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5" r:id="rId4"/>
    <p:sldMasterId id="2147483687" r:id="rId5"/>
    <p:sldMasterId id="2147483699" r:id="rId6"/>
  </p:sldMasterIdLst>
  <p:notesMasterIdLst>
    <p:notesMasterId r:id="rId9"/>
  </p:notesMasterIdLst>
  <p:sldIdLst>
    <p:sldId id="330" r:id="rId7"/>
    <p:sldId id="331" r:id="rId8"/>
    <p:sldId id="268" r:id="rId10"/>
    <p:sldId id="267" r:id="rId11"/>
    <p:sldId id="294" r:id="rId12"/>
    <p:sldId id="295" r:id="rId13"/>
    <p:sldId id="302" r:id="rId14"/>
    <p:sldId id="296" r:id="rId15"/>
    <p:sldId id="297" r:id="rId16"/>
    <p:sldId id="303" r:id="rId17"/>
    <p:sldId id="304" r:id="rId18"/>
    <p:sldId id="306" r:id="rId19"/>
    <p:sldId id="305" r:id="rId20"/>
    <p:sldId id="307" r:id="rId21"/>
    <p:sldId id="273" r:id="rId22"/>
    <p:sldId id="308" r:id="rId23"/>
    <p:sldId id="309" r:id="rId24"/>
    <p:sldId id="310" r:id="rId25"/>
    <p:sldId id="311" r:id="rId26"/>
    <p:sldId id="312" r:id="rId27"/>
    <p:sldId id="313" r:id="rId28"/>
    <p:sldId id="277" r:id="rId29"/>
    <p:sldId id="278" r:id="rId30"/>
    <p:sldId id="279" r:id="rId31"/>
    <p:sldId id="280" r:id="rId32"/>
    <p:sldId id="314" r:id="rId33"/>
    <p:sldId id="281" r:id="rId34"/>
    <p:sldId id="315" r:id="rId35"/>
    <p:sldId id="284" r:id="rId36"/>
    <p:sldId id="28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0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CF6BB-474B-4ABD-B23A-892A2E5E42D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F4F55-C5E6-4162-BFA6-3C45FDBA3E9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B34A1D0-3820-4580-BE54-68ABF09D56EA}" type="slidenum">
              <a:rPr lang="en-US" sz="1200">
                <a:solidFill>
                  <a:schemeClr val="tx1"/>
                </a:solidFill>
              </a:rPr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E35311-4422-4404-A4C8-C5C1EAE8F56C}" type="slidenum">
              <a:rPr lang="en-US" sz="1200">
                <a:solidFill>
                  <a:srgbClr val="000000"/>
                </a:solidFill>
              </a:rPr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994E-21EF-4CB1-B04D-25DB2B78DFB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1AD2-78DB-40EE-854B-4A5DA02EB0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994E-21EF-4CB1-B04D-25DB2B78DFB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1AD2-78DB-40EE-854B-4A5DA02EB0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994E-21EF-4CB1-B04D-25DB2B78DFB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1AD2-78DB-40EE-854B-4A5DA02EB0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7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D223A-CE9F-4BBF-8CBC-D4F412450A9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7C3AD21-E2C8-441C-B0D5-A4608247876B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A1B751-BB36-47CE-949F-3508576F61D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3E971FA-4AE7-45A3-9166-9625063FD15E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C46D-7BEB-4D18-8D0F-15C2B147522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44E1FCF-5C23-4050-8A2E-B79A17E96491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12E748-2C47-45B3-B1A6-D89AC032F05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95F729-C645-4363-9105-432CBB7AE85C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2890CE-4792-4709-9408-EB09DC6B0FF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18194C5-6EF4-436B-8740-08889983A3D5}" type="datetimeFigureOut">
              <a:rPr lang="en-US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8CCA76E-2275-40C7-BBC1-B4EAAF0EE70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5D6F30C-45C4-49CA-8A48-5990B762B3D2}" type="datetimeFigureOut">
              <a:rPr lang="en-US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2CF87A-80C8-494C-B23C-C7F7A189A34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619011-BDC3-46BC-947D-92522AF1DB56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7B46966-F343-48B8-BFA6-882E04AD7A9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994E-21EF-4CB1-B04D-25DB2B78DFB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1AD2-78DB-40EE-854B-4A5DA02EB0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3DA67B1-2CC7-453B-90B4-E9169193E16D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12CF7E4-EF47-4681-A125-1351C0CF312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7CE2FE-5902-4383-88A3-DDD034DBC380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7CEB68-1E03-4CC4-9C34-6A2158B13E0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536F3C-A377-4E71-9FAF-B214BA49EA54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E6ECE5-5964-4742-AA23-97467F40243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162DF1-5F5B-4886-9739-87CC6D481526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8E1B6B-942D-47AB-BFC5-3DF21272486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69863"/>
            <a:ext cx="10972800" cy="595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Company Logo</a:t>
            </a:r>
            <a:endParaRPr lang="en-US" altLang="en-US"/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9863"/>
            <a:ext cx="109728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6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0581-0104-44DB-8C8A-C7090EA0130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D1CE0-AD3F-4A6E-82C5-B5885E2FB8C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F2B14-9B3C-41A9-8735-5504133210BB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8FCF1-E57E-4C92-A553-E1D4EDD75C09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994E-21EF-4CB1-B04D-25DB2B78DFB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1AD2-78DB-40EE-854B-4A5DA02EB0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3C76-0B8D-4CFD-9DF8-E21CDDBE902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9C2C9-BCB8-4959-8672-C387467AD480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2EA66-D110-4F3B-BE73-DFD53C75709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25000-FF78-4EB7-89EC-9A965F6E1DAF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78C11-DE14-4203-B9CC-36400BE5F64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6D73E-D4DC-4123-A135-20987108EB4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2E3B2-2979-41A0-8AA2-E653CC1CA00D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0581-0104-44DB-8C8A-C7090EA0130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D1CE0-AD3F-4A6E-82C5-B5885E2FB8C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F2B14-9B3C-41A9-8735-5504133210BB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994E-21EF-4CB1-B04D-25DB2B78DFB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1AD2-78DB-40EE-854B-4A5DA02EB0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8FCF1-E57E-4C92-A553-E1D4EDD75C09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3C76-0B8D-4CFD-9DF8-E21CDDBE902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9C2C9-BCB8-4959-8672-C387467AD480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2EA66-D110-4F3B-BE73-DFD53C75709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25000-FF78-4EB7-89EC-9A965F6E1DAF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78C11-DE14-4203-B9CC-36400BE5F64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6D73E-D4DC-4123-A135-20987108EB4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2E3B2-2979-41A0-8AA2-E653CC1CA00D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0581-0104-44DB-8C8A-C7090EA0130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D1CE0-AD3F-4A6E-82C5-B5885E2FB8C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994E-21EF-4CB1-B04D-25DB2B78DFB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1AD2-78DB-40EE-854B-4A5DA02EB0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F2B14-9B3C-41A9-8735-5504133210BB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8FCF1-E57E-4C92-A553-E1D4EDD75C09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3C76-0B8D-4CFD-9DF8-E21CDDBE902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9C2C9-BCB8-4959-8672-C387467AD480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2EA66-D110-4F3B-BE73-DFD53C75709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25000-FF78-4EB7-89EC-9A965F6E1DAF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78C11-DE14-4203-B9CC-36400BE5F64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6D73E-D4DC-4123-A135-20987108EB4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2E3B2-2979-41A0-8AA2-E653CC1CA00D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994E-21EF-4CB1-B04D-25DB2B78DFB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1AD2-78DB-40EE-854B-4A5DA02EB0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994E-21EF-4CB1-B04D-25DB2B78DFB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1AD2-78DB-40EE-854B-4A5DA02EB0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994E-21EF-4CB1-B04D-25DB2B78DFB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1AD2-78DB-40EE-854B-4A5DA02EB0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994E-21EF-4CB1-B04D-25DB2B78DFB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1AD2-78DB-40EE-854B-4A5DA02EB0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A994E-21EF-4CB1-B04D-25DB2B78DFB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B1AD2-78DB-40EE-854B-4A5DA02EB0E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ABF1FAD-E42D-4ABC-959A-CA9FA388B48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007AF364-E7B7-44A5-B648-D88B213B5108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8B58A6-527B-48C9-93B0-E34258032269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8B58A6-527B-48C9-93B0-E34258032269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8B58A6-527B-48C9-93B0-E34258032269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4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4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4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hyperlink" Target="../../../../fgdgf/My%20Documents/Luoc%20do%20chien%20truong%20chau%20Au%20(1914-1918).pps" TargetMode="Externa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hyperlink" Target="http://vi.wikipedia.org/wiki/H&#195;&#172;nh:U_16.jpg" TargetMode="External"/><Relationship Id="rId4" Type="http://schemas.openxmlformats.org/officeDocument/2006/relationships/image" Target="file:///D:\Documents%20and%20Settings\Administrator\Local%20Settings\Temporary%20Internet%20Files\0005c063.bmp" TargetMode="External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file:///D:\Documents%20and%20Settings\Administrator\Local%20Settings\Temporary%20Internet%20Files\t043328a.bmp" TargetMode="External"/><Relationship Id="rId4" Type="http://schemas.openxmlformats.org/officeDocument/2006/relationships/image" Target="../media/image25.png"/><Relationship Id="rId3" Type="http://schemas.openxmlformats.org/officeDocument/2006/relationships/image" Target="file:///D:\Documents%20and%20Settings\Administrator\Local%20Settings\Temporary%20Internet%20Files\t045007a.bmp" TargetMode="External"/><Relationship Id="rId2" Type="http://schemas.openxmlformats.org/officeDocument/2006/relationships/image" Target="../media/image2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file:///D:\Documents%20and%20Settings\Administrator\Local%20Settings\Temporary%20Internet%20Files\0005c06b.bmp" TargetMode="External"/><Relationship Id="rId7" Type="http://schemas.openxmlformats.org/officeDocument/2006/relationships/image" Target="../media/image30.png"/><Relationship Id="rId6" Type="http://schemas.openxmlformats.org/officeDocument/2006/relationships/image" Target="../media/image29.jpeg"/><Relationship Id="rId5" Type="http://schemas.openxmlformats.org/officeDocument/2006/relationships/hyperlink" Target="http://vi.wikipedia.org/wiki/H&#195;&#172;nh:DeadGermancivilians.jpg" TargetMode="External"/><Relationship Id="rId4" Type="http://schemas.openxmlformats.org/officeDocument/2006/relationships/image" Target="../media/image28.jpeg"/><Relationship Id="rId3" Type="http://schemas.openxmlformats.org/officeDocument/2006/relationships/hyperlink" Target="http://vi.wikipedia.org/wiki/H&#195;&#172;nh:Armenians.jpg" TargetMode="External"/><Relationship Id="rId2" Type="http://schemas.openxmlformats.org/officeDocument/2006/relationships/image" Target="../media/image27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4.e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" Target="slide4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" Target="slide15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0600" y="3429000"/>
            <a:ext cx="2109788" cy="192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Picture 2" descr="D:\ANH CUA TRUONG\DSC00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635"/>
            <a:ext cx="11566525" cy="67811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Hộp_Văn_Bản 3"/>
          <p:cNvSpPr txBox="1"/>
          <p:nvPr/>
        </p:nvSpPr>
        <p:spPr>
          <a:xfrm>
            <a:off x="1568450" y="2641600"/>
            <a:ext cx="9112250" cy="43383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buFontTx/>
            </a:pPr>
            <a:endParaRPr lang="en-US" altLang="en-US" sz="44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>
              <a:buFontTx/>
            </a:pPr>
            <a:r>
              <a:rPr lang="en-US" altLang="en-US" sz="4400" dirty="0">
                <a:solidFill>
                  <a:srgbClr val="FFFF00"/>
                </a:solidFill>
                <a:latin typeface="Times New Roman" panose="02020603050405020304" pitchFamily="18" charset="0"/>
              </a:rPr>
              <a:t>CHÀO MỪNG CÁC EM ĐẾN VỚI TIẾT HỌC  HÔM NÀY</a:t>
            </a:r>
            <a:endParaRPr lang="en-US" altLang="en-US" sz="36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>
              <a:buFontTx/>
            </a:pPr>
            <a:endParaRPr lang="en-US" altLang="en-US" sz="36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>
              <a:buFontTx/>
            </a:pPr>
            <a:endParaRPr lang="en-US" altLang="en-US" sz="36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>
              <a:buFontTx/>
            </a:pP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Thực hiện : Nhóm GV Lịch Sử Khối 8 </a:t>
            </a:r>
            <a:endParaRPr lang="en-US" altLang="en-US" sz="36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>
              <a:buFontTx/>
            </a:pP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Trường THCS Bình Khánh</a:t>
            </a:r>
            <a:endParaRPr lang="en-US" altLang="en-US" sz="3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/>
        </p:nvSpPr>
        <p:spPr>
          <a:xfrm>
            <a:off x="347812" y="965672"/>
            <a:ext cx="888802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I. NGUYÊN NHÂN CỦA CHIẾN TRANH 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730064" y="132112"/>
            <a:ext cx="10955506" cy="70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Clr>
                <a:schemeClr val="accent1"/>
              </a:buClr>
            </a:pPr>
            <a:r>
              <a:rPr lang="it-IT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</a:t>
            </a:r>
            <a:r>
              <a:rPr lang="it-IT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13:CHIẾN </a:t>
            </a: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TRANH THẾ GIỚI THỨ NHẤT (1914-1918)</a:t>
            </a:r>
            <a:endParaRPr lang="en-US" sz="2800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817" y="1620482"/>
            <a:ext cx="581406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thuẫn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817" y="2596999"/>
            <a:ext cx="6096000" cy="14830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+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-Hung, I-ta-li-a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+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056207"/>
            <a:ext cx="6096000" cy="8826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139210" y="1676399"/>
            <a:ext cx="0" cy="51816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96545" y="2790105"/>
            <a:ext cx="397901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cớ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1923" y="4981510"/>
            <a:ext cx="6383479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cớ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28/6/1914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-Hung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/>
        </p:nvSpPr>
        <p:spPr>
          <a:xfrm>
            <a:off x="347812" y="965672"/>
            <a:ext cx="888802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I. NGUYÊN NHÂN CỦA CHIẾN TRANH 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730064" y="132112"/>
            <a:ext cx="10955506" cy="70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Clr>
                <a:schemeClr val="accent1"/>
              </a:buClr>
            </a:pPr>
            <a:r>
              <a:rPr lang="it-IT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</a:t>
            </a:r>
            <a:r>
              <a:rPr lang="it-IT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13:CHIẾN </a:t>
            </a: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TRANH THẾ GIỚI THỨ NHẤT (1914-1918)</a:t>
            </a:r>
            <a:endParaRPr lang="en-US" sz="2800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817" y="1620482"/>
            <a:ext cx="581406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thuẫn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817" y="2596999"/>
            <a:ext cx="6096000" cy="14830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+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-Hung, I-ta-li-a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+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056207"/>
            <a:ext cx="6096000" cy="8826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139210" y="1676399"/>
            <a:ext cx="0" cy="51816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1923" y="4981510"/>
            <a:ext cx="6383479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cớ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28/6/1914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-Hung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250px-Franz_ferdinand_autriche-THÁI TỬ BỊ ÁM SÁ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865" y="1066307"/>
            <a:ext cx="4297083" cy="450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513282" y="5780624"/>
            <a:ext cx="4862248" cy="400110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Hung </a:t>
            </a:r>
            <a:r>
              <a:rPr lang="en-US" sz="2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Frăng</a:t>
            </a:r>
            <a:r>
              <a:rPr lang="en-US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Phécđinăng</a:t>
            </a:r>
            <a:r>
              <a:rPr lang="en-US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/>
        </p:nvSpPr>
        <p:spPr>
          <a:xfrm>
            <a:off x="905525" y="452766"/>
            <a:ext cx="1847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</a:pPr>
            <a:endParaRPr sz="3200" b="0" i="0" u="none" strike="noStrike" cap="none">
              <a:solidFill>
                <a:srgbClr val="FF9933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1429305" y="1197913"/>
            <a:ext cx="1847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A5002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032343" y="3188457"/>
            <a:ext cx="5691019" cy="3409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1580633" y="1321023"/>
            <a:ext cx="52293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Chiến</a:t>
            </a:r>
            <a:r>
              <a:rPr lang="en-US" sz="3200" b="1" i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b="1" i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tranh</a:t>
            </a:r>
            <a:r>
              <a:rPr lang="en-US" sz="3200" b="1" i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b="1" i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bùng</a:t>
            </a:r>
            <a:r>
              <a:rPr lang="en-US" sz="3200" b="1" i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b="1" i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nổ</a:t>
            </a:r>
            <a:r>
              <a:rPr lang="en-US" sz="3200" b="1" i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:</a:t>
            </a:r>
            <a:endParaRPr sz="3200" dirty="0"/>
          </a:p>
        </p:txBody>
      </p:sp>
      <p:sp>
        <p:nvSpPr>
          <p:cNvPr id="10" name="Google Shape;77;p15"/>
          <p:cNvSpPr txBox="1"/>
          <p:nvPr/>
        </p:nvSpPr>
        <p:spPr>
          <a:xfrm>
            <a:off x="505098" y="290623"/>
            <a:ext cx="90285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u="sng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II – DIỄN BIẾN CỦA CHIẾN TRANH</a:t>
            </a:r>
            <a:endParaRPr i="1" u="sng" dirty="0"/>
          </a:p>
        </p:txBody>
      </p:sp>
      <p:sp>
        <p:nvSpPr>
          <p:cNvPr id="2" name="Rectangle 1"/>
          <p:cNvSpPr/>
          <p:nvPr/>
        </p:nvSpPr>
        <p:spPr>
          <a:xfrm>
            <a:off x="496013" y="775077"/>
            <a:ext cx="8743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2"/>
            <a:r>
              <a:rPr lang="vi-VN" sz="3600" i="1" dirty="0">
                <a:solidFill>
                  <a:srgbClr val="8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1) Giai đoạn thứ nhất (1914 – 1916)</a:t>
            </a:r>
            <a:endParaRPr lang="vi-VN" sz="3600" i="1" dirty="0"/>
          </a:p>
        </p:txBody>
      </p:sp>
      <p:sp>
        <p:nvSpPr>
          <p:cNvPr id="13" name="Google Shape;80;p15"/>
          <p:cNvSpPr txBox="1"/>
          <p:nvPr/>
        </p:nvSpPr>
        <p:spPr>
          <a:xfrm>
            <a:off x="0" y="1981202"/>
            <a:ext cx="12191999" cy="1008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2">
              <a:buClr>
                <a:schemeClr val="dk1"/>
              </a:buClr>
              <a:buSzPts val="2400"/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Ngày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28/6/1914, Hoàng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thân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thừa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kế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ngôi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vua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Áo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-Hung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bị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ám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sát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ở </a:t>
            </a:r>
            <a:r>
              <a:rPr lang="en-US" sz="3200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ra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je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vo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(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xecbia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)</a:t>
            </a:r>
            <a:endParaRPr sz="3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5;p1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43525" y="499055"/>
            <a:ext cx="7187309" cy="46682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0;p15"/>
          <p:cNvSpPr txBox="1"/>
          <p:nvPr/>
        </p:nvSpPr>
        <p:spPr>
          <a:xfrm>
            <a:off x="742817" y="5319752"/>
            <a:ext cx="6788727" cy="1080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R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Ngày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28/6/1914,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Hoàng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thân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thừa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kế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ngôi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vua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Áo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-Hung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bị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ám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sát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  <a:endParaRPr sz="3200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7889965" y="819167"/>
            <a:ext cx="4097384" cy="48320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–Hung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Xécbi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Sarajevo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–Hung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Đức,Áo,Hung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Xécbi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730064" y="524656"/>
            <a:ext cx="10955506" cy="70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Clr>
                <a:schemeClr val="accent1"/>
              </a:buClr>
            </a:pPr>
            <a:r>
              <a:rPr lang="it-IT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</a:t>
            </a:r>
            <a:r>
              <a:rPr lang="it-IT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13:CHIẾN </a:t>
            </a: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TRANH THẾ GIỚI THỨ NHẤT (1914-1918)</a:t>
            </a:r>
            <a:endParaRPr lang="en-US" sz="2800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139210" y="1676399"/>
            <a:ext cx="0" cy="51816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0064" y="1226626"/>
            <a:ext cx="3757760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spect="1" noChangeArrowheads="1" noTextEdit="1"/>
          </p:cNvSpPr>
          <p:nvPr/>
        </p:nvSpPr>
        <p:spPr bwMode="auto">
          <a:xfrm>
            <a:off x="1905004" y="209550"/>
            <a:ext cx="876141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903415" y="207969"/>
            <a:ext cx="8761412" cy="6573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2" name="Group 4"/>
          <p:cNvGrpSpPr/>
          <p:nvPr/>
        </p:nvGrpSpPr>
        <p:grpSpPr bwMode="auto">
          <a:xfrm>
            <a:off x="1903415" y="207969"/>
            <a:ext cx="8761412" cy="6573837"/>
            <a:chOff x="239" y="131"/>
            <a:chExt cx="5519" cy="4141"/>
          </a:xfrm>
        </p:grpSpPr>
        <p:sp>
          <p:nvSpPr>
            <p:cNvPr id="7381" name="Rectangle 5"/>
            <p:cNvSpPr>
              <a:spLocks noChangeArrowheads="1"/>
            </p:cNvSpPr>
            <p:nvPr/>
          </p:nvSpPr>
          <p:spPr bwMode="auto">
            <a:xfrm>
              <a:off x="239" y="131"/>
              <a:ext cx="5519" cy="4141"/>
            </a:xfrm>
            <a:prstGeom prst="rect">
              <a:avLst/>
            </a:prstGeom>
            <a:solidFill>
              <a:srgbClr val="3DF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82" name="Rectangle 6"/>
            <p:cNvSpPr>
              <a:spLocks noChangeArrowheads="1"/>
            </p:cNvSpPr>
            <p:nvPr/>
          </p:nvSpPr>
          <p:spPr bwMode="auto">
            <a:xfrm>
              <a:off x="239" y="131"/>
              <a:ext cx="5519" cy="414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73" name="Group 7"/>
          <p:cNvGrpSpPr/>
          <p:nvPr/>
        </p:nvGrpSpPr>
        <p:grpSpPr bwMode="auto">
          <a:xfrm>
            <a:off x="2090739" y="239722"/>
            <a:ext cx="8534401" cy="6505576"/>
            <a:chOff x="357" y="151"/>
            <a:chExt cx="5376" cy="4098"/>
          </a:xfrm>
        </p:grpSpPr>
        <p:grpSp>
          <p:nvGrpSpPr>
            <p:cNvPr id="7189" name="Group 8"/>
            <p:cNvGrpSpPr/>
            <p:nvPr/>
          </p:nvGrpSpPr>
          <p:grpSpPr bwMode="auto">
            <a:xfrm>
              <a:off x="357" y="151"/>
              <a:ext cx="5244" cy="3728"/>
              <a:chOff x="339" y="139"/>
              <a:chExt cx="5244" cy="3728"/>
            </a:xfrm>
          </p:grpSpPr>
          <p:pic>
            <p:nvPicPr>
              <p:cNvPr id="7379" name="Picture 9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" y="139"/>
                <a:ext cx="5151" cy="36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80" name="Rectangle 10"/>
              <p:cNvSpPr>
                <a:spLocks noChangeArrowheads="1"/>
              </p:cNvSpPr>
              <p:nvPr/>
            </p:nvSpPr>
            <p:spPr bwMode="auto">
              <a:xfrm>
                <a:off x="414" y="180"/>
                <a:ext cx="5169" cy="3687"/>
              </a:xfrm>
              <a:prstGeom prst="rect">
                <a:avLst/>
              </a:prstGeom>
              <a:noFill/>
              <a:ln w="26988" cap="rnd">
                <a:solidFill>
                  <a:srgbClr val="CC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190" name="Group 11"/>
            <p:cNvGrpSpPr/>
            <p:nvPr/>
          </p:nvGrpSpPr>
          <p:grpSpPr bwMode="auto">
            <a:xfrm>
              <a:off x="420" y="158"/>
              <a:ext cx="5192" cy="3709"/>
              <a:chOff x="420" y="158"/>
              <a:chExt cx="5192" cy="3709"/>
            </a:xfrm>
          </p:grpSpPr>
          <p:grpSp>
            <p:nvGrpSpPr>
              <p:cNvPr id="7349" name="Group 12"/>
              <p:cNvGrpSpPr/>
              <p:nvPr/>
            </p:nvGrpSpPr>
            <p:grpSpPr bwMode="auto">
              <a:xfrm>
                <a:off x="3274" y="158"/>
                <a:ext cx="2338" cy="2696"/>
                <a:chOff x="3274" y="158"/>
                <a:chExt cx="2338" cy="2696"/>
              </a:xfrm>
            </p:grpSpPr>
            <p:sp>
              <p:nvSpPr>
                <p:cNvPr id="7377" name="Freeform 13">
                  <a:hlinkClick r:id="rId2" action="ppaction://hlinkpres?slideindex=1&amp;slidetitle="/>
                </p:cNvPr>
                <p:cNvSpPr/>
                <p:nvPr/>
              </p:nvSpPr>
              <p:spPr bwMode="auto">
                <a:xfrm>
                  <a:off x="3274" y="158"/>
                  <a:ext cx="2338" cy="2696"/>
                </a:xfrm>
                <a:custGeom>
                  <a:avLst/>
                  <a:gdLst>
                    <a:gd name="T0" fmla="*/ 2005 w 10071"/>
                    <a:gd name="T1" fmla="*/ 211 h 11612"/>
                    <a:gd name="T2" fmla="*/ 2240 w 10071"/>
                    <a:gd name="T3" fmla="*/ 178 h 11612"/>
                    <a:gd name="T4" fmla="*/ 2913 w 10071"/>
                    <a:gd name="T5" fmla="*/ 471 h 11612"/>
                    <a:gd name="T6" fmla="*/ 3619 w 10071"/>
                    <a:gd name="T7" fmla="*/ 211 h 11612"/>
                    <a:gd name="T8" fmla="*/ 4795 w 10071"/>
                    <a:gd name="T9" fmla="*/ 277 h 11612"/>
                    <a:gd name="T10" fmla="*/ 4795 w 10071"/>
                    <a:gd name="T11" fmla="*/ 537 h 11612"/>
                    <a:gd name="T12" fmla="*/ 4659 w 10071"/>
                    <a:gd name="T13" fmla="*/ 698 h 11612"/>
                    <a:gd name="T14" fmla="*/ 4258 w 10071"/>
                    <a:gd name="T15" fmla="*/ 991 h 11612"/>
                    <a:gd name="T16" fmla="*/ 3585 w 10071"/>
                    <a:gd name="T17" fmla="*/ 896 h 11612"/>
                    <a:gd name="T18" fmla="*/ 2913 w 10071"/>
                    <a:gd name="T19" fmla="*/ 1090 h 11612"/>
                    <a:gd name="T20" fmla="*/ 2508 w 10071"/>
                    <a:gd name="T21" fmla="*/ 1317 h 11612"/>
                    <a:gd name="T22" fmla="*/ 2746 w 10071"/>
                    <a:gd name="T23" fmla="*/ 1837 h 11612"/>
                    <a:gd name="T24" fmla="*/ 2947 w 10071"/>
                    <a:gd name="T25" fmla="*/ 2196 h 11612"/>
                    <a:gd name="T26" fmla="*/ 2576 w 10071"/>
                    <a:gd name="T27" fmla="*/ 2848 h 11612"/>
                    <a:gd name="T28" fmla="*/ 2137 w 10071"/>
                    <a:gd name="T29" fmla="*/ 2456 h 11612"/>
                    <a:gd name="T30" fmla="*/ 1771 w 10071"/>
                    <a:gd name="T31" fmla="*/ 2621 h 11612"/>
                    <a:gd name="T32" fmla="*/ 1601 w 10071"/>
                    <a:gd name="T33" fmla="*/ 2848 h 11612"/>
                    <a:gd name="T34" fmla="*/ 1469 w 10071"/>
                    <a:gd name="T35" fmla="*/ 3695 h 11612"/>
                    <a:gd name="T36" fmla="*/ 1737 w 10071"/>
                    <a:gd name="T37" fmla="*/ 3988 h 11612"/>
                    <a:gd name="T38" fmla="*/ 1703 w 10071"/>
                    <a:gd name="T39" fmla="*/ 5680 h 11612"/>
                    <a:gd name="T40" fmla="*/ 1669 w 10071"/>
                    <a:gd name="T41" fmla="*/ 5651 h 11612"/>
                    <a:gd name="T42" fmla="*/ 528 w 10071"/>
                    <a:gd name="T43" fmla="*/ 6105 h 11612"/>
                    <a:gd name="T44" fmla="*/ 294 w 10071"/>
                    <a:gd name="T45" fmla="*/ 6465 h 11612"/>
                    <a:gd name="T46" fmla="*/ 323 w 10071"/>
                    <a:gd name="T47" fmla="*/ 7505 h 11612"/>
                    <a:gd name="T48" fmla="*/ 562 w 10071"/>
                    <a:gd name="T49" fmla="*/ 7897 h 11612"/>
                    <a:gd name="T50" fmla="*/ 1503 w 10071"/>
                    <a:gd name="T51" fmla="*/ 8157 h 11612"/>
                    <a:gd name="T52" fmla="*/ 1771 w 10071"/>
                    <a:gd name="T53" fmla="*/ 7831 h 11612"/>
                    <a:gd name="T54" fmla="*/ 2678 w 10071"/>
                    <a:gd name="T55" fmla="*/ 7897 h 11612"/>
                    <a:gd name="T56" fmla="*/ 3015 w 10071"/>
                    <a:gd name="T57" fmla="*/ 7798 h 11612"/>
                    <a:gd name="T58" fmla="*/ 3351 w 10071"/>
                    <a:gd name="T59" fmla="*/ 7798 h 11612"/>
                    <a:gd name="T60" fmla="*/ 3619 w 10071"/>
                    <a:gd name="T61" fmla="*/ 8190 h 11612"/>
                    <a:gd name="T62" fmla="*/ 4190 w 10071"/>
                    <a:gd name="T63" fmla="*/ 8450 h 11612"/>
                    <a:gd name="T64" fmla="*/ 4492 w 10071"/>
                    <a:gd name="T65" fmla="*/ 9235 h 11612"/>
                    <a:gd name="T66" fmla="*/ 4927 w 10071"/>
                    <a:gd name="T67" fmla="*/ 9528 h 11612"/>
                    <a:gd name="T68" fmla="*/ 5468 w 10071"/>
                    <a:gd name="T69" fmla="*/ 10143 h 11612"/>
                    <a:gd name="T70" fmla="*/ 5634 w 10071"/>
                    <a:gd name="T71" fmla="*/ 10308 h 11612"/>
                    <a:gd name="T72" fmla="*/ 5868 w 10071"/>
                    <a:gd name="T73" fmla="*/ 10960 h 11612"/>
                    <a:gd name="T74" fmla="*/ 6204 w 10071"/>
                    <a:gd name="T75" fmla="*/ 11546 h 11612"/>
                    <a:gd name="T76" fmla="*/ 6775 w 10071"/>
                    <a:gd name="T77" fmla="*/ 11546 h 11612"/>
                    <a:gd name="T78" fmla="*/ 6507 w 10071"/>
                    <a:gd name="T79" fmla="*/ 11319 h 11612"/>
                    <a:gd name="T80" fmla="*/ 6877 w 10071"/>
                    <a:gd name="T81" fmla="*/ 10993 h 11612"/>
                    <a:gd name="T82" fmla="*/ 7145 w 10071"/>
                    <a:gd name="T83" fmla="*/ 10568 h 11612"/>
                    <a:gd name="T84" fmla="*/ 7448 w 10071"/>
                    <a:gd name="T85" fmla="*/ 10436 h 11612"/>
                    <a:gd name="T86" fmla="*/ 7716 w 10071"/>
                    <a:gd name="T87" fmla="*/ 10275 h 11612"/>
                    <a:gd name="T88" fmla="*/ 8794 w 10071"/>
                    <a:gd name="T89" fmla="*/ 10601 h 11612"/>
                    <a:gd name="T90" fmla="*/ 9667 w 10071"/>
                    <a:gd name="T91" fmla="*/ 10176 h 11612"/>
                    <a:gd name="T92" fmla="*/ 9432 w 10071"/>
                    <a:gd name="T93" fmla="*/ 10469 h 11612"/>
                    <a:gd name="T94" fmla="*/ 9769 w 10071"/>
                    <a:gd name="T95" fmla="*/ 10114 h 11612"/>
                    <a:gd name="T96" fmla="*/ 10071 w 10071"/>
                    <a:gd name="T97" fmla="*/ 9883 h 11612"/>
                    <a:gd name="T98" fmla="*/ 1882 w 10071"/>
                    <a:gd name="T99" fmla="*/ 83 h 1161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071"/>
                    <a:gd name="T151" fmla="*/ 0 h 11612"/>
                    <a:gd name="T152" fmla="*/ 10071 w 10071"/>
                    <a:gd name="T153" fmla="*/ 11612 h 1161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071" h="11612">
                      <a:moveTo>
                        <a:pt x="1882" y="83"/>
                      </a:moveTo>
                      <a:cubicBezTo>
                        <a:pt x="2078" y="0"/>
                        <a:pt x="1873" y="54"/>
                        <a:pt x="2005" y="211"/>
                      </a:cubicBezTo>
                      <a:cubicBezTo>
                        <a:pt x="2035" y="244"/>
                        <a:pt x="2095" y="231"/>
                        <a:pt x="2137" y="244"/>
                      </a:cubicBezTo>
                      <a:cubicBezTo>
                        <a:pt x="2172" y="223"/>
                        <a:pt x="2201" y="186"/>
                        <a:pt x="2240" y="178"/>
                      </a:cubicBezTo>
                      <a:cubicBezTo>
                        <a:pt x="2478" y="140"/>
                        <a:pt x="2227" y="467"/>
                        <a:pt x="2308" y="504"/>
                      </a:cubicBezTo>
                      <a:cubicBezTo>
                        <a:pt x="2491" y="586"/>
                        <a:pt x="2712" y="483"/>
                        <a:pt x="2913" y="471"/>
                      </a:cubicBezTo>
                      <a:cubicBezTo>
                        <a:pt x="2993" y="235"/>
                        <a:pt x="3262" y="264"/>
                        <a:pt x="3483" y="244"/>
                      </a:cubicBezTo>
                      <a:cubicBezTo>
                        <a:pt x="3530" y="231"/>
                        <a:pt x="3573" y="223"/>
                        <a:pt x="3619" y="211"/>
                      </a:cubicBezTo>
                      <a:cubicBezTo>
                        <a:pt x="3688" y="190"/>
                        <a:pt x="3820" y="145"/>
                        <a:pt x="3820" y="145"/>
                      </a:cubicBezTo>
                      <a:cubicBezTo>
                        <a:pt x="4147" y="186"/>
                        <a:pt x="4467" y="239"/>
                        <a:pt x="4795" y="277"/>
                      </a:cubicBezTo>
                      <a:cubicBezTo>
                        <a:pt x="4978" y="388"/>
                        <a:pt x="5127" y="260"/>
                        <a:pt x="5199" y="471"/>
                      </a:cubicBezTo>
                      <a:cubicBezTo>
                        <a:pt x="5072" y="512"/>
                        <a:pt x="4923" y="487"/>
                        <a:pt x="4795" y="537"/>
                      </a:cubicBezTo>
                      <a:cubicBezTo>
                        <a:pt x="4761" y="549"/>
                        <a:pt x="4782" y="607"/>
                        <a:pt x="4761" y="632"/>
                      </a:cubicBezTo>
                      <a:cubicBezTo>
                        <a:pt x="4735" y="661"/>
                        <a:pt x="4693" y="677"/>
                        <a:pt x="4659" y="698"/>
                      </a:cubicBezTo>
                      <a:cubicBezTo>
                        <a:pt x="4360" y="640"/>
                        <a:pt x="4582" y="628"/>
                        <a:pt x="4458" y="863"/>
                      </a:cubicBezTo>
                      <a:cubicBezTo>
                        <a:pt x="4424" y="933"/>
                        <a:pt x="4322" y="945"/>
                        <a:pt x="4258" y="991"/>
                      </a:cubicBezTo>
                      <a:cubicBezTo>
                        <a:pt x="3768" y="954"/>
                        <a:pt x="3905" y="991"/>
                        <a:pt x="3619" y="797"/>
                      </a:cubicBezTo>
                      <a:cubicBezTo>
                        <a:pt x="3607" y="830"/>
                        <a:pt x="3611" y="871"/>
                        <a:pt x="3585" y="896"/>
                      </a:cubicBezTo>
                      <a:cubicBezTo>
                        <a:pt x="3496" y="983"/>
                        <a:pt x="3053" y="987"/>
                        <a:pt x="2981" y="991"/>
                      </a:cubicBezTo>
                      <a:cubicBezTo>
                        <a:pt x="2959" y="1024"/>
                        <a:pt x="2947" y="1069"/>
                        <a:pt x="2913" y="1090"/>
                      </a:cubicBezTo>
                      <a:cubicBezTo>
                        <a:pt x="2853" y="1127"/>
                        <a:pt x="2781" y="1135"/>
                        <a:pt x="2712" y="1156"/>
                      </a:cubicBezTo>
                      <a:cubicBezTo>
                        <a:pt x="2644" y="1177"/>
                        <a:pt x="2555" y="1276"/>
                        <a:pt x="2508" y="1317"/>
                      </a:cubicBezTo>
                      <a:cubicBezTo>
                        <a:pt x="2555" y="1503"/>
                        <a:pt x="2516" y="1614"/>
                        <a:pt x="2712" y="1676"/>
                      </a:cubicBezTo>
                      <a:cubicBezTo>
                        <a:pt x="2725" y="1730"/>
                        <a:pt x="2704" y="1800"/>
                        <a:pt x="2746" y="1837"/>
                      </a:cubicBezTo>
                      <a:cubicBezTo>
                        <a:pt x="2832" y="1907"/>
                        <a:pt x="2968" y="1874"/>
                        <a:pt x="3079" y="1903"/>
                      </a:cubicBezTo>
                      <a:cubicBezTo>
                        <a:pt x="3045" y="2019"/>
                        <a:pt x="3019" y="2097"/>
                        <a:pt x="2947" y="2196"/>
                      </a:cubicBezTo>
                      <a:cubicBezTo>
                        <a:pt x="2866" y="2431"/>
                        <a:pt x="3070" y="2712"/>
                        <a:pt x="2810" y="2881"/>
                      </a:cubicBezTo>
                      <a:cubicBezTo>
                        <a:pt x="2734" y="2869"/>
                        <a:pt x="2644" y="2886"/>
                        <a:pt x="2576" y="2848"/>
                      </a:cubicBezTo>
                      <a:cubicBezTo>
                        <a:pt x="2491" y="2803"/>
                        <a:pt x="2376" y="2654"/>
                        <a:pt x="2376" y="2654"/>
                      </a:cubicBezTo>
                      <a:cubicBezTo>
                        <a:pt x="2329" y="2522"/>
                        <a:pt x="2270" y="2498"/>
                        <a:pt x="2137" y="2456"/>
                      </a:cubicBezTo>
                      <a:cubicBezTo>
                        <a:pt x="2035" y="2469"/>
                        <a:pt x="1929" y="2448"/>
                        <a:pt x="1835" y="2489"/>
                      </a:cubicBezTo>
                      <a:cubicBezTo>
                        <a:pt x="1788" y="2510"/>
                        <a:pt x="1805" y="2588"/>
                        <a:pt x="1771" y="2621"/>
                      </a:cubicBezTo>
                      <a:cubicBezTo>
                        <a:pt x="1746" y="2646"/>
                        <a:pt x="1703" y="2642"/>
                        <a:pt x="1669" y="2654"/>
                      </a:cubicBezTo>
                      <a:cubicBezTo>
                        <a:pt x="1648" y="2720"/>
                        <a:pt x="1622" y="2782"/>
                        <a:pt x="1601" y="2848"/>
                      </a:cubicBezTo>
                      <a:cubicBezTo>
                        <a:pt x="1588" y="2881"/>
                        <a:pt x="1567" y="2948"/>
                        <a:pt x="1567" y="2948"/>
                      </a:cubicBezTo>
                      <a:cubicBezTo>
                        <a:pt x="1533" y="3195"/>
                        <a:pt x="1554" y="3464"/>
                        <a:pt x="1469" y="3695"/>
                      </a:cubicBezTo>
                      <a:cubicBezTo>
                        <a:pt x="1554" y="4021"/>
                        <a:pt x="1426" y="3691"/>
                        <a:pt x="1601" y="3860"/>
                      </a:cubicBezTo>
                      <a:cubicBezTo>
                        <a:pt x="1776" y="4029"/>
                        <a:pt x="1469" y="3901"/>
                        <a:pt x="1737" y="3988"/>
                      </a:cubicBezTo>
                      <a:cubicBezTo>
                        <a:pt x="1929" y="4116"/>
                        <a:pt x="1912" y="4318"/>
                        <a:pt x="2108" y="4446"/>
                      </a:cubicBezTo>
                      <a:cubicBezTo>
                        <a:pt x="2406" y="4892"/>
                        <a:pt x="2206" y="5536"/>
                        <a:pt x="1703" y="5680"/>
                      </a:cubicBezTo>
                      <a:cubicBezTo>
                        <a:pt x="1724" y="5647"/>
                        <a:pt x="1801" y="5610"/>
                        <a:pt x="1771" y="5585"/>
                      </a:cubicBezTo>
                      <a:cubicBezTo>
                        <a:pt x="1741" y="5561"/>
                        <a:pt x="1690" y="5618"/>
                        <a:pt x="1669" y="5651"/>
                      </a:cubicBezTo>
                      <a:cubicBezTo>
                        <a:pt x="1631" y="5709"/>
                        <a:pt x="1669" y="5825"/>
                        <a:pt x="1601" y="5845"/>
                      </a:cubicBezTo>
                      <a:cubicBezTo>
                        <a:pt x="1239" y="5965"/>
                        <a:pt x="915" y="6064"/>
                        <a:pt x="528" y="6105"/>
                      </a:cubicBezTo>
                      <a:cubicBezTo>
                        <a:pt x="515" y="6163"/>
                        <a:pt x="434" y="6390"/>
                        <a:pt x="392" y="6432"/>
                      </a:cubicBezTo>
                      <a:cubicBezTo>
                        <a:pt x="366" y="6456"/>
                        <a:pt x="328" y="6452"/>
                        <a:pt x="294" y="6465"/>
                      </a:cubicBezTo>
                      <a:cubicBezTo>
                        <a:pt x="170" y="6642"/>
                        <a:pt x="140" y="6688"/>
                        <a:pt x="89" y="6886"/>
                      </a:cubicBezTo>
                      <a:cubicBezTo>
                        <a:pt x="132" y="7567"/>
                        <a:pt x="0" y="7299"/>
                        <a:pt x="323" y="7505"/>
                      </a:cubicBezTo>
                      <a:cubicBezTo>
                        <a:pt x="400" y="7732"/>
                        <a:pt x="294" y="7468"/>
                        <a:pt x="460" y="7703"/>
                      </a:cubicBezTo>
                      <a:cubicBezTo>
                        <a:pt x="502" y="7765"/>
                        <a:pt x="519" y="7835"/>
                        <a:pt x="562" y="7897"/>
                      </a:cubicBezTo>
                      <a:cubicBezTo>
                        <a:pt x="600" y="8050"/>
                        <a:pt x="626" y="8103"/>
                        <a:pt x="762" y="8190"/>
                      </a:cubicBezTo>
                      <a:cubicBezTo>
                        <a:pt x="1009" y="8178"/>
                        <a:pt x="1256" y="8178"/>
                        <a:pt x="1503" y="8157"/>
                      </a:cubicBezTo>
                      <a:cubicBezTo>
                        <a:pt x="1550" y="8153"/>
                        <a:pt x="1614" y="8161"/>
                        <a:pt x="1635" y="8124"/>
                      </a:cubicBezTo>
                      <a:cubicBezTo>
                        <a:pt x="1831" y="7777"/>
                        <a:pt x="1520" y="7914"/>
                        <a:pt x="1771" y="7831"/>
                      </a:cubicBezTo>
                      <a:cubicBezTo>
                        <a:pt x="1903" y="7876"/>
                        <a:pt x="1980" y="7839"/>
                        <a:pt x="2108" y="7798"/>
                      </a:cubicBezTo>
                      <a:cubicBezTo>
                        <a:pt x="2304" y="7831"/>
                        <a:pt x="2478" y="7872"/>
                        <a:pt x="2678" y="7897"/>
                      </a:cubicBezTo>
                      <a:cubicBezTo>
                        <a:pt x="2781" y="7922"/>
                        <a:pt x="2874" y="7967"/>
                        <a:pt x="2981" y="7897"/>
                      </a:cubicBezTo>
                      <a:cubicBezTo>
                        <a:pt x="3010" y="7876"/>
                        <a:pt x="2993" y="7827"/>
                        <a:pt x="3015" y="7798"/>
                      </a:cubicBezTo>
                      <a:cubicBezTo>
                        <a:pt x="3040" y="7769"/>
                        <a:pt x="3079" y="7757"/>
                        <a:pt x="3113" y="7736"/>
                      </a:cubicBezTo>
                      <a:cubicBezTo>
                        <a:pt x="3194" y="7757"/>
                        <a:pt x="3283" y="7753"/>
                        <a:pt x="3351" y="7798"/>
                      </a:cubicBezTo>
                      <a:cubicBezTo>
                        <a:pt x="3415" y="7843"/>
                        <a:pt x="3419" y="7934"/>
                        <a:pt x="3449" y="7996"/>
                      </a:cubicBezTo>
                      <a:cubicBezTo>
                        <a:pt x="3492" y="8079"/>
                        <a:pt x="3551" y="8124"/>
                        <a:pt x="3619" y="8190"/>
                      </a:cubicBezTo>
                      <a:cubicBezTo>
                        <a:pt x="3683" y="8380"/>
                        <a:pt x="3781" y="8359"/>
                        <a:pt x="3986" y="8384"/>
                      </a:cubicBezTo>
                      <a:cubicBezTo>
                        <a:pt x="4054" y="8405"/>
                        <a:pt x="4122" y="8430"/>
                        <a:pt x="4190" y="8450"/>
                      </a:cubicBezTo>
                      <a:cubicBezTo>
                        <a:pt x="4224" y="8463"/>
                        <a:pt x="4288" y="8483"/>
                        <a:pt x="4288" y="8483"/>
                      </a:cubicBezTo>
                      <a:cubicBezTo>
                        <a:pt x="4373" y="8731"/>
                        <a:pt x="4407" y="8987"/>
                        <a:pt x="4492" y="9235"/>
                      </a:cubicBezTo>
                      <a:cubicBezTo>
                        <a:pt x="4514" y="9297"/>
                        <a:pt x="4484" y="9379"/>
                        <a:pt x="4527" y="9429"/>
                      </a:cubicBezTo>
                      <a:cubicBezTo>
                        <a:pt x="4539" y="9441"/>
                        <a:pt x="4854" y="9511"/>
                        <a:pt x="4927" y="9528"/>
                      </a:cubicBezTo>
                      <a:cubicBezTo>
                        <a:pt x="5106" y="9693"/>
                        <a:pt x="5114" y="9891"/>
                        <a:pt x="5297" y="10015"/>
                      </a:cubicBezTo>
                      <a:cubicBezTo>
                        <a:pt x="5502" y="10312"/>
                        <a:pt x="5225" y="9957"/>
                        <a:pt x="5468" y="10143"/>
                      </a:cubicBezTo>
                      <a:cubicBezTo>
                        <a:pt x="5497" y="10168"/>
                        <a:pt x="5502" y="10213"/>
                        <a:pt x="5532" y="10242"/>
                      </a:cubicBezTo>
                      <a:cubicBezTo>
                        <a:pt x="5561" y="10271"/>
                        <a:pt x="5600" y="10287"/>
                        <a:pt x="5634" y="10308"/>
                      </a:cubicBezTo>
                      <a:cubicBezTo>
                        <a:pt x="5689" y="10461"/>
                        <a:pt x="5715" y="10572"/>
                        <a:pt x="5804" y="10700"/>
                      </a:cubicBezTo>
                      <a:cubicBezTo>
                        <a:pt x="5821" y="10787"/>
                        <a:pt x="5859" y="10873"/>
                        <a:pt x="5868" y="10960"/>
                      </a:cubicBezTo>
                      <a:cubicBezTo>
                        <a:pt x="5885" y="11121"/>
                        <a:pt x="5838" y="11299"/>
                        <a:pt x="5902" y="11447"/>
                      </a:cubicBezTo>
                      <a:cubicBezTo>
                        <a:pt x="5945" y="11542"/>
                        <a:pt x="6102" y="11513"/>
                        <a:pt x="6204" y="11546"/>
                      </a:cubicBezTo>
                      <a:cubicBezTo>
                        <a:pt x="6272" y="11567"/>
                        <a:pt x="6409" y="11612"/>
                        <a:pt x="6409" y="11612"/>
                      </a:cubicBezTo>
                      <a:cubicBezTo>
                        <a:pt x="6528" y="11571"/>
                        <a:pt x="6673" y="11612"/>
                        <a:pt x="6775" y="11546"/>
                      </a:cubicBezTo>
                      <a:cubicBezTo>
                        <a:pt x="6809" y="11526"/>
                        <a:pt x="6737" y="11476"/>
                        <a:pt x="6711" y="11447"/>
                      </a:cubicBezTo>
                      <a:cubicBezTo>
                        <a:pt x="6613" y="11332"/>
                        <a:pt x="6630" y="11356"/>
                        <a:pt x="6507" y="11319"/>
                      </a:cubicBezTo>
                      <a:cubicBezTo>
                        <a:pt x="6545" y="11138"/>
                        <a:pt x="6558" y="11092"/>
                        <a:pt x="6741" y="11154"/>
                      </a:cubicBezTo>
                      <a:cubicBezTo>
                        <a:pt x="6818" y="10927"/>
                        <a:pt x="6711" y="11175"/>
                        <a:pt x="6877" y="10993"/>
                      </a:cubicBezTo>
                      <a:cubicBezTo>
                        <a:pt x="6933" y="10935"/>
                        <a:pt x="7013" y="10795"/>
                        <a:pt x="7013" y="10795"/>
                      </a:cubicBezTo>
                      <a:cubicBezTo>
                        <a:pt x="7056" y="10510"/>
                        <a:pt x="6975" y="10651"/>
                        <a:pt x="7145" y="10568"/>
                      </a:cubicBezTo>
                      <a:cubicBezTo>
                        <a:pt x="7184" y="10551"/>
                        <a:pt x="7209" y="10518"/>
                        <a:pt x="7248" y="10502"/>
                      </a:cubicBezTo>
                      <a:cubicBezTo>
                        <a:pt x="7312" y="10473"/>
                        <a:pt x="7448" y="10436"/>
                        <a:pt x="7448" y="10436"/>
                      </a:cubicBezTo>
                      <a:cubicBezTo>
                        <a:pt x="7469" y="10403"/>
                        <a:pt x="7482" y="10362"/>
                        <a:pt x="7516" y="10341"/>
                      </a:cubicBezTo>
                      <a:cubicBezTo>
                        <a:pt x="7576" y="10304"/>
                        <a:pt x="7716" y="10275"/>
                        <a:pt x="7716" y="10275"/>
                      </a:cubicBezTo>
                      <a:cubicBezTo>
                        <a:pt x="7878" y="10296"/>
                        <a:pt x="8359" y="10304"/>
                        <a:pt x="7852" y="10374"/>
                      </a:cubicBezTo>
                      <a:cubicBezTo>
                        <a:pt x="8180" y="10832"/>
                        <a:pt x="7473" y="10655"/>
                        <a:pt x="8794" y="10601"/>
                      </a:cubicBezTo>
                      <a:cubicBezTo>
                        <a:pt x="8947" y="10382"/>
                        <a:pt x="9130" y="10456"/>
                        <a:pt x="9432" y="10436"/>
                      </a:cubicBezTo>
                      <a:cubicBezTo>
                        <a:pt x="9586" y="10209"/>
                        <a:pt x="9496" y="10283"/>
                        <a:pt x="9667" y="10176"/>
                      </a:cubicBezTo>
                      <a:cubicBezTo>
                        <a:pt x="9615" y="10250"/>
                        <a:pt x="9590" y="10337"/>
                        <a:pt x="9530" y="10407"/>
                      </a:cubicBezTo>
                      <a:cubicBezTo>
                        <a:pt x="9505" y="10436"/>
                        <a:pt x="9407" y="10494"/>
                        <a:pt x="9432" y="10469"/>
                      </a:cubicBezTo>
                      <a:cubicBezTo>
                        <a:pt x="9471" y="10432"/>
                        <a:pt x="9615" y="10341"/>
                        <a:pt x="9667" y="10308"/>
                      </a:cubicBezTo>
                      <a:cubicBezTo>
                        <a:pt x="9692" y="10234"/>
                        <a:pt x="9705" y="10168"/>
                        <a:pt x="9769" y="10114"/>
                      </a:cubicBezTo>
                      <a:cubicBezTo>
                        <a:pt x="9828" y="10064"/>
                        <a:pt x="9969" y="9982"/>
                        <a:pt x="9969" y="9982"/>
                      </a:cubicBezTo>
                      <a:cubicBezTo>
                        <a:pt x="10011" y="9862"/>
                        <a:pt x="9969" y="9883"/>
                        <a:pt x="10071" y="9883"/>
                      </a:cubicBezTo>
                      <a:lnTo>
                        <a:pt x="10058" y="83"/>
                      </a:lnTo>
                      <a:lnTo>
                        <a:pt x="1882" y="83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0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78" name="Freeform 14"/>
                <p:cNvSpPr/>
                <p:nvPr/>
              </p:nvSpPr>
              <p:spPr bwMode="auto">
                <a:xfrm>
                  <a:off x="3274" y="158"/>
                  <a:ext cx="2338" cy="2696"/>
                </a:xfrm>
                <a:custGeom>
                  <a:avLst/>
                  <a:gdLst>
                    <a:gd name="T0" fmla="*/ 2005 w 10071"/>
                    <a:gd name="T1" fmla="*/ 211 h 11612"/>
                    <a:gd name="T2" fmla="*/ 2240 w 10071"/>
                    <a:gd name="T3" fmla="*/ 178 h 11612"/>
                    <a:gd name="T4" fmla="*/ 2913 w 10071"/>
                    <a:gd name="T5" fmla="*/ 471 h 11612"/>
                    <a:gd name="T6" fmla="*/ 3619 w 10071"/>
                    <a:gd name="T7" fmla="*/ 211 h 11612"/>
                    <a:gd name="T8" fmla="*/ 4795 w 10071"/>
                    <a:gd name="T9" fmla="*/ 277 h 11612"/>
                    <a:gd name="T10" fmla="*/ 4795 w 10071"/>
                    <a:gd name="T11" fmla="*/ 537 h 11612"/>
                    <a:gd name="T12" fmla="*/ 4659 w 10071"/>
                    <a:gd name="T13" fmla="*/ 698 h 11612"/>
                    <a:gd name="T14" fmla="*/ 4258 w 10071"/>
                    <a:gd name="T15" fmla="*/ 991 h 11612"/>
                    <a:gd name="T16" fmla="*/ 3585 w 10071"/>
                    <a:gd name="T17" fmla="*/ 896 h 11612"/>
                    <a:gd name="T18" fmla="*/ 2913 w 10071"/>
                    <a:gd name="T19" fmla="*/ 1090 h 11612"/>
                    <a:gd name="T20" fmla="*/ 2508 w 10071"/>
                    <a:gd name="T21" fmla="*/ 1317 h 11612"/>
                    <a:gd name="T22" fmla="*/ 2746 w 10071"/>
                    <a:gd name="T23" fmla="*/ 1837 h 11612"/>
                    <a:gd name="T24" fmla="*/ 2947 w 10071"/>
                    <a:gd name="T25" fmla="*/ 2196 h 11612"/>
                    <a:gd name="T26" fmla="*/ 2576 w 10071"/>
                    <a:gd name="T27" fmla="*/ 2848 h 11612"/>
                    <a:gd name="T28" fmla="*/ 2137 w 10071"/>
                    <a:gd name="T29" fmla="*/ 2456 h 11612"/>
                    <a:gd name="T30" fmla="*/ 1771 w 10071"/>
                    <a:gd name="T31" fmla="*/ 2621 h 11612"/>
                    <a:gd name="T32" fmla="*/ 1601 w 10071"/>
                    <a:gd name="T33" fmla="*/ 2848 h 11612"/>
                    <a:gd name="T34" fmla="*/ 1469 w 10071"/>
                    <a:gd name="T35" fmla="*/ 3695 h 11612"/>
                    <a:gd name="T36" fmla="*/ 1737 w 10071"/>
                    <a:gd name="T37" fmla="*/ 3988 h 11612"/>
                    <a:gd name="T38" fmla="*/ 1703 w 10071"/>
                    <a:gd name="T39" fmla="*/ 5680 h 11612"/>
                    <a:gd name="T40" fmla="*/ 1669 w 10071"/>
                    <a:gd name="T41" fmla="*/ 5651 h 11612"/>
                    <a:gd name="T42" fmla="*/ 528 w 10071"/>
                    <a:gd name="T43" fmla="*/ 6105 h 11612"/>
                    <a:gd name="T44" fmla="*/ 294 w 10071"/>
                    <a:gd name="T45" fmla="*/ 6465 h 11612"/>
                    <a:gd name="T46" fmla="*/ 323 w 10071"/>
                    <a:gd name="T47" fmla="*/ 7505 h 11612"/>
                    <a:gd name="T48" fmla="*/ 562 w 10071"/>
                    <a:gd name="T49" fmla="*/ 7897 h 11612"/>
                    <a:gd name="T50" fmla="*/ 1503 w 10071"/>
                    <a:gd name="T51" fmla="*/ 8157 h 11612"/>
                    <a:gd name="T52" fmla="*/ 1771 w 10071"/>
                    <a:gd name="T53" fmla="*/ 7831 h 11612"/>
                    <a:gd name="T54" fmla="*/ 2678 w 10071"/>
                    <a:gd name="T55" fmla="*/ 7897 h 11612"/>
                    <a:gd name="T56" fmla="*/ 3015 w 10071"/>
                    <a:gd name="T57" fmla="*/ 7798 h 11612"/>
                    <a:gd name="T58" fmla="*/ 3351 w 10071"/>
                    <a:gd name="T59" fmla="*/ 7798 h 11612"/>
                    <a:gd name="T60" fmla="*/ 3619 w 10071"/>
                    <a:gd name="T61" fmla="*/ 8190 h 11612"/>
                    <a:gd name="T62" fmla="*/ 4190 w 10071"/>
                    <a:gd name="T63" fmla="*/ 8450 h 11612"/>
                    <a:gd name="T64" fmla="*/ 4492 w 10071"/>
                    <a:gd name="T65" fmla="*/ 9235 h 11612"/>
                    <a:gd name="T66" fmla="*/ 4927 w 10071"/>
                    <a:gd name="T67" fmla="*/ 9528 h 11612"/>
                    <a:gd name="T68" fmla="*/ 5468 w 10071"/>
                    <a:gd name="T69" fmla="*/ 10143 h 11612"/>
                    <a:gd name="T70" fmla="*/ 5634 w 10071"/>
                    <a:gd name="T71" fmla="*/ 10308 h 11612"/>
                    <a:gd name="T72" fmla="*/ 5868 w 10071"/>
                    <a:gd name="T73" fmla="*/ 10960 h 11612"/>
                    <a:gd name="T74" fmla="*/ 6204 w 10071"/>
                    <a:gd name="T75" fmla="*/ 11546 h 11612"/>
                    <a:gd name="T76" fmla="*/ 6775 w 10071"/>
                    <a:gd name="T77" fmla="*/ 11546 h 11612"/>
                    <a:gd name="T78" fmla="*/ 6507 w 10071"/>
                    <a:gd name="T79" fmla="*/ 11319 h 11612"/>
                    <a:gd name="T80" fmla="*/ 6877 w 10071"/>
                    <a:gd name="T81" fmla="*/ 10993 h 11612"/>
                    <a:gd name="T82" fmla="*/ 7145 w 10071"/>
                    <a:gd name="T83" fmla="*/ 10568 h 11612"/>
                    <a:gd name="T84" fmla="*/ 7448 w 10071"/>
                    <a:gd name="T85" fmla="*/ 10436 h 11612"/>
                    <a:gd name="T86" fmla="*/ 7716 w 10071"/>
                    <a:gd name="T87" fmla="*/ 10275 h 11612"/>
                    <a:gd name="T88" fmla="*/ 8794 w 10071"/>
                    <a:gd name="T89" fmla="*/ 10601 h 11612"/>
                    <a:gd name="T90" fmla="*/ 9667 w 10071"/>
                    <a:gd name="T91" fmla="*/ 10176 h 11612"/>
                    <a:gd name="T92" fmla="*/ 9432 w 10071"/>
                    <a:gd name="T93" fmla="*/ 10469 h 11612"/>
                    <a:gd name="T94" fmla="*/ 9769 w 10071"/>
                    <a:gd name="T95" fmla="*/ 10114 h 11612"/>
                    <a:gd name="T96" fmla="*/ 10071 w 10071"/>
                    <a:gd name="T97" fmla="*/ 9883 h 11612"/>
                    <a:gd name="T98" fmla="*/ 1882 w 10071"/>
                    <a:gd name="T99" fmla="*/ 83 h 1161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071"/>
                    <a:gd name="T151" fmla="*/ 0 h 11612"/>
                    <a:gd name="T152" fmla="*/ 10071 w 10071"/>
                    <a:gd name="T153" fmla="*/ 11612 h 1161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071" h="11612">
                      <a:moveTo>
                        <a:pt x="1882" y="83"/>
                      </a:moveTo>
                      <a:cubicBezTo>
                        <a:pt x="2078" y="0"/>
                        <a:pt x="1873" y="54"/>
                        <a:pt x="2005" y="211"/>
                      </a:cubicBezTo>
                      <a:cubicBezTo>
                        <a:pt x="2035" y="244"/>
                        <a:pt x="2095" y="231"/>
                        <a:pt x="2137" y="244"/>
                      </a:cubicBezTo>
                      <a:cubicBezTo>
                        <a:pt x="2172" y="223"/>
                        <a:pt x="2201" y="186"/>
                        <a:pt x="2240" y="178"/>
                      </a:cubicBezTo>
                      <a:cubicBezTo>
                        <a:pt x="2478" y="140"/>
                        <a:pt x="2227" y="467"/>
                        <a:pt x="2308" y="504"/>
                      </a:cubicBezTo>
                      <a:cubicBezTo>
                        <a:pt x="2491" y="586"/>
                        <a:pt x="2712" y="483"/>
                        <a:pt x="2913" y="471"/>
                      </a:cubicBezTo>
                      <a:cubicBezTo>
                        <a:pt x="2993" y="235"/>
                        <a:pt x="3262" y="264"/>
                        <a:pt x="3483" y="244"/>
                      </a:cubicBezTo>
                      <a:cubicBezTo>
                        <a:pt x="3530" y="231"/>
                        <a:pt x="3573" y="223"/>
                        <a:pt x="3619" y="211"/>
                      </a:cubicBezTo>
                      <a:cubicBezTo>
                        <a:pt x="3688" y="190"/>
                        <a:pt x="3820" y="145"/>
                        <a:pt x="3820" y="145"/>
                      </a:cubicBezTo>
                      <a:cubicBezTo>
                        <a:pt x="4147" y="186"/>
                        <a:pt x="4467" y="239"/>
                        <a:pt x="4795" y="277"/>
                      </a:cubicBezTo>
                      <a:cubicBezTo>
                        <a:pt x="4978" y="388"/>
                        <a:pt x="5127" y="260"/>
                        <a:pt x="5199" y="471"/>
                      </a:cubicBezTo>
                      <a:cubicBezTo>
                        <a:pt x="5072" y="512"/>
                        <a:pt x="4923" y="487"/>
                        <a:pt x="4795" y="537"/>
                      </a:cubicBezTo>
                      <a:cubicBezTo>
                        <a:pt x="4761" y="549"/>
                        <a:pt x="4782" y="607"/>
                        <a:pt x="4761" y="632"/>
                      </a:cubicBezTo>
                      <a:cubicBezTo>
                        <a:pt x="4735" y="661"/>
                        <a:pt x="4693" y="677"/>
                        <a:pt x="4659" y="698"/>
                      </a:cubicBezTo>
                      <a:cubicBezTo>
                        <a:pt x="4360" y="640"/>
                        <a:pt x="4582" y="628"/>
                        <a:pt x="4458" y="863"/>
                      </a:cubicBezTo>
                      <a:cubicBezTo>
                        <a:pt x="4424" y="933"/>
                        <a:pt x="4322" y="945"/>
                        <a:pt x="4258" y="991"/>
                      </a:cubicBezTo>
                      <a:cubicBezTo>
                        <a:pt x="3768" y="954"/>
                        <a:pt x="3905" y="991"/>
                        <a:pt x="3619" y="797"/>
                      </a:cubicBezTo>
                      <a:cubicBezTo>
                        <a:pt x="3607" y="830"/>
                        <a:pt x="3611" y="871"/>
                        <a:pt x="3585" y="896"/>
                      </a:cubicBezTo>
                      <a:cubicBezTo>
                        <a:pt x="3496" y="983"/>
                        <a:pt x="3053" y="987"/>
                        <a:pt x="2981" y="991"/>
                      </a:cubicBezTo>
                      <a:cubicBezTo>
                        <a:pt x="2959" y="1024"/>
                        <a:pt x="2947" y="1069"/>
                        <a:pt x="2913" y="1090"/>
                      </a:cubicBezTo>
                      <a:cubicBezTo>
                        <a:pt x="2853" y="1127"/>
                        <a:pt x="2781" y="1135"/>
                        <a:pt x="2712" y="1156"/>
                      </a:cubicBezTo>
                      <a:cubicBezTo>
                        <a:pt x="2644" y="1177"/>
                        <a:pt x="2555" y="1276"/>
                        <a:pt x="2508" y="1317"/>
                      </a:cubicBezTo>
                      <a:cubicBezTo>
                        <a:pt x="2555" y="1503"/>
                        <a:pt x="2516" y="1614"/>
                        <a:pt x="2712" y="1676"/>
                      </a:cubicBezTo>
                      <a:cubicBezTo>
                        <a:pt x="2725" y="1730"/>
                        <a:pt x="2704" y="1800"/>
                        <a:pt x="2746" y="1837"/>
                      </a:cubicBezTo>
                      <a:cubicBezTo>
                        <a:pt x="2832" y="1907"/>
                        <a:pt x="2968" y="1874"/>
                        <a:pt x="3079" y="1903"/>
                      </a:cubicBezTo>
                      <a:cubicBezTo>
                        <a:pt x="3045" y="2019"/>
                        <a:pt x="3019" y="2097"/>
                        <a:pt x="2947" y="2196"/>
                      </a:cubicBezTo>
                      <a:cubicBezTo>
                        <a:pt x="2866" y="2431"/>
                        <a:pt x="3070" y="2712"/>
                        <a:pt x="2810" y="2881"/>
                      </a:cubicBezTo>
                      <a:cubicBezTo>
                        <a:pt x="2734" y="2869"/>
                        <a:pt x="2644" y="2886"/>
                        <a:pt x="2576" y="2848"/>
                      </a:cubicBezTo>
                      <a:cubicBezTo>
                        <a:pt x="2491" y="2803"/>
                        <a:pt x="2376" y="2654"/>
                        <a:pt x="2376" y="2654"/>
                      </a:cubicBezTo>
                      <a:cubicBezTo>
                        <a:pt x="2329" y="2522"/>
                        <a:pt x="2270" y="2498"/>
                        <a:pt x="2137" y="2456"/>
                      </a:cubicBezTo>
                      <a:cubicBezTo>
                        <a:pt x="2035" y="2469"/>
                        <a:pt x="1929" y="2448"/>
                        <a:pt x="1835" y="2489"/>
                      </a:cubicBezTo>
                      <a:cubicBezTo>
                        <a:pt x="1788" y="2510"/>
                        <a:pt x="1805" y="2588"/>
                        <a:pt x="1771" y="2621"/>
                      </a:cubicBezTo>
                      <a:cubicBezTo>
                        <a:pt x="1746" y="2646"/>
                        <a:pt x="1703" y="2642"/>
                        <a:pt x="1669" y="2654"/>
                      </a:cubicBezTo>
                      <a:cubicBezTo>
                        <a:pt x="1648" y="2720"/>
                        <a:pt x="1622" y="2782"/>
                        <a:pt x="1601" y="2848"/>
                      </a:cubicBezTo>
                      <a:cubicBezTo>
                        <a:pt x="1588" y="2881"/>
                        <a:pt x="1567" y="2948"/>
                        <a:pt x="1567" y="2948"/>
                      </a:cubicBezTo>
                      <a:cubicBezTo>
                        <a:pt x="1533" y="3195"/>
                        <a:pt x="1554" y="3464"/>
                        <a:pt x="1469" y="3695"/>
                      </a:cubicBezTo>
                      <a:cubicBezTo>
                        <a:pt x="1554" y="4021"/>
                        <a:pt x="1426" y="3691"/>
                        <a:pt x="1601" y="3860"/>
                      </a:cubicBezTo>
                      <a:cubicBezTo>
                        <a:pt x="1776" y="4029"/>
                        <a:pt x="1469" y="3901"/>
                        <a:pt x="1737" y="3988"/>
                      </a:cubicBezTo>
                      <a:cubicBezTo>
                        <a:pt x="1929" y="4116"/>
                        <a:pt x="1912" y="4318"/>
                        <a:pt x="2108" y="4446"/>
                      </a:cubicBezTo>
                      <a:cubicBezTo>
                        <a:pt x="2406" y="4892"/>
                        <a:pt x="2206" y="5536"/>
                        <a:pt x="1703" y="5680"/>
                      </a:cubicBezTo>
                      <a:cubicBezTo>
                        <a:pt x="1724" y="5647"/>
                        <a:pt x="1801" y="5610"/>
                        <a:pt x="1771" y="5585"/>
                      </a:cubicBezTo>
                      <a:cubicBezTo>
                        <a:pt x="1741" y="5561"/>
                        <a:pt x="1690" y="5618"/>
                        <a:pt x="1669" y="5651"/>
                      </a:cubicBezTo>
                      <a:cubicBezTo>
                        <a:pt x="1631" y="5709"/>
                        <a:pt x="1669" y="5825"/>
                        <a:pt x="1601" y="5845"/>
                      </a:cubicBezTo>
                      <a:cubicBezTo>
                        <a:pt x="1239" y="5965"/>
                        <a:pt x="915" y="6064"/>
                        <a:pt x="528" y="6105"/>
                      </a:cubicBezTo>
                      <a:cubicBezTo>
                        <a:pt x="515" y="6163"/>
                        <a:pt x="434" y="6390"/>
                        <a:pt x="392" y="6432"/>
                      </a:cubicBezTo>
                      <a:cubicBezTo>
                        <a:pt x="366" y="6456"/>
                        <a:pt x="328" y="6452"/>
                        <a:pt x="294" y="6465"/>
                      </a:cubicBezTo>
                      <a:cubicBezTo>
                        <a:pt x="170" y="6642"/>
                        <a:pt x="140" y="6688"/>
                        <a:pt x="89" y="6886"/>
                      </a:cubicBezTo>
                      <a:cubicBezTo>
                        <a:pt x="132" y="7567"/>
                        <a:pt x="0" y="7299"/>
                        <a:pt x="323" y="7505"/>
                      </a:cubicBezTo>
                      <a:cubicBezTo>
                        <a:pt x="400" y="7732"/>
                        <a:pt x="294" y="7468"/>
                        <a:pt x="460" y="7703"/>
                      </a:cubicBezTo>
                      <a:cubicBezTo>
                        <a:pt x="502" y="7765"/>
                        <a:pt x="519" y="7835"/>
                        <a:pt x="562" y="7897"/>
                      </a:cubicBezTo>
                      <a:cubicBezTo>
                        <a:pt x="600" y="8050"/>
                        <a:pt x="626" y="8103"/>
                        <a:pt x="762" y="8190"/>
                      </a:cubicBezTo>
                      <a:cubicBezTo>
                        <a:pt x="1009" y="8178"/>
                        <a:pt x="1256" y="8178"/>
                        <a:pt x="1503" y="8157"/>
                      </a:cubicBezTo>
                      <a:cubicBezTo>
                        <a:pt x="1550" y="8153"/>
                        <a:pt x="1614" y="8161"/>
                        <a:pt x="1635" y="8124"/>
                      </a:cubicBezTo>
                      <a:cubicBezTo>
                        <a:pt x="1831" y="7777"/>
                        <a:pt x="1520" y="7914"/>
                        <a:pt x="1771" y="7831"/>
                      </a:cubicBezTo>
                      <a:cubicBezTo>
                        <a:pt x="1903" y="7876"/>
                        <a:pt x="1980" y="7839"/>
                        <a:pt x="2108" y="7798"/>
                      </a:cubicBezTo>
                      <a:cubicBezTo>
                        <a:pt x="2304" y="7831"/>
                        <a:pt x="2478" y="7872"/>
                        <a:pt x="2678" y="7897"/>
                      </a:cubicBezTo>
                      <a:cubicBezTo>
                        <a:pt x="2781" y="7922"/>
                        <a:pt x="2874" y="7967"/>
                        <a:pt x="2981" y="7897"/>
                      </a:cubicBezTo>
                      <a:cubicBezTo>
                        <a:pt x="3010" y="7876"/>
                        <a:pt x="2993" y="7827"/>
                        <a:pt x="3015" y="7798"/>
                      </a:cubicBezTo>
                      <a:cubicBezTo>
                        <a:pt x="3040" y="7769"/>
                        <a:pt x="3079" y="7757"/>
                        <a:pt x="3113" y="7736"/>
                      </a:cubicBezTo>
                      <a:cubicBezTo>
                        <a:pt x="3194" y="7757"/>
                        <a:pt x="3283" y="7753"/>
                        <a:pt x="3351" y="7798"/>
                      </a:cubicBezTo>
                      <a:cubicBezTo>
                        <a:pt x="3415" y="7843"/>
                        <a:pt x="3419" y="7934"/>
                        <a:pt x="3449" y="7996"/>
                      </a:cubicBezTo>
                      <a:cubicBezTo>
                        <a:pt x="3492" y="8079"/>
                        <a:pt x="3551" y="8124"/>
                        <a:pt x="3619" y="8190"/>
                      </a:cubicBezTo>
                      <a:cubicBezTo>
                        <a:pt x="3683" y="8380"/>
                        <a:pt x="3781" y="8359"/>
                        <a:pt x="3986" y="8384"/>
                      </a:cubicBezTo>
                      <a:cubicBezTo>
                        <a:pt x="4054" y="8405"/>
                        <a:pt x="4122" y="8430"/>
                        <a:pt x="4190" y="8450"/>
                      </a:cubicBezTo>
                      <a:cubicBezTo>
                        <a:pt x="4224" y="8463"/>
                        <a:pt x="4288" y="8483"/>
                        <a:pt x="4288" y="8483"/>
                      </a:cubicBezTo>
                      <a:cubicBezTo>
                        <a:pt x="4373" y="8731"/>
                        <a:pt x="4407" y="8987"/>
                        <a:pt x="4492" y="9235"/>
                      </a:cubicBezTo>
                      <a:cubicBezTo>
                        <a:pt x="4514" y="9297"/>
                        <a:pt x="4484" y="9379"/>
                        <a:pt x="4527" y="9429"/>
                      </a:cubicBezTo>
                      <a:cubicBezTo>
                        <a:pt x="4539" y="9441"/>
                        <a:pt x="4854" y="9511"/>
                        <a:pt x="4927" y="9528"/>
                      </a:cubicBezTo>
                      <a:cubicBezTo>
                        <a:pt x="5106" y="9693"/>
                        <a:pt x="5114" y="9891"/>
                        <a:pt x="5297" y="10015"/>
                      </a:cubicBezTo>
                      <a:cubicBezTo>
                        <a:pt x="5502" y="10312"/>
                        <a:pt x="5225" y="9957"/>
                        <a:pt x="5468" y="10143"/>
                      </a:cubicBezTo>
                      <a:cubicBezTo>
                        <a:pt x="5497" y="10168"/>
                        <a:pt x="5502" y="10213"/>
                        <a:pt x="5532" y="10242"/>
                      </a:cubicBezTo>
                      <a:cubicBezTo>
                        <a:pt x="5561" y="10271"/>
                        <a:pt x="5600" y="10287"/>
                        <a:pt x="5634" y="10308"/>
                      </a:cubicBezTo>
                      <a:cubicBezTo>
                        <a:pt x="5689" y="10461"/>
                        <a:pt x="5715" y="10572"/>
                        <a:pt x="5804" y="10700"/>
                      </a:cubicBezTo>
                      <a:cubicBezTo>
                        <a:pt x="5821" y="10787"/>
                        <a:pt x="5859" y="10873"/>
                        <a:pt x="5868" y="10960"/>
                      </a:cubicBezTo>
                      <a:cubicBezTo>
                        <a:pt x="5885" y="11121"/>
                        <a:pt x="5838" y="11299"/>
                        <a:pt x="5902" y="11447"/>
                      </a:cubicBezTo>
                      <a:cubicBezTo>
                        <a:pt x="5945" y="11542"/>
                        <a:pt x="6102" y="11513"/>
                        <a:pt x="6204" y="11546"/>
                      </a:cubicBezTo>
                      <a:cubicBezTo>
                        <a:pt x="6272" y="11567"/>
                        <a:pt x="6409" y="11612"/>
                        <a:pt x="6409" y="11612"/>
                      </a:cubicBezTo>
                      <a:cubicBezTo>
                        <a:pt x="6528" y="11571"/>
                        <a:pt x="6673" y="11612"/>
                        <a:pt x="6775" y="11546"/>
                      </a:cubicBezTo>
                      <a:cubicBezTo>
                        <a:pt x="6809" y="11526"/>
                        <a:pt x="6737" y="11476"/>
                        <a:pt x="6711" y="11447"/>
                      </a:cubicBezTo>
                      <a:cubicBezTo>
                        <a:pt x="6613" y="11332"/>
                        <a:pt x="6630" y="11356"/>
                        <a:pt x="6507" y="11319"/>
                      </a:cubicBezTo>
                      <a:cubicBezTo>
                        <a:pt x="6545" y="11138"/>
                        <a:pt x="6558" y="11092"/>
                        <a:pt x="6741" y="11154"/>
                      </a:cubicBezTo>
                      <a:cubicBezTo>
                        <a:pt x="6818" y="10927"/>
                        <a:pt x="6711" y="11175"/>
                        <a:pt x="6877" y="10993"/>
                      </a:cubicBezTo>
                      <a:cubicBezTo>
                        <a:pt x="6933" y="10935"/>
                        <a:pt x="7013" y="10795"/>
                        <a:pt x="7013" y="10795"/>
                      </a:cubicBezTo>
                      <a:cubicBezTo>
                        <a:pt x="7056" y="10510"/>
                        <a:pt x="6975" y="10651"/>
                        <a:pt x="7145" y="10568"/>
                      </a:cubicBezTo>
                      <a:cubicBezTo>
                        <a:pt x="7184" y="10551"/>
                        <a:pt x="7209" y="10518"/>
                        <a:pt x="7248" y="10502"/>
                      </a:cubicBezTo>
                      <a:cubicBezTo>
                        <a:pt x="7312" y="10473"/>
                        <a:pt x="7448" y="10436"/>
                        <a:pt x="7448" y="10436"/>
                      </a:cubicBezTo>
                      <a:cubicBezTo>
                        <a:pt x="7469" y="10403"/>
                        <a:pt x="7482" y="10362"/>
                        <a:pt x="7516" y="10341"/>
                      </a:cubicBezTo>
                      <a:cubicBezTo>
                        <a:pt x="7576" y="10304"/>
                        <a:pt x="7716" y="10275"/>
                        <a:pt x="7716" y="10275"/>
                      </a:cubicBezTo>
                      <a:cubicBezTo>
                        <a:pt x="7878" y="10296"/>
                        <a:pt x="8359" y="10304"/>
                        <a:pt x="7852" y="10374"/>
                      </a:cubicBezTo>
                      <a:cubicBezTo>
                        <a:pt x="8180" y="10832"/>
                        <a:pt x="7473" y="10655"/>
                        <a:pt x="8794" y="10601"/>
                      </a:cubicBezTo>
                      <a:cubicBezTo>
                        <a:pt x="8947" y="10382"/>
                        <a:pt x="9130" y="10456"/>
                        <a:pt x="9432" y="10436"/>
                      </a:cubicBezTo>
                      <a:cubicBezTo>
                        <a:pt x="9586" y="10209"/>
                        <a:pt x="9496" y="10283"/>
                        <a:pt x="9667" y="10176"/>
                      </a:cubicBezTo>
                      <a:cubicBezTo>
                        <a:pt x="9615" y="10250"/>
                        <a:pt x="9590" y="10337"/>
                        <a:pt x="9530" y="10407"/>
                      </a:cubicBezTo>
                      <a:cubicBezTo>
                        <a:pt x="9505" y="10436"/>
                        <a:pt x="9407" y="10494"/>
                        <a:pt x="9432" y="10469"/>
                      </a:cubicBezTo>
                      <a:cubicBezTo>
                        <a:pt x="9471" y="10432"/>
                        <a:pt x="9615" y="10341"/>
                        <a:pt x="9667" y="10308"/>
                      </a:cubicBezTo>
                      <a:cubicBezTo>
                        <a:pt x="9692" y="10234"/>
                        <a:pt x="9705" y="10168"/>
                        <a:pt x="9769" y="10114"/>
                      </a:cubicBezTo>
                      <a:cubicBezTo>
                        <a:pt x="9828" y="10064"/>
                        <a:pt x="9969" y="9982"/>
                        <a:pt x="9969" y="9982"/>
                      </a:cubicBezTo>
                      <a:cubicBezTo>
                        <a:pt x="10011" y="9862"/>
                        <a:pt x="9969" y="9883"/>
                        <a:pt x="10071" y="9883"/>
                      </a:cubicBezTo>
                      <a:lnTo>
                        <a:pt x="10058" y="83"/>
                      </a:lnTo>
                      <a:lnTo>
                        <a:pt x="1882" y="83"/>
                      </a:lnTo>
                      <a:close/>
                    </a:path>
                  </a:pathLst>
                </a:custGeom>
                <a:noFill/>
                <a:ln w="26988" cap="rnd">
                  <a:solidFill>
                    <a:srgbClr val="CC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350" name="Group 15"/>
              <p:cNvGrpSpPr/>
              <p:nvPr/>
            </p:nvGrpSpPr>
            <p:grpSpPr bwMode="auto">
              <a:xfrm>
                <a:off x="1515" y="1670"/>
                <a:ext cx="463" cy="417"/>
                <a:chOff x="1515" y="1670"/>
                <a:chExt cx="463" cy="417"/>
              </a:xfrm>
            </p:grpSpPr>
            <p:sp>
              <p:nvSpPr>
                <p:cNvPr id="7375" name="Freeform 16"/>
                <p:cNvSpPr/>
                <p:nvPr/>
              </p:nvSpPr>
              <p:spPr bwMode="auto">
                <a:xfrm>
                  <a:off x="1518" y="1670"/>
                  <a:ext cx="460" cy="412"/>
                </a:xfrm>
                <a:custGeom>
                  <a:avLst/>
                  <a:gdLst>
                    <a:gd name="T0" fmla="*/ 446 w 3963"/>
                    <a:gd name="T1" fmla="*/ 809 h 3550"/>
                    <a:gd name="T2" fmla="*/ 314 w 3963"/>
                    <a:gd name="T3" fmla="*/ 619 h 3550"/>
                    <a:gd name="T4" fmla="*/ 50 w 3963"/>
                    <a:gd name="T5" fmla="*/ 553 h 3550"/>
                    <a:gd name="T6" fmla="*/ 380 w 3963"/>
                    <a:gd name="T7" fmla="*/ 223 h 3550"/>
                    <a:gd name="T8" fmla="*/ 966 w 3963"/>
                    <a:gd name="T9" fmla="*/ 157 h 3550"/>
                    <a:gd name="T10" fmla="*/ 2658 w 3963"/>
                    <a:gd name="T11" fmla="*/ 289 h 3550"/>
                    <a:gd name="T12" fmla="*/ 2856 w 3963"/>
                    <a:gd name="T13" fmla="*/ 421 h 3550"/>
                    <a:gd name="T14" fmla="*/ 3178 w 3963"/>
                    <a:gd name="T15" fmla="*/ 1073 h 3550"/>
                    <a:gd name="T16" fmla="*/ 3632 w 3963"/>
                    <a:gd name="T17" fmla="*/ 2444 h 3550"/>
                    <a:gd name="T18" fmla="*/ 3566 w 3963"/>
                    <a:gd name="T19" fmla="*/ 3286 h 3550"/>
                    <a:gd name="T20" fmla="*/ 3178 w 3963"/>
                    <a:gd name="T21" fmla="*/ 3352 h 3550"/>
                    <a:gd name="T22" fmla="*/ 2790 w 3963"/>
                    <a:gd name="T23" fmla="*/ 3550 h 3550"/>
                    <a:gd name="T24" fmla="*/ 2592 w 3963"/>
                    <a:gd name="T25" fmla="*/ 3418 h 3550"/>
                    <a:gd name="T26" fmla="*/ 2394 w 3963"/>
                    <a:gd name="T27" fmla="*/ 3030 h 3550"/>
                    <a:gd name="T28" fmla="*/ 2006 w 3963"/>
                    <a:gd name="T29" fmla="*/ 2898 h 3550"/>
                    <a:gd name="T30" fmla="*/ 1874 w 3963"/>
                    <a:gd name="T31" fmla="*/ 2700 h 3550"/>
                    <a:gd name="T32" fmla="*/ 1684 w 3963"/>
                    <a:gd name="T33" fmla="*/ 2568 h 3550"/>
                    <a:gd name="T34" fmla="*/ 1420 w 3963"/>
                    <a:gd name="T35" fmla="*/ 2180 h 3550"/>
                    <a:gd name="T36" fmla="*/ 1222 w 3963"/>
                    <a:gd name="T37" fmla="*/ 1725 h 3550"/>
                    <a:gd name="T38" fmla="*/ 768 w 3963"/>
                    <a:gd name="T39" fmla="*/ 1329 h 3550"/>
                    <a:gd name="T40" fmla="*/ 512 w 3963"/>
                    <a:gd name="T41" fmla="*/ 941 h 3550"/>
                    <a:gd name="T42" fmla="*/ 182 w 3963"/>
                    <a:gd name="T43" fmla="*/ 421 h 3550"/>
                    <a:gd name="T44" fmla="*/ 314 w 3963"/>
                    <a:gd name="T45" fmla="*/ 223 h 355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963"/>
                    <a:gd name="T70" fmla="*/ 0 h 3550"/>
                    <a:gd name="T71" fmla="*/ 3963 w 3963"/>
                    <a:gd name="T72" fmla="*/ 3550 h 355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963" h="3550">
                      <a:moveTo>
                        <a:pt x="446" y="809"/>
                      </a:moveTo>
                      <a:cubicBezTo>
                        <a:pt x="405" y="743"/>
                        <a:pt x="380" y="660"/>
                        <a:pt x="314" y="619"/>
                      </a:cubicBezTo>
                      <a:cubicBezTo>
                        <a:pt x="240" y="570"/>
                        <a:pt x="91" y="636"/>
                        <a:pt x="50" y="553"/>
                      </a:cubicBezTo>
                      <a:cubicBezTo>
                        <a:pt x="0" y="454"/>
                        <a:pt x="339" y="231"/>
                        <a:pt x="380" y="223"/>
                      </a:cubicBezTo>
                      <a:cubicBezTo>
                        <a:pt x="570" y="173"/>
                        <a:pt x="768" y="182"/>
                        <a:pt x="966" y="157"/>
                      </a:cubicBezTo>
                      <a:cubicBezTo>
                        <a:pt x="1511" y="0"/>
                        <a:pt x="2105" y="206"/>
                        <a:pt x="2658" y="289"/>
                      </a:cubicBezTo>
                      <a:cubicBezTo>
                        <a:pt x="2724" y="330"/>
                        <a:pt x="2823" y="347"/>
                        <a:pt x="2856" y="421"/>
                      </a:cubicBezTo>
                      <a:cubicBezTo>
                        <a:pt x="3178" y="1139"/>
                        <a:pt x="2724" y="925"/>
                        <a:pt x="3178" y="1073"/>
                      </a:cubicBezTo>
                      <a:cubicBezTo>
                        <a:pt x="3963" y="875"/>
                        <a:pt x="3302" y="1915"/>
                        <a:pt x="3632" y="2444"/>
                      </a:cubicBezTo>
                      <a:cubicBezTo>
                        <a:pt x="3608" y="2724"/>
                        <a:pt x="3690" y="3030"/>
                        <a:pt x="3566" y="3286"/>
                      </a:cubicBezTo>
                      <a:cubicBezTo>
                        <a:pt x="3509" y="3401"/>
                        <a:pt x="3302" y="3311"/>
                        <a:pt x="3178" y="3352"/>
                      </a:cubicBezTo>
                      <a:cubicBezTo>
                        <a:pt x="3038" y="3401"/>
                        <a:pt x="2931" y="3501"/>
                        <a:pt x="2790" y="3550"/>
                      </a:cubicBezTo>
                      <a:cubicBezTo>
                        <a:pt x="2724" y="3509"/>
                        <a:pt x="2642" y="3484"/>
                        <a:pt x="2592" y="3418"/>
                      </a:cubicBezTo>
                      <a:cubicBezTo>
                        <a:pt x="2452" y="3245"/>
                        <a:pt x="2617" y="3170"/>
                        <a:pt x="2394" y="3030"/>
                      </a:cubicBezTo>
                      <a:cubicBezTo>
                        <a:pt x="2279" y="2956"/>
                        <a:pt x="2006" y="2898"/>
                        <a:pt x="2006" y="2898"/>
                      </a:cubicBezTo>
                      <a:cubicBezTo>
                        <a:pt x="1965" y="2832"/>
                        <a:pt x="1932" y="2757"/>
                        <a:pt x="1874" y="2700"/>
                      </a:cubicBezTo>
                      <a:cubicBezTo>
                        <a:pt x="1816" y="2642"/>
                        <a:pt x="1734" y="2625"/>
                        <a:pt x="1684" y="2568"/>
                      </a:cubicBezTo>
                      <a:cubicBezTo>
                        <a:pt x="1585" y="2452"/>
                        <a:pt x="1420" y="2180"/>
                        <a:pt x="1420" y="2180"/>
                      </a:cubicBezTo>
                      <a:cubicBezTo>
                        <a:pt x="1511" y="1907"/>
                        <a:pt x="1503" y="1816"/>
                        <a:pt x="1222" y="1725"/>
                      </a:cubicBezTo>
                      <a:cubicBezTo>
                        <a:pt x="900" y="1503"/>
                        <a:pt x="1123" y="1445"/>
                        <a:pt x="768" y="1329"/>
                      </a:cubicBezTo>
                      <a:cubicBezTo>
                        <a:pt x="636" y="941"/>
                        <a:pt x="801" y="1337"/>
                        <a:pt x="512" y="941"/>
                      </a:cubicBezTo>
                      <a:cubicBezTo>
                        <a:pt x="388" y="776"/>
                        <a:pt x="182" y="421"/>
                        <a:pt x="182" y="421"/>
                      </a:cubicBezTo>
                      <a:cubicBezTo>
                        <a:pt x="256" y="198"/>
                        <a:pt x="182" y="223"/>
                        <a:pt x="314" y="223"/>
                      </a:cubicBezTo>
                    </a:path>
                  </a:pathLst>
                </a:custGeom>
                <a:solidFill>
                  <a:srgbClr val="000066"/>
                </a:solidFill>
                <a:ln w="0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76" name="Freeform 17"/>
                <p:cNvSpPr>
                  <a:spLocks noEditPoints="1"/>
                </p:cNvSpPr>
                <p:nvPr/>
              </p:nvSpPr>
              <p:spPr bwMode="auto">
                <a:xfrm>
                  <a:off x="1515" y="1673"/>
                  <a:ext cx="434" cy="414"/>
                </a:xfrm>
                <a:custGeom>
                  <a:avLst/>
                  <a:gdLst>
                    <a:gd name="T0" fmla="*/ 337 w 3741"/>
                    <a:gd name="T1" fmla="*/ 687 h 3561"/>
                    <a:gd name="T2" fmla="*/ 264 w 3741"/>
                    <a:gd name="T3" fmla="*/ 648 h 3561"/>
                    <a:gd name="T4" fmla="*/ 96 w 3741"/>
                    <a:gd name="T5" fmla="*/ 633 h 3561"/>
                    <a:gd name="T6" fmla="*/ 2 w 3741"/>
                    <a:gd name="T7" fmla="*/ 525 h 3561"/>
                    <a:gd name="T8" fmla="*/ 26 w 3741"/>
                    <a:gd name="T9" fmla="*/ 419 h 3561"/>
                    <a:gd name="T10" fmla="*/ 146 w 3741"/>
                    <a:gd name="T11" fmla="*/ 513 h 3561"/>
                    <a:gd name="T12" fmla="*/ 137 w 3741"/>
                    <a:gd name="T13" fmla="*/ 481 h 3561"/>
                    <a:gd name="T14" fmla="*/ 165 w 3741"/>
                    <a:gd name="T15" fmla="*/ 497 h 3561"/>
                    <a:gd name="T16" fmla="*/ 341 w 3741"/>
                    <a:gd name="T17" fmla="*/ 512 h 3561"/>
                    <a:gd name="T18" fmla="*/ 484 w 3741"/>
                    <a:gd name="T19" fmla="*/ 644 h 3561"/>
                    <a:gd name="T20" fmla="*/ 539 w 3741"/>
                    <a:gd name="T21" fmla="*/ 97 h 3561"/>
                    <a:gd name="T22" fmla="*/ 429 w 3741"/>
                    <a:gd name="T23" fmla="*/ 118 h 3561"/>
                    <a:gd name="T24" fmla="*/ 1410 w 3741"/>
                    <a:gd name="T25" fmla="*/ 0 h 3561"/>
                    <a:gd name="T26" fmla="*/ 1214 w 3741"/>
                    <a:gd name="T27" fmla="*/ 162 h 3561"/>
                    <a:gd name="T28" fmla="*/ 2224 w 3741"/>
                    <a:gd name="T29" fmla="*/ 101 h 3561"/>
                    <a:gd name="T30" fmla="*/ 2700 w 3741"/>
                    <a:gd name="T31" fmla="*/ 190 h 3561"/>
                    <a:gd name="T32" fmla="*/ 2902 w 3741"/>
                    <a:gd name="T33" fmla="*/ 297 h 3561"/>
                    <a:gd name="T34" fmla="*/ 3006 w 3741"/>
                    <a:gd name="T35" fmla="*/ 491 h 3561"/>
                    <a:gd name="T36" fmla="*/ 2869 w 3741"/>
                    <a:gd name="T37" fmla="*/ 548 h 3561"/>
                    <a:gd name="T38" fmla="*/ 2797 w 3741"/>
                    <a:gd name="T39" fmla="*/ 402 h 3561"/>
                    <a:gd name="T40" fmla="*/ 2675 w 3741"/>
                    <a:gd name="T41" fmla="*/ 337 h 3561"/>
                    <a:gd name="T42" fmla="*/ 3192 w 3741"/>
                    <a:gd name="T43" fmla="*/ 975 h 3561"/>
                    <a:gd name="T44" fmla="*/ 3223 w 3741"/>
                    <a:gd name="T45" fmla="*/ 1120 h 3561"/>
                    <a:gd name="T46" fmla="*/ 3683 w 3741"/>
                    <a:gd name="T47" fmla="*/ 1241 h 3561"/>
                    <a:gd name="T48" fmla="*/ 3653 w 3741"/>
                    <a:gd name="T49" fmla="*/ 1708 h 3561"/>
                    <a:gd name="T50" fmla="*/ 3506 w 3741"/>
                    <a:gd name="T51" fmla="*/ 1691 h 3561"/>
                    <a:gd name="T52" fmla="*/ 3536 w 3741"/>
                    <a:gd name="T53" fmla="*/ 1268 h 3561"/>
                    <a:gd name="T54" fmla="*/ 3677 w 3741"/>
                    <a:gd name="T55" fmla="*/ 2281 h 3561"/>
                    <a:gd name="T56" fmla="*/ 3527 w 3741"/>
                    <a:gd name="T57" fmla="*/ 2291 h 3561"/>
                    <a:gd name="T58" fmla="*/ 3705 w 3741"/>
                    <a:gd name="T59" fmla="*/ 3178 h 3561"/>
                    <a:gd name="T60" fmla="*/ 3600 w 3741"/>
                    <a:gd name="T61" fmla="*/ 3361 h 3561"/>
                    <a:gd name="T62" fmla="*/ 3440 w 3741"/>
                    <a:gd name="T63" fmla="*/ 3396 h 3561"/>
                    <a:gd name="T64" fmla="*/ 3496 w 3741"/>
                    <a:gd name="T65" fmla="*/ 3247 h 3561"/>
                    <a:gd name="T66" fmla="*/ 3563 w 3741"/>
                    <a:gd name="T67" fmla="*/ 3136 h 3561"/>
                    <a:gd name="T68" fmla="*/ 3741 w 3741"/>
                    <a:gd name="T69" fmla="*/ 2853 h 3561"/>
                    <a:gd name="T70" fmla="*/ 2858 w 3741"/>
                    <a:gd name="T71" fmla="*/ 3426 h 3561"/>
                    <a:gd name="T72" fmla="*/ 2489 w 3741"/>
                    <a:gd name="T73" fmla="*/ 3286 h 3561"/>
                    <a:gd name="T74" fmla="*/ 2460 w 3741"/>
                    <a:gd name="T75" fmla="*/ 3129 h 3561"/>
                    <a:gd name="T76" fmla="*/ 2381 w 3741"/>
                    <a:gd name="T77" fmla="*/ 3065 h 3561"/>
                    <a:gd name="T78" fmla="*/ 2193 w 3741"/>
                    <a:gd name="T79" fmla="*/ 2835 h 3561"/>
                    <a:gd name="T80" fmla="*/ 2507 w 3741"/>
                    <a:gd name="T81" fmla="*/ 2972 h 3561"/>
                    <a:gd name="T82" fmla="*/ 2616 w 3741"/>
                    <a:gd name="T83" fmla="*/ 3114 h 3561"/>
                    <a:gd name="T84" fmla="*/ 2489 w 3741"/>
                    <a:gd name="T85" fmla="*/ 3286 h 3561"/>
                    <a:gd name="T86" fmla="*/ 1679 w 3741"/>
                    <a:gd name="T87" fmla="*/ 2611 h 3561"/>
                    <a:gd name="T88" fmla="*/ 1889 w 3741"/>
                    <a:gd name="T89" fmla="*/ 2570 h 3561"/>
                    <a:gd name="T90" fmla="*/ 1388 w 3741"/>
                    <a:gd name="T91" fmla="*/ 2196 h 3561"/>
                    <a:gd name="T92" fmla="*/ 1426 w 3741"/>
                    <a:gd name="T93" fmla="*/ 1910 h 3561"/>
                    <a:gd name="T94" fmla="*/ 1413 w 3741"/>
                    <a:gd name="T95" fmla="*/ 1868 h 3561"/>
                    <a:gd name="T96" fmla="*/ 1272 w 3741"/>
                    <a:gd name="T97" fmla="*/ 1785 h 3561"/>
                    <a:gd name="T98" fmla="*/ 1462 w 3741"/>
                    <a:gd name="T99" fmla="*/ 1714 h 3561"/>
                    <a:gd name="T100" fmla="*/ 1574 w 3741"/>
                    <a:gd name="T101" fmla="*/ 1901 h 3561"/>
                    <a:gd name="T102" fmla="*/ 1520 w 3741"/>
                    <a:gd name="T103" fmla="*/ 2176 h 3561"/>
                    <a:gd name="T104" fmla="*/ 1409 w 3741"/>
                    <a:gd name="T105" fmla="*/ 2230 h 3561"/>
                    <a:gd name="T106" fmla="*/ 838 w 3741"/>
                    <a:gd name="T107" fmla="*/ 1397 h 3561"/>
                    <a:gd name="T108" fmla="*/ 1042 w 3741"/>
                    <a:gd name="T109" fmla="*/ 1344 h 3561"/>
                    <a:gd name="T110" fmla="*/ 431 w 3741"/>
                    <a:gd name="T111" fmla="*/ 889 h 3561"/>
                    <a:gd name="T112" fmla="*/ 214 w 3741"/>
                    <a:gd name="T113" fmla="*/ 546 h 3561"/>
                    <a:gd name="T114" fmla="*/ 499 w 3741"/>
                    <a:gd name="T115" fmla="*/ 723 h 3561"/>
                    <a:gd name="T116" fmla="*/ 550 w 3741"/>
                    <a:gd name="T117" fmla="*/ 1049 h 356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741"/>
                    <a:gd name="T178" fmla="*/ 0 h 3561"/>
                    <a:gd name="T179" fmla="*/ 3741 w 3741"/>
                    <a:gd name="T180" fmla="*/ 3561 h 356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741" h="3561">
                      <a:moveTo>
                        <a:pt x="411" y="820"/>
                      </a:moveTo>
                      <a:lnTo>
                        <a:pt x="382" y="768"/>
                      </a:lnTo>
                      <a:lnTo>
                        <a:pt x="353" y="715"/>
                      </a:lnTo>
                      <a:lnTo>
                        <a:pt x="325" y="673"/>
                      </a:lnTo>
                      <a:lnTo>
                        <a:pt x="337" y="687"/>
                      </a:lnTo>
                      <a:lnTo>
                        <a:pt x="294" y="649"/>
                      </a:lnTo>
                      <a:lnTo>
                        <a:pt x="315" y="662"/>
                      </a:lnTo>
                      <a:lnTo>
                        <a:pt x="284" y="649"/>
                      </a:lnTo>
                      <a:lnTo>
                        <a:pt x="300" y="654"/>
                      </a:lnTo>
                      <a:lnTo>
                        <a:pt x="264" y="648"/>
                      </a:lnTo>
                      <a:lnTo>
                        <a:pt x="276" y="649"/>
                      </a:lnTo>
                      <a:lnTo>
                        <a:pt x="199" y="648"/>
                      </a:lnTo>
                      <a:lnTo>
                        <a:pt x="158" y="646"/>
                      </a:lnTo>
                      <a:lnTo>
                        <a:pt x="115" y="639"/>
                      </a:lnTo>
                      <a:cubicBezTo>
                        <a:pt x="108" y="638"/>
                        <a:pt x="102" y="636"/>
                        <a:pt x="96" y="633"/>
                      </a:cubicBezTo>
                      <a:lnTo>
                        <a:pt x="68" y="620"/>
                      </a:lnTo>
                      <a:cubicBezTo>
                        <a:pt x="58" y="615"/>
                        <a:pt x="49" y="608"/>
                        <a:pt x="41" y="599"/>
                      </a:cubicBezTo>
                      <a:lnTo>
                        <a:pt x="21" y="574"/>
                      </a:lnTo>
                      <a:cubicBezTo>
                        <a:pt x="15" y="566"/>
                        <a:pt x="10" y="556"/>
                        <a:pt x="7" y="545"/>
                      </a:cubicBezTo>
                      <a:lnTo>
                        <a:pt x="2" y="525"/>
                      </a:lnTo>
                      <a:cubicBezTo>
                        <a:pt x="0" y="516"/>
                        <a:pt x="0" y="507"/>
                        <a:pt x="1" y="497"/>
                      </a:cubicBezTo>
                      <a:lnTo>
                        <a:pt x="4" y="475"/>
                      </a:lnTo>
                      <a:cubicBezTo>
                        <a:pt x="5" y="469"/>
                        <a:pt x="6" y="464"/>
                        <a:pt x="8" y="458"/>
                      </a:cubicBezTo>
                      <a:lnTo>
                        <a:pt x="18" y="433"/>
                      </a:lnTo>
                      <a:cubicBezTo>
                        <a:pt x="20" y="428"/>
                        <a:pt x="23" y="423"/>
                        <a:pt x="26" y="419"/>
                      </a:cubicBezTo>
                      <a:lnTo>
                        <a:pt x="31" y="412"/>
                      </a:lnTo>
                      <a:lnTo>
                        <a:pt x="154" y="495"/>
                      </a:lnTo>
                      <a:lnTo>
                        <a:pt x="149" y="502"/>
                      </a:lnTo>
                      <a:lnTo>
                        <a:pt x="156" y="488"/>
                      </a:lnTo>
                      <a:lnTo>
                        <a:pt x="146" y="513"/>
                      </a:lnTo>
                      <a:lnTo>
                        <a:pt x="151" y="496"/>
                      </a:lnTo>
                      <a:lnTo>
                        <a:pt x="148" y="518"/>
                      </a:lnTo>
                      <a:lnTo>
                        <a:pt x="147" y="489"/>
                      </a:lnTo>
                      <a:lnTo>
                        <a:pt x="152" y="509"/>
                      </a:lnTo>
                      <a:lnTo>
                        <a:pt x="137" y="481"/>
                      </a:lnTo>
                      <a:lnTo>
                        <a:pt x="157" y="506"/>
                      </a:lnTo>
                      <a:lnTo>
                        <a:pt x="131" y="485"/>
                      </a:lnTo>
                      <a:lnTo>
                        <a:pt x="159" y="498"/>
                      </a:lnTo>
                      <a:lnTo>
                        <a:pt x="140" y="492"/>
                      </a:lnTo>
                      <a:lnTo>
                        <a:pt x="165" y="497"/>
                      </a:lnTo>
                      <a:lnTo>
                        <a:pt x="200" y="499"/>
                      </a:lnTo>
                      <a:lnTo>
                        <a:pt x="277" y="500"/>
                      </a:lnTo>
                      <a:cubicBezTo>
                        <a:pt x="281" y="500"/>
                        <a:pt x="285" y="501"/>
                        <a:pt x="289" y="501"/>
                      </a:cubicBezTo>
                      <a:lnTo>
                        <a:pt x="325" y="507"/>
                      </a:lnTo>
                      <a:cubicBezTo>
                        <a:pt x="330" y="508"/>
                        <a:pt x="336" y="510"/>
                        <a:pt x="341" y="512"/>
                      </a:cubicBezTo>
                      <a:lnTo>
                        <a:pt x="372" y="525"/>
                      </a:lnTo>
                      <a:cubicBezTo>
                        <a:pt x="380" y="528"/>
                        <a:pt x="387" y="532"/>
                        <a:pt x="393" y="538"/>
                      </a:cubicBezTo>
                      <a:lnTo>
                        <a:pt x="436" y="576"/>
                      </a:lnTo>
                      <a:cubicBezTo>
                        <a:pt x="440" y="580"/>
                        <a:pt x="445" y="585"/>
                        <a:pt x="448" y="590"/>
                      </a:cubicBezTo>
                      <a:lnTo>
                        <a:pt x="484" y="644"/>
                      </a:lnTo>
                      <a:lnTo>
                        <a:pt x="511" y="695"/>
                      </a:lnTo>
                      <a:lnTo>
                        <a:pt x="540" y="747"/>
                      </a:lnTo>
                      <a:lnTo>
                        <a:pt x="411" y="820"/>
                      </a:lnTo>
                      <a:close/>
                      <a:moveTo>
                        <a:pt x="429" y="118"/>
                      </a:moveTo>
                      <a:lnTo>
                        <a:pt x="539" y="97"/>
                      </a:lnTo>
                      <a:lnTo>
                        <a:pt x="582" y="92"/>
                      </a:lnTo>
                      <a:lnTo>
                        <a:pt x="596" y="240"/>
                      </a:lnTo>
                      <a:lnTo>
                        <a:pt x="568" y="242"/>
                      </a:lnTo>
                      <a:lnTo>
                        <a:pt x="457" y="264"/>
                      </a:lnTo>
                      <a:lnTo>
                        <a:pt x="429" y="118"/>
                      </a:lnTo>
                      <a:close/>
                      <a:moveTo>
                        <a:pt x="1015" y="50"/>
                      </a:moveTo>
                      <a:lnTo>
                        <a:pt x="1081" y="34"/>
                      </a:lnTo>
                      <a:lnTo>
                        <a:pt x="1189" y="15"/>
                      </a:lnTo>
                      <a:lnTo>
                        <a:pt x="1299" y="5"/>
                      </a:lnTo>
                      <a:lnTo>
                        <a:pt x="1410" y="0"/>
                      </a:lnTo>
                      <a:lnTo>
                        <a:pt x="1626" y="8"/>
                      </a:lnTo>
                      <a:lnTo>
                        <a:pt x="1620" y="157"/>
                      </a:lnTo>
                      <a:lnTo>
                        <a:pt x="1415" y="149"/>
                      </a:lnTo>
                      <a:lnTo>
                        <a:pt x="1314" y="152"/>
                      </a:lnTo>
                      <a:lnTo>
                        <a:pt x="1214" y="162"/>
                      </a:lnTo>
                      <a:lnTo>
                        <a:pt x="1116" y="179"/>
                      </a:lnTo>
                      <a:lnTo>
                        <a:pt x="1050" y="195"/>
                      </a:lnTo>
                      <a:lnTo>
                        <a:pt x="1015" y="50"/>
                      </a:lnTo>
                      <a:close/>
                      <a:moveTo>
                        <a:pt x="2078" y="73"/>
                      </a:moveTo>
                      <a:lnTo>
                        <a:pt x="2224" y="101"/>
                      </a:lnTo>
                      <a:lnTo>
                        <a:pt x="2195" y="247"/>
                      </a:lnTo>
                      <a:lnTo>
                        <a:pt x="2050" y="219"/>
                      </a:lnTo>
                      <a:lnTo>
                        <a:pt x="2078" y="73"/>
                      </a:lnTo>
                      <a:close/>
                      <a:moveTo>
                        <a:pt x="2660" y="183"/>
                      </a:moveTo>
                      <a:lnTo>
                        <a:pt x="2700" y="190"/>
                      </a:lnTo>
                      <a:cubicBezTo>
                        <a:pt x="2708" y="192"/>
                        <a:pt x="2715" y="194"/>
                        <a:pt x="2722" y="198"/>
                      </a:cubicBezTo>
                      <a:lnTo>
                        <a:pt x="2776" y="226"/>
                      </a:lnTo>
                      <a:lnTo>
                        <a:pt x="2829" y="250"/>
                      </a:lnTo>
                      <a:lnTo>
                        <a:pt x="2889" y="287"/>
                      </a:lnTo>
                      <a:cubicBezTo>
                        <a:pt x="2894" y="289"/>
                        <a:pt x="2898" y="293"/>
                        <a:pt x="2902" y="297"/>
                      </a:cubicBezTo>
                      <a:lnTo>
                        <a:pt x="2923" y="318"/>
                      </a:lnTo>
                      <a:cubicBezTo>
                        <a:pt x="2927" y="322"/>
                        <a:pt x="2931" y="327"/>
                        <a:pt x="2934" y="332"/>
                      </a:cubicBezTo>
                      <a:lnTo>
                        <a:pt x="2949" y="357"/>
                      </a:lnTo>
                      <a:cubicBezTo>
                        <a:pt x="2951" y="360"/>
                        <a:pt x="2953" y="363"/>
                        <a:pt x="2954" y="367"/>
                      </a:cubicBezTo>
                      <a:lnTo>
                        <a:pt x="3006" y="491"/>
                      </a:lnTo>
                      <a:lnTo>
                        <a:pt x="3044" y="599"/>
                      </a:lnTo>
                      <a:lnTo>
                        <a:pt x="3062" y="670"/>
                      </a:lnTo>
                      <a:lnTo>
                        <a:pt x="2918" y="707"/>
                      </a:lnTo>
                      <a:lnTo>
                        <a:pt x="2903" y="648"/>
                      </a:lnTo>
                      <a:lnTo>
                        <a:pt x="2869" y="548"/>
                      </a:lnTo>
                      <a:lnTo>
                        <a:pt x="2817" y="424"/>
                      </a:lnTo>
                      <a:lnTo>
                        <a:pt x="2822" y="434"/>
                      </a:lnTo>
                      <a:lnTo>
                        <a:pt x="2807" y="409"/>
                      </a:lnTo>
                      <a:lnTo>
                        <a:pt x="2818" y="423"/>
                      </a:lnTo>
                      <a:lnTo>
                        <a:pt x="2797" y="402"/>
                      </a:lnTo>
                      <a:lnTo>
                        <a:pt x="2810" y="412"/>
                      </a:lnTo>
                      <a:lnTo>
                        <a:pt x="2768" y="385"/>
                      </a:lnTo>
                      <a:lnTo>
                        <a:pt x="2707" y="357"/>
                      </a:lnTo>
                      <a:lnTo>
                        <a:pt x="2653" y="329"/>
                      </a:lnTo>
                      <a:lnTo>
                        <a:pt x="2675" y="337"/>
                      </a:lnTo>
                      <a:lnTo>
                        <a:pt x="2635" y="330"/>
                      </a:lnTo>
                      <a:lnTo>
                        <a:pt x="2660" y="183"/>
                      </a:lnTo>
                      <a:close/>
                      <a:moveTo>
                        <a:pt x="3163" y="955"/>
                      </a:moveTo>
                      <a:lnTo>
                        <a:pt x="3230" y="977"/>
                      </a:lnTo>
                      <a:lnTo>
                        <a:pt x="3192" y="975"/>
                      </a:lnTo>
                      <a:lnTo>
                        <a:pt x="3261" y="960"/>
                      </a:lnTo>
                      <a:lnTo>
                        <a:pt x="3275" y="958"/>
                      </a:lnTo>
                      <a:lnTo>
                        <a:pt x="3294" y="1105"/>
                      </a:lnTo>
                      <a:lnTo>
                        <a:pt x="3292" y="1105"/>
                      </a:lnTo>
                      <a:lnTo>
                        <a:pt x="3223" y="1120"/>
                      </a:lnTo>
                      <a:cubicBezTo>
                        <a:pt x="3211" y="1123"/>
                        <a:pt x="3197" y="1122"/>
                        <a:pt x="3185" y="1118"/>
                      </a:cubicBezTo>
                      <a:lnTo>
                        <a:pt x="3118" y="1097"/>
                      </a:lnTo>
                      <a:lnTo>
                        <a:pt x="3163" y="955"/>
                      </a:lnTo>
                      <a:close/>
                      <a:moveTo>
                        <a:pt x="3679" y="1224"/>
                      </a:moveTo>
                      <a:lnTo>
                        <a:pt x="3683" y="1241"/>
                      </a:lnTo>
                      <a:cubicBezTo>
                        <a:pt x="3683" y="1245"/>
                        <a:pt x="3684" y="1249"/>
                        <a:pt x="3684" y="1253"/>
                      </a:cubicBezTo>
                      <a:lnTo>
                        <a:pt x="3686" y="1351"/>
                      </a:lnTo>
                      <a:lnTo>
                        <a:pt x="3680" y="1465"/>
                      </a:lnTo>
                      <a:lnTo>
                        <a:pt x="3667" y="1585"/>
                      </a:lnTo>
                      <a:lnTo>
                        <a:pt x="3653" y="1708"/>
                      </a:lnTo>
                      <a:lnTo>
                        <a:pt x="3641" y="1833"/>
                      </a:lnTo>
                      <a:lnTo>
                        <a:pt x="3493" y="1826"/>
                      </a:lnTo>
                      <a:lnTo>
                        <a:pt x="3493" y="1819"/>
                      </a:lnTo>
                      <a:lnTo>
                        <a:pt x="3506" y="1691"/>
                      </a:lnTo>
                      <a:lnTo>
                        <a:pt x="3520" y="1570"/>
                      </a:lnTo>
                      <a:lnTo>
                        <a:pt x="3531" y="1456"/>
                      </a:lnTo>
                      <a:lnTo>
                        <a:pt x="3537" y="1354"/>
                      </a:lnTo>
                      <a:lnTo>
                        <a:pt x="3535" y="1256"/>
                      </a:lnTo>
                      <a:lnTo>
                        <a:pt x="3536" y="1268"/>
                      </a:lnTo>
                      <a:lnTo>
                        <a:pt x="3533" y="1250"/>
                      </a:lnTo>
                      <a:lnTo>
                        <a:pt x="3679" y="1224"/>
                      </a:lnTo>
                      <a:close/>
                      <a:moveTo>
                        <a:pt x="3671" y="2252"/>
                      </a:moveTo>
                      <a:lnTo>
                        <a:pt x="3682" y="2294"/>
                      </a:lnTo>
                      <a:lnTo>
                        <a:pt x="3677" y="2281"/>
                      </a:lnTo>
                      <a:lnTo>
                        <a:pt x="3723" y="2375"/>
                      </a:lnTo>
                      <a:lnTo>
                        <a:pt x="3589" y="2440"/>
                      </a:lnTo>
                      <a:lnTo>
                        <a:pt x="3544" y="2346"/>
                      </a:lnTo>
                      <a:cubicBezTo>
                        <a:pt x="3542" y="2342"/>
                        <a:pt x="3540" y="2337"/>
                        <a:pt x="3539" y="2333"/>
                      </a:cubicBezTo>
                      <a:lnTo>
                        <a:pt x="3527" y="2291"/>
                      </a:lnTo>
                      <a:lnTo>
                        <a:pt x="3671" y="2252"/>
                      </a:lnTo>
                      <a:close/>
                      <a:moveTo>
                        <a:pt x="3741" y="2853"/>
                      </a:moveTo>
                      <a:lnTo>
                        <a:pt x="3739" y="2957"/>
                      </a:lnTo>
                      <a:lnTo>
                        <a:pt x="3728" y="3068"/>
                      </a:lnTo>
                      <a:lnTo>
                        <a:pt x="3705" y="3178"/>
                      </a:lnTo>
                      <a:cubicBezTo>
                        <a:pt x="3704" y="3182"/>
                        <a:pt x="3703" y="3185"/>
                        <a:pt x="3702" y="3189"/>
                      </a:cubicBezTo>
                      <a:lnTo>
                        <a:pt x="3665" y="3287"/>
                      </a:lnTo>
                      <a:cubicBezTo>
                        <a:pt x="3662" y="3294"/>
                        <a:pt x="3658" y="3301"/>
                        <a:pt x="3653" y="3308"/>
                      </a:cubicBezTo>
                      <a:lnTo>
                        <a:pt x="3625" y="3342"/>
                      </a:lnTo>
                      <a:cubicBezTo>
                        <a:pt x="3618" y="3350"/>
                        <a:pt x="3610" y="3357"/>
                        <a:pt x="3600" y="3361"/>
                      </a:cubicBezTo>
                      <a:lnTo>
                        <a:pt x="3561" y="3380"/>
                      </a:lnTo>
                      <a:cubicBezTo>
                        <a:pt x="3555" y="3383"/>
                        <a:pt x="3548" y="3386"/>
                        <a:pt x="3541" y="3387"/>
                      </a:cubicBezTo>
                      <a:lnTo>
                        <a:pt x="3493" y="3395"/>
                      </a:lnTo>
                      <a:cubicBezTo>
                        <a:pt x="3489" y="3395"/>
                        <a:pt x="3485" y="3396"/>
                        <a:pt x="3480" y="3396"/>
                      </a:cubicBezTo>
                      <a:lnTo>
                        <a:pt x="3440" y="3396"/>
                      </a:lnTo>
                      <a:lnTo>
                        <a:pt x="3440" y="3247"/>
                      </a:lnTo>
                      <a:lnTo>
                        <a:pt x="3480" y="3247"/>
                      </a:lnTo>
                      <a:lnTo>
                        <a:pt x="3468" y="3248"/>
                      </a:lnTo>
                      <a:lnTo>
                        <a:pt x="3516" y="3240"/>
                      </a:lnTo>
                      <a:lnTo>
                        <a:pt x="3496" y="3247"/>
                      </a:lnTo>
                      <a:lnTo>
                        <a:pt x="3535" y="3228"/>
                      </a:lnTo>
                      <a:lnTo>
                        <a:pt x="3510" y="3247"/>
                      </a:lnTo>
                      <a:lnTo>
                        <a:pt x="3538" y="3213"/>
                      </a:lnTo>
                      <a:lnTo>
                        <a:pt x="3526" y="3234"/>
                      </a:lnTo>
                      <a:lnTo>
                        <a:pt x="3563" y="3136"/>
                      </a:lnTo>
                      <a:lnTo>
                        <a:pt x="3560" y="3147"/>
                      </a:lnTo>
                      <a:lnTo>
                        <a:pt x="3581" y="3053"/>
                      </a:lnTo>
                      <a:lnTo>
                        <a:pt x="3590" y="2954"/>
                      </a:lnTo>
                      <a:lnTo>
                        <a:pt x="3592" y="2851"/>
                      </a:lnTo>
                      <a:lnTo>
                        <a:pt x="3741" y="2853"/>
                      </a:lnTo>
                      <a:close/>
                      <a:moveTo>
                        <a:pt x="3056" y="3487"/>
                      </a:moveTo>
                      <a:lnTo>
                        <a:pt x="3050" y="3490"/>
                      </a:lnTo>
                      <a:lnTo>
                        <a:pt x="2956" y="3544"/>
                      </a:lnTo>
                      <a:lnTo>
                        <a:pt x="2919" y="3561"/>
                      </a:lnTo>
                      <a:lnTo>
                        <a:pt x="2858" y="3426"/>
                      </a:lnTo>
                      <a:lnTo>
                        <a:pt x="2882" y="3415"/>
                      </a:lnTo>
                      <a:lnTo>
                        <a:pt x="2976" y="3361"/>
                      </a:lnTo>
                      <a:lnTo>
                        <a:pt x="2982" y="3358"/>
                      </a:lnTo>
                      <a:lnTo>
                        <a:pt x="3056" y="3487"/>
                      </a:lnTo>
                      <a:close/>
                      <a:moveTo>
                        <a:pt x="2489" y="3286"/>
                      </a:moveTo>
                      <a:lnTo>
                        <a:pt x="2483" y="3240"/>
                      </a:lnTo>
                      <a:lnTo>
                        <a:pt x="2479" y="3192"/>
                      </a:lnTo>
                      <a:lnTo>
                        <a:pt x="2474" y="3154"/>
                      </a:lnTo>
                      <a:lnTo>
                        <a:pt x="2479" y="3173"/>
                      </a:lnTo>
                      <a:lnTo>
                        <a:pt x="2460" y="3129"/>
                      </a:lnTo>
                      <a:lnTo>
                        <a:pt x="2468" y="3143"/>
                      </a:lnTo>
                      <a:lnTo>
                        <a:pt x="2452" y="3121"/>
                      </a:lnTo>
                      <a:lnTo>
                        <a:pt x="2437" y="3106"/>
                      </a:lnTo>
                      <a:lnTo>
                        <a:pt x="2414" y="3088"/>
                      </a:lnTo>
                      <a:lnTo>
                        <a:pt x="2381" y="3065"/>
                      </a:lnTo>
                      <a:lnTo>
                        <a:pt x="2338" y="3043"/>
                      </a:lnTo>
                      <a:lnTo>
                        <a:pt x="2285" y="3021"/>
                      </a:lnTo>
                      <a:lnTo>
                        <a:pt x="2163" y="2981"/>
                      </a:lnTo>
                      <a:lnTo>
                        <a:pt x="2154" y="2979"/>
                      </a:lnTo>
                      <a:lnTo>
                        <a:pt x="2193" y="2835"/>
                      </a:lnTo>
                      <a:lnTo>
                        <a:pt x="2210" y="2840"/>
                      </a:lnTo>
                      <a:lnTo>
                        <a:pt x="2343" y="2884"/>
                      </a:lnTo>
                      <a:lnTo>
                        <a:pt x="2409" y="2912"/>
                      </a:lnTo>
                      <a:lnTo>
                        <a:pt x="2466" y="2944"/>
                      </a:lnTo>
                      <a:lnTo>
                        <a:pt x="2507" y="2972"/>
                      </a:lnTo>
                      <a:lnTo>
                        <a:pt x="2544" y="3003"/>
                      </a:lnTo>
                      <a:lnTo>
                        <a:pt x="2573" y="3034"/>
                      </a:lnTo>
                      <a:lnTo>
                        <a:pt x="2589" y="3056"/>
                      </a:lnTo>
                      <a:cubicBezTo>
                        <a:pt x="2592" y="3060"/>
                        <a:pt x="2595" y="3065"/>
                        <a:pt x="2597" y="3070"/>
                      </a:cubicBezTo>
                      <a:lnTo>
                        <a:pt x="2616" y="3114"/>
                      </a:lnTo>
                      <a:cubicBezTo>
                        <a:pt x="2618" y="3120"/>
                        <a:pt x="2620" y="3127"/>
                        <a:pt x="2621" y="3133"/>
                      </a:cubicBezTo>
                      <a:lnTo>
                        <a:pt x="2628" y="3181"/>
                      </a:lnTo>
                      <a:lnTo>
                        <a:pt x="2630" y="3221"/>
                      </a:lnTo>
                      <a:lnTo>
                        <a:pt x="2636" y="3268"/>
                      </a:lnTo>
                      <a:lnTo>
                        <a:pt x="2489" y="3286"/>
                      </a:lnTo>
                      <a:close/>
                      <a:moveTo>
                        <a:pt x="1815" y="2699"/>
                      </a:moveTo>
                      <a:lnTo>
                        <a:pt x="1769" y="2673"/>
                      </a:lnTo>
                      <a:lnTo>
                        <a:pt x="1719" y="2643"/>
                      </a:lnTo>
                      <a:cubicBezTo>
                        <a:pt x="1715" y="2641"/>
                        <a:pt x="1711" y="2639"/>
                        <a:pt x="1708" y="2636"/>
                      </a:cubicBezTo>
                      <a:lnTo>
                        <a:pt x="1679" y="2611"/>
                      </a:lnTo>
                      <a:lnTo>
                        <a:pt x="1776" y="2498"/>
                      </a:lnTo>
                      <a:lnTo>
                        <a:pt x="1805" y="2523"/>
                      </a:lnTo>
                      <a:lnTo>
                        <a:pt x="1794" y="2516"/>
                      </a:lnTo>
                      <a:lnTo>
                        <a:pt x="1842" y="2544"/>
                      </a:lnTo>
                      <a:lnTo>
                        <a:pt x="1889" y="2570"/>
                      </a:lnTo>
                      <a:lnTo>
                        <a:pt x="1815" y="2699"/>
                      </a:lnTo>
                      <a:close/>
                      <a:moveTo>
                        <a:pt x="1409" y="2230"/>
                      </a:moveTo>
                      <a:lnTo>
                        <a:pt x="1393" y="2206"/>
                      </a:lnTo>
                      <a:lnTo>
                        <a:pt x="1387" y="2194"/>
                      </a:lnTo>
                      <a:lnTo>
                        <a:pt x="1388" y="2196"/>
                      </a:lnTo>
                      <a:cubicBezTo>
                        <a:pt x="1375" y="2177"/>
                        <a:pt x="1372" y="2154"/>
                        <a:pt x="1378" y="2133"/>
                      </a:cubicBezTo>
                      <a:lnTo>
                        <a:pt x="1407" y="2039"/>
                      </a:lnTo>
                      <a:lnTo>
                        <a:pt x="1424" y="1965"/>
                      </a:lnTo>
                      <a:lnTo>
                        <a:pt x="1422" y="1977"/>
                      </a:lnTo>
                      <a:lnTo>
                        <a:pt x="1426" y="1910"/>
                      </a:lnTo>
                      <a:lnTo>
                        <a:pt x="1427" y="1928"/>
                      </a:lnTo>
                      <a:lnTo>
                        <a:pt x="1417" y="1872"/>
                      </a:lnTo>
                      <a:lnTo>
                        <a:pt x="1427" y="1897"/>
                      </a:lnTo>
                      <a:lnTo>
                        <a:pt x="1398" y="1850"/>
                      </a:lnTo>
                      <a:lnTo>
                        <a:pt x="1413" y="1868"/>
                      </a:lnTo>
                      <a:lnTo>
                        <a:pt x="1365" y="1827"/>
                      </a:lnTo>
                      <a:lnTo>
                        <a:pt x="1378" y="1836"/>
                      </a:lnTo>
                      <a:lnTo>
                        <a:pt x="1309" y="1799"/>
                      </a:lnTo>
                      <a:lnTo>
                        <a:pt x="1274" y="1786"/>
                      </a:lnTo>
                      <a:lnTo>
                        <a:pt x="1272" y="1785"/>
                      </a:lnTo>
                      <a:lnTo>
                        <a:pt x="1320" y="1644"/>
                      </a:lnTo>
                      <a:lnTo>
                        <a:pt x="1329" y="1647"/>
                      </a:lnTo>
                      <a:lnTo>
                        <a:pt x="1380" y="1668"/>
                      </a:lnTo>
                      <a:lnTo>
                        <a:pt x="1449" y="1705"/>
                      </a:lnTo>
                      <a:cubicBezTo>
                        <a:pt x="1453" y="1708"/>
                        <a:pt x="1458" y="1711"/>
                        <a:pt x="1462" y="1714"/>
                      </a:cubicBezTo>
                      <a:lnTo>
                        <a:pt x="1510" y="1755"/>
                      </a:lnTo>
                      <a:cubicBezTo>
                        <a:pt x="1516" y="1760"/>
                        <a:pt x="1521" y="1766"/>
                        <a:pt x="1525" y="1772"/>
                      </a:cubicBezTo>
                      <a:lnTo>
                        <a:pt x="1554" y="1819"/>
                      </a:lnTo>
                      <a:cubicBezTo>
                        <a:pt x="1559" y="1827"/>
                        <a:pt x="1562" y="1836"/>
                        <a:pt x="1564" y="1845"/>
                      </a:cubicBezTo>
                      <a:lnTo>
                        <a:pt x="1574" y="1901"/>
                      </a:lnTo>
                      <a:cubicBezTo>
                        <a:pt x="1575" y="1907"/>
                        <a:pt x="1575" y="1913"/>
                        <a:pt x="1575" y="1919"/>
                      </a:cubicBezTo>
                      <a:lnTo>
                        <a:pt x="1571" y="1986"/>
                      </a:lnTo>
                      <a:cubicBezTo>
                        <a:pt x="1570" y="1990"/>
                        <a:pt x="1570" y="1994"/>
                        <a:pt x="1569" y="1998"/>
                      </a:cubicBezTo>
                      <a:lnTo>
                        <a:pt x="1549" y="2082"/>
                      </a:lnTo>
                      <a:lnTo>
                        <a:pt x="1520" y="2176"/>
                      </a:lnTo>
                      <a:lnTo>
                        <a:pt x="1511" y="2113"/>
                      </a:lnTo>
                      <a:lnTo>
                        <a:pt x="1516" y="2121"/>
                      </a:lnTo>
                      <a:lnTo>
                        <a:pt x="1519" y="2127"/>
                      </a:lnTo>
                      <a:lnTo>
                        <a:pt x="1535" y="2151"/>
                      </a:lnTo>
                      <a:lnTo>
                        <a:pt x="1409" y="2230"/>
                      </a:lnTo>
                      <a:close/>
                      <a:moveTo>
                        <a:pt x="947" y="1459"/>
                      </a:moveTo>
                      <a:lnTo>
                        <a:pt x="925" y="1441"/>
                      </a:lnTo>
                      <a:lnTo>
                        <a:pt x="903" y="1427"/>
                      </a:lnTo>
                      <a:lnTo>
                        <a:pt x="871" y="1410"/>
                      </a:lnTo>
                      <a:lnTo>
                        <a:pt x="838" y="1397"/>
                      </a:lnTo>
                      <a:lnTo>
                        <a:pt x="895" y="1260"/>
                      </a:lnTo>
                      <a:lnTo>
                        <a:pt x="940" y="1279"/>
                      </a:lnTo>
                      <a:lnTo>
                        <a:pt x="984" y="1302"/>
                      </a:lnTo>
                      <a:lnTo>
                        <a:pt x="1020" y="1326"/>
                      </a:lnTo>
                      <a:lnTo>
                        <a:pt x="1042" y="1344"/>
                      </a:lnTo>
                      <a:lnTo>
                        <a:pt x="947" y="1459"/>
                      </a:lnTo>
                      <a:close/>
                      <a:moveTo>
                        <a:pt x="550" y="1049"/>
                      </a:moveTo>
                      <a:lnTo>
                        <a:pt x="533" y="1027"/>
                      </a:lnTo>
                      <a:lnTo>
                        <a:pt x="482" y="960"/>
                      </a:lnTo>
                      <a:lnTo>
                        <a:pt x="431" y="889"/>
                      </a:lnTo>
                      <a:lnTo>
                        <a:pt x="376" y="806"/>
                      </a:lnTo>
                      <a:lnTo>
                        <a:pt x="320" y="719"/>
                      </a:lnTo>
                      <a:lnTo>
                        <a:pt x="267" y="632"/>
                      </a:lnTo>
                      <a:lnTo>
                        <a:pt x="220" y="555"/>
                      </a:lnTo>
                      <a:lnTo>
                        <a:pt x="214" y="546"/>
                      </a:lnTo>
                      <a:lnTo>
                        <a:pt x="342" y="469"/>
                      </a:lnTo>
                      <a:lnTo>
                        <a:pt x="347" y="478"/>
                      </a:lnTo>
                      <a:lnTo>
                        <a:pt x="394" y="555"/>
                      </a:lnTo>
                      <a:lnTo>
                        <a:pt x="445" y="638"/>
                      </a:lnTo>
                      <a:lnTo>
                        <a:pt x="499" y="723"/>
                      </a:lnTo>
                      <a:lnTo>
                        <a:pt x="552" y="802"/>
                      </a:lnTo>
                      <a:lnTo>
                        <a:pt x="601" y="871"/>
                      </a:lnTo>
                      <a:lnTo>
                        <a:pt x="648" y="933"/>
                      </a:lnTo>
                      <a:lnTo>
                        <a:pt x="665" y="955"/>
                      </a:lnTo>
                      <a:lnTo>
                        <a:pt x="550" y="1049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>
                  <a:solidFill>
                    <a:srgbClr val="CC0000"/>
                  </a:solidFill>
                  <a:bevel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351" name="Group 18"/>
              <p:cNvGrpSpPr/>
              <p:nvPr/>
            </p:nvGrpSpPr>
            <p:grpSpPr bwMode="auto">
              <a:xfrm>
                <a:off x="552" y="1713"/>
                <a:ext cx="1404" cy="1480"/>
                <a:chOff x="552" y="1713"/>
                <a:chExt cx="1404" cy="1480"/>
              </a:xfrm>
            </p:grpSpPr>
            <p:sp>
              <p:nvSpPr>
                <p:cNvPr id="7373" name="Freeform 19"/>
                <p:cNvSpPr/>
                <p:nvPr/>
              </p:nvSpPr>
              <p:spPr bwMode="auto">
                <a:xfrm>
                  <a:off x="552" y="1713"/>
                  <a:ext cx="1397" cy="1474"/>
                </a:xfrm>
                <a:custGeom>
                  <a:avLst/>
                  <a:gdLst>
                    <a:gd name="T0" fmla="*/ 8899 w 12044"/>
                    <a:gd name="T1" fmla="*/ 512 h 12698"/>
                    <a:gd name="T2" fmla="*/ 9163 w 12044"/>
                    <a:gd name="T3" fmla="*/ 1296 h 12698"/>
                    <a:gd name="T4" fmla="*/ 9815 w 12044"/>
                    <a:gd name="T5" fmla="*/ 2081 h 12698"/>
                    <a:gd name="T6" fmla="*/ 10921 w 12044"/>
                    <a:gd name="T7" fmla="*/ 3121 h 12698"/>
                    <a:gd name="T8" fmla="*/ 12028 w 12044"/>
                    <a:gd name="T9" fmla="*/ 4161 h 12698"/>
                    <a:gd name="T10" fmla="*/ 11772 w 12044"/>
                    <a:gd name="T11" fmla="*/ 5400 h 12698"/>
                    <a:gd name="T12" fmla="*/ 11895 w 12044"/>
                    <a:gd name="T13" fmla="*/ 6052 h 12698"/>
                    <a:gd name="T14" fmla="*/ 11252 w 12044"/>
                    <a:gd name="T15" fmla="*/ 6704 h 12698"/>
                    <a:gd name="T16" fmla="*/ 10599 w 12044"/>
                    <a:gd name="T17" fmla="*/ 7612 h 12698"/>
                    <a:gd name="T18" fmla="*/ 10987 w 12044"/>
                    <a:gd name="T19" fmla="*/ 7810 h 12698"/>
                    <a:gd name="T20" fmla="*/ 11053 w 12044"/>
                    <a:gd name="T21" fmla="*/ 9957 h 12698"/>
                    <a:gd name="T22" fmla="*/ 11119 w 12044"/>
                    <a:gd name="T23" fmla="*/ 10353 h 12698"/>
                    <a:gd name="T24" fmla="*/ 11507 w 12044"/>
                    <a:gd name="T25" fmla="*/ 11262 h 12698"/>
                    <a:gd name="T26" fmla="*/ 11772 w 12044"/>
                    <a:gd name="T27" fmla="*/ 11650 h 12698"/>
                    <a:gd name="T28" fmla="*/ 10467 w 12044"/>
                    <a:gd name="T29" fmla="*/ 12698 h 12698"/>
                    <a:gd name="T30" fmla="*/ 9815 w 12044"/>
                    <a:gd name="T31" fmla="*/ 12434 h 12698"/>
                    <a:gd name="T32" fmla="*/ 8189 w 12044"/>
                    <a:gd name="T33" fmla="*/ 11914 h 12698"/>
                    <a:gd name="T34" fmla="*/ 6818 w 12044"/>
                    <a:gd name="T35" fmla="*/ 12112 h 12698"/>
                    <a:gd name="T36" fmla="*/ 5126 w 12044"/>
                    <a:gd name="T37" fmla="*/ 12302 h 12698"/>
                    <a:gd name="T38" fmla="*/ 4020 w 12044"/>
                    <a:gd name="T39" fmla="*/ 11914 h 12698"/>
                    <a:gd name="T40" fmla="*/ 1799 w 12044"/>
                    <a:gd name="T41" fmla="*/ 11262 h 12698"/>
                    <a:gd name="T42" fmla="*/ 1477 w 12044"/>
                    <a:gd name="T43" fmla="*/ 10807 h 12698"/>
                    <a:gd name="T44" fmla="*/ 1279 w 12044"/>
                    <a:gd name="T45" fmla="*/ 10221 h 12698"/>
                    <a:gd name="T46" fmla="*/ 1345 w 12044"/>
                    <a:gd name="T47" fmla="*/ 9833 h 12698"/>
                    <a:gd name="T48" fmla="*/ 1799 w 12044"/>
                    <a:gd name="T49" fmla="*/ 9049 h 12698"/>
                    <a:gd name="T50" fmla="*/ 2782 w 12044"/>
                    <a:gd name="T51" fmla="*/ 7422 h 12698"/>
                    <a:gd name="T52" fmla="*/ 2328 w 12044"/>
                    <a:gd name="T53" fmla="*/ 5664 h 12698"/>
                    <a:gd name="T54" fmla="*/ 2063 w 12044"/>
                    <a:gd name="T55" fmla="*/ 5078 h 12698"/>
                    <a:gd name="T56" fmla="*/ 1345 w 12044"/>
                    <a:gd name="T57" fmla="*/ 3905 h 12698"/>
                    <a:gd name="T58" fmla="*/ 825 w 12044"/>
                    <a:gd name="T59" fmla="*/ 3187 h 12698"/>
                    <a:gd name="T60" fmla="*/ 503 w 12044"/>
                    <a:gd name="T61" fmla="*/ 3055 h 12698"/>
                    <a:gd name="T62" fmla="*/ 305 w 12044"/>
                    <a:gd name="T63" fmla="*/ 2271 h 12698"/>
                    <a:gd name="T64" fmla="*/ 569 w 12044"/>
                    <a:gd name="T65" fmla="*/ 1817 h 12698"/>
                    <a:gd name="T66" fmla="*/ 1543 w 12044"/>
                    <a:gd name="T67" fmla="*/ 1750 h 12698"/>
                    <a:gd name="T68" fmla="*/ 2063 w 12044"/>
                    <a:gd name="T69" fmla="*/ 2337 h 12698"/>
                    <a:gd name="T70" fmla="*/ 3558 w 12044"/>
                    <a:gd name="T71" fmla="*/ 2667 h 12698"/>
                    <a:gd name="T72" fmla="*/ 4144 w 12044"/>
                    <a:gd name="T73" fmla="*/ 1750 h 12698"/>
                    <a:gd name="T74" fmla="*/ 6752 w 12044"/>
                    <a:gd name="T75" fmla="*/ 1296 h 12698"/>
                    <a:gd name="T76" fmla="*/ 7793 w 12044"/>
                    <a:gd name="T77" fmla="*/ 124 h 1269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2044"/>
                    <a:gd name="T118" fmla="*/ 0 h 12698"/>
                    <a:gd name="T119" fmla="*/ 12044 w 12044"/>
                    <a:gd name="T120" fmla="*/ 12698 h 1269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2044" h="12698">
                      <a:moveTo>
                        <a:pt x="8313" y="190"/>
                      </a:moveTo>
                      <a:cubicBezTo>
                        <a:pt x="8478" y="834"/>
                        <a:pt x="8181" y="0"/>
                        <a:pt x="8899" y="512"/>
                      </a:cubicBezTo>
                      <a:cubicBezTo>
                        <a:pt x="9064" y="628"/>
                        <a:pt x="9031" y="900"/>
                        <a:pt x="9097" y="1098"/>
                      </a:cubicBezTo>
                      <a:cubicBezTo>
                        <a:pt x="9122" y="1164"/>
                        <a:pt x="9097" y="1288"/>
                        <a:pt x="9163" y="1296"/>
                      </a:cubicBezTo>
                      <a:cubicBezTo>
                        <a:pt x="9312" y="1321"/>
                        <a:pt x="9468" y="1338"/>
                        <a:pt x="9617" y="1362"/>
                      </a:cubicBezTo>
                      <a:cubicBezTo>
                        <a:pt x="10030" y="1949"/>
                        <a:pt x="9336" y="892"/>
                        <a:pt x="9815" y="2081"/>
                      </a:cubicBezTo>
                      <a:cubicBezTo>
                        <a:pt x="9856" y="2180"/>
                        <a:pt x="10302" y="2337"/>
                        <a:pt x="10401" y="2403"/>
                      </a:cubicBezTo>
                      <a:cubicBezTo>
                        <a:pt x="10509" y="2716"/>
                        <a:pt x="10599" y="3014"/>
                        <a:pt x="10921" y="3121"/>
                      </a:cubicBezTo>
                      <a:cubicBezTo>
                        <a:pt x="11078" y="3583"/>
                        <a:pt x="10855" y="3063"/>
                        <a:pt x="11185" y="3443"/>
                      </a:cubicBezTo>
                      <a:cubicBezTo>
                        <a:pt x="11673" y="4004"/>
                        <a:pt x="11334" y="3980"/>
                        <a:pt x="12028" y="4161"/>
                      </a:cubicBezTo>
                      <a:cubicBezTo>
                        <a:pt x="12003" y="4549"/>
                        <a:pt x="12044" y="4954"/>
                        <a:pt x="11961" y="5334"/>
                      </a:cubicBezTo>
                      <a:cubicBezTo>
                        <a:pt x="11945" y="5400"/>
                        <a:pt x="11821" y="5350"/>
                        <a:pt x="11772" y="5400"/>
                      </a:cubicBezTo>
                      <a:cubicBezTo>
                        <a:pt x="11722" y="5449"/>
                        <a:pt x="11730" y="5532"/>
                        <a:pt x="11706" y="5598"/>
                      </a:cubicBezTo>
                      <a:cubicBezTo>
                        <a:pt x="11994" y="5697"/>
                        <a:pt x="11970" y="5779"/>
                        <a:pt x="11895" y="6052"/>
                      </a:cubicBezTo>
                      <a:cubicBezTo>
                        <a:pt x="11871" y="6134"/>
                        <a:pt x="11895" y="6242"/>
                        <a:pt x="11838" y="6308"/>
                      </a:cubicBezTo>
                      <a:cubicBezTo>
                        <a:pt x="11681" y="6490"/>
                        <a:pt x="11450" y="6572"/>
                        <a:pt x="11252" y="6704"/>
                      </a:cubicBezTo>
                      <a:cubicBezTo>
                        <a:pt x="11185" y="6745"/>
                        <a:pt x="11053" y="6836"/>
                        <a:pt x="11053" y="6836"/>
                      </a:cubicBezTo>
                      <a:cubicBezTo>
                        <a:pt x="10880" y="7092"/>
                        <a:pt x="10773" y="7348"/>
                        <a:pt x="10599" y="7612"/>
                      </a:cubicBezTo>
                      <a:cubicBezTo>
                        <a:pt x="10558" y="7678"/>
                        <a:pt x="10467" y="7810"/>
                        <a:pt x="10467" y="7810"/>
                      </a:cubicBezTo>
                      <a:cubicBezTo>
                        <a:pt x="10756" y="8009"/>
                        <a:pt x="10773" y="8132"/>
                        <a:pt x="10987" y="7810"/>
                      </a:cubicBezTo>
                      <a:cubicBezTo>
                        <a:pt x="11772" y="8009"/>
                        <a:pt x="11565" y="9198"/>
                        <a:pt x="11053" y="9371"/>
                      </a:cubicBezTo>
                      <a:cubicBezTo>
                        <a:pt x="10880" y="9627"/>
                        <a:pt x="10649" y="9825"/>
                        <a:pt x="11053" y="9957"/>
                      </a:cubicBezTo>
                      <a:cubicBezTo>
                        <a:pt x="11095" y="10023"/>
                        <a:pt x="11169" y="10081"/>
                        <a:pt x="11185" y="10155"/>
                      </a:cubicBezTo>
                      <a:cubicBezTo>
                        <a:pt x="11194" y="10221"/>
                        <a:pt x="11136" y="10287"/>
                        <a:pt x="11119" y="10353"/>
                      </a:cubicBezTo>
                      <a:cubicBezTo>
                        <a:pt x="10963" y="11047"/>
                        <a:pt x="11136" y="10494"/>
                        <a:pt x="10987" y="10940"/>
                      </a:cubicBezTo>
                      <a:cubicBezTo>
                        <a:pt x="11095" y="11253"/>
                        <a:pt x="11218" y="11163"/>
                        <a:pt x="11507" y="11262"/>
                      </a:cubicBezTo>
                      <a:cubicBezTo>
                        <a:pt x="11532" y="11328"/>
                        <a:pt x="11532" y="11402"/>
                        <a:pt x="11573" y="11460"/>
                      </a:cubicBezTo>
                      <a:cubicBezTo>
                        <a:pt x="11623" y="11534"/>
                        <a:pt x="11739" y="11567"/>
                        <a:pt x="11772" y="11650"/>
                      </a:cubicBezTo>
                      <a:cubicBezTo>
                        <a:pt x="11838" y="11848"/>
                        <a:pt x="11260" y="12062"/>
                        <a:pt x="11119" y="12112"/>
                      </a:cubicBezTo>
                      <a:cubicBezTo>
                        <a:pt x="10979" y="12318"/>
                        <a:pt x="10690" y="12624"/>
                        <a:pt x="10467" y="12698"/>
                      </a:cubicBezTo>
                      <a:cubicBezTo>
                        <a:pt x="10294" y="12673"/>
                        <a:pt x="10112" y="12698"/>
                        <a:pt x="9947" y="12632"/>
                      </a:cubicBezTo>
                      <a:cubicBezTo>
                        <a:pt x="9873" y="12599"/>
                        <a:pt x="9889" y="12459"/>
                        <a:pt x="9815" y="12434"/>
                      </a:cubicBezTo>
                      <a:cubicBezTo>
                        <a:pt x="9609" y="12368"/>
                        <a:pt x="9378" y="12393"/>
                        <a:pt x="9163" y="12368"/>
                      </a:cubicBezTo>
                      <a:cubicBezTo>
                        <a:pt x="8940" y="12054"/>
                        <a:pt x="8544" y="12038"/>
                        <a:pt x="8189" y="11914"/>
                      </a:cubicBezTo>
                      <a:cubicBezTo>
                        <a:pt x="8057" y="11873"/>
                        <a:pt x="7793" y="11782"/>
                        <a:pt x="7793" y="11782"/>
                      </a:cubicBezTo>
                      <a:cubicBezTo>
                        <a:pt x="7405" y="11914"/>
                        <a:pt x="7256" y="12038"/>
                        <a:pt x="6818" y="12112"/>
                      </a:cubicBezTo>
                      <a:cubicBezTo>
                        <a:pt x="6662" y="12558"/>
                        <a:pt x="6175" y="12294"/>
                        <a:pt x="5778" y="12434"/>
                      </a:cubicBezTo>
                      <a:cubicBezTo>
                        <a:pt x="5588" y="12409"/>
                        <a:pt x="5316" y="12393"/>
                        <a:pt x="5126" y="12302"/>
                      </a:cubicBezTo>
                      <a:cubicBezTo>
                        <a:pt x="4953" y="12219"/>
                        <a:pt x="4722" y="12029"/>
                        <a:pt x="4540" y="11980"/>
                      </a:cubicBezTo>
                      <a:cubicBezTo>
                        <a:pt x="4375" y="11930"/>
                        <a:pt x="4193" y="11939"/>
                        <a:pt x="4020" y="11914"/>
                      </a:cubicBezTo>
                      <a:cubicBezTo>
                        <a:pt x="3632" y="11336"/>
                        <a:pt x="2881" y="11782"/>
                        <a:pt x="2262" y="11592"/>
                      </a:cubicBezTo>
                      <a:cubicBezTo>
                        <a:pt x="2154" y="11262"/>
                        <a:pt x="2262" y="11418"/>
                        <a:pt x="1799" y="11262"/>
                      </a:cubicBezTo>
                      <a:cubicBezTo>
                        <a:pt x="1733" y="11237"/>
                        <a:pt x="1609" y="11196"/>
                        <a:pt x="1609" y="11196"/>
                      </a:cubicBezTo>
                      <a:cubicBezTo>
                        <a:pt x="1568" y="11063"/>
                        <a:pt x="1502" y="10940"/>
                        <a:pt x="1477" y="10807"/>
                      </a:cubicBezTo>
                      <a:cubicBezTo>
                        <a:pt x="1453" y="10675"/>
                        <a:pt x="1453" y="10543"/>
                        <a:pt x="1411" y="10419"/>
                      </a:cubicBezTo>
                      <a:cubicBezTo>
                        <a:pt x="1387" y="10345"/>
                        <a:pt x="1312" y="10296"/>
                        <a:pt x="1279" y="10221"/>
                      </a:cubicBezTo>
                      <a:cubicBezTo>
                        <a:pt x="1246" y="10155"/>
                        <a:pt x="1238" y="10089"/>
                        <a:pt x="1213" y="10023"/>
                      </a:cubicBezTo>
                      <a:cubicBezTo>
                        <a:pt x="1254" y="9957"/>
                        <a:pt x="1287" y="9883"/>
                        <a:pt x="1345" y="9833"/>
                      </a:cubicBezTo>
                      <a:cubicBezTo>
                        <a:pt x="1403" y="9792"/>
                        <a:pt x="1519" y="9833"/>
                        <a:pt x="1543" y="9767"/>
                      </a:cubicBezTo>
                      <a:cubicBezTo>
                        <a:pt x="1890" y="8917"/>
                        <a:pt x="1345" y="9371"/>
                        <a:pt x="1799" y="9049"/>
                      </a:cubicBezTo>
                      <a:cubicBezTo>
                        <a:pt x="1948" y="8603"/>
                        <a:pt x="1915" y="8017"/>
                        <a:pt x="2328" y="7744"/>
                      </a:cubicBezTo>
                      <a:cubicBezTo>
                        <a:pt x="2418" y="7439"/>
                        <a:pt x="2443" y="7307"/>
                        <a:pt x="2782" y="7422"/>
                      </a:cubicBezTo>
                      <a:cubicBezTo>
                        <a:pt x="2666" y="7076"/>
                        <a:pt x="2600" y="6729"/>
                        <a:pt x="2716" y="6374"/>
                      </a:cubicBezTo>
                      <a:cubicBezTo>
                        <a:pt x="2352" y="6143"/>
                        <a:pt x="2460" y="6060"/>
                        <a:pt x="2328" y="5664"/>
                      </a:cubicBezTo>
                      <a:cubicBezTo>
                        <a:pt x="2303" y="5590"/>
                        <a:pt x="2229" y="5540"/>
                        <a:pt x="2196" y="5466"/>
                      </a:cubicBezTo>
                      <a:cubicBezTo>
                        <a:pt x="2138" y="5342"/>
                        <a:pt x="2063" y="5078"/>
                        <a:pt x="2063" y="5078"/>
                      </a:cubicBezTo>
                      <a:cubicBezTo>
                        <a:pt x="2146" y="4731"/>
                        <a:pt x="2179" y="4500"/>
                        <a:pt x="1865" y="4293"/>
                      </a:cubicBezTo>
                      <a:cubicBezTo>
                        <a:pt x="1717" y="4054"/>
                        <a:pt x="1609" y="3980"/>
                        <a:pt x="1345" y="3905"/>
                      </a:cubicBezTo>
                      <a:cubicBezTo>
                        <a:pt x="1254" y="3641"/>
                        <a:pt x="1188" y="3534"/>
                        <a:pt x="957" y="3377"/>
                      </a:cubicBezTo>
                      <a:cubicBezTo>
                        <a:pt x="916" y="3311"/>
                        <a:pt x="899" y="3212"/>
                        <a:pt x="825" y="3187"/>
                      </a:cubicBezTo>
                      <a:cubicBezTo>
                        <a:pt x="759" y="3162"/>
                        <a:pt x="693" y="3278"/>
                        <a:pt x="627" y="3253"/>
                      </a:cubicBezTo>
                      <a:cubicBezTo>
                        <a:pt x="553" y="3220"/>
                        <a:pt x="561" y="3104"/>
                        <a:pt x="503" y="3055"/>
                      </a:cubicBezTo>
                      <a:cubicBezTo>
                        <a:pt x="445" y="3014"/>
                        <a:pt x="371" y="3014"/>
                        <a:pt x="305" y="2989"/>
                      </a:cubicBezTo>
                      <a:cubicBezTo>
                        <a:pt x="99" y="2683"/>
                        <a:pt x="198" y="2601"/>
                        <a:pt x="305" y="2271"/>
                      </a:cubicBezTo>
                      <a:cubicBezTo>
                        <a:pt x="239" y="2246"/>
                        <a:pt x="140" y="2262"/>
                        <a:pt x="107" y="2205"/>
                      </a:cubicBezTo>
                      <a:cubicBezTo>
                        <a:pt x="0" y="1990"/>
                        <a:pt x="462" y="1850"/>
                        <a:pt x="569" y="1817"/>
                      </a:cubicBezTo>
                      <a:cubicBezTo>
                        <a:pt x="809" y="1841"/>
                        <a:pt x="1048" y="1924"/>
                        <a:pt x="1279" y="1883"/>
                      </a:cubicBezTo>
                      <a:cubicBezTo>
                        <a:pt x="1865" y="1783"/>
                        <a:pt x="784" y="1495"/>
                        <a:pt x="1543" y="1750"/>
                      </a:cubicBezTo>
                      <a:cubicBezTo>
                        <a:pt x="1642" y="2048"/>
                        <a:pt x="1733" y="1973"/>
                        <a:pt x="1997" y="2139"/>
                      </a:cubicBezTo>
                      <a:cubicBezTo>
                        <a:pt x="2022" y="2205"/>
                        <a:pt x="2006" y="2295"/>
                        <a:pt x="2063" y="2337"/>
                      </a:cubicBezTo>
                      <a:cubicBezTo>
                        <a:pt x="2130" y="2386"/>
                        <a:pt x="2773" y="2518"/>
                        <a:pt x="2848" y="2535"/>
                      </a:cubicBezTo>
                      <a:cubicBezTo>
                        <a:pt x="3128" y="2733"/>
                        <a:pt x="3203" y="2733"/>
                        <a:pt x="3558" y="2667"/>
                      </a:cubicBezTo>
                      <a:cubicBezTo>
                        <a:pt x="3665" y="174"/>
                        <a:pt x="3194" y="1181"/>
                        <a:pt x="4086" y="1362"/>
                      </a:cubicBezTo>
                      <a:cubicBezTo>
                        <a:pt x="4103" y="1495"/>
                        <a:pt x="4028" y="1684"/>
                        <a:pt x="4144" y="1750"/>
                      </a:cubicBezTo>
                      <a:cubicBezTo>
                        <a:pt x="4400" y="1899"/>
                        <a:pt x="5506" y="1767"/>
                        <a:pt x="5712" y="1750"/>
                      </a:cubicBezTo>
                      <a:cubicBezTo>
                        <a:pt x="5844" y="958"/>
                        <a:pt x="5613" y="1569"/>
                        <a:pt x="6752" y="1296"/>
                      </a:cubicBezTo>
                      <a:cubicBezTo>
                        <a:pt x="6901" y="1263"/>
                        <a:pt x="7140" y="1032"/>
                        <a:pt x="7140" y="1032"/>
                      </a:cubicBezTo>
                      <a:cubicBezTo>
                        <a:pt x="7330" y="751"/>
                        <a:pt x="7380" y="124"/>
                        <a:pt x="7793" y="124"/>
                      </a:cubicBezTo>
                      <a:cubicBezTo>
                        <a:pt x="7966" y="124"/>
                        <a:pt x="8139" y="165"/>
                        <a:pt x="8313" y="190"/>
                      </a:cubicBezTo>
                    </a:path>
                  </a:pathLst>
                </a:custGeom>
                <a:solidFill>
                  <a:srgbClr val="000066"/>
                </a:solidFill>
                <a:ln w="0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74" name="Freeform 20"/>
                <p:cNvSpPr>
                  <a:spLocks noEditPoints="1"/>
                </p:cNvSpPr>
                <p:nvPr/>
              </p:nvSpPr>
              <p:spPr bwMode="auto">
                <a:xfrm>
                  <a:off x="554" y="1719"/>
                  <a:ext cx="1402" cy="1474"/>
                </a:xfrm>
                <a:custGeom>
                  <a:avLst/>
                  <a:gdLst>
                    <a:gd name="T0" fmla="*/ 8450 w 12086"/>
                    <a:gd name="T1" fmla="*/ 376 h 12699"/>
                    <a:gd name="T2" fmla="*/ 8047 w 12086"/>
                    <a:gd name="T3" fmla="*/ 19 h 12699"/>
                    <a:gd name="T4" fmla="*/ 9168 w 12086"/>
                    <a:gd name="T5" fmla="*/ 1168 h 12699"/>
                    <a:gd name="T6" fmla="*/ 9120 w 12086"/>
                    <a:gd name="T7" fmla="*/ 887 h 12699"/>
                    <a:gd name="T8" fmla="*/ 9772 w 12086"/>
                    <a:gd name="T9" fmla="*/ 1428 h 12699"/>
                    <a:gd name="T10" fmla="*/ 10113 w 12086"/>
                    <a:gd name="T11" fmla="*/ 2300 h 12699"/>
                    <a:gd name="T12" fmla="*/ 10514 w 12086"/>
                    <a:gd name="T13" fmla="*/ 2492 h 12699"/>
                    <a:gd name="T14" fmla="*/ 11008 w 12086"/>
                    <a:gd name="T15" fmla="*/ 3165 h 12699"/>
                    <a:gd name="T16" fmla="*/ 11044 w 12086"/>
                    <a:gd name="T17" fmla="*/ 3267 h 12699"/>
                    <a:gd name="T18" fmla="*/ 11530 w 12086"/>
                    <a:gd name="T19" fmla="*/ 3778 h 12699"/>
                    <a:gd name="T20" fmla="*/ 11992 w 12086"/>
                    <a:gd name="T21" fmla="*/ 4177 h 12699"/>
                    <a:gd name="T22" fmla="*/ 11889 w 12086"/>
                    <a:gd name="T23" fmla="*/ 5553 h 12699"/>
                    <a:gd name="T24" fmla="*/ 11787 w 12086"/>
                    <a:gd name="T25" fmla="*/ 5664 h 12699"/>
                    <a:gd name="T26" fmla="*/ 11245 w 12086"/>
                    <a:gd name="T27" fmla="*/ 6729 h 12699"/>
                    <a:gd name="T28" fmla="*/ 11134 w 12086"/>
                    <a:gd name="T29" fmla="*/ 6625 h 12699"/>
                    <a:gd name="T30" fmla="*/ 10751 w 12086"/>
                    <a:gd name="T31" fmla="*/ 7879 h 12699"/>
                    <a:gd name="T32" fmla="*/ 10842 w 12086"/>
                    <a:gd name="T33" fmla="*/ 8005 h 12699"/>
                    <a:gd name="T34" fmla="*/ 11330 w 12086"/>
                    <a:gd name="T35" fmla="*/ 8122 h 12699"/>
                    <a:gd name="T36" fmla="*/ 10915 w 12086"/>
                    <a:gd name="T37" fmla="*/ 9619 h 12699"/>
                    <a:gd name="T38" fmla="*/ 11187 w 12086"/>
                    <a:gd name="T39" fmla="*/ 10281 h 12699"/>
                    <a:gd name="T40" fmla="*/ 11098 w 12086"/>
                    <a:gd name="T41" fmla="*/ 10127 h 12699"/>
                    <a:gd name="T42" fmla="*/ 11561 w 12086"/>
                    <a:gd name="T43" fmla="*/ 11186 h 12699"/>
                    <a:gd name="T44" fmla="*/ 11680 w 12086"/>
                    <a:gd name="T45" fmla="*/ 11649 h 12699"/>
                    <a:gd name="T46" fmla="*/ 11469 w 12086"/>
                    <a:gd name="T47" fmla="*/ 11278 h 12699"/>
                    <a:gd name="T48" fmla="*/ 10496 w 12086"/>
                    <a:gd name="T49" fmla="*/ 12541 h 12699"/>
                    <a:gd name="T50" fmla="*/ 10050 w 12086"/>
                    <a:gd name="T51" fmla="*/ 12534 h 12699"/>
                    <a:gd name="T52" fmla="*/ 9556 w 12086"/>
                    <a:gd name="T53" fmla="*/ 12411 h 12699"/>
                    <a:gd name="T54" fmla="*/ 7527 w 12086"/>
                    <a:gd name="T55" fmla="*/ 11902 h 12699"/>
                    <a:gd name="T56" fmla="*/ 7063 w 12086"/>
                    <a:gd name="T57" fmla="*/ 11921 h 12699"/>
                    <a:gd name="T58" fmla="*/ 6639 w 12086"/>
                    <a:gd name="T59" fmla="*/ 12352 h 12699"/>
                    <a:gd name="T60" fmla="*/ 5007 w 12086"/>
                    <a:gd name="T61" fmla="*/ 12104 h 12699"/>
                    <a:gd name="T62" fmla="*/ 2965 w 12086"/>
                    <a:gd name="T63" fmla="*/ 11495 h 12699"/>
                    <a:gd name="T64" fmla="*/ 1759 w 12086"/>
                    <a:gd name="T65" fmla="*/ 11277 h 12699"/>
                    <a:gd name="T66" fmla="*/ 2003 w 12086"/>
                    <a:gd name="T67" fmla="*/ 11194 h 12699"/>
                    <a:gd name="T68" fmla="*/ 1294 w 12086"/>
                    <a:gd name="T69" fmla="*/ 9711 h 12699"/>
                    <a:gd name="T70" fmla="*/ 1395 w 12086"/>
                    <a:gd name="T71" fmla="*/ 9832 h 12699"/>
                    <a:gd name="T72" fmla="*/ 1558 w 12086"/>
                    <a:gd name="T73" fmla="*/ 9203 h 12699"/>
                    <a:gd name="T74" fmla="*/ 2020 w 12086"/>
                    <a:gd name="T75" fmla="*/ 8293 h 12699"/>
                    <a:gd name="T76" fmla="*/ 2662 w 12086"/>
                    <a:gd name="T77" fmla="*/ 7261 h 12699"/>
                    <a:gd name="T78" fmla="*/ 2513 w 12086"/>
                    <a:gd name="T79" fmla="*/ 7415 h 12699"/>
                    <a:gd name="T80" fmla="*/ 2245 w 12086"/>
                    <a:gd name="T81" fmla="*/ 5643 h 12699"/>
                    <a:gd name="T82" fmla="*/ 1987 w 12086"/>
                    <a:gd name="T83" fmla="*/ 5085 h 12699"/>
                    <a:gd name="T84" fmla="*/ 1725 w 12086"/>
                    <a:gd name="T85" fmla="*/ 4188 h 12699"/>
                    <a:gd name="T86" fmla="*/ 1244 w 12086"/>
                    <a:gd name="T87" fmla="*/ 3838 h 12699"/>
                    <a:gd name="T88" fmla="*/ 799 w 12086"/>
                    <a:gd name="T89" fmla="*/ 3205 h 12699"/>
                    <a:gd name="T90" fmla="*/ 791 w 12086"/>
                    <a:gd name="T91" fmla="*/ 3055 h 12699"/>
                    <a:gd name="T92" fmla="*/ 171 w 12086"/>
                    <a:gd name="T93" fmla="*/ 2885 h 12699"/>
                    <a:gd name="T94" fmla="*/ 1 w 12086"/>
                    <a:gd name="T95" fmla="*/ 2112 h 12699"/>
                    <a:gd name="T96" fmla="*/ 144 w 12086"/>
                    <a:gd name="T97" fmla="*/ 2104 h 12699"/>
                    <a:gd name="T98" fmla="*/ 550 w 12086"/>
                    <a:gd name="T99" fmla="*/ 1839 h 12699"/>
                    <a:gd name="T100" fmla="*/ 1378 w 12086"/>
                    <a:gd name="T101" fmla="*/ 1754 h 12699"/>
                    <a:gd name="T102" fmla="*/ 1421 w 12086"/>
                    <a:gd name="T103" fmla="*/ 1861 h 12699"/>
                    <a:gd name="T104" fmla="*/ 1487 w 12086"/>
                    <a:gd name="T105" fmla="*/ 1803 h 12699"/>
                    <a:gd name="T106" fmla="*/ 2418 w 12086"/>
                    <a:gd name="T107" fmla="*/ 2465 h 12699"/>
                    <a:gd name="T108" fmla="*/ 3047 w 12086"/>
                    <a:gd name="T109" fmla="*/ 2528 h 12699"/>
                    <a:gd name="T110" fmla="*/ 3440 w 12086"/>
                    <a:gd name="T111" fmla="*/ 2554 h 12699"/>
                    <a:gd name="T112" fmla="*/ 3582 w 12086"/>
                    <a:gd name="T113" fmla="*/ 917 h 12699"/>
                    <a:gd name="T114" fmla="*/ 3474 w 12086"/>
                    <a:gd name="T115" fmla="*/ 1017 h 12699"/>
                    <a:gd name="T116" fmla="*/ 4043 w 12086"/>
                    <a:gd name="T117" fmla="*/ 1721 h 12699"/>
                    <a:gd name="T118" fmla="*/ 5638 w 12086"/>
                    <a:gd name="T119" fmla="*/ 1625 h 12699"/>
                    <a:gd name="T120" fmla="*/ 6415 w 12086"/>
                    <a:gd name="T121" fmla="*/ 1225 h 12699"/>
                    <a:gd name="T122" fmla="*/ 6888 w 12086"/>
                    <a:gd name="T123" fmla="*/ 1253 h 12699"/>
                    <a:gd name="T124" fmla="*/ 7909 w 12086"/>
                    <a:gd name="T125" fmla="*/ 1 h 1269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2086"/>
                    <a:gd name="T190" fmla="*/ 0 h 12699"/>
                    <a:gd name="T191" fmla="*/ 12086 w 12086"/>
                    <a:gd name="T192" fmla="*/ 12699 h 1269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2086" h="12699">
                      <a:moveTo>
                        <a:pt x="8047" y="19"/>
                      </a:moveTo>
                      <a:lnTo>
                        <a:pt x="8307" y="61"/>
                      </a:lnTo>
                      <a:cubicBezTo>
                        <a:pt x="8337" y="66"/>
                        <a:pt x="8360" y="88"/>
                        <a:pt x="8368" y="116"/>
                      </a:cubicBezTo>
                      <a:lnTo>
                        <a:pt x="8382" y="172"/>
                      </a:lnTo>
                      <a:lnTo>
                        <a:pt x="8394" y="220"/>
                      </a:lnTo>
                      <a:lnTo>
                        <a:pt x="8403" y="262"/>
                      </a:lnTo>
                      <a:lnTo>
                        <a:pt x="8411" y="295"/>
                      </a:lnTo>
                      <a:lnTo>
                        <a:pt x="8417" y="322"/>
                      </a:lnTo>
                      <a:lnTo>
                        <a:pt x="8422" y="342"/>
                      </a:lnTo>
                      <a:lnTo>
                        <a:pt x="8428" y="367"/>
                      </a:lnTo>
                      <a:lnTo>
                        <a:pt x="8420" y="348"/>
                      </a:lnTo>
                      <a:lnTo>
                        <a:pt x="8424" y="355"/>
                      </a:lnTo>
                      <a:lnTo>
                        <a:pt x="8299" y="348"/>
                      </a:lnTo>
                      <a:lnTo>
                        <a:pt x="8304" y="341"/>
                      </a:lnTo>
                      <a:lnTo>
                        <a:pt x="8294" y="360"/>
                      </a:lnTo>
                      <a:lnTo>
                        <a:pt x="8300" y="343"/>
                      </a:lnTo>
                      <a:lnTo>
                        <a:pt x="8314" y="312"/>
                      </a:lnTo>
                      <a:cubicBezTo>
                        <a:pt x="8316" y="309"/>
                        <a:pt x="8318" y="305"/>
                        <a:pt x="8321" y="302"/>
                      </a:cubicBezTo>
                      <a:lnTo>
                        <a:pt x="8329" y="290"/>
                      </a:lnTo>
                      <a:lnTo>
                        <a:pt x="8450" y="376"/>
                      </a:lnTo>
                      <a:lnTo>
                        <a:pt x="8442" y="387"/>
                      </a:lnTo>
                      <a:lnTo>
                        <a:pt x="8448" y="377"/>
                      </a:lnTo>
                      <a:lnTo>
                        <a:pt x="8441" y="392"/>
                      </a:lnTo>
                      <a:lnTo>
                        <a:pt x="8435" y="409"/>
                      </a:lnTo>
                      <a:cubicBezTo>
                        <a:pt x="8432" y="416"/>
                        <a:pt x="8429" y="422"/>
                        <a:pt x="8425" y="428"/>
                      </a:cubicBezTo>
                      <a:lnTo>
                        <a:pt x="8420" y="435"/>
                      </a:lnTo>
                      <a:cubicBezTo>
                        <a:pt x="8405" y="455"/>
                        <a:pt x="8381" y="467"/>
                        <a:pt x="8356" y="466"/>
                      </a:cubicBezTo>
                      <a:cubicBezTo>
                        <a:pt x="8330" y="464"/>
                        <a:pt x="8308" y="450"/>
                        <a:pt x="8295" y="428"/>
                      </a:cubicBezTo>
                      <a:lnTo>
                        <a:pt x="8291" y="421"/>
                      </a:lnTo>
                      <a:cubicBezTo>
                        <a:pt x="8287" y="415"/>
                        <a:pt x="8285" y="409"/>
                        <a:pt x="8283" y="402"/>
                      </a:cubicBezTo>
                      <a:lnTo>
                        <a:pt x="8277" y="377"/>
                      </a:lnTo>
                      <a:lnTo>
                        <a:pt x="8272" y="355"/>
                      </a:lnTo>
                      <a:lnTo>
                        <a:pt x="8266" y="329"/>
                      </a:lnTo>
                      <a:lnTo>
                        <a:pt x="8258" y="295"/>
                      </a:lnTo>
                      <a:lnTo>
                        <a:pt x="8249" y="256"/>
                      </a:lnTo>
                      <a:lnTo>
                        <a:pt x="8237" y="208"/>
                      </a:lnTo>
                      <a:lnTo>
                        <a:pt x="8223" y="152"/>
                      </a:lnTo>
                      <a:lnTo>
                        <a:pt x="8284" y="208"/>
                      </a:lnTo>
                      <a:lnTo>
                        <a:pt x="8024" y="166"/>
                      </a:lnTo>
                      <a:lnTo>
                        <a:pt x="8047" y="19"/>
                      </a:lnTo>
                      <a:close/>
                      <a:moveTo>
                        <a:pt x="8832" y="334"/>
                      </a:moveTo>
                      <a:lnTo>
                        <a:pt x="8856" y="350"/>
                      </a:lnTo>
                      <a:lnTo>
                        <a:pt x="8923" y="395"/>
                      </a:lnTo>
                      <a:cubicBezTo>
                        <a:pt x="8926" y="397"/>
                        <a:pt x="8930" y="400"/>
                        <a:pt x="8932" y="402"/>
                      </a:cubicBezTo>
                      <a:lnTo>
                        <a:pt x="8962" y="431"/>
                      </a:lnTo>
                      <a:lnTo>
                        <a:pt x="8860" y="539"/>
                      </a:lnTo>
                      <a:lnTo>
                        <a:pt x="8830" y="511"/>
                      </a:lnTo>
                      <a:lnTo>
                        <a:pt x="8840" y="518"/>
                      </a:lnTo>
                      <a:lnTo>
                        <a:pt x="8777" y="475"/>
                      </a:lnTo>
                      <a:lnTo>
                        <a:pt x="8752" y="460"/>
                      </a:lnTo>
                      <a:lnTo>
                        <a:pt x="8832" y="334"/>
                      </a:lnTo>
                      <a:close/>
                      <a:moveTo>
                        <a:pt x="9120" y="887"/>
                      </a:moveTo>
                      <a:lnTo>
                        <a:pt x="9132" y="952"/>
                      </a:lnTo>
                      <a:lnTo>
                        <a:pt x="9151" y="1023"/>
                      </a:lnTo>
                      <a:lnTo>
                        <a:pt x="9164" y="1085"/>
                      </a:lnTo>
                      <a:lnTo>
                        <a:pt x="9171" y="1156"/>
                      </a:lnTo>
                      <a:lnTo>
                        <a:pt x="9176" y="1178"/>
                      </a:lnTo>
                      <a:lnTo>
                        <a:pt x="9173" y="1168"/>
                      </a:lnTo>
                      <a:lnTo>
                        <a:pt x="9181" y="1192"/>
                      </a:lnTo>
                      <a:lnTo>
                        <a:pt x="9168" y="1168"/>
                      </a:lnTo>
                      <a:lnTo>
                        <a:pt x="9182" y="1185"/>
                      </a:lnTo>
                      <a:lnTo>
                        <a:pt x="9151" y="1163"/>
                      </a:lnTo>
                      <a:lnTo>
                        <a:pt x="9172" y="1171"/>
                      </a:lnTo>
                      <a:lnTo>
                        <a:pt x="9156" y="1167"/>
                      </a:lnTo>
                      <a:lnTo>
                        <a:pt x="9382" y="1200"/>
                      </a:lnTo>
                      <a:lnTo>
                        <a:pt x="9360" y="1347"/>
                      </a:lnTo>
                      <a:lnTo>
                        <a:pt x="9135" y="1314"/>
                      </a:lnTo>
                      <a:cubicBezTo>
                        <a:pt x="9129" y="1313"/>
                        <a:pt x="9124" y="1312"/>
                        <a:pt x="9119" y="1310"/>
                      </a:cubicBezTo>
                      <a:lnTo>
                        <a:pt x="9098" y="1302"/>
                      </a:lnTo>
                      <a:cubicBezTo>
                        <a:pt x="9086" y="1297"/>
                        <a:pt x="9075" y="1290"/>
                        <a:pt x="9067" y="1280"/>
                      </a:cubicBezTo>
                      <a:lnTo>
                        <a:pt x="9053" y="1263"/>
                      </a:lnTo>
                      <a:cubicBezTo>
                        <a:pt x="9047" y="1256"/>
                        <a:pt x="9043" y="1248"/>
                        <a:pt x="9040" y="1239"/>
                      </a:cubicBezTo>
                      <a:lnTo>
                        <a:pt x="9032" y="1215"/>
                      </a:lnTo>
                      <a:cubicBezTo>
                        <a:pt x="9031" y="1212"/>
                        <a:pt x="9030" y="1208"/>
                        <a:pt x="9029" y="1205"/>
                      </a:cubicBezTo>
                      <a:lnTo>
                        <a:pt x="9024" y="1171"/>
                      </a:lnTo>
                      <a:lnTo>
                        <a:pt x="9019" y="1116"/>
                      </a:lnTo>
                      <a:lnTo>
                        <a:pt x="9008" y="1062"/>
                      </a:lnTo>
                      <a:lnTo>
                        <a:pt x="8985" y="979"/>
                      </a:lnTo>
                      <a:lnTo>
                        <a:pt x="8974" y="914"/>
                      </a:lnTo>
                      <a:lnTo>
                        <a:pt x="9120" y="887"/>
                      </a:lnTo>
                      <a:close/>
                      <a:moveTo>
                        <a:pt x="9782" y="1434"/>
                      </a:moveTo>
                      <a:lnTo>
                        <a:pt x="9788" y="1441"/>
                      </a:lnTo>
                      <a:lnTo>
                        <a:pt x="9800" y="1460"/>
                      </a:lnTo>
                      <a:cubicBezTo>
                        <a:pt x="9820" y="1492"/>
                        <a:pt x="9814" y="1534"/>
                        <a:pt x="9784" y="1557"/>
                      </a:cubicBezTo>
                      <a:cubicBezTo>
                        <a:pt x="9754" y="1581"/>
                        <a:pt x="9712" y="1579"/>
                        <a:pt x="9685" y="1552"/>
                      </a:cubicBezTo>
                      <a:lnTo>
                        <a:pt x="9679" y="1546"/>
                      </a:lnTo>
                      <a:lnTo>
                        <a:pt x="9663" y="1529"/>
                      </a:lnTo>
                      <a:lnTo>
                        <a:pt x="9645" y="1512"/>
                      </a:lnTo>
                      <a:lnTo>
                        <a:pt x="9628" y="1499"/>
                      </a:lnTo>
                      <a:lnTo>
                        <a:pt x="9638" y="1506"/>
                      </a:lnTo>
                      <a:lnTo>
                        <a:pt x="9616" y="1494"/>
                      </a:lnTo>
                      <a:lnTo>
                        <a:pt x="9660" y="1502"/>
                      </a:lnTo>
                      <a:lnTo>
                        <a:pt x="9646" y="1504"/>
                      </a:lnTo>
                      <a:lnTo>
                        <a:pt x="9629" y="1356"/>
                      </a:lnTo>
                      <a:lnTo>
                        <a:pt x="9643" y="1355"/>
                      </a:lnTo>
                      <a:cubicBezTo>
                        <a:pt x="9658" y="1353"/>
                        <a:pt x="9674" y="1356"/>
                        <a:pt x="9687" y="1363"/>
                      </a:cubicBezTo>
                      <a:lnTo>
                        <a:pt x="9709" y="1375"/>
                      </a:lnTo>
                      <a:cubicBezTo>
                        <a:pt x="9713" y="1377"/>
                        <a:pt x="9716" y="1379"/>
                        <a:pt x="9719" y="1382"/>
                      </a:cubicBezTo>
                      <a:lnTo>
                        <a:pt x="9748" y="1405"/>
                      </a:lnTo>
                      <a:lnTo>
                        <a:pt x="9772" y="1428"/>
                      </a:lnTo>
                      <a:lnTo>
                        <a:pt x="9784" y="1441"/>
                      </a:lnTo>
                      <a:lnTo>
                        <a:pt x="9790" y="1447"/>
                      </a:lnTo>
                      <a:lnTo>
                        <a:pt x="9675" y="1539"/>
                      </a:lnTo>
                      <a:lnTo>
                        <a:pt x="9673" y="1536"/>
                      </a:lnTo>
                      <a:lnTo>
                        <a:pt x="9667" y="1529"/>
                      </a:lnTo>
                      <a:lnTo>
                        <a:pt x="9782" y="1434"/>
                      </a:lnTo>
                      <a:close/>
                      <a:moveTo>
                        <a:pt x="9799" y="1826"/>
                      </a:moveTo>
                      <a:lnTo>
                        <a:pt x="9825" y="1894"/>
                      </a:lnTo>
                      <a:lnTo>
                        <a:pt x="9866" y="1998"/>
                      </a:lnTo>
                      <a:lnTo>
                        <a:pt x="9860" y="1986"/>
                      </a:lnTo>
                      <a:lnTo>
                        <a:pt x="9872" y="2005"/>
                      </a:lnTo>
                      <a:lnTo>
                        <a:pt x="9862" y="1992"/>
                      </a:lnTo>
                      <a:lnTo>
                        <a:pt x="9883" y="2013"/>
                      </a:lnTo>
                      <a:lnTo>
                        <a:pt x="9875" y="2006"/>
                      </a:lnTo>
                      <a:lnTo>
                        <a:pt x="9903" y="2027"/>
                      </a:lnTo>
                      <a:lnTo>
                        <a:pt x="9933" y="2046"/>
                      </a:lnTo>
                      <a:lnTo>
                        <a:pt x="10010" y="2088"/>
                      </a:lnTo>
                      <a:lnTo>
                        <a:pt x="10101" y="2131"/>
                      </a:lnTo>
                      <a:lnTo>
                        <a:pt x="10175" y="2165"/>
                      </a:lnTo>
                      <a:lnTo>
                        <a:pt x="10113" y="2300"/>
                      </a:lnTo>
                      <a:lnTo>
                        <a:pt x="10036" y="2265"/>
                      </a:lnTo>
                      <a:lnTo>
                        <a:pt x="9939" y="2219"/>
                      </a:lnTo>
                      <a:lnTo>
                        <a:pt x="9852" y="2171"/>
                      </a:lnTo>
                      <a:lnTo>
                        <a:pt x="9814" y="2146"/>
                      </a:lnTo>
                      <a:lnTo>
                        <a:pt x="9786" y="2125"/>
                      </a:lnTo>
                      <a:cubicBezTo>
                        <a:pt x="9783" y="2123"/>
                        <a:pt x="9780" y="2120"/>
                        <a:pt x="9778" y="2118"/>
                      </a:cubicBezTo>
                      <a:lnTo>
                        <a:pt x="9757" y="2097"/>
                      </a:lnTo>
                      <a:cubicBezTo>
                        <a:pt x="9753" y="2093"/>
                        <a:pt x="9750" y="2089"/>
                        <a:pt x="9747" y="2084"/>
                      </a:cubicBezTo>
                      <a:lnTo>
                        <a:pt x="9735" y="2065"/>
                      </a:lnTo>
                      <a:cubicBezTo>
                        <a:pt x="9732" y="2061"/>
                        <a:pt x="9730" y="2057"/>
                        <a:pt x="9728" y="2053"/>
                      </a:cubicBezTo>
                      <a:lnTo>
                        <a:pt x="9686" y="1947"/>
                      </a:lnTo>
                      <a:lnTo>
                        <a:pt x="9660" y="1878"/>
                      </a:lnTo>
                      <a:lnTo>
                        <a:pt x="9799" y="1826"/>
                      </a:lnTo>
                      <a:close/>
                      <a:moveTo>
                        <a:pt x="10514" y="2492"/>
                      </a:moveTo>
                      <a:lnTo>
                        <a:pt x="10535" y="2551"/>
                      </a:lnTo>
                      <a:lnTo>
                        <a:pt x="10567" y="2627"/>
                      </a:lnTo>
                      <a:lnTo>
                        <a:pt x="10430" y="2684"/>
                      </a:lnTo>
                      <a:lnTo>
                        <a:pt x="10396" y="2602"/>
                      </a:lnTo>
                      <a:lnTo>
                        <a:pt x="10374" y="2542"/>
                      </a:lnTo>
                      <a:lnTo>
                        <a:pt x="10514" y="2492"/>
                      </a:lnTo>
                      <a:close/>
                      <a:moveTo>
                        <a:pt x="10812" y="2939"/>
                      </a:moveTo>
                      <a:lnTo>
                        <a:pt x="10836" y="2955"/>
                      </a:lnTo>
                      <a:lnTo>
                        <a:pt x="10824" y="2949"/>
                      </a:lnTo>
                      <a:lnTo>
                        <a:pt x="10934" y="2998"/>
                      </a:lnTo>
                      <a:cubicBezTo>
                        <a:pt x="10953" y="3006"/>
                        <a:pt x="10967" y="3022"/>
                        <a:pt x="10974" y="3042"/>
                      </a:cubicBezTo>
                      <a:lnTo>
                        <a:pt x="10999" y="3118"/>
                      </a:lnTo>
                      <a:lnTo>
                        <a:pt x="11017" y="3173"/>
                      </a:lnTo>
                      <a:lnTo>
                        <a:pt x="11029" y="3214"/>
                      </a:lnTo>
                      <a:lnTo>
                        <a:pt x="11036" y="3236"/>
                      </a:lnTo>
                      <a:lnTo>
                        <a:pt x="11039" y="3249"/>
                      </a:lnTo>
                      <a:lnTo>
                        <a:pt x="11020" y="3216"/>
                      </a:lnTo>
                      <a:lnTo>
                        <a:pt x="11022" y="3218"/>
                      </a:lnTo>
                      <a:lnTo>
                        <a:pt x="10895" y="3270"/>
                      </a:lnTo>
                      <a:lnTo>
                        <a:pt x="10895" y="3265"/>
                      </a:lnTo>
                      <a:lnTo>
                        <a:pt x="10897" y="3248"/>
                      </a:lnTo>
                      <a:cubicBezTo>
                        <a:pt x="10898" y="3238"/>
                        <a:pt x="10901" y="3229"/>
                        <a:pt x="10906" y="3220"/>
                      </a:cubicBezTo>
                      <a:lnTo>
                        <a:pt x="10916" y="3203"/>
                      </a:lnTo>
                      <a:cubicBezTo>
                        <a:pt x="10926" y="3186"/>
                        <a:pt x="10942" y="3174"/>
                        <a:pt x="10961" y="3169"/>
                      </a:cubicBezTo>
                      <a:lnTo>
                        <a:pt x="10972" y="3166"/>
                      </a:lnTo>
                      <a:cubicBezTo>
                        <a:pt x="10984" y="3163"/>
                        <a:pt x="10996" y="3162"/>
                        <a:pt x="11008" y="3165"/>
                      </a:cubicBezTo>
                      <a:lnTo>
                        <a:pt x="11026" y="3169"/>
                      </a:lnTo>
                      <a:cubicBezTo>
                        <a:pt x="11033" y="3171"/>
                        <a:pt x="11041" y="3174"/>
                        <a:pt x="11048" y="3178"/>
                      </a:cubicBezTo>
                      <a:lnTo>
                        <a:pt x="11073" y="3193"/>
                      </a:lnTo>
                      <a:cubicBezTo>
                        <a:pt x="11076" y="3195"/>
                        <a:pt x="11079" y="3197"/>
                        <a:pt x="11082" y="3199"/>
                      </a:cubicBezTo>
                      <a:lnTo>
                        <a:pt x="11115" y="3226"/>
                      </a:lnTo>
                      <a:lnTo>
                        <a:pt x="11163" y="3273"/>
                      </a:lnTo>
                      <a:lnTo>
                        <a:pt x="11189" y="3301"/>
                      </a:lnTo>
                      <a:lnTo>
                        <a:pt x="11079" y="3401"/>
                      </a:lnTo>
                      <a:lnTo>
                        <a:pt x="11060" y="3380"/>
                      </a:lnTo>
                      <a:lnTo>
                        <a:pt x="11020" y="3341"/>
                      </a:lnTo>
                      <a:lnTo>
                        <a:pt x="10987" y="3314"/>
                      </a:lnTo>
                      <a:lnTo>
                        <a:pt x="10996" y="3320"/>
                      </a:lnTo>
                      <a:lnTo>
                        <a:pt x="10971" y="3305"/>
                      </a:lnTo>
                      <a:lnTo>
                        <a:pt x="10993" y="3314"/>
                      </a:lnTo>
                      <a:lnTo>
                        <a:pt x="10975" y="3310"/>
                      </a:lnTo>
                      <a:lnTo>
                        <a:pt x="11011" y="3309"/>
                      </a:lnTo>
                      <a:lnTo>
                        <a:pt x="11000" y="3312"/>
                      </a:lnTo>
                      <a:lnTo>
                        <a:pt x="11045" y="3278"/>
                      </a:lnTo>
                      <a:lnTo>
                        <a:pt x="11035" y="3295"/>
                      </a:lnTo>
                      <a:lnTo>
                        <a:pt x="11044" y="3267"/>
                      </a:lnTo>
                      <a:lnTo>
                        <a:pt x="11044" y="3265"/>
                      </a:lnTo>
                      <a:lnTo>
                        <a:pt x="11044" y="3270"/>
                      </a:lnTo>
                      <a:cubicBezTo>
                        <a:pt x="11044" y="3301"/>
                        <a:pt x="11026" y="3328"/>
                        <a:pt x="10998" y="3339"/>
                      </a:cubicBezTo>
                      <a:cubicBezTo>
                        <a:pt x="10970" y="3351"/>
                        <a:pt x="10938" y="3344"/>
                        <a:pt x="10917" y="3323"/>
                      </a:cubicBezTo>
                      <a:lnTo>
                        <a:pt x="10915" y="3321"/>
                      </a:lnTo>
                      <a:cubicBezTo>
                        <a:pt x="10906" y="3312"/>
                        <a:pt x="10899" y="3300"/>
                        <a:pt x="10896" y="3288"/>
                      </a:cubicBezTo>
                      <a:lnTo>
                        <a:pt x="10893" y="3279"/>
                      </a:lnTo>
                      <a:lnTo>
                        <a:pt x="10886" y="3255"/>
                      </a:lnTo>
                      <a:lnTo>
                        <a:pt x="10876" y="3220"/>
                      </a:lnTo>
                      <a:lnTo>
                        <a:pt x="10858" y="3165"/>
                      </a:lnTo>
                      <a:lnTo>
                        <a:pt x="10833" y="3089"/>
                      </a:lnTo>
                      <a:lnTo>
                        <a:pt x="10873" y="3133"/>
                      </a:lnTo>
                      <a:lnTo>
                        <a:pt x="10763" y="3084"/>
                      </a:lnTo>
                      <a:cubicBezTo>
                        <a:pt x="10759" y="3082"/>
                        <a:pt x="10755" y="3080"/>
                        <a:pt x="10751" y="3077"/>
                      </a:cubicBezTo>
                      <a:lnTo>
                        <a:pt x="10727" y="3061"/>
                      </a:lnTo>
                      <a:lnTo>
                        <a:pt x="10812" y="2939"/>
                      </a:lnTo>
                      <a:close/>
                      <a:moveTo>
                        <a:pt x="11467" y="3665"/>
                      </a:moveTo>
                      <a:lnTo>
                        <a:pt x="11470" y="3671"/>
                      </a:lnTo>
                      <a:lnTo>
                        <a:pt x="11504" y="3730"/>
                      </a:lnTo>
                      <a:lnTo>
                        <a:pt x="11530" y="3778"/>
                      </a:lnTo>
                      <a:lnTo>
                        <a:pt x="11542" y="3798"/>
                      </a:lnTo>
                      <a:lnTo>
                        <a:pt x="11412" y="3870"/>
                      </a:lnTo>
                      <a:lnTo>
                        <a:pt x="11400" y="3849"/>
                      </a:lnTo>
                      <a:lnTo>
                        <a:pt x="11375" y="3803"/>
                      </a:lnTo>
                      <a:lnTo>
                        <a:pt x="11344" y="3750"/>
                      </a:lnTo>
                      <a:lnTo>
                        <a:pt x="11341" y="3744"/>
                      </a:lnTo>
                      <a:lnTo>
                        <a:pt x="11467" y="3665"/>
                      </a:lnTo>
                      <a:close/>
                      <a:moveTo>
                        <a:pt x="11865" y="3988"/>
                      </a:moveTo>
                      <a:lnTo>
                        <a:pt x="11913" y="4002"/>
                      </a:lnTo>
                      <a:lnTo>
                        <a:pt x="11969" y="4018"/>
                      </a:lnTo>
                      <a:lnTo>
                        <a:pt x="12029" y="4034"/>
                      </a:lnTo>
                      <a:cubicBezTo>
                        <a:pt x="12063" y="4042"/>
                        <a:pt x="12086" y="4074"/>
                        <a:pt x="12085" y="4109"/>
                      </a:cubicBezTo>
                      <a:lnTo>
                        <a:pt x="12078" y="4255"/>
                      </a:lnTo>
                      <a:lnTo>
                        <a:pt x="12076" y="4400"/>
                      </a:lnTo>
                      <a:lnTo>
                        <a:pt x="12074" y="4528"/>
                      </a:lnTo>
                      <a:lnTo>
                        <a:pt x="11926" y="4527"/>
                      </a:lnTo>
                      <a:lnTo>
                        <a:pt x="11927" y="4398"/>
                      </a:lnTo>
                      <a:lnTo>
                        <a:pt x="11929" y="4248"/>
                      </a:lnTo>
                      <a:lnTo>
                        <a:pt x="11936" y="4102"/>
                      </a:lnTo>
                      <a:lnTo>
                        <a:pt x="11992" y="4177"/>
                      </a:lnTo>
                      <a:lnTo>
                        <a:pt x="11928" y="4161"/>
                      </a:lnTo>
                      <a:lnTo>
                        <a:pt x="11872" y="4145"/>
                      </a:lnTo>
                      <a:lnTo>
                        <a:pt x="11824" y="4131"/>
                      </a:lnTo>
                      <a:lnTo>
                        <a:pt x="11865" y="3988"/>
                      </a:lnTo>
                      <a:close/>
                      <a:moveTo>
                        <a:pt x="12061" y="4977"/>
                      </a:moveTo>
                      <a:lnTo>
                        <a:pt x="12060" y="4994"/>
                      </a:lnTo>
                      <a:lnTo>
                        <a:pt x="12045" y="5129"/>
                      </a:lnTo>
                      <a:lnTo>
                        <a:pt x="11897" y="5112"/>
                      </a:lnTo>
                      <a:lnTo>
                        <a:pt x="11911" y="4985"/>
                      </a:lnTo>
                      <a:lnTo>
                        <a:pt x="11912" y="4968"/>
                      </a:lnTo>
                      <a:lnTo>
                        <a:pt x="12061" y="4977"/>
                      </a:lnTo>
                      <a:close/>
                      <a:moveTo>
                        <a:pt x="11791" y="5431"/>
                      </a:moveTo>
                      <a:lnTo>
                        <a:pt x="11783" y="5458"/>
                      </a:lnTo>
                      <a:lnTo>
                        <a:pt x="11774" y="5504"/>
                      </a:lnTo>
                      <a:lnTo>
                        <a:pt x="11761" y="5560"/>
                      </a:lnTo>
                      <a:lnTo>
                        <a:pt x="11714" y="5473"/>
                      </a:lnTo>
                      <a:lnTo>
                        <a:pt x="11764" y="5491"/>
                      </a:lnTo>
                      <a:lnTo>
                        <a:pt x="11812" y="5511"/>
                      </a:lnTo>
                      <a:lnTo>
                        <a:pt x="11852" y="5531"/>
                      </a:lnTo>
                      <a:lnTo>
                        <a:pt x="11889" y="5553"/>
                      </a:lnTo>
                      <a:cubicBezTo>
                        <a:pt x="11894" y="5556"/>
                        <a:pt x="11897" y="5559"/>
                        <a:pt x="11901" y="5562"/>
                      </a:cubicBezTo>
                      <a:lnTo>
                        <a:pt x="11945" y="5603"/>
                      </a:lnTo>
                      <a:cubicBezTo>
                        <a:pt x="11951" y="5609"/>
                        <a:pt x="11956" y="5615"/>
                        <a:pt x="11960" y="5623"/>
                      </a:cubicBezTo>
                      <a:lnTo>
                        <a:pt x="11985" y="5670"/>
                      </a:lnTo>
                      <a:cubicBezTo>
                        <a:pt x="11989" y="5677"/>
                        <a:pt x="11992" y="5686"/>
                        <a:pt x="11993" y="5695"/>
                      </a:cubicBezTo>
                      <a:lnTo>
                        <a:pt x="12000" y="5749"/>
                      </a:lnTo>
                      <a:cubicBezTo>
                        <a:pt x="12001" y="5754"/>
                        <a:pt x="12001" y="5760"/>
                        <a:pt x="12000" y="5765"/>
                      </a:cubicBezTo>
                      <a:lnTo>
                        <a:pt x="11994" y="5831"/>
                      </a:lnTo>
                      <a:lnTo>
                        <a:pt x="11983" y="5886"/>
                      </a:lnTo>
                      <a:lnTo>
                        <a:pt x="11838" y="5853"/>
                      </a:lnTo>
                      <a:lnTo>
                        <a:pt x="11846" y="5818"/>
                      </a:lnTo>
                      <a:lnTo>
                        <a:pt x="11852" y="5752"/>
                      </a:lnTo>
                      <a:lnTo>
                        <a:pt x="11853" y="5768"/>
                      </a:lnTo>
                      <a:lnTo>
                        <a:pt x="11846" y="5714"/>
                      </a:lnTo>
                      <a:lnTo>
                        <a:pt x="11854" y="5739"/>
                      </a:lnTo>
                      <a:lnTo>
                        <a:pt x="11829" y="5692"/>
                      </a:lnTo>
                      <a:lnTo>
                        <a:pt x="11844" y="5712"/>
                      </a:lnTo>
                      <a:lnTo>
                        <a:pt x="11800" y="5671"/>
                      </a:lnTo>
                      <a:lnTo>
                        <a:pt x="11812" y="5680"/>
                      </a:lnTo>
                      <a:lnTo>
                        <a:pt x="11787" y="5664"/>
                      </a:lnTo>
                      <a:lnTo>
                        <a:pt x="11753" y="5648"/>
                      </a:lnTo>
                      <a:lnTo>
                        <a:pt x="11713" y="5630"/>
                      </a:lnTo>
                      <a:lnTo>
                        <a:pt x="11663" y="5612"/>
                      </a:lnTo>
                      <a:cubicBezTo>
                        <a:pt x="11627" y="5599"/>
                        <a:pt x="11607" y="5561"/>
                        <a:pt x="11616" y="5524"/>
                      </a:cubicBezTo>
                      <a:lnTo>
                        <a:pt x="11628" y="5477"/>
                      </a:lnTo>
                      <a:lnTo>
                        <a:pt x="11640" y="5417"/>
                      </a:lnTo>
                      <a:lnTo>
                        <a:pt x="11648" y="5390"/>
                      </a:lnTo>
                      <a:lnTo>
                        <a:pt x="11791" y="5431"/>
                      </a:lnTo>
                      <a:close/>
                      <a:moveTo>
                        <a:pt x="11840" y="6339"/>
                      </a:moveTo>
                      <a:lnTo>
                        <a:pt x="11812" y="6368"/>
                      </a:lnTo>
                      <a:lnTo>
                        <a:pt x="11738" y="6430"/>
                      </a:lnTo>
                      <a:lnTo>
                        <a:pt x="11714" y="6446"/>
                      </a:lnTo>
                      <a:lnTo>
                        <a:pt x="11633" y="6321"/>
                      </a:lnTo>
                      <a:lnTo>
                        <a:pt x="11643" y="6315"/>
                      </a:lnTo>
                      <a:lnTo>
                        <a:pt x="11705" y="6265"/>
                      </a:lnTo>
                      <a:lnTo>
                        <a:pt x="11733" y="6236"/>
                      </a:lnTo>
                      <a:lnTo>
                        <a:pt x="11840" y="6339"/>
                      </a:lnTo>
                      <a:close/>
                      <a:moveTo>
                        <a:pt x="11330" y="6677"/>
                      </a:moveTo>
                      <a:lnTo>
                        <a:pt x="11273" y="6712"/>
                      </a:lnTo>
                      <a:lnTo>
                        <a:pt x="11245" y="6729"/>
                      </a:lnTo>
                      <a:lnTo>
                        <a:pt x="11217" y="6748"/>
                      </a:lnTo>
                      <a:lnTo>
                        <a:pt x="11150" y="6792"/>
                      </a:lnTo>
                      <a:lnTo>
                        <a:pt x="11123" y="6811"/>
                      </a:lnTo>
                      <a:lnTo>
                        <a:pt x="11100" y="6826"/>
                      </a:lnTo>
                      <a:lnTo>
                        <a:pt x="11084" y="6838"/>
                      </a:lnTo>
                      <a:lnTo>
                        <a:pt x="11077" y="6842"/>
                      </a:lnTo>
                      <a:lnTo>
                        <a:pt x="11098" y="6821"/>
                      </a:lnTo>
                      <a:lnTo>
                        <a:pt x="11036" y="6917"/>
                      </a:lnTo>
                      <a:lnTo>
                        <a:pt x="10980" y="7010"/>
                      </a:lnTo>
                      <a:lnTo>
                        <a:pt x="10951" y="7063"/>
                      </a:lnTo>
                      <a:lnTo>
                        <a:pt x="10821" y="6991"/>
                      </a:lnTo>
                      <a:lnTo>
                        <a:pt x="10853" y="6935"/>
                      </a:lnTo>
                      <a:lnTo>
                        <a:pt x="10911" y="6836"/>
                      </a:lnTo>
                      <a:lnTo>
                        <a:pt x="10973" y="6740"/>
                      </a:lnTo>
                      <a:cubicBezTo>
                        <a:pt x="10979" y="6732"/>
                        <a:pt x="10986" y="6724"/>
                        <a:pt x="10994" y="6719"/>
                      </a:cubicBezTo>
                      <a:lnTo>
                        <a:pt x="10999" y="6715"/>
                      </a:lnTo>
                      <a:lnTo>
                        <a:pt x="11015" y="6704"/>
                      </a:lnTo>
                      <a:lnTo>
                        <a:pt x="11038" y="6688"/>
                      </a:lnTo>
                      <a:lnTo>
                        <a:pt x="11069" y="6667"/>
                      </a:lnTo>
                      <a:lnTo>
                        <a:pt x="11134" y="6625"/>
                      </a:lnTo>
                      <a:lnTo>
                        <a:pt x="11168" y="6602"/>
                      </a:lnTo>
                      <a:lnTo>
                        <a:pt x="11196" y="6585"/>
                      </a:lnTo>
                      <a:lnTo>
                        <a:pt x="11254" y="6550"/>
                      </a:lnTo>
                      <a:lnTo>
                        <a:pt x="11330" y="6677"/>
                      </a:lnTo>
                      <a:close/>
                      <a:moveTo>
                        <a:pt x="10732" y="7454"/>
                      </a:moveTo>
                      <a:lnTo>
                        <a:pt x="10707" y="7495"/>
                      </a:lnTo>
                      <a:lnTo>
                        <a:pt x="10653" y="7582"/>
                      </a:lnTo>
                      <a:lnTo>
                        <a:pt x="10527" y="7503"/>
                      </a:lnTo>
                      <a:lnTo>
                        <a:pt x="10580" y="7420"/>
                      </a:lnTo>
                      <a:lnTo>
                        <a:pt x="10604" y="7378"/>
                      </a:lnTo>
                      <a:lnTo>
                        <a:pt x="10732" y="7454"/>
                      </a:lnTo>
                      <a:close/>
                      <a:moveTo>
                        <a:pt x="10649" y="7810"/>
                      </a:moveTo>
                      <a:lnTo>
                        <a:pt x="10668" y="7825"/>
                      </a:lnTo>
                      <a:lnTo>
                        <a:pt x="10727" y="7865"/>
                      </a:lnTo>
                      <a:lnTo>
                        <a:pt x="10748" y="7877"/>
                      </a:lnTo>
                      <a:lnTo>
                        <a:pt x="10733" y="7870"/>
                      </a:lnTo>
                      <a:lnTo>
                        <a:pt x="10759" y="7878"/>
                      </a:lnTo>
                      <a:lnTo>
                        <a:pt x="10746" y="7876"/>
                      </a:lnTo>
                      <a:lnTo>
                        <a:pt x="10771" y="7879"/>
                      </a:lnTo>
                      <a:lnTo>
                        <a:pt x="10751" y="7879"/>
                      </a:lnTo>
                      <a:lnTo>
                        <a:pt x="10776" y="7875"/>
                      </a:lnTo>
                      <a:lnTo>
                        <a:pt x="10758" y="7880"/>
                      </a:lnTo>
                      <a:lnTo>
                        <a:pt x="10783" y="7869"/>
                      </a:lnTo>
                      <a:lnTo>
                        <a:pt x="10769" y="7877"/>
                      </a:lnTo>
                      <a:lnTo>
                        <a:pt x="10795" y="7858"/>
                      </a:lnTo>
                      <a:lnTo>
                        <a:pt x="10815" y="7838"/>
                      </a:lnTo>
                      <a:lnTo>
                        <a:pt x="10841" y="7807"/>
                      </a:lnTo>
                      <a:lnTo>
                        <a:pt x="10872" y="7765"/>
                      </a:lnTo>
                      <a:lnTo>
                        <a:pt x="10908" y="7712"/>
                      </a:lnTo>
                      <a:cubicBezTo>
                        <a:pt x="10927" y="7685"/>
                        <a:pt x="10963" y="7673"/>
                        <a:pt x="10994" y="7684"/>
                      </a:cubicBezTo>
                      <a:lnTo>
                        <a:pt x="11103" y="7723"/>
                      </a:lnTo>
                      <a:lnTo>
                        <a:pt x="11054" y="7863"/>
                      </a:lnTo>
                      <a:lnTo>
                        <a:pt x="10945" y="7825"/>
                      </a:lnTo>
                      <a:lnTo>
                        <a:pt x="11031" y="7797"/>
                      </a:lnTo>
                      <a:lnTo>
                        <a:pt x="10991" y="7854"/>
                      </a:lnTo>
                      <a:lnTo>
                        <a:pt x="10954" y="7904"/>
                      </a:lnTo>
                      <a:lnTo>
                        <a:pt x="10918" y="7945"/>
                      </a:lnTo>
                      <a:lnTo>
                        <a:pt x="10882" y="7978"/>
                      </a:lnTo>
                      <a:lnTo>
                        <a:pt x="10856" y="7997"/>
                      </a:lnTo>
                      <a:cubicBezTo>
                        <a:pt x="10852" y="8001"/>
                        <a:pt x="10847" y="8003"/>
                        <a:pt x="10842" y="8005"/>
                      </a:cubicBezTo>
                      <a:lnTo>
                        <a:pt x="10817" y="8016"/>
                      </a:lnTo>
                      <a:cubicBezTo>
                        <a:pt x="10812" y="8019"/>
                        <a:pt x="10805" y="8021"/>
                        <a:pt x="10799" y="8022"/>
                      </a:cubicBezTo>
                      <a:lnTo>
                        <a:pt x="10774" y="8026"/>
                      </a:lnTo>
                      <a:cubicBezTo>
                        <a:pt x="10767" y="8027"/>
                        <a:pt x="10760" y="8027"/>
                        <a:pt x="10754" y="8026"/>
                      </a:cubicBezTo>
                      <a:lnTo>
                        <a:pt x="10729" y="8023"/>
                      </a:lnTo>
                      <a:cubicBezTo>
                        <a:pt x="10724" y="8023"/>
                        <a:pt x="10720" y="8022"/>
                        <a:pt x="10716" y="8020"/>
                      </a:cubicBezTo>
                      <a:lnTo>
                        <a:pt x="10690" y="8012"/>
                      </a:lnTo>
                      <a:cubicBezTo>
                        <a:pt x="10685" y="8011"/>
                        <a:pt x="10680" y="8009"/>
                        <a:pt x="10675" y="8006"/>
                      </a:cubicBezTo>
                      <a:lnTo>
                        <a:pt x="10642" y="7988"/>
                      </a:lnTo>
                      <a:lnTo>
                        <a:pt x="10577" y="7942"/>
                      </a:lnTo>
                      <a:lnTo>
                        <a:pt x="10557" y="7927"/>
                      </a:lnTo>
                      <a:lnTo>
                        <a:pt x="10649" y="7810"/>
                      </a:lnTo>
                      <a:close/>
                      <a:moveTo>
                        <a:pt x="11465" y="8058"/>
                      </a:moveTo>
                      <a:lnTo>
                        <a:pt x="11503" y="8137"/>
                      </a:lnTo>
                      <a:cubicBezTo>
                        <a:pt x="11504" y="8141"/>
                        <a:pt x="11506" y="8145"/>
                        <a:pt x="11507" y="8149"/>
                      </a:cubicBezTo>
                      <a:lnTo>
                        <a:pt x="11524" y="8207"/>
                      </a:lnTo>
                      <a:lnTo>
                        <a:pt x="11381" y="8248"/>
                      </a:lnTo>
                      <a:lnTo>
                        <a:pt x="11364" y="8190"/>
                      </a:lnTo>
                      <a:lnTo>
                        <a:pt x="11368" y="8201"/>
                      </a:lnTo>
                      <a:lnTo>
                        <a:pt x="11330" y="8122"/>
                      </a:lnTo>
                      <a:lnTo>
                        <a:pt x="11465" y="8058"/>
                      </a:lnTo>
                      <a:close/>
                      <a:moveTo>
                        <a:pt x="11549" y="8677"/>
                      </a:moveTo>
                      <a:lnTo>
                        <a:pt x="11548" y="8681"/>
                      </a:lnTo>
                      <a:lnTo>
                        <a:pt x="11519" y="8815"/>
                      </a:lnTo>
                      <a:lnTo>
                        <a:pt x="11476" y="8941"/>
                      </a:lnTo>
                      <a:lnTo>
                        <a:pt x="11418" y="9059"/>
                      </a:lnTo>
                      <a:lnTo>
                        <a:pt x="11348" y="9166"/>
                      </a:lnTo>
                      <a:cubicBezTo>
                        <a:pt x="11346" y="9169"/>
                        <a:pt x="11344" y="9172"/>
                        <a:pt x="11341" y="9175"/>
                      </a:cubicBezTo>
                      <a:lnTo>
                        <a:pt x="11276" y="9246"/>
                      </a:lnTo>
                      <a:lnTo>
                        <a:pt x="11166" y="9146"/>
                      </a:lnTo>
                      <a:lnTo>
                        <a:pt x="11232" y="9074"/>
                      </a:lnTo>
                      <a:lnTo>
                        <a:pt x="11225" y="9083"/>
                      </a:lnTo>
                      <a:lnTo>
                        <a:pt x="11285" y="8994"/>
                      </a:lnTo>
                      <a:lnTo>
                        <a:pt x="11335" y="8892"/>
                      </a:lnTo>
                      <a:lnTo>
                        <a:pt x="11374" y="8782"/>
                      </a:lnTo>
                      <a:lnTo>
                        <a:pt x="11401" y="8665"/>
                      </a:lnTo>
                      <a:lnTo>
                        <a:pt x="11401" y="8661"/>
                      </a:lnTo>
                      <a:lnTo>
                        <a:pt x="11549" y="8677"/>
                      </a:lnTo>
                      <a:close/>
                      <a:moveTo>
                        <a:pt x="10968" y="9537"/>
                      </a:moveTo>
                      <a:lnTo>
                        <a:pt x="10915" y="9619"/>
                      </a:lnTo>
                      <a:lnTo>
                        <a:pt x="10900" y="9650"/>
                      </a:lnTo>
                      <a:lnTo>
                        <a:pt x="10900" y="9651"/>
                      </a:lnTo>
                      <a:lnTo>
                        <a:pt x="10761" y="9599"/>
                      </a:lnTo>
                      <a:lnTo>
                        <a:pt x="10767" y="9585"/>
                      </a:lnTo>
                      <a:lnTo>
                        <a:pt x="10790" y="9538"/>
                      </a:lnTo>
                      <a:lnTo>
                        <a:pt x="10843" y="9456"/>
                      </a:lnTo>
                      <a:lnTo>
                        <a:pt x="10968" y="9537"/>
                      </a:lnTo>
                      <a:close/>
                      <a:moveTo>
                        <a:pt x="11121" y="9892"/>
                      </a:moveTo>
                      <a:lnTo>
                        <a:pt x="11131" y="9905"/>
                      </a:lnTo>
                      <a:lnTo>
                        <a:pt x="11169" y="9950"/>
                      </a:lnTo>
                      <a:lnTo>
                        <a:pt x="11207" y="10003"/>
                      </a:lnTo>
                      <a:cubicBezTo>
                        <a:pt x="11210" y="10008"/>
                        <a:pt x="11213" y="10013"/>
                        <a:pt x="11216" y="10019"/>
                      </a:cubicBezTo>
                      <a:lnTo>
                        <a:pt x="11237" y="10072"/>
                      </a:lnTo>
                      <a:cubicBezTo>
                        <a:pt x="11240" y="10081"/>
                        <a:pt x="11242" y="10090"/>
                        <a:pt x="11242" y="10099"/>
                      </a:cubicBezTo>
                      <a:lnTo>
                        <a:pt x="11242" y="10124"/>
                      </a:lnTo>
                      <a:cubicBezTo>
                        <a:pt x="11242" y="10128"/>
                        <a:pt x="11241" y="10132"/>
                        <a:pt x="11241" y="10136"/>
                      </a:cubicBezTo>
                      <a:lnTo>
                        <a:pt x="11237" y="10161"/>
                      </a:lnTo>
                      <a:cubicBezTo>
                        <a:pt x="11236" y="10166"/>
                        <a:pt x="11235" y="10171"/>
                        <a:pt x="11233" y="10176"/>
                      </a:cubicBezTo>
                      <a:lnTo>
                        <a:pt x="11214" y="10225"/>
                      </a:lnTo>
                      <a:lnTo>
                        <a:pt x="11187" y="10281"/>
                      </a:lnTo>
                      <a:lnTo>
                        <a:pt x="11171" y="10324"/>
                      </a:lnTo>
                      <a:lnTo>
                        <a:pt x="11174" y="10314"/>
                      </a:lnTo>
                      <a:lnTo>
                        <a:pt x="11160" y="10375"/>
                      </a:lnTo>
                      <a:lnTo>
                        <a:pt x="11148" y="10429"/>
                      </a:lnTo>
                      <a:lnTo>
                        <a:pt x="11138" y="10477"/>
                      </a:lnTo>
                      <a:lnTo>
                        <a:pt x="11135" y="10495"/>
                      </a:lnTo>
                      <a:lnTo>
                        <a:pt x="10989" y="10467"/>
                      </a:lnTo>
                      <a:lnTo>
                        <a:pt x="10993" y="10446"/>
                      </a:lnTo>
                      <a:lnTo>
                        <a:pt x="11003" y="10398"/>
                      </a:lnTo>
                      <a:lnTo>
                        <a:pt x="11015" y="10342"/>
                      </a:lnTo>
                      <a:lnTo>
                        <a:pt x="11029" y="10281"/>
                      </a:lnTo>
                      <a:cubicBezTo>
                        <a:pt x="11030" y="10277"/>
                        <a:pt x="11031" y="10274"/>
                        <a:pt x="11032" y="10271"/>
                      </a:cubicBezTo>
                      <a:lnTo>
                        <a:pt x="11053" y="10216"/>
                      </a:lnTo>
                      <a:lnTo>
                        <a:pt x="11075" y="10172"/>
                      </a:lnTo>
                      <a:lnTo>
                        <a:pt x="11094" y="10123"/>
                      </a:lnTo>
                      <a:lnTo>
                        <a:pt x="11090" y="10138"/>
                      </a:lnTo>
                      <a:lnTo>
                        <a:pt x="11094" y="10113"/>
                      </a:lnTo>
                      <a:lnTo>
                        <a:pt x="11093" y="10124"/>
                      </a:lnTo>
                      <a:lnTo>
                        <a:pt x="11093" y="10099"/>
                      </a:lnTo>
                      <a:lnTo>
                        <a:pt x="11098" y="10127"/>
                      </a:lnTo>
                      <a:lnTo>
                        <a:pt x="11077" y="10074"/>
                      </a:lnTo>
                      <a:lnTo>
                        <a:pt x="11086" y="10090"/>
                      </a:lnTo>
                      <a:lnTo>
                        <a:pt x="11054" y="10045"/>
                      </a:lnTo>
                      <a:lnTo>
                        <a:pt x="11012" y="9994"/>
                      </a:lnTo>
                      <a:lnTo>
                        <a:pt x="11002" y="9981"/>
                      </a:lnTo>
                      <a:lnTo>
                        <a:pt x="11121" y="9892"/>
                      </a:lnTo>
                      <a:close/>
                      <a:moveTo>
                        <a:pt x="11049" y="10884"/>
                      </a:moveTo>
                      <a:lnTo>
                        <a:pt x="11059" y="10913"/>
                      </a:lnTo>
                      <a:lnTo>
                        <a:pt x="11078" y="10954"/>
                      </a:lnTo>
                      <a:lnTo>
                        <a:pt x="11096" y="10983"/>
                      </a:lnTo>
                      <a:lnTo>
                        <a:pt x="11107" y="10997"/>
                      </a:lnTo>
                      <a:lnTo>
                        <a:pt x="10987" y="11085"/>
                      </a:lnTo>
                      <a:lnTo>
                        <a:pt x="10969" y="11059"/>
                      </a:lnTo>
                      <a:lnTo>
                        <a:pt x="10943" y="11015"/>
                      </a:lnTo>
                      <a:lnTo>
                        <a:pt x="10920" y="10964"/>
                      </a:lnTo>
                      <a:lnTo>
                        <a:pt x="10909" y="10936"/>
                      </a:lnTo>
                      <a:lnTo>
                        <a:pt x="11049" y="10884"/>
                      </a:lnTo>
                      <a:close/>
                      <a:moveTo>
                        <a:pt x="11475" y="11125"/>
                      </a:moveTo>
                      <a:lnTo>
                        <a:pt x="11510" y="11135"/>
                      </a:lnTo>
                      <a:cubicBezTo>
                        <a:pt x="11534" y="11142"/>
                        <a:pt x="11554" y="11161"/>
                        <a:pt x="11561" y="11186"/>
                      </a:cubicBezTo>
                      <a:lnTo>
                        <a:pt x="11576" y="11237"/>
                      </a:lnTo>
                      <a:lnTo>
                        <a:pt x="11589" y="11291"/>
                      </a:lnTo>
                      <a:lnTo>
                        <a:pt x="11603" y="11337"/>
                      </a:lnTo>
                      <a:lnTo>
                        <a:pt x="11597" y="11324"/>
                      </a:lnTo>
                      <a:lnTo>
                        <a:pt x="11621" y="11370"/>
                      </a:lnTo>
                      <a:lnTo>
                        <a:pt x="11612" y="11356"/>
                      </a:lnTo>
                      <a:lnTo>
                        <a:pt x="11634" y="11382"/>
                      </a:lnTo>
                      <a:lnTo>
                        <a:pt x="11627" y="11375"/>
                      </a:lnTo>
                      <a:lnTo>
                        <a:pt x="11653" y="11398"/>
                      </a:lnTo>
                      <a:lnTo>
                        <a:pt x="11706" y="11437"/>
                      </a:lnTo>
                      <a:lnTo>
                        <a:pt x="11763" y="11482"/>
                      </a:lnTo>
                      <a:cubicBezTo>
                        <a:pt x="11766" y="11485"/>
                        <a:pt x="11769" y="11488"/>
                        <a:pt x="11772" y="11491"/>
                      </a:cubicBezTo>
                      <a:lnTo>
                        <a:pt x="11794" y="11516"/>
                      </a:lnTo>
                      <a:cubicBezTo>
                        <a:pt x="11798" y="11520"/>
                        <a:pt x="11801" y="11525"/>
                        <a:pt x="11804" y="11530"/>
                      </a:cubicBezTo>
                      <a:lnTo>
                        <a:pt x="11820" y="11559"/>
                      </a:lnTo>
                      <a:cubicBezTo>
                        <a:pt x="11824" y="11567"/>
                        <a:pt x="11827" y="11575"/>
                        <a:pt x="11828" y="11585"/>
                      </a:cubicBezTo>
                      <a:lnTo>
                        <a:pt x="11833" y="11622"/>
                      </a:lnTo>
                      <a:cubicBezTo>
                        <a:pt x="11834" y="11630"/>
                        <a:pt x="11834" y="11638"/>
                        <a:pt x="11832" y="11647"/>
                      </a:cubicBezTo>
                      <a:lnTo>
                        <a:pt x="11825" y="11679"/>
                      </a:lnTo>
                      <a:lnTo>
                        <a:pt x="11680" y="11649"/>
                      </a:lnTo>
                      <a:lnTo>
                        <a:pt x="11687" y="11616"/>
                      </a:lnTo>
                      <a:lnTo>
                        <a:pt x="11686" y="11641"/>
                      </a:lnTo>
                      <a:lnTo>
                        <a:pt x="11681" y="11604"/>
                      </a:lnTo>
                      <a:lnTo>
                        <a:pt x="11689" y="11630"/>
                      </a:lnTo>
                      <a:lnTo>
                        <a:pt x="11673" y="11601"/>
                      </a:lnTo>
                      <a:lnTo>
                        <a:pt x="11683" y="11615"/>
                      </a:lnTo>
                      <a:lnTo>
                        <a:pt x="11661" y="11590"/>
                      </a:lnTo>
                      <a:lnTo>
                        <a:pt x="11670" y="11598"/>
                      </a:lnTo>
                      <a:lnTo>
                        <a:pt x="11617" y="11556"/>
                      </a:lnTo>
                      <a:lnTo>
                        <a:pt x="11554" y="11509"/>
                      </a:lnTo>
                      <a:lnTo>
                        <a:pt x="11528" y="11486"/>
                      </a:lnTo>
                      <a:cubicBezTo>
                        <a:pt x="11526" y="11484"/>
                        <a:pt x="11523" y="11481"/>
                        <a:pt x="11521" y="11478"/>
                      </a:cubicBezTo>
                      <a:lnTo>
                        <a:pt x="11499" y="11452"/>
                      </a:lnTo>
                      <a:cubicBezTo>
                        <a:pt x="11495" y="11448"/>
                        <a:pt x="11492" y="11444"/>
                        <a:pt x="11490" y="11439"/>
                      </a:cubicBezTo>
                      <a:lnTo>
                        <a:pt x="11466" y="11393"/>
                      </a:lnTo>
                      <a:cubicBezTo>
                        <a:pt x="11463" y="11389"/>
                        <a:pt x="11462" y="11384"/>
                        <a:pt x="11460" y="11380"/>
                      </a:cubicBezTo>
                      <a:lnTo>
                        <a:pt x="11444" y="11325"/>
                      </a:lnTo>
                      <a:lnTo>
                        <a:pt x="11433" y="11278"/>
                      </a:lnTo>
                      <a:lnTo>
                        <a:pt x="11418" y="11227"/>
                      </a:lnTo>
                      <a:lnTo>
                        <a:pt x="11469" y="11278"/>
                      </a:lnTo>
                      <a:lnTo>
                        <a:pt x="11434" y="11268"/>
                      </a:lnTo>
                      <a:lnTo>
                        <a:pt x="11475" y="11125"/>
                      </a:lnTo>
                      <a:close/>
                      <a:moveTo>
                        <a:pt x="11440" y="11997"/>
                      </a:moveTo>
                      <a:lnTo>
                        <a:pt x="11421" y="12007"/>
                      </a:lnTo>
                      <a:lnTo>
                        <a:pt x="11303" y="12059"/>
                      </a:lnTo>
                      <a:lnTo>
                        <a:pt x="11298" y="12061"/>
                      </a:lnTo>
                      <a:lnTo>
                        <a:pt x="11242" y="11924"/>
                      </a:lnTo>
                      <a:lnTo>
                        <a:pt x="11354" y="11874"/>
                      </a:lnTo>
                      <a:lnTo>
                        <a:pt x="11373" y="11864"/>
                      </a:lnTo>
                      <a:lnTo>
                        <a:pt x="11440" y="11997"/>
                      </a:lnTo>
                      <a:close/>
                      <a:moveTo>
                        <a:pt x="10992" y="12313"/>
                      </a:moveTo>
                      <a:lnTo>
                        <a:pt x="10948" y="12362"/>
                      </a:lnTo>
                      <a:lnTo>
                        <a:pt x="10859" y="12452"/>
                      </a:lnTo>
                      <a:lnTo>
                        <a:pt x="10765" y="12534"/>
                      </a:lnTo>
                      <a:lnTo>
                        <a:pt x="10671" y="12607"/>
                      </a:lnTo>
                      <a:lnTo>
                        <a:pt x="10575" y="12668"/>
                      </a:lnTo>
                      <a:lnTo>
                        <a:pt x="10506" y="12699"/>
                      </a:lnTo>
                      <a:lnTo>
                        <a:pt x="10446" y="12563"/>
                      </a:lnTo>
                      <a:lnTo>
                        <a:pt x="10496" y="12541"/>
                      </a:lnTo>
                      <a:lnTo>
                        <a:pt x="10580" y="12490"/>
                      </a:lnTo>
                      <a:lnTo>
                        <a:pt x="10667" y="12423"/>
                      </a:lnTo>
                      <a:lnTo>
                        <a:pt x="10754" y="12347"/>
                      </a:lnTo>
                      <a:lnTo>
                        <a:pt x="10837" y="12263"/>
                      </a:lnTo>
                      <a:lnTo>
                        <a:pt x="10882" y="12213"/>
                      </a:lnTo>
                      <a:lnTo>
                        <a:pt x="10992" y="12313"/>
                      </a:lnTo>
                      <a:close/>
                      <a:moveTo>
                        <a:pt x="10019" y="12679"/>
                      </a:moveTo>
                      <a:lnTo>
                        <a:pt x="9977" y="12670"/>
                      </a:lnTo>
                      <a:lnTo>
                        <a:pt x="9906" y="12647"/>
                      </a:lnTo>
                      <a:cubicBezTo>
                        <a:pt x="9899" y="12645"/>
                        <a:pt x="9892" y="12641"/>
                        <a:pt x="9887" y="12637"/>
                      </a:cubicBezTo>
                      <a:lnTo>
                        <a:pt x="9863" y="12620"/>
                      </a:lnTo>
                      <a:cubicBezTo>
                        <a:pt x="9856" y="12615"/>
                        <a:pt x="9850" y="12609"/>
                        <a:pt x="9845" y="12602"/>
                      </a:cubicBezTo>
                      <a:lnTo>
                        <a:pt x="9839" y="12594"/>
                      </a:lnTo>
                      <a:lnTo>
                        <a:pt x="9960" y="12509"/>
                      </a:lnTo>
                      <a:lnTo>
                        <a:pt x="9966" y="12517"/>
                      </a:lnTo>
                      <a:lnTo>
                        <a:pt x="9948" y="12499"/>
                      </a:lnTo>
                      <a:lnTo>
                        <a:pt x="9972" y="12516"/>
                      </a:lnTo>
                      <a:lnTo>
                        <a:pt x="9953" y="12506"/>
                      </a:lnTo>
                      <a:lnTo>
                        <a:pt x="10008" y="12525"/>
                      </a:lnTo>
                      <a:lnTo>
                        <a:pt x="10050" y="12534"/>
                      </a:lnTo>
                      <a:lnTo>
                        <a:pt x="10019" y="12679"/>
                      </a:lnTo>
                      <a:close/>
                      <a:moveTo>
                        <a:pt x="9556" y="12411"/>
                      </a:moveTo>
                      <a:lnTo>
                        <a:pt x="9469" y="12405"/>
                      </a:lnTo>
                      <a:lnTo>
                        <a:pt x="9307" y="12399"/>
                      </a:lnTo>
                      <a:lnTo>
                        <a:pt x="9140" y="12387"/>
                      </a:lnTo>
                      <a:cubicBezTo>
                        <a:pt x="9119" y="12385"/>
                        <a:pt x="9100" y="12375"/>
                        <a:pt x="9087" y="12359"/>
                      </a:cubicBezTo>
                      <a:lnTo>
                        <a:pt x="9043" y="12304"/>
                      </a:lnTo>
                      <a:lnTo>
                        <a:pt x="9000" y="12258"/>
                      </a:lnTo>
                      <a:lnTo>
                        <a:pt x="9009" y="12266"/>
                      </a:lnTo>
                      <a:lnTo>
                        <a:pt x="8979" y="12243"/>
                      </a:lnTo>
                      <a:lnTo>
                        <a:pt x="9070" y="12125"/>
                      </a:lnTo>
                      <a:lnTo>
                        <a:pt x="9100" y="12149"/>
                      </a:lnTo>
                      <a:cubicBezTo>
                        <a:pt x="9103" y="12151"/>
                        <a:pt x="9106" y="12154"/>
                        <a:pt x="9109" y="12157"/>
                      </a:cubicBezTo>
                      <a:lnTo>
                        <a:pt x="9159" y="12211"/>
                      </a:lnTo>
                      <a:lnTo>
                        <a:pt x="9203" y="12266"/>
                      </a:lnTo>
                      <a:lnTo>
                        <a:pt x="9151" y="12238"/>
                      </a:lnTo>
                      <a:lnTo>
                        <a:pt x="9312" y="12250"/>
                      </a:lnTo>
                      <a:lnTo>
                        <a:pt x="9480" y="12256"/>
                      </a:lnTo>
                      <a:lnTo>
                        <a:pt x="9568" y="12263"/>
                      </a:lnTo>
                      <a:lnTo>
                        <a:pt x="9556" y="12411"/>
                      </a:lnTo>
                      <a:close/>
                      <a:moveTo>
                        <a:pt x="8605" y="12060"/>
                      </a:moveTo>
                      <a:lnTo>
                        <a:pt x="8554" y="12044"/>
                      </a:lnTo>
                      <a:lnTo>
                        <a:pt x="8465" y="12020"/>
                      </a:lnTo>
                      <a:lnTo>
                        <a:pt x="8504" y="11877"/>
                      </a:lnTo>
                      <a:lnTo>
                        <a:pt x="8599" y="11903"/>
                      </a:lnTo>
                      <a:lnTo>
                        <a:pt x="8649" y="11918"/>
                      </a:lnTo>
                      <a:lnTo>
                        <a:pt x="8605" y="12060"/>
                      </a:lnTo>
                      <a:close/>
                      <a:moveTo>
                        <a:pt x="8034" y="11892"/>
                      </a:moveTo>
                      <a:lnTo>
                        <a:pt x="8030" y="11891"/>
                      </a:lnTo>
                      <a:lnTo>
                        <a:pt x="7965" y="11869"/>
                      </a:lnTo>
                      <a:lnTo>
                        <a:pt x="7901" y="11848"/>
                      </a:lnTo>
                      <a:lnTo>
                        <a:pt x="7842" y="11828"/>
                      </a:lnTo>
                      <a:lnTo>
                        <a:pt x="7795" y="11812"/>
                      </a:lnTo>
                      <a:lnTo>
                        <a:pt x="7763" y="11800"/>
                      </a:lnTo>
                      <a:lnTo>
                        <a:pt x="7755" y="11798"/>
                      </a:lnTo>
                      <a:lnTo>
                        <a:pt x="7752" y="11797"/>
                      </a:lnTo>
                      <a:lnTo>
                        <a:pt x="7801" y="11796"/>
                      </a:lnTo>
                      <a:lnTo>
                        <a:pt x="7666" y="11845"/>
                      </a:lnTo>
                      <a:lnTo>
                        <a:pt x="7549" y="11892"/>
                      </a:lnTo>
                      <a:lnTo>
                        <a:pt x="7527" y="11902"/>
                      </a:lnTo>
                      <a:lnTo>
                        <a:pt x="7469" y="11765"/>
                      </a:lnTo>
                      <a:lnTo>
                        <a:pt x="7494" y="11755"/>
                      </a:lnTo>
                      <a:lnTo>
                        <a:pt x="7615" y="11706"/>
                      </a:lnTo>
                      <a:lnTo>
                        <a:pt x="7750" y="11657"/>
                      </a:lnTo>
                      <a:cubicBezTo>
                        <a:pt x="7766" y="11651"/>
                        <a:pt x="7783" y="11651"/>
                        <a:pt x="7799" y="11656"/>
                      </a:cubicBezTo>
                      <a:lnTo>
                        <a:pt x="7802" y="11657"/>
                      </a:lnTo>
                      <a:lnTo>
                        <a:pt x="7812" y="11660"/>
                      </a:lnTo>
                      <a:lnTo>
                        <a:pt x="7842" y="11671"/>
                      </a:lnTo>
                      <a:lnTo>
                        <a:pt x="7889" y="11687"/>
                      </a:lnTo>
                      <a:lnTo>
                        <a:pt x="7948" y="11707"/>
                      </a:lnTo>
                      <a:lnTo>
                        <a:pt x="8012" y="11728"/>
                      </a:lnTo>
                      <a:lnTo>
                        <a:pt x="8077" y="11750"/>
                      </a:lnTo>
                      <a:lnTo>
                        <a:pt x="8081" y="11751"/>
                      </a:lnTo>
                      <a:lnTo>
                        <a:pt x="8034" y="11892"/>
                      </a:lnTo>
                      <a:close/>
                      <a:moveTo>
                        <a:pt x="7101" y="12065"/>
                      </a:moveTo>
                      <a:lnTo>
                        <a:pt x="6971" y="12098"/>
                      </a:lnTo>
                      <a:lnTo>
                        <a:pt x="6954" y="12102"/>
                      </a:lnTo>
                      <a:lnTo>
                        <a:pt x="6922" y="11957"/>
                      </a:lnTo>
                      <a:lnTo>
                        <a:pt x="6934" y="11955"/>
                      </a:lnTo>
                      <a:lnTo>
                        <a:pt x="7063" y="11921"/>
                      </a:lnTo>
                      <a:lnTo>
                        <a:pt x="7101" y="12065"/>
                      </a:lnTo>
                      <a:close/>
                      <a:moveTo>
                        <a:pt x="6639" y="12352"/>
                      </a:moveTo>
                      <a:lnTo>
                        <a:pt x="6600" y="12369"/>
                      </a:lnTo>
                      <a:cubicBezTo>
                        <a:pt x="6597" y="12370"/>
                        <a:pt x="6593" y="12371"/>
                        <a:pt x="6590" y="12372"/>
                      </a:cubicBezTo>
                      <a:lnTo>
                        <a:pt x="6527" y="12389"/>
                      </a:lnTo>
                      <a:lnTo>
                        <a:pt x="6451" y="12401"/>
                      </a:lnTo>
                      <a:lnTo>
                        <a:pt x="6376" y="12407"/>
                      </a:lnTo>
                      <a:lnTo>
                        <a:pt x="6222" y="12407"/>
                      </a:lnTo>
                      <a:lnTo>
                        <a:pt x="6068" y="12406"/>
                      </a:lnTo>
                      <a:lnTo>
                        <a:pt x="6025" y="12408"/>
                      </a:lnTo>
                      <a:lnTo>
                        <a:pt x="6018" y="12260"/>
                      </a:lnTo>
                      <a:lnTo>
                        <a:pt x="6069" y="12257"/>
                      </a:lnTo>
                      <a:lnTo>
                        <a:pt x="6222" y="12258"/>
                      </a:lnTo>
                      <a:lnTo>
                        <a:pt x="6365" y="12258"/>
                      </a:lnTo>
                      <a:lnTo>
                        <a:pt x="6430" y="12254"/>
                      </a:lnTo>
                      <a:lnTo>
                        <a:pt x="6488" y="12246"/>
                      </a:lnTo>
                      <a:lnTo>
                        <a:pt x="6551" y="12229"/>
                      </a:lnTo>
                      <a:lnTo>
                        <a:pt x="6541" y="12232"/>
                      </a:lnTo>
                      <a:lnTo>
                        <a:pt x="6580" y="12215"/>
                      </a:lnTo>
                      <a:lnTo>
                        <a:pt x="6639" y="12352"/>
                      </a:lnTo>
                      <a:close/>
                      <a:moveTo>
                        <a:pt x="5572" y="12431"/>
                      </a:moveTo>
                      <a:lnTo>
                        <a:pt x="5425" y="12411"/>
                      </a:lnTo>
                      <a:lnTo>
                        <a:pt x="5445" y="12264"/>
                      </a:lnTo>
                      <a:lnTo>
                        <a:pt x="5592" y="12284"/>
                      </a:lnTo>
                      <a:lnTo>
                        <a:pt x="5572" y="12431"/>
                      </a:lnTo>
                      <a:close/>
                      <a:moveTo>
                        <a:pt x="4978" y="12259"/>
                      </a:moveTo>
                      <a:lnTo>
                        <a:pt x="4932" y="12233"/>
                      </a:lnTo>
                      <a:lnTo>
                        <a:pt x="4779" y="12135"/>
                      </a:lnTo>
                      <a:lnTo>
                        <a:pt x="4704" y="12090"/>
                      </a:lnTo>
                      <a:lnTo>
                        <a:pt x="4630" y="12048"/>
                      </a:lnTo>
                      <a:lnTo>
                        <a:pt x="4561" y="12017"/>
                      </a:lnTo>
                      <a:lnTo>
                        <a:pt x="4497" y="11994"/>
                      </a:lnTo>
                      <a:lnTo>
                        <a:pt x="4477" y="11991"/>
                      </a:lnTo>
                      <a:lnTo>
                        <a:pt x="4509" y="11845"/>
                      </a:lnTo>
                      <a:lnTo>
                        <a:pt x="4547" y="11854"/>
                      </a:lnTo>
                      <a:lnTo>
                        <a:pt x="4623" y="11882"/>
                      </a:lnTo>
                      <a:lnTo>
                        <a:pt x="4703" y="11919"/>
                      </a:lnTo>
                      <a:lnTo>
                        <a:pt x="4781" y="11963"/>
                      </a:lnTo>
                      <a:lnTo>
                        <a:pt x="4858" y="12010"/>
                      </a:lnTo>
                      <a:lnTo>
                        <a:pt x="5007" y="12104"/>
                      </a:lnTo>
                      <a:lnTo>
                        <a:pt x="5053" y="12131"/>
                      </a:lnTo>
                      <a:lnTo>
                        <a:pt x="4978" y="12259"/>
                      </a:lnTo>
                      <a:close/>
                      <a:moveTo>
                        <a:pt x="4043" y="11938"/>
                      </a:moveTo>
                      <a:lnTo>
                        <a:pt x="3995" y="11932"/>
                      </a:lnTo>
                      <a:cubicBezTo>
                        <a:pt x="3975" y="11930"/>
                        <a:pt x="3957" y="11920"/>
                        <a:pt x="3944" y="11905"/>
                      </a:cubicBezTo>
                      <a:lnTo>
                        <a:pt x="3882" y="11827"/>
                      </a:lnTo>
                      <a:lnTo>
                        <a:pt x="3999" y="11734"/>
                      </a:lnTo>
                      <a:lnTo>
                        <a:pt x="4061" y="11812"/>
                      </a:lnTo>
                      <a:lnTo>
                        <a:pt x="4010" y="11785"/>
                      </a:lnTo>
                      <a:lnTo>
                        <a:pt x="4059" y="11790"/>
                      </a:lnTo>
                      <a:lnTo>
                        <a:pt x="4043" y="11938"/>
                      </a:lnTo>
                      <a:close/>
                      <a:moveTo>
                        <a:pt x="3540" y="11640"/>
                      </a:moveTo>
                      <a:lnTo>
                        <a:pt x="3529" y="11638"/>
                      </a:lnTo>
                      <a:lnTo>
                        <a:pt x="3430" y="11626"/>
                      </a:lnTo>
                      <a:lnTo>
                        <a:pt x="3324" y="11623"/>
                      </a:lnTo>
                      <a:lnTo>
                        <a:pt x="3213" y="11627"/>
                      </a:lnTo>
                      <a:lnTo>
                        <a:pt x="2976" y="11644"/>
                      </a:lnTo>
                      <a:lnTo>
                        <a:pt x="2971" y="11644"/>
                      </a:lnTo>
                      <a:lnTo>
                        <a:pt x="2961" y="11496"/>
                      </a:lnTo>
                      <a:lnTo>
                        <a:pt x="2965" y="11495"/>
                      </a:lnTo>
                      <a:lnTo>
                        <a:pt x="3208" y="11478"/>
                      </a:lnTo>
                      <a:lnTo>
                        <a:pt x="3329" y="11474"/>
                      </a:lnTo>
                      <a:lnTo>
                        <a:pt x="3447" y="11479"/>
                      </a:lnTo>
                      <a:lnTo>
                        <a:pt x="3565" y="11493"/>
                      </a:lnTo>
                      <a:lnTo>
                        <a:pt x="3576" y="11496"/>
                      </a:lnTo>
                      <a:lnTo>
                        <a:pt x="3540" y="11640"/>
                      </a:lnTo>
                      <a:close/>
                      <a:moveTo>
                        <a:pt x="2517" y="11658"/>
                      </a:moveTo>
                      <a:lnTo>
                        <a:pt x="2478" y="11656"/>
                      </a:lnTo>
                      <a:lnTo>
                        <a:pt x="2363" y="11641"/>
                      </a:lnTo>
                      <a:lnTo>
                        <a:pt x="2383" y="11493"/>
                      </a:lnTo>
                      <a:lnTo>
                        <a:pt x="2485" y="11507"/>
                      </a:lnTo>
                      <a:lnTo>
                        <a:pt x="2524" y="11509"/>
                      </a:lnTo>
                      <a:lnTo>
                        <a:pt x="2517" y="11658"/>
                      </a:lnTo>
                      <a:close/>
                      <a:moveTo>
                        <a:pt x="2073" y="11362"/>
                      </a:moveTo>
                      <a:lnTo>
                        <a:pt x="2056" y="11358"/>
                      </a:lnTo>
                      <a:lnTo>
                        <a:pt x="2019" y="11350"/>
                      </a:lnTo>
                      <a:lnTo>
                        <a:pt x="1970" y="11339"/>
                      </a:lnTo>
                      <a:lnTo>
                        <a:pt x="1911" y="11323"/>
                      </a:lnTo>
                      <a:lnTo>
                        <a:pt x="1841" y="11304"/>
                      </a:lnTo>
                      <a:lnTo>
                        <a:pt x="1759" y="11277"/>
                      </a:lnTo>
                      <a:lnTo>
                        <a:pt x="1698" y="11255"/>
                      </a:lnTo>
                      <a:lnTo>
                        <a:pt x="1638" y="11235"/>
                      </a:lnTo>
                      <a:lnTo>
                        <a:pt x="1609" y="11224"/>
                      </a:lnTo>
                      <a:lnTo>
                        <a:pt x="1590" y="11219"/>
                      </a:lnTo>
                      <a:lnTo>
                        <a:pt x="1573" y="11213"/>
                      </a:lnTo>
                      <a:lnTo>
                        <a:pt x="1564" y="11209"/>
                      </a:lnTo>
                      <a:cubicBezTo>
                        <a:pt x="1544" y="11201"/>
                        <a:pt x="1528" y="11185"/>
                        <a:pt x="1521" y="11165"/>
                      </a:cubicBezTo>
                      <a:lnTo>
                        <a:pt x="1497" y="11096"/>
                      </a:lnTo>
                      <a:lnTo>
                        <a:pt x="1638" y="11047"/>
                      </a:lnTo>
                      <a:lnTo>
                        <a:pt x="1662" y="11116"/>
                      </a:lnTo>
                      <a:lnTo>
                        <a:pt x="1619" y="11071"/>
                      </a:lnTo>
                      <a:lnTo>
                        <a:pt x="1620" y="11072"/>
                      </a:lnTo>
                      <a:lnTo>
                        <a:pt x="1633" y="11076"/>
                      </a:lnTo>
                      <a:lnTo>
                        <a:pt x="1660" y="11085"/>
                      </a:lnTo>
                      <a:lnTo>
                        <a:pt x="1685" y="11094"/>
                      </a:lnTo>
                      <a:lnTo>
                        <a:pt x="1749" y="11116"/>
                      </a:lnTo>
                      <a:lnTo>
                        <a:pt x="1804" y="11136"/>
                      </a:lnTo>
                      <a:lnTo>
                        <a:pt x="1881" y="11161"/>
                      </a:lnTo>
                      <a:lnTo>
                        <a:pt x="1948" y="11180"/>
                      </a:lnTo>
                      <a:lnTo>
                        <a:pt x="2003" y="11194"/>
                      </a:lnTo>
                      <a:lnTo>
                        <a:pt x="2048" y="11205"/>
                      </a:lnTo>
                      <a:lnTo>
                        <a:pt x="2089" y="11213"/>
                      </a:lnTo>
                      <a:lnTo>
                        <a:pt x="2107" y="11217"/>
                      </a:lnTo>
                      <a:lnTo>
                        <a:pt x="2073" y="11362"/>
                      </a:lnTo>
                      <a:close/>
                      <a:moveTo>
                        <a:pt x="1370" y="10653"/>
                      </a:moveTo>
                      <a:lnTo>
                        <a:pt x="1360" y="10563"/>
                      </a:lnTo>
                      <a:lnTo>
                        <a:pt x="1351" y="10509"/>
                      </a:lnTo>
                      <a:lnTo>
                        <a:pt x="1498" y="10486"/>
                      </a:lnTo>
                      <a:lnTo>
                        <a:pt x="1507" y="10546"/>
                      </a:lnTo>
                      <a:lnTo>
                        <a:pt x="1517" y="10636"/>
                      </a:lnTo>
                      <a:lnTo>
                        <a:pt x="1370" y="10653"/>
                      </a:lnTo>
                      <a:close/>
                      <a:moveTo>
                        <a:pt x="1165" y="10123"/>
                      </a:moveTo>
                      <a:lnTo>
                        <a:pt x="1154" y="10088"/>
                      </a:lnTo>
                      <a:lnTo>
                        <a:pt x="1140" y="10038"/>
                      </a:lnTo>
                      <a:lnTo>
                        <a:pt x="1125" y="9990"/>
                      </a:lnTo>
                      <a:cubicBezTo>
                        <a:pt x="1118" y="9970"/>
                        <a:pt x="1121" y="9948"/>
                        <a:pt x="1132" y="9930"/>
                      </a:cubicBezTo>
                      <a:lnTo>
                        <a:pt x="1192" y="9829"/>
                      </a:lnTo>
                      <a:lnTo>
                        <a:pt x="1228" y="9777"/>
                      </a:lnTo>
                      <a:lnTo>
                        <a:pt x="1273" y="9727"/>
                      </a:lnTo>
                      <a:cubicBezTo>
                        <a:pt x="1279" y="9720"/>
                        <a:pt x="1286" y="9715"/>
                        <a:pt x="1294" y="9711"/>
                      </a:cubicBezTo>
                      <a:lnTo>
                        <a:pt x="1318" y="9699"/>
                      </a:lnTo>
                      <a:cubicBezTo>
                        <a:pt x="1324" y="9696"/>
                        <a:pt x="1330" y="9694"/>
                        <a:pt x="1336" y="9693"/>
                      </a:cubicBezTo>
                      <a:lnTo>
                        <a:pt x="1364" y="9687"/>
                      </a:lnTo>
                      <a:lnTo>
                        <a:pt x="1432" y="9680"/>
                      </a:lnTo>
                      <a:lnTo>
                        <a:pt x="1479" y="9670"/>
                      </a:lnTo>
                      <a:lnTo>
                        <a:pt x="1454" y="9680"/>
                      </a:lnTo>
                      <a:lnTo>
                        <a:pt x="1474" y="9668"/>
                      </a:lnTo>
                      <a:lnTo>
                        <a:pt x="1450" y="9691"/>
                      </a:lnTo>
                      <a:lnTo>
                        <a:pt x="1463" y="9671"/>
                      </a:lnTo>
                      <a:lnTo>
                        <a:pt x="1456" y="9684"/>
                      </a:lnTo>
                      <a:lnTo>
                        <a:pt x="1458" y="9679"/>
                      </a:lnTo>
                      <a:lnTo>
                        <a:pt x="1597" y="9734"/>
                      </a:lnTo>
                      <a:lnTo>
                        <a:pt x="1595" y="9739"/>
                      </a:lnTo>
                      <a:cubicBezTo>
                        <a:pt x="1593" y="9743"/>
                        <a:pt x="1590" y="9748"/>
                        <a:pt x="1588" y="9752"/>
                      </a:cubicBezTo>
                      <a:lnTo>
                        <a:pt x="1575" y="9772"/>
                      </a:lnTo>
                      <a:cubicBezTo>
                        <a:pt x="1569" y="9781"/>
                        <a:pt x="1560" y="9789"/>
                        <a:pt x="1551" y="9795"/>
                      </a:cubicBezTo>
                      <a:lnTo>
                        <a:pt x="1531" y="9807"/>
                      </a:lnTo>
                      <a:cubicBezTo>
                        <a:pt x="1523" y="9812"/>
                        <a:pt x="1515" y="9815"/>
                        <a:pt x="1506" y="9816"/>
                      </a:cubicBezTo>
                      <a:lnTo>
                        <a:pt x="1447" y="9827"/>
                      </a:lnTo>
                      <a:lnTo>
                        <a:pt x="1395" y="9832"/>
                      </a:lnTo>
                      <a:lnTo>
                        <a:pt x="1367" y="9838"/>
                      </a:lnTo>
                      <a:lnTo>
                        <a:pt x="1385" y="9832"/>
                      </a:lnTo>
                      <a:lnTo>
                        <a:pt x="1361" y="9844"/>
                      </a:lnTo>
                      <a:lnTo>
                        <a:pt x="1382" y="9828"/>
                      </a:lnTo>
                      <a:lnTo>
                        <a:pt x="1349" y="9862"/>
                      </a:lnTo>
                      <a:lnTo>
                        <a:pt x="1319" y="9904"/>
                      </a:lnTo>
                      <a:lnTo>
                        <a:pt x="1259" y="10005"/>
                      </a:lnTo>
                      <a:lnTo>
                        <a:pt x="1266" y="9945"/>
                      </a:lnTo>
                      <a:lnTo>
                        <a:pt x="1283" y="9997"/>
                      </a:lnTo>
                      <a:lnTo>
                        <a:pt x="1297" y="10045"/>
                      </a:lnTo>
                      <a:lnTo>
                        <a:pt x="1307" y="10080"/>
                      </a:lnTo>
                      <a:lnTo>
                        <a:pt x="1165" y="10123"/>
                      </a:lnTo>
                      <a:close/>
                      <a:moveTo>
                        <a:pt x="1574" y="9281"/>
                      </a:moveTo>
                      <a:lnTo>
                        <a:pt x="1573" y="9235"/>
                      </a:lnTo>
                      <a:lnTo>
                        <a:pt x="1575" y="9249"/>
                      </a:lnTo>
                      <a:lnTo>
                        <a:pt x="1567" y="9211"/>
                      </a:lnTo>
                      <a:lnTo>
                        <a:pt x="1572" y="9228"/>
                      </a:lnTo>
                      <a:lnTo>
                        <a:pt x="1560" y="9203"/>
                      </a:lnTo>
                      <a:lnTo>
                        <a:pt x="1572" y="9219"/>
                      </a:lnTo>
                      <a:lnTo>
                        <a:pt x="1558" y="9203"/>
                      </a:lnTo>
                      <a:lnTo>
                        <a:pt x="1568" y="9213"/>
                      </a:lnTo>
                      <a:lnTo>
                        <a:pt x="1556" y="9204"/>
                      </a:lnTo>
                      <a:lnTo>
                        <a:pt x="1647" y="9086"/>
                      </a:lnTo>
                      <a:lnTo>
                        <a:pt x="1659" y="9096"/>
                      </a:lnTo>
                      <a:cubicBezTo>
                        <a:pt x="1663" y="9099"/>
                        <a:pt x="1666" y="9102"/>
                        <a:pt x="1669" y="9106"/>
                      </a:cubicBezTo>
                      <a:lnTo>
                        <a:pt x="1683" y="9122"/>
                      </a:lnTo>
                      <a:cubicBezTo>
                        <a:pt x="1688" y="9127"/>
                        <a:pt x="1692" y="9132"/>
                        <a:pt x="1694" y="9138"/>
                      </a:cubicBezTo>
                      <a:lnTo>
                        <a:pt x="1706" y="9163"/>
                      </a:lnTo>
                      <a:cubicBezTo>
                        <a:pt x="1709" y="9169"/>
                        <a:pt x="1711" y="9174"/>
                        <a:pt x="1712" y="9180"/>
                      </a:cubicBezTo>
                      <a:lnTo>
                        <a:pt x="1720" y="9218"/>
                      </a:lnTo>
                      <a:cubicBezTo>
                        <a:pt x="1721" y="9223"/>
                        <a:pt x="1722" y="9227"/>
                        <a:pt x="1722" y="9232"/>
                      </a:cubicBezTo>
                      <a:lnTo>
                        <a:pt x="1723" y="9278"/>
                      </a:lnTo>
                      <a:lnTo>
                        <a:pt x="1574" y="9281"/>
                      </a:lnTo>
                      <a:close/>
                      <a:moveTo>
                        <a:pt x="1760" y="8794"/>
                      </a:moveTo>
                      <a:lnTo>
                        <a:pt x="1796" y="8624"/>
                      </a:lnTo>
                      <a:lnTo>
                        <a:pt x="1833" y="8442"/>
                      </a:lnTo>
                      <a:lnTo>
                        <a:pt x="1875" y="8260"/>
                      </a:lnTo>
                      <a:lnTo>
                        <a:pt x="1891" y="8208"/>
                      </a:lnTo>
                      <a:lnTo>
                        <a:pt x="2033" y="8251"/>
                      </a:lnTo>
                      <a:lnTo>
                        <a:pt x="2020" y="8293"/>
                      </a:lnTo>
                      <a:lnTo>
                        <a:pt x="1978" y="8471"/>
                      </a:lnTo>
                      <a:lnTo>
                        <a:pt x="1941" y="8655"/>
                      </a:lnTo>
                      <a:lnTo>
                        <a:pt x="1906" y="8825"/>
                      </a:lnTo>
                      <a:lnTo>
                        <a:pt x="1760" y="8794"/>
                      </a:lnTo>
                      <a:close/>
                      <a:moveTo>
                        <a:pt x="2096" y="7785"/>
                      </a:moveTo>
                      <a:lnTo>
                        <a:pt x="2117" y="7758"/>
                      </a:lnTo>
                      <a:lnTo>
                        <a:pt x="2187" y="7690"/>
                      </a:lnTo>
                      <a:lnTo>
                        <a:pt x="2215" y="7668"/>
                      </a:lnTo>
                      <a:lnTo>
                        <a:pt x="2305" y="7786"/>
                      </a:lnTo>
                      <a:lnTo>
                        <a:pt x="2290" y="7797"/>
                      </a:lnTo>
                      <a:lnTo>
                        <a:pt x="2234" y="7851"/>
                      </a:lnTo>
                      <a:lnTo>
                        <a:pt x="2212" y="7877"/>
                      </a:lnTo>
                      <a:lnTo>
                        <a:pt x="2096" y="7785"/>
                      </a:lnTo>
                      <a:close/>
                      <a:moveTo>
                        <a:pt x="2432" y="7290"/>
                      </a:moveTo>
                      <a:lnTo>
                        <a:pt x="2455" y="7275"/>
                      </a:lnTo>
                      <a:cubicBezTo>
                        <a:pt x="2463" y="7270"/>
                        <a:pt x="2473" y="7266"/>
                        <a:pt x="2483" y="7264"/>
                      </a:cubicBezTo>
                      <a:lnTo>
                        <a:pt x="2551" y="7252"/>
                      </a:lnTo>
                      <a:cubicBezTo>
                        <a:pt x="2556" y="7251"/>
                        <a:pt x="2562" y="7251"/>
                        <a:pt x="2567" y="7251"/>
                      </a:cubicBezTo>
                      <a:lnTo>
                        <a:pt x="2608" y="7253"/>
                      </a:lnTo>
                      <a:lnTo>
                        <a:pt x="2662" y="7261"/>
                      </a:lnTo>
                      <a:lnTo>
                        <a:pt x="2722" y="7275"/>
                      </a:lnTo>
                      <a:lnTo>
                        <a:pt x="2787" y="7296"/>
                      </a:lnTo>
                      <a:lnTo>
                        <a:pt x="2694" y="7389"/>
                      </a:lnTo>
                      <a:lnTo>
                        <a:pt x="2653" y="7259"/>
                      </a:lnTo>
                      <a:lnTo>
                        <a:pt x="2617" y="7126"/>
                      </a:lnTo>
                      <a:lnTo>
                        <a:pt x="2611" y="7100"/>
                      </a:lnTo>
                      <a:lnTo>
                        <a:pt x="2757" y="7071"/>
                      </a:lnTo>
                      <a:lnTo>
                        <a:pt x="2760" y="7087"/>
                      </a:lnTo>
                      <a:lnTo>
                        <a:pt x="2794" y="7214"/>
                      </a:lnTo>
                      <a:lnTo>
                        <a:pt x="2835" y="7344"/>
                      </a:lnTo>
                      <a:cubicBezTo>
                        <a:pt x="2844" y="7371"/>
                        <a:pt x="2837" y="7399"/>
                        <a:pt x="2817" y="7419"/>
                      </a:cubicBezTo>
                      <a:cubicBezTo>
                        <a:pt x="2797" y="7439"/>
                        <a:pt x="2768" y="7446"/>
                        <a:pt x="2742" y="7437"/>
                      </a:cubicBezTo>
                      <a:lnTo>
                        <a:pt x="2687" y="7420"/>
                      </a:lnTo>
                      <a:lnTo>
                        <a:pt x="2641" y="7408"/>
                      </a:lnTo>
                      <a:lnTo>
                        <a:pt x="2601" y="7402"/>
                      </a:lnTo>
                      <a:lnTo>
                        <a:pt x="2560" y="7400"/>
                      </a:lnTo>
                      <a:lnTo>
                        <a:pt x="2576" y="7399"/>
                      </a:lnTo>
                      <a:lnTo>
                        <a:pt x="2508" y="7411"/>
                      </a:lnTo>
                      <a:lnTo>
                        <a:pt x="2536" y="7400"/>
                      </a:lnTo>
                      <a:lnTo>
                        <a:pt x="2513" y="7415"/>
                      </a:lnTo>
                      <a:lnTo>
                        <a:pt x="2432" y="7290"/>
                      </a:lnTo>
                      <a:close/>
                      <a:moveTo>
                        <a:pt x="2566" y="6640"/>
                      </a:moveTo>
                      <a:lnTo>
                        <a:pt x="2569" y="6580"/>
                      </a:lnTo>
                      <a:lnTo>
                        <a:pt x="2583" y="6485"/>
                      </a:lnTo>
                      <a:lnTo>
                        <a:pt x="2730" y="6507"/>
                      </a:lnTo>
                      <a:lnTo>
                        <a:pt x="2718" y="6587"/>
                      </a:lnTo>
                      <a:lnTo>
                        <a:pt x="2715" y="6647"/>
                      </a:lnTo>
                      <a:lnTo>
                        <a:pt x="2566" y="6640"/>
                      </a:lnTo>
                      <a:close/>
                      <a:moveTo>
                        <a:pt x="2437" y="6203"/>
                      </a:moveTo>
                      <a:lnTo>
                        <a:pt x="2417" y="6180"/>
                      </a:lnTo>
                      <a:lnTo>
                        <a:pt x="2388" y="6137"/>
                      </a:lnTo>
                      <a:cubicBezTo>
                        <a:pt x="2386" y="6134"/>
                        <a:pt x="2385" y="6131"/>
                        <a:pt x="2383" y="6128"/>
                      </a:cubicBezTo>
                      <a:lnTo>
                        <a:pt x="2350" y="6057"/>
                      </a:lnTo>
                      <a:cubicBezTo>
                        <a:pt x="2348" y="6053"/>
                        <a:pt x="2347" y="6049"/>
                        <a:pt x="2346" y="6045"/>
                      </a:cubicBezTo>
                      <a:lnTo>
                        <a:pt x="2324" y="5966"/>
                      </a:lnTo>
                      <a:lnTo>
                        <a:pt x="2303" y="5870"/>
                      </a:lnTo>
                      <a:lnTo>
                        <a:pt x="2278" y="5760"/>
                      </a:lnTo>
                      <a:lnTo>
                        <a:pt x="2261" y="5700"/>
                      </a:lnTo>
                      <a:lnTo>
                        <a:pt x="2239" y="5630"/>
                      </a:lnTo>
                      <a:lnTo>
                        <a:pt x="2245" y="5643"/>
                      </a:lnTo>
                      <a:lnTo>
                        <a:pt x="2239" y="5631"/>
                      </a:lnTo>
                      <a:lnTo>
                        <a:pt x="2370" y="5563"/>
                      </a:lnTo>
                      <a:lnTo>
                        <a:pt x="2376" y="5574"/>
                      </a:lnTo>
                      <a:cubicBezTo>
                        <a:pt x="2378" y="5578"/>
                        <a:pt x="2380" y="5582"/>
                        <a:pt x="2381" y="5586"/>
                      </a:cubicBezTo>
                      <a:lnTo>
                        <a:pt x="2404" y="5659"/>
                      </a:lnTo>
                      <a:lnTo>
                        <a:pt x="2423" y="5727"/>
                      </a:lnTo>
                      <a:lnTo>
                        <a:pt x="2448" y="5839"/>
                      </a:lnTo>
                      <a:lnTo>
                        <a:pt x="2467" y="5927"/>
                      </a:lnTo>
                      <a:lnTo>
                        <a:pt x="2489" y="6006"/>
                      </a:lnTo>
                      <a:lnTo>
                        <a:pt x="2485" y="5994"/>
                      </a:lnTo>
                      <a:lnTo>
                        <a:pt x="2518" y="6065"/>
                      </a:lnTo>
                      <a:lnTo>
                        <a:pt x="2513" y="6056"/>
                      </a:lnTo>
                      <a:lnTo>
                        <a:pt x="2530" y="6083"/>
                      </a:lnTo>
                      <a:lnTo>
                        <a:pt x="2550" y="6107"/>
                      </a:lnTo>
                      <a:lnTo>
                        <a:pt x="2437" y="6203"/>
                      </a:lnTo>
                      <a:close/>
                      <a:moveTo>
                        <a:pt x="2032" y="5228"/>
                      </a:moveTo>
                      <a:lnTo>
                        <a:pt x="2020" y="5194"/>
                      </a:lnTo>
                      <a:lnTo>
                        <a:pt x="2002" y="5134"/>
                      </a:lnTo>
                      <a:lnTo>
                        <a:pt x="1987" y="5087"/>
                      </a:lnTo>
                      <a:lnTo>
                        <a:pt x="1987" y="5085"/>
                      </a:lnTo>
                      <a:lnTo>
                        <a:pt x="2128" y="5040"/>
                      </a:lnTo>
                      <a:lnTo>
                        <a:pt x="2130" y="5044"/>
                      </a:lnTo>
                      <a:lnTo>
                        <a:pt x="2143" y="5090"/>
                      </a:lnTo>
                      <a:lnTo>
                        <a:pt x="2161" y="5147"/>
                      </a:lnTo>
                      <a:lnTo>
                        <a:pt x="2172" y="5181"/>
                      </a:lnTo>
                      <a:lnTo>
                        <a:pt x="2032" y="5228"/>
                      </a:lnTo>
                      <a:close/>
                      <a:moveTo>
                        <a:pt x="2025" y="4629"/>
                      </a:moveTo>
                      <a:lnTo>
                        <a:pt x="2021" y="4583"/>
                      </a:lnTo>
                      <a:lnTo>
                        <a:pt x="2024" y="4597"/>
                      </a:lnTo>
                      <a:lnTo>
                        <a:pt x="1999" y="4505"/>
                      </a:lnTo>
                      <a:lnTo>
                        <a:pt x="2003" y="4517"/>
                      </a:lnTo>
                      <a:lnTo>
                        <a:pt x="1982" y="4473"/>
                      </a:lnTo>
                      <a:lnTo>
                        <a:pt x="1960" y="4438"/>
                      </a:lnTo>
                      <a:lnTo>
                        <a:pt x="1932" y="4404"/>
                      </a:lnTo>
                      <a:lnTo>
                        <a:pt x="1896" y="4368"/>
                      </a:lnTo>
                      <a:lnTo>
                        <a:pt x="1854" y="4333"/>
                      </a:lnTo>
                      <a:lnTo>
                        <a:pt x="1804" y="4298"/>
                      </a:lnTo>
                      <a:cubicBezTo>
                        <a:pt x="1797" y="4293"/>
                        <a:pt x="1790" y="4286"/>
                        <a:pt x="1785" y="4278"/>
                      </a:cubicBezTo>
                      <a:lnTo>
                        <a:pt x="1731" y="4196"/>
                      </a:lnTo>
                      <a:lnTo>
                        <a:pt x="1725" y="4188"/>
                      </a:lnTo>
                      <a:lnTo>
                        <a:pt x="1843" y="4098"/>
                      </a:lnTo>
                      <a:lnTo>
                        <a:pt x="1856" y="4115"/>
                      </a:lnTo>
                      <a:lnTo>
                        <a:pt x="1910" y="4197"/>
                      </a:lnTo>
                      <a:lnTo>
                        <a:pt x="1890" y="4177"/>
                      </a:lnTo>
                      <a:lnTo>
                        <a:pt x="1951" y="4220"/>
                      </a:lnTo>
                      <a:lnTo>
                        <a:pt x="2003" y="4265"/>
                      </a:lnTo>
                      <a:lnTo>
                        <a:pt x="2047" y="4311"/>
                      </a:lnTo>
                      <a:lnTo>
                        <a:pt x="2085" y="4359"/>
                      </a:lnTo>
                      <a:lnTo>
                        <a:pt x="2117" y="4409"/>
                      </a:lnTo>
                      <a:lnTo>
                        <a:pt x="2138" y="4453"/>
                      </a:lnTo>
                      <a:cubicBezTo>
                        <a:pt x="2139" y="4457"/>
                        <a:pt x="2141" y="4462"/>
                        <a:pt x="2142" y="4466"/>
                      </a:cubicBezTo>
                      <a:lnTo>
                        <a:pt x="2167" y="4558"/>
                      </a:lnTo>
                      <a:cubicBezTo>
                        <a:pt x="2168" y="4563"/>
                        <a:pt x="2169" y="4567"/>
                        <a:pt x="2170" y="4572"/>
                      </a:cubicBezTo>
                      <a:lnTo>
                        <a:pt x="2173" y="4619"/>
                      </a:lnTo>
                      <a:lnTo>
                        <a:pt x="2025" y="4629"/>
                      </a:lnTo>
                      <a:close/>
                      <a:moveTo>
                        <a:pt x="1406" y="3952"/>
                      </a:moveTo>
                      <a:lnTo>
                        <a:pt x="1393" y="3947"/>
                      </a:lnTo>
                      <a:lnTo>
                        <a:pt x="1306" y="3921"/>
                      </a:lnTo>
                      <a:cubicBezTo>
                        <a:pt x="1283" y="3914"/>
                        <a:pt x="1265" y="3897"/>
                        <a:pt x="1258" y="3875"/>
                      </a:cubicBezTo>
                      <a:lnTo>
                        <a:pt x="1244" y="3838"/>
                      </a:lnTo>
                      <a:lnTo>
                        <a:pt x="1384" y="3788"/>
                      </a:lnTo>
                      <a:lnTo>
                        <a:pt x="1397" y="3824"/>
                      </a:lnTo>
                      <a:lnTo>
                        <a:pt x="1349" y="3778"/>
                      </a:lnTo>
                      <a:lnTo>
                        <a:pt x="1446" y="3808"/>
                      </a:lnTo>
                      <a:lnTo>
                        <a:pt x="1459" y="3813"/>
                      </a:lnTo>
                      <a:lnTo>
                        <a:pt x="1406" y="3952"/>
                      </a:lnTo>
                      <a:close/>
                      <a:moveTo>
                        <a:pt x="1035" y="3489"/>
                      </a:moveTo>
                      <a:lnTo>
                        <a:pt x="1032" y="3486"/>
                      </a:lnTo>
                      <a:lnTo>
                        <a:pt x="971" y="3436"/>
                      </a:lnTo>
                      <a:lnTo>
                        <a:pt x="896" y="3382"/>
                      </a:lnTo>
                      <a:cubicBezTo>
                        <a:pt x="887" y="3375"/>
                        <a:pt x="879" y="3366"/>
                        <a:pt x="874" y="3356"/>
                      </a:cubicBezTo>
                      <a:lnTo>
                        <a:pt x="846" y="3302"/>
                      </a:lnTo>
                      <a:lnTo>
                        <a:pt x="818" y="3243"/>
                      </a:lnTo>
                      <a:lnTo>
                        <a:pt x="823" y="3252"/>
                      </a:lnTo>
                      <a:lnTo>
                        <a:pt x="791" y="3203"/>
                      </a:lnTo>
                      <a:lnTo>
                        <a:pt x="805" y="3219"/>
                      </a:lnTo>
                      <a:lnTo>
                        <a:pt x="784" y="3201"/>
                      </a:lnTo>
                      <a:lnTo>
                        <a:pt x="798" y="3210"/>
                      </a:lnTo>
                      <a:lnTo>
                        <a:pt x="773" y="3197"/>
                      </a:lnTo>
                      <a:lnTo>
                        <a:pt x="799" y="3205"/>
                      </a:lnTo>
                      <a:lnTo>
                        <a:pt x="774" y="3202"/>
                      </a:lnTo>
                      <a:lnTo>
                        <a:pt x="800" y="3201"/>
                      </a:lnTo>
                      <a:lnTo>
                        <a:pt x="776" y="3207"/>
                      </a:lnTo>
                      <a:lnTo>
                        <a:pt x="793" y="3200"/>
                      </a:lnTo>
                      <a:lnTo>
                        <a:pt x="768" y="3213"/>
                      </a:lnTo>
                      <a:lnTo>
                        <a:pt x="750" y="3226"/>
                      </a:lnTo>
                      <a:lnTo>
                        <a:pt x="725" y="3243"/>
                      </a:lnTo>
                      <a:lnTo>
                        <a:pt x="695" y="3260"/>
                      </a:lnTo>
                      <a:cubicBezTo>
                        <a:pt x="689" y="3263"/>
                        <a:pt x="683" y="3265"/>
                        <a:pt x="677" y="3267"/>
                      </a:cubicBezTo>
                      <a:lnTo>
                        <a:pt x="672" y="3268"/>
                      </a:lnTo>
                      <a:lnTo>
                        <a:pt x="637" y="3123"/>
                      </a:lnTo>
                      <a:lnTo>
                        <a:pt x="642" y="3122"/>
                      </a:lnTo>
                      <a:lnTo>
                        <a:pt x="624" y="3129"/>
                      </a:lnTo>
                      <a:lnTo>
                        <a:pt x="642" y="3120"/>
                      </a:lnTo>
                      <a:lnTo>
                        <a:pt x="667" y="3103"/>
                      </a:lnTo>
                      <a:lnTo>
                        <a:pt x="699" y="3082"/>
                      </a:lnTo>
                      <a:lnTo>
                        <a:pt x="724" y="3069"/>
                      </a:lnTo>
                      <a:cubicBezTo>
                        <a:pt x="729" y="3066"/>
                        <a:pt x="735" y="3064"/>
                        <a:pt x="740" y="3062"/>
                      </a:cubicBezTo>
                      <a:lnTo>
                        <a:pt x="764" y="3056"/>
                      </a:lnTo>
                      <a:cubicBezTo>
                        <a:pt x="773" y="3054"/>
                        <a:pt x="782" y="3054"/>
                        <a:pt x="791" y="3055"/>
                      </a:cubicBezTo>
                      <a:lnTo>
                        <a:pt x="816" y="3058"/>
                      </a:lnTo>
                      <a:cubicBezTo>
                        <a:pt x="825" y="3059"/>
                        <a:pt x="834" y="3061"/>
                        <a:pt x="842" y="3066"/>
                      </a:cubicBezTo>
                      <a:lnTo>
                        <a:pt x="867" y="3079"/>
                      </a:lnTo>
                      <a:cubicBezTo>
                        <a:pt x="872" y="3081"/>
                        <a:pt x="877" y="3084"/>
                        <a:pt x="881" y="3088"/>
                      </a:cubicBezTo>
                      <a:lnTo>
                        <a:pt x="902" y="3106"/>
                      </a:lnTo>
                      <a:cubicBezTo>
                        <a:pt x="907" y="3111"/>
                        <a:pt x="912" y="3116"/>
                        <a:pt x="916" y="3122"/>
                      </a:cubicBezTo>
                      <a:lnTo>
                        <a:pt x="948" y="3171"/>
                      </a:lnTo>
                      <a:cubicBezTo>
                        <a:pt x="950" y="3174"/>
                        <a:pt x="951" y="3177"/>
                        <a:pt x="953" y="3180"/>
                      </a:cubicBezTo>
                      <a:lnTo>
                        <a:pt x="977" y="3233"/>
                      </a:lnTo>
                      <a:lnTo>
                        <a:pt x="1005" y="3287"/>
                      </a:lnTo>
                      <a:lnTo>
                        <a:pt x="983" y="3261"/>
                      </a:lnTo>
                      <a:lnTo>
                        <a:pt x="1066" y="3321"/>
                      </a:lnTo>
                      <a:lnTo>
                        <a:pt x="1137" y="3380"/>
                      </a:lnTo>
                      <a:lnTo>
                        <a:pt x="1139" y="3383"/>
                      </a:lnTo>
                      <a:lnTo>
                        <a:pt x="1035" y="3489"/>
                      </a:lnTo>
                      <a:close/>
                      <a:moveTo>
                        <a:pt x="313" y="3018"/>
                      </a:moveTo>
                      <a:lnTo>
                        <a:pt x="267" y="3005"/>
                      </a:lnTo>
                      <a:cubicBezTo>
                        <a:pt x="249" y="3000"/>
                        <a:pt x="234" y="2989"/>
                        <a:pt x="225" y="2973"/>
                      </a:cubicBezTo>
                      <a:lnTo>
                        <a:pt x="190" y="2918"/>
                      </a:lnTo>
                      <a:lnTo>
                        <a:pt x="171" y="2885"/>
                      </a:lnTo>
                      <a:lnTo>
                        <a:pt x="299" y="2811"/>
                      </a:lnTo>
                      <a:lnTo>
                        <a:pt x="315" y="2839"/>
                      </a:lnTo>
                      <a:lnTo>
                        <a:pt x="350" y="2894"/>
                      </a:lnTo>
                      <a:lnTo>
                        <a:pt x="308" y="2862"/>
                      </a:lnTo>
                      <a:lnTo>
                        <a:pt x="355" y="2876"/>
                      </a:lnTo>
                      <a:lnTo>
                        <a:pt x="313" y="3018"/>
                      </a:lnTo>
                      <a:close/>
                      <a:moveTo>
                        <a:pt x="145" y="2395"/>
                      </a:moveTo>
                      <a:lnTo>
                        <a:pt x="179" y="2303"/>
                      </a:lnTo>
                      <a:lnTo>
                        <a:pt x="217" y="2191"/>
                      </a:lnTo>
                      <a:lnTo>
                        <a:pt x="270" y="2288"/>
                      </a:lnTo>
                      <a:lnTo>
                        <a:pt x="216" y="2275"/>
                      </a:lnTo>
                      <a:lnTo>
                        <a:pt x="166" y="2268"/>
                      </a:lnTo>
                      <a:lnTo>
                        <a:pt x="106" y="2252"/>
                      </a:lnTo>
                      <a:cubicBezTo>
                        <a:pt x="99" y="2250"/>
                        <a:pt x="92" y="2247"/>
                        <a:pt x="86" y="2244"/>
                      </a:cubicBezTo>
                      <a:lnTo>
                        <a:pt x="65" y="2231"/>
                      </a:lnTo>
                      <a:cubicBezTo>
                        <a:pt x="59" y="2226"/>
                        <a:pt x="53" y="2221"/>
                        <a:pt x="47" y="2215"/>
                      </a:cubicBezTo>
                      <a:lnTo>
                        <a:pt x="32" y="2197"/>
                      </a:lnTo>
                      <a:cubicBezTo>
                        <a:pt x="27" y="2190"/>
                        <a:pt x="22" y="2183"/>
                        <a:pt x="20" y="2175"/>
                      </a:cubicBezTo>
                      <a:lnTo>
                        <a:pt x="6" y="2136"/>
                      </a:lnTo>
                      <a:cubicBezTo>
                        <a:pt x="3" y="2128"/>
                        <a:pt x="1" y="2120"/>
                        <a:pt x="1" y="2112"/>
                      </a:cubicBezTo>
                      <a:lnTo>
                        <a:pt x="0" y="2074"/>
                      </a:lnTo>
                      <a:cubicBezTo>
                        <a:pt x="0" y="2068"/>
                        <a:pt x="1" y="2061"/>
                        <a:pt x="2" y="2054"/>
                      </a:cubicBezTo>
                      <a:lnTo>
                        <a:pt x="11" y="2018"/>
                      </a:lnTo>
                      <a:cubicBezTo>
                        <a:pt x="13" y="2013"/>
                        <a:pt x="15" y="2007"/>
                        <a:pt x="18" y="2002"/>
                      </a:cubicBezTo>
                      <a:lnTo>
                        <a:pt x="36" y="1968"/>
                      </a:lnTo>
                      <a:cubicBezTo>
                        <a:pt x="38" y="1963"/>
                        <a:pt x="41" y="1959"/>
                        <a:pt x="44" y="1956"/>
                      </a:cubicBezTo>
                      <a:lnTo>
                        <a:pt x="48" y="1950"/>
                      </a:lnTo>
                      <a:lnTo>
                        <a:pt x="164" y="2044"/>
                      </a:lnTo>
                      <a:lnTo>
                        <a:pt x="159" y="2049"/>
                      </a:lnTo>
                      <a:lnTo>
                        <a:pt x="167" y="2037"/>
                      </a:lnTo>
                      <a:lnTo>
                        <a:pt x="149" y="2071"/>
                      </a:lnTo>
                      <a:lnTo>
                        <a:pt x="156" y="2054"/>
                      </a:lnTo>
                      <a:lnTo>
                        <a:pt x="147" y="2090"/>
                      </a:lnTo>
                      <a:lnTo>
                        <a:pt x="149" y="2071"/>
                      </a:lnTo>
                      <a:lnTo>
                        <a:pt x="150" y="2109"/>
                      </a:lnTo>
                      <a:lnTo>
                        <a:pt x="145" y="2085"/>
                      </a:lnTo>
                      <a:lnTo>
                        <a:pt x="159" y="2124"/>
                      </a:lnTo>
                      <a:lnTo>
                        <a:pt x="147" y="2102"/>
                      </a:lnTo>
                      <a:lnTo>
                        <a:pt x="162" y="2120"/>
                      </a:lnTo>
                      <a:lnTo>
                        <a:pt x="144" y="2104"/>
                      </a:lnTo>
                      <a:lnTo>
                        <a:pt x="165" y="2117"/>
                      </a:lnTo>
                      <a:lnTo>
                        <a:pt x="145" y="2109"/>
                      </a:lnTo>
                      <a:lnTo>
                        <a:pt x="187" y="2121"/>
                      </a:lnTo>
                      <a:lnTo>
                        <a:pt x="251" y="2130"/>
                      </a:lnTo>
                      <a:lnTo>
                        <a:pt x="305" y="2143"/>
                      </a:lnTo>
                      <a:cubicBezTo>
                        <a:pt x="325" y="2148"/>
                        <a:pt x="343" y="2161"/>
                        <a:pt x="353" y="2180"/>
                      </a:cubicBezTo>
                      <a:cubicBezTo>
                        <a:pt x="363" y="2198"/>
                        <a:pt x="365" y="2220"/>
                        <a:pt x="358" y="2240"/>
                      </a:cubicBezTo>
                      <a:lnTo>
                        <a:pt x="318" y="2354"/>
                      </a:lnTo>
                      <a:lnTo>
                        <a:pt x="284" y="2447"/>
                      </a:lnTo>
                      <a:lnTo>
                        <a:pt x="145" y="2395"/>
                      </a:lnTo>
                      <a:close/>
                      <a:moveTo>
                        <a:pt x="465" y="1711"/>
                      </a:moveTo>
                      <a:lnTo>
                        <a:pt x="472" y="1708"/>
                      </a:lnTo>
                      <a:lnTo>
                        <a:pt x="505" y="1698"/>
                      </a:lnTo>
                      <a:lnTo>
                        <a:pt x="531" y="1690"/>
                      </a:lnTo>
                      <a:cubicBezTo>
                        <a:pt x="541" y="1687"/>
                        <a:pt x="552" y="1686"/>
                        <a:pt x="562" y="1688"/>
                      </a:cubicBezTo>
                      <a:lnTo>
                        <a:pt x="645" y="1700"/>
                      </a:lnTo>
                      <a:lnTo>
                        <a:pt x="624" y="1847"/>
                      </a:lnTo>
                      <a:lnTo>
                        <a:pt x="541" y="1835"/>
                      </a:lnTo>
                      <a:lnTo>
                        <a:pt x="572" y="1833"/>
                      </a:lnTo>
                      <a:lnTo>
                        <a:pt x="550" y="1839"/>
                      </a:lnTo>
                      <a:lnTo>
                        <a:pt x="521" y="1849"/>
                      </a:lnTo>
                      <a:lnTo>
                        <a:pt x="514" y="1851"/>
                      </a:lnTo>
                      <a:lnTo>
                        <a:pt x="465" y="1711"/>
                      </a:lnTo>
                      <a:close/>
                      <a:moveTo>
                        <a:pt x="1081" y="1763"/>
                      </a:moveTo>
                      <a:lnTo>
                        <a:pt x="1092" y="1763"/>
                      </a:lnTo>
                      <a:lnTo>
                        <a:pt x="1174" y="1763"/>
                      </a:lnTo>
                      <a:lnTo>
                        <a:pt x="1253" y="1754"/>
                      </a:lnTo>
                      <a:lnTo>
                        <a:pt x="1297" y="1745"/>
                      </a:lnTo>
                      <a:lnTo>
                        <a:pt x="1333" y="1735"/>
                      </a:lnTo>
                      <a:lnTo>
                        <a:pt x="1362" y="1725"/>
                      </a:lnTo>
                      <a:lnTo>
                        <a:pt x="1350" y="1730"/>
                      </a:lnTo>
                      <a:lnTo>
                        <a:pt x="1374" y="1717"/>
                      </a:lnTo>
                      <a:lnTo>
                        <a:pt x="1384" y="1709"/>
                      </a:lnTo>
                      <a:lnTo>
                        <a:pt x="1371" y="1721"/>
                      </a:lnTo>
                      <a:lnTo>
                        <a:pt x="1382" y="1708"/>
                      </a:lnTo>
                      <a:lnTo>
                        <a:pt x="1365" y="1743"/>
                      </a:lnTo>
                      <a:lnTo>
                        <a:pt x="1370" y="1715"/>
                      </a:lnTo>
                      <a:lnTo>
                        <a:pt x="1377" y="1762"/>
                      </a:lnTo>
                      <a:lnTo>
                        <a:pt x="1363" y="1734"/>
                      </a:lnTo>
                      <a:lnTo>
                        <a:pt x="1378" y="1754"/>
                      </a:lnTo>
                      <a:lnTo>
                        <a:pt x="1351" y="1728"/>
                      </a:lnTo>
                      <a:lnTo>
                        <a:pt x="1359" y="1735"/>
                      </a:lnTo>
                      <a:lnTo>
                        <a:pt x="1324" y="1710"/>
                      </a:lnTo>
                      <a:lnTo>
                        <a:pt x="1292" y="1692"/>
                      </a:lnTo>
                      <a:lnTo>
                        <a:pt x="1272" y="1683"/>
                      </a:lnTo>
                      <a:lnTo>
                        <a:pt x="1335" y="1548"/>
                      </a:lnTo>
                      <a:lnTo>
                        <a:pt x="1365" y="1563"/>
                      </a:lnTo>
                      <a:lnTo>
                        <a:pt x="1411" y="1589"/>
                      </a:lnTo>
                      <a:lnTo>
                        <a:pt x="1446" y="1614"/>
                      </a:lnTo>
                      <a:cubicBezTo>
                        <a:pt x="1449" y="1616"/>
                        <a:pt x="1451" y="1618"/>
                        <a:pt x="1454" y="1621"/>
                      </a:cubicBezTo>
                      <a:lnTo>
                        <a:pt x="1481" y="1647"/>
                      </a:lnTo>
                      <a:cubicBezTo>
                        <a:pt x="1487" y="1653"/>
                        <a:pt x="1492" y="1660"/>
                        <a:pt x="1496" y="1667"/>
                      </a:cubicBezTo>
                      <a:lnTo>
                        <a:pt x="1510" y="1695"/>
                      </a:lnTo>
                      <a:cubicBezTo>
                        <a:pt x="1517" y="1710"/>
                        <a:pt x="1519" y="1726"/>
                        <a:pt x="1517" y="1742"/>
                      </a:cubicBezTo>
                      <a:lnTo>
                        <a:pt x="1512" y="1770"/>
                      </a:lnTo>
                      <a:cubicBezTo>
                        <a:pt x="1509" y="1782"/>
                        <a:pt x="1504" y="1794"/>
                        <a:pt x="1495" y="1804"/>
                      </a:cubicBezTo>
                      <a:lnTo>
                        <a:pt x="1484" y="1817"/>
                      </a:lnTo>
                      <a:cubicBezTo>
                        <a:pt x="1480" y="1822"/>
                        <a:pt x="1476" y="1826"/>
                        <a:pt x="1471" y="1830"/>
                      </a:cubicBezTo>
                      <a:lnTo>
                        <a:pt x="1445" y="1848"/>
                      </a:lnTo>
                      <a:lnTo>
                        <a:pt x="1421" y="1861"/>
                      </a:lnTo>
                      <a:cubicBezTo>
                        <a:pt x="1417" y="1863"/>
                        <a:pt x="1413" y="1865"/>
                        <a:pt x="1409" y="1866"/>
                      </a:cubicBezTo>
                      <a:lnTo>
                        <a:pt x="1372" y="1878"/>
                      </a:lnTo>
                      <a:lnTo>
                        <a:pt x="1326" y="1890"/>
                      </a:lnTo>
                      <a:lnTo>
                        <a:pt x="1270" y="1901"/>
                      </a:lnTo>
                      <a:lnTo>
                        <a:pt x="1174" y="1912"/>
                      </a:lnTo>
                      <a:lnTo>
                        <a:pt x="1081" y="1912"/>
                      </a:lnTo>
                      <a:lnTo>
                        <a:pt x="1069" y="1911"/>
                      </a:lnTo>
                      <a:lnTo>
                        <a:pt x="1081" y="1763"/>
                      </a:lnTo>
                      <a:close/>
                      <a:moveTo>
                        <a:pt x="1625" y="1745"/>
                      </a:moveTo>
                      <a:lnTo>
                        <a:pt x="1631" y="1761"/>
                      </a:lnTo>
                      <a:lnTo>
                        <a:pt x="1648" y="1793"/>
                      </a:lnTo>
                      <a:lnTo>
                        <a:pt x="1664" y="1817"/>
                      </a:lnTo>
                      <a:lnTo>
                        <a:pt x="1657" y="1808"/>
                      </a:lnTo>
                      <a:lnTo>
                        <a:pt x="1692" y="1848"/>
                      </a:lnTo>
                      <a:lnTo>
                        <a:pt x="1582" y="1947"/>
                      </a:lnTo>
                      <a:lnTo>
                        <a:pt x="1546" y="1907"/>
                      </a:lnTo>
                      <a:cubicBezTo>
                        <a:pt x="1543" y="1904"/>
                        <a:pt x="1541" y="1901"/>
                        <a:pt x="1539" y="1898"/>
                      </a:cubicBezTo>
                      <a:lnTo>
                        <a:pt x="1515" y="1860"/>
                      </a:lnTo>
                      <a:lnTo>
                        <a:pt x="1494" y="1818"/>
                      </a:lnTo>
                      <a:lnTo>
                        <a:pt x="1487" y="1803"/>
                      </a:lnTo>
                      <a:lnTo>
                        <a:pt x="1625" y="1745"/>
                      </a:lnTo>
                      <a:close/>
                      <a:moveTo>
                        <a:pt x="2065" y="2118"/>
                      </a:moveTo>
                      <a:lnTo>
                        <a:pt x="2065" y="2118"/>
                      </a:lnTo>
                      <a:lnTo>
                        <a:pt x="2074" y="2181"/>
                      </a:lnTo>
                      <a:lnTo>
                        <a:pt x="2086" y="2223"/>
                      </a:lnTo>
                      <a:lnTo>
                        <a:pt x="2078" y="2203"/>
                      </a:lnTo>
                      <a:lnTo>
                        <a:pt x="2091" y="2224"/>
                      </a:lnTo>
                      <a:lnTo>
                        <a:pt x="2080" y="2211"/>
                      </a:lnTo>
                      <a:lnTo>
                        <a:pt x="2098" y="2229"/>
                      </a:lnTo>
                      <a:lnTo>
                        <a:pt x="2080" y="2216"/>
                      </a:lnTo>
                      <a:lnTo>
                        <a:pt x="2099" y="2226"/>
                      </a:lnTo>
                      <a:lnTo>
                        <a:pt x="2122" y="2234"/>
                      </a:lnTo>
                      <a:lnTo>
                        <a:pt x="2159" y="2246"/>
                      </a:lnTo>
                      <a:lnTo>
                        <a:pt x="2206" y="2259"/>
                      </a:lnTo>
                      <a:lnTo>
                        <a:pt x="2261" y="2274"/>
                      </a:lnTo>
                      <a:lnTo>
                        <a:pt x="2322" y="2290"/>
                      </a:lnTo>
                      <a:lnTo>
                        <a:pt x="2452" y="2320"/>
                      </a:lnTo>
                      <a:lnTo>
                        <a:pt x="2481" y="2327"/>
                      </a:lnTo>
                      <a:lnTo>
                        <a:pt x="2448" y="2471"/>
                      </a:lnTo>
                      <a:lnTo>
                        <a:pt x="2418" y="2465"/>
                      </a:lnTo>
                      <a:lnTo>
                        <a:pt x="2285" y="2433"/>
                      </a:lnTo>
                      <a:lnTo>
                        <a:pt x="2224" y="2417"/>
                      </a:lnTo>
                      <a:lnTo>
                        <a:pt x="2165" y="2402"/>
                      </a:lnTo>
                      <a:lnTo>
                        <a:pt x="2114" y="2387"/>
                      </a:lnTo>
                      <a:lnTo>
                        <a:pt x="2069" y="2373"/>
                      </a:lnTo>
                      <a:lnTo>
                        <a:pt x="2030" y="2357"/>
                      </a:lnTo>
                      <a:lnTo>
                        <a:pt x="2011" y="2347"/>
                      </a:lnTo>
                      <a:cubicBezTo>
                        <a:pt x="2004" y="2344"/>
                        <a:pt x="1998" y="2339"/>
                        <a:pt x="1993" y="2334"/>
                      </a:cubicBezTo>
                      <a:lnTo>
                        <a:pt x="1975" y="2316"/>
                      </a:lnTo>
                      <a:cubicBezTo>
                        <a:pt x="1971" y="2312"/>
                        <a:pt x="1967" y="2307"/>
                        <a:pt x="1964" y="2303"/>
                      </a:cubicBezTo>
                      <a:lnTo>
                        <a:pt x="1951" y="2282"/>
                      </a:lnTo>
                      <a:cubicBezTo>
                        <a:pt x="1948" y="2276"/>
                        <a:pt x="1945" y="2269"/>
                        <a:pt x="1943" y="2262"/>
                      </a:cubicBezTo>
                      <a:lnTo>
                        <a:pt x="1927" y="2202"/>
                      </a:lnTo>
                      <a:lnTo>
                        <a:pt x="1920" y="2154"/>
                      </a:lnTo>
                      <a:lnTo>
                        <a:pt x="2065" y="2118"/>
                      </a:lnTo>
                      <a:close/>
                      <a:moveTo>
                        <a:pt x="2931" y="2458"/>
                      </a:moveTo>
                      <a:lnTo>
                        <a:pt x="2968" y="2483"/>
                      </a:lnTo>
                      <a:lnTo>
                        <a:pt x="3047" y="2528"/>
                      </a:lnTo>
                      <a:lnTo>
                        <a:pt x="2986" y="2664"/>
                      </a:lnTo>
                      <a:lnTo>
                        <a:pt x="2972" y="2657"/>
                      </a:lnTo>
                      <a:lnTo>
                        <a:pt x="2885" y="2606"/>
                      </a:lnTo>
                      <a:lnTo>
                        <a:pt x="2847" y="2581"/>
                      </a:lnTo>
                      <a:lnTo>
                        <a:pt x="2931" y="2458"/>
                      </a:lnTo>
                      <a:close/>
                      <a:moveTo>
                        <a:pt x="3440" y="2554"/>
                      </a:moveTo>
                      <a:lnTo>
                        <a:pt x="3466" y="2550"/>
                      </a:lnTo>
                      <a:lnTo>
                        <a:pt x="3527" y="2538"/>
                      </a:lnTo>
                      <a:lnTo>
                        <a:pt x="3466" y="2609"/>
                      </a:lnTo>
                      <a:lnTo>
                        <a:pt x="3474" y="2385"/>
                      </a:lnTo>
                      <a:lnTo>
                        <a:pt x="3480" y="2182"/>
                      </a:lnTo>
                      <a:lnTo>
                        <a:pt x="3481" y="2107"/>
                      </a:lnTo>
                      <a:lnTo>
                        <a:pt x="3630" y="2108"/>
                      </a:lnTo>
                      <a:lnTo>
                        <a:pt x="3629" y="2187"/>
                      </a:lnTo>
                      <a:lnTo>
                        <a:pt x="3623" y="2390"/>
                      </a:lnTo>
                      <a:lnTo>
                        <a:pt x="3615" y="2614"/>
                      </a:lnTo>
                      <a:cubicBezTo>
                        <a:pt x="3613" y="2649"/>
                        <a:pt x="3588" y="2678"/>
                        <a:pt x="3554" y="2684"/>
                      </a:cubicBezTo>
                      <a:lnTo>
                        <a:pt x="3489" y="2697"/>
                      </a:lnTo>
                      <a:lnTo>
                        <a:pt x="3463" y="2701"/>
                      </a:lnTo>
                      <a:lnTo>
                        <a:pt x="3440" y="2554"/>
                      </a:lnTo>
                      <a:close/>
                      <a:moveTo>
                        <a:pt x="3481" y="1663"/>
                      </a:moveTo>
                      <a:lnTo>
                        <a:pt x="3478" y="1551"/>
                      </a:lnTo>
                      <a:lnTo>
                        <a:pt x="3477" y="1516"/>
                      </a:lnTo>
                      <a:lnTo>
                        <a:pt x="3625" y="1511"/>
                      </a:lnTo>
                      <a:lnTo>
                        <a:pt x="3627" y="1548"/>
                      </a:lnTo>
                      <a:lnTo>
                        <a:pt x="3629" y="1660"/>
                      </a:lnTo>
                      <a:lnTo>
                        <a:pt x="3481" y="1663"/>
                      </a:lnTo>
                      <a:close/>
                      <a:moveTo>
                        <a:pt x="3447" y="1076"/>
                      </a:moveTo>
                      <a:lnTo>
                        <a:pt x="3446" y="1063"/>
                      </a:lnTo>
                      <a:lnTo>
                        <a:pt x="3441" y="1026"/>
                      </a:lnTo>
                      <a:lnTo>
                        <a:pt x="3438" y="994"/>
                      </a:lnTo>
                      <a:lnTo>
                        <a:pt x="3436" y="975"/>
                      </a:lnTo>
                      <a:cubicBezTo>
                        <a:pt x="3435" y="970"/>
                        <a:pt x="3435" y="966"/>
                        <a:pt x="3435" y="961"/>
                      </a:cubicBezTo>
                      <a:lnTo>
                        <a:pt x="3436" y="950"/>
                      </a:lnTo>
                      <a:cubicBezTo>
                        <a:pt x="3438" y="937"/>
                        <a:pt x="3442" y="926"/>
                        <a:pt x="3449" y="915"/>
                      </a:cubicBezTo>
                      <a:lnTo>
                        <a:pt x="3451" y="912"/>
                      </a:lnTo>
                      <a:cubicBezTo>
                        <a:pt x="3473" y="879"/>
                        <a:pt x="3517" y="869"/>
                        <a:pt x="3551" y="890"/>
                      </a:cubicBezTo>
                      <a:lnTo>
                        <a:pt x="3556" y="893"/>
                      </a:lnTo>
                      <a:cubicBezTo>
                        <a:pt x="3562" y="897"/>
                        <a:pt x="3568" y="901"/>
                        <a:pt x="3573" y="907"/>
                      </a:cubicBezTo>
                      <a:lnTo>
                        <a:pt x="3582" y="917"/>
                      </a:lnTo>
                      <a:lnTo>
                        <a:pt x="3599" y="940"/>
                      </a:lnTo>
                      <a:lnTo>
                        <a:pt x="3631" y="980"/>
                      </a:lnTo>
                      <a:lnTo>
                        <a:pt x="3679" y="1033"/>
                      </a:lnTo>
                      <a:lnTo>
                        <a:pt x="3746" y="1090"/>
                      </a:lnTo>
                      <a:lnTo>
                        <a:pt x="3785" y="1116"/>
                      </a:lnTo>
                      <a:lnTo>
                        <a:pt x="3832" y="1145"/>
                      </a:lnTo>
                      <a:lnTo>
                        <a:pt x="3885" y="1171"/>
                      </a:lnTo>
                      <a:lnTo>
                        <a:pt x="3907" y="1180"/>
                      </a:lnTo>
                      <a:lnTo>
                        <a:pt x="3852" y="1318"/>
                      </a:lnTo>
                      <a:lnTo>
                        <a:pt x="3818" y="1304"/>
                      </a:lnTo>
                      <a:lnTo>
                        <a:pt x="3755" y="1272"/>
                      </a:lnTo>
                      <a:lnTo>
                        <a:pt x="3700" y="1239"/>
                      </a:lnTo>
                      <a:lnTo>
                        <a:pt x="3649" y="1203"/>
                      </a:lnTo>
                      <a:lnTo>
                        <a:pt x="3570" y="1134"/>
                      </a:lnTo>
                      <a:lnTo>
                        <a:pt x="3514" y="1073"/>
                      </a:lnTo>
                      <a:lnTo>
                        <a:pt x="3476" y="1025"/>
                      </a:lnTo>
                      <a:lnTo>
                        <a:pt x="3471" y="1016"/>
                      </a:lnTo>
                      <a:lnTo>
                        <a:pt x="3462" y="1006"/>
                      </a:lnTo>
                      <a:lnTo>
                        <a:pt x="3479" y="1020"/>
                      </a:lnTo>
                      <a:lnTo>
                        <a:pt x="3474" y="1017"/>
                      </a:lnTo>
                      <a:lnTo>
                        <a:pt x="3574" y="995"/>
                      </a:lnTo>
                      <a:lnTo>
                        <a:pt x="3572" y="998"/>
                      </a:lnTo>
                      <a:lnTo>
                        <a:pt x="3584" y="963"/>
                      </a:lnTo>
                      <a:lnTo>
                        <a:pt x="3583" y="974"/>
                      </a:lnTo>
                      <a:lnTo>
                        <a:pt x="3583" y="960"/>
                      </a:lnTo>
                      <a:lnTo>
                        <a:pt x="3585" y="979"/>
                      </a:lnTo>
                      <a:lnTo>
                        <a:pt x="3588" y="1007"/>
                      </a:lnTo>
                      <a:lnTo>
                        <a:pt x="3593" y="1048"/>
                      </a:lnTo>
                      <a:lnTo>
                        <a:pt x="3595" y="1061"/>
                      </a:lnTo>
                      <a:lnTo>
                        <a:pt x="3447" y="1076"/>
                      </a:lnTo>
                      <a:close/>
                      <a:moveTo>
                        <a:pt x="4135" y="1553"/>
                      </a:moveTo>
                      <a:lnTo>
                        <a:pt x="4136" y="1576"/>
                      </a:lnTo>
                      <a:lnTo>
                        <a:pt x="4134" y="1563"/>
                      </a:lnTo>
                      <a:lnTo>
                        <a:pt x="4143" y="1610"/>
                      </a:lnTo>
                      <a:lnTo>
                        <a:pt x="4136" y="1590"/>
                      </a:lnTo>
                      <a:lnTo>
                        <a:pt x="4157" y="1630"/>
                      </a:lnTo>
                      <a:lnTo>
                        <a:pt x="4140" y="1608"/>
                      </a:lnTo>
                      <a:lnTo>
                        <a:pt x="4164" y="1629"/>
                      </a:lnTo>
                      <a:lnTo>
                        <a:pt x="4068" y="1742"/>
                      </a:lnTo>
                      <a:lnTo>
                        <a:pt x="4043" y="1721"/>
                      </a:lnTo>
                      <a:cubicBezTo>
                        <a:pt x="4036" y="1715"/>
                        <a:pt x="4030" y="1707"/>
                        <a:pt x="4026" y="1699"/>
                      </a:cubicBezTo>
                      <a:lnTo>
                        <a:pt x="4005" y="1659"/>
                      </a:lnTo>
                      <a:cubicBezTo>
                        <a:pt x="4001" y="1653"/>
                        <a:pt x="3999" y="1646"/>
                        <a:pt x="3997" y="1638"/>
                      </a:cubicBezTo>
                      <a:lnTo>
                        <a:pt x="3988" y="1591"/>
                      </a:lnTo>
                      <a:cubicBezTo>
                        <a:pt x="3988" y="1587"/>
                        <a:pt x="3987" y="1583"/>
                        <a:pt x="3987" y="1579"/>
                      </a:cubicBezTo>
                      <a:lnTo>
                        <a:pt x="3987" y="1556"/>
                      </a:lnTo>
                      <a:lnTo>
                        <a:pt x="4135" y="1553"/>
                      </a:lnTo>
                      <a:close/>
                      <a:moveTo>
                        <a:pt x="4552" y="1689"/>
                      </a:moveTo>
                      <a:lnTo>
                        <a:pt x="4565" y="1689"/>
                      </a:lnTo>
                      <a:lnTo>
                        <a:pt x="4681" y="1690"/>
                      </a:lnTo>
                      <a:lnTo>
                        <a:pt x="4927" y="1682"/>
                      </a:lnTo>
                      <a:lnTo>
                        <a:pt x="5139" y="1669"/>
                      </a:lnTo>
                      <a:lnTo>
                        <a:pt x="5148" y="1818"/>
                      </a:lnTo>
                      <a:lnTo>
                        <a:pt x="4932" y="1831"/>
                      </a:lnTo>
                      <a:lnTo>
                        <a:pt x="4680" y="1839"/>
                      </a:lnTo>
                      <a:lnTo>
                        <a:pt x="4560" y="1838"/>
                      </a:lnTo>
                      <a:lnTo>
                        <a:pt x="4547" y="1837"/>
                      </a:lnTo>
                      <a:lnTo>
                        <a:pt x="4552" y="1689"/>
                      </a:lnTo>
                      <a:close/>
                      <a:moveTo>
                        <a:pt x="5580" y="1631"/>
                      </a:moveTo>
                      <a:lnTo>
                        <a:pt x="5638" y="1625"/>
                      </a:lnTo>
                      <a:lnTo>
                        <a:pt x="5688" y="1620"/>
                      </a:lnTo>
                      <a:lnTo>
                        <a:pt x="5621" y="1683"/>
                      </a:lnTo>
                      <a:lnTo>
                        <a:pt x="5627" y="1642"/>
                      </a:lnTo>
                      <a:lnTo>
                        <a:pt x="5774" y="1665"/>
                      </a:lnTo>
                      <a:lnTo>
                        <a:pt x="5768" y="1706"/>
                      </a:lnTo>
                      <a:cubicBezTo>
                        <a:pt x="5763" y="1740"/>
                        <a:pt x="5735" y="1766"/>
                        <a:pt x="5701" y="1769"/>
                      </a:cubicBezTo>
                      <a:lnTo>
                        <a:pt x="5653" y="1772"/>
                      </a:lnTo>
                      <a:lnTo>
                        <a:pt x="5595" y="1778"/>
                      </a:lnTo>
                      <a:lnTo>
                        <a:pt x="5580" y="1631"/>
                      </a:lnTo>
                      <a:close/>
                      <a:moveTo>
                        <a:pt x="5842" y="1198"/>
                      </a:moveTo>
                      <a:lnTo>
                        <a:pt x="5843" y="1198"/>
                      </a:lnTo>
                      <a:lnTo>
                        <a:pt x="5898" y="1210"/>
                      </a:lnTo>
                      <a:lnTo>
                        <a:pt x="5956" y="1223"/>
                      </a:lnTo>
                      <a:lnTo>
                        <a:pt x="6027" y="1234"/>
                      </a:lnTo>
                      <a:lnTo>
                        <a:pt x="6116" y="1241"/>
                      </a:lnTo>
                      <a:lnTo>
                        <a:pt x="6167" y="1242"/>
                      </a:lnTo>
                      <a:lnTo>
                        <a:pt x="6225" y="1241"/>
                      </a:lnTo>
                      <a:lnTo>
                        <a:pt x="6291" y="1238"/>
                      </a:lnTo>
                      <a:lnTo>
                        <a:pt x="6360" y="1232"/>
                      </a:lnTo>
                      <a:lnTo>
                        <a:pt x="6415" y="1225"/>
                      </a:lnTo>
                      <a:lnTo>
                        <a:pt x="6434" y="1372"/>
                      </a:lnTo>
                      <a:lnTo>
                        <a:pt x="6375" y="1379"/>
                      </a:lnTo>
                      <a:lnTo>
                        <a:pt x="6298" y="1387"/>
                      </a:lnTo>
                      <a:lnTo>
                        <a:pt x="6228" y="1390"/>
                      </a:lnTo>
                      <a:lnTo>
                        <a:pt x="6164" y="1391"/>
                      </a:lnTo>
                      <a:lnTo>
                        <a:pt x="6103" y="1390"/>
                      </a:lnTo>
                      <a:lnTo>
                        <a:pt x="6004" y="1381"/>
                      </a:lnTo>
                      <a:lnTo>
                        <a:pt x="5923" y="1368"/>
                      </a:lnTo>
                      <a:lnTo>
                        <a:pt x="5865" y="1355"/>
                      </a:lnTo>
                      <a:lnTo>
                        <a:pt x="5830" y="1346"/>
                      </a:lnTo>
                      <a:lnTo>
                        <a:pt x="5828" y="1346"/>
                      </a:lnTo>
                      <a:lnTo>
                        <a:pt x="5842" y="1198"/>
                      </a:lnTo>
                      <a:close/>
                      <a:moveTo>
                        <a:pt x="6818" y="1122"/>
                      </a:moveTo>
                      <a:lnTo>
                        <a:pt x="6823" y="1120"/>
                      </a:lnTo>
                      <a:lnTo>
                        <a:pt x="6881" y="1081"/>
                      </a:lnTo>
                      <a:lnTo>
                        <a:pt x="6931" y="1044"/>
                      </a:lnTo>
                      <a:lnTo>
                        <a:pt x="7020" y="1163"/>
                      </a:lnTo>
                      <a:lnTo>
                        <a:pt x="6963" y="1204"/>
                      </a:lnTo>
                      <a:lnTo>
                        <a:pt x="6892" y="1251"/>
                      </a:lnTo>
                      <a:lnTo>
                        <a:pt x="6888" y="1253"/>
                      </a:lnTo>
                      <a:lnTo>
                        <a:pt x="6818" y="1122"/>
                      </a:lnTo>
                      <a:close/>
                      <a:moveTo>
                        <a:pt x="7164" y="722"/>
                      </a:moveTo>
                      <a:lnTo>
                        <a:pt x="7178" y="688"/>
                      </a:lnTo>
                      <a:lnTo>
                        <a:pt x="7234" y="539"/>
                      </a:lnTo>
                      <a:lnTo>
                        <a:pt x="7297" y="389"/>
                      </a:lnTo>
                      <a:lnTo>
                        <a:pt x="7333" y="315"/>
                      </a:lnTo>
                      <a:lnTo>
                        <a:pt x="7373" y="244"/>
                      </a:lnTo>
                      <a:lnTo>
                        <a:pt x="7419" y="179"/>
                      </a:lnTo>
                      <a:lnTo>
                        <a:pt x="7430" y="166"/>
                      </a:lnTo>
                      <a:lnTo>
                        <a:pt x="7541" y="265"/>
                      </a:lnTo>
                      <a:lnTo>
                        <a:pt x="7540" y="266"/>
                      </a:lnTo>
                      <a:lnTo>
                        <a:pt x="7502" y="319"/>
                      </a:lnTo>
                      <a:lnTo>
                        <a:pt x="7466" y="380"/>
                      </a:lnTo>
                      <a:lnTo>
                        <a:pt x="7434" y="446"/>
                      </a:lnTo>
                      <a:lnTo>
                        <a:pt x="7373" y="592"/>
                      </a:lnTo>
                      <a:lnTo>
                        <a:pt x="7315" y="745"/>
                      </a:lnTo>
                      <a:lnTo>
                        <a:pt x="7301" y="779"/>
                      </a:lnTo>
                      <a:lnTo>
                        <a:pt x="7164" y="722"/>
                      </a:lnTo>
                      <a:close/>
                      <a:moveTo>
                        <a:pt x="7888" y="0"/>
                      </a:moveTo>
                      <a:lnTo>
                        <a:pt x="7909" y="1"/>
                      </a:lnTo>
                      <a:lnTo>
                        <a:pt x="8041" y="18"/>
                      </a:lnTo>
                      <a:lnTo>
                        <a:pt x="8022" y="166"/>
                      </a:lnTo>
                      <a:lnTo>
                        <a:pt x="7901" y="150"/>
                      </a:lnTo>
                      <a:lnTo>
                        <a:pt x="7880" y="149"/>
                      </a:lnTo>
                      <a:lnTo>
                        <a:pt x="7888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>
                  <a:solidFill>
                    <a:srgbClr val="CC0000"/>
                  </a:solidFill>
                  <a:bevel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352" name="Group 21"/>
              <p:cNvGrpSpPr/>
              <p:nvPr/>
            </p:nvGrpSpPr>
            <p:grpSpPr bwMode="auto">
              <a:xfrm>
                <a:off x="3596" y="3577"/>
                <a:ext cx="610" cy="283"/>
                <a:chOff x="3596" y="3577"/>
                <a:chExt cx="610" cy="283"/>
              </a:xfrm>
            </p:grpSpPr>
            <p:sp>
              <p:nvSpPr>
                <p:cNvPr id="7371" name="Freeform 22"/>
                <p:cNvSpPr/>
                <p:nvPr/>
              </p:nvSpPr>
              <p:spPr bwMode="auto">
                <a:xfrm>
                  <a:off x="3596" y="3577"/>
                  <a:ext cx="610" cy="283"/>
                </a:xfrm>
                <a:custGeom>
                  <a:avLst/>
                  <a:gdLst>
                    <a:gd name="T0" fmla="*/ 454 w 2625"/>
                    <a:gd name="T1" fmla="*/ 466 h 1218"/>
                    <a:gd name="T2" fmla="*/ 487 w 2625"/>
                    <a:gd name="T3" fmla="*/ 338 h 1218"/>
                    <a:gd name="T4" fmla="*/ 615 w 2625"/>
                    <a:gd name="T5" fmla="*/ 466 h 1218"/>
                    <a:gd name="T6" fmla="*/ 1399 w 2625"/>
                    <a:gd name="T7" fmla="*/ 272 h 1218"/>
                    <a:gd name="T8" fmla="*/ 1692 w 2625"/>
                    <a:gd name="T9" fmla="*/ 144 h 1218"/>
                    <a:gd name="T10" fmla="*/ 2113 w 2625"/>
                    <a:gd name="T11" fmla="*/ 111 h 1218"/>
                    <a:gd name="T12" fmla="*/ 2571 w 2625"/>
                    <a:gd name="T13" fmla="*/ 45 h 1218"/>
                    <a:gd name="T14" fmla="*/ 2538 w 2625"/>
                    <a:gd name="T15" fmla="*/ 532 h 1218"/>
                    <a:gd name="T16" fmla="*/ 2245 w 2625"/>
                    <a:gd name="T17" fmla="*/ 599 h 1218"/>
                    <a:gd name="T18" fmla="*/ 2146 w 2625"/>
                    <a:gd name="T19" fmla="*/ 532 h 1218"/>
                    <a:gd name="T20" fmla="*/ 2080 w 2625"/>
                    <a:gd name="T21" fmla="*/ 632 h 1218"/>
                    <a:gd name="T22" fmla="*/ 2311 w 2625"/>
                    <a:gd name="T23" fmla="*/ 859 h 1218"/>
                    <a:gd name="T24" fmla="*/ 2080 w 2625"/>
                    <a:gd name="T25" fmla="*/ 991 h 1218"/>
                    <a:gd name="T26" fmla="*/ 2047 w 2625"/>
                    <a:gd name="T27" fmla="*/ 1152 h 1218"/>
                    <a:gd name="T28" fmla="*/ 1820 w 2625"/>
                    <a:gd name="T29" fmla="*/ 1086 h 1218"/>
                    <a:gd name="T30" fmla="*/ 1820 w 2625"/>
                    <a:gd name="T31" fmla="*/ 1218 h 1218"/>
                    <a:gd name="T32" fmla="*/ 0 w 2625"/>
                    <a:gd name="T33" fmla="*/ 1209 h 1218"/>
                    <a:gd name="T34" fmla="*/ 396 w 2625"/>
                    <a:gd name="T35" fmla="*/ 1011 h 1218"/>
                    <a:gd name="T36" fmla="*/ 454 w 2625"/>
                    <a:gd name="T37" fmla="*/ 466 h 121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625"/>
                    <a:gd name="T58" fmla="*/ 0 h 1218"/>
                    <a:gd name="T59" fmla="*/ 2625 w 2625"/>
                    <a:gd name="T60" fmla="*/ 1218 h 121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625" h="1218">
                      <a:moveTo>
                        <a:pt x="454" y="466"/>
                      </a:moveTo>
                      <a:cubicBezTo>
                        <a:pt x="466" y="425"/>
                        <a:pt x="450" y="363"/>
                        <a:pt x="487" y="338"/>
                      </a:cubicBezTo>
                      <a:cubicBezTo>
                        <a:pt x="573" y="272"/>
                        <a:pt x="610" y="450"/>
                        <a:pt x="615" y="466"/>
                      </a:cubicBezTo>
                      <a:cubicBezTo>
                        <a:pt x="875" y="392"/>
                        <a:pt x="1139" y="343"/>
                        <a:pt x="1399" y="272"/>
                      </a:cubicBezTo>
                      <a:cubicBezTo>
                        <a:pt x="1502" y="243"/>
                        <a:pt x="1589" y="165"/>
                        <a:pt x="1692" y="144"/>
                      </a:cubicBezTo>
                      <a:cubicBezTo>
                        <a:pt x="1832" y="120"/>
                        <a:pt x="1973" y="124"/>
                        <a:pt x="2113" y="111"/>
                      </a:cubicBezTo>
                      <a:cubicBezTo>
                        <a:pt x="2377" y="25"/>
                        <a:pt x="2212" y="0"/>
                        <a:pt x="2571" y="45"/>
                      </a:cubicBezTo>
                      <a:cubicBezTo>
                        <a:pt x="2625" y="210"/>
                        <a:pt x="2596" y="371"/>
                        <a:pt x="2538" y="532"/>
                      </a:cubicBezTo>
                      <a:cubicBezTo>
                        <a:pt x="2381" y="479"/>
                        <a:pt x="2389" y="549"/>
                        <a:pt x="2245" y="599"/>
                      </a:cubicBezTo>
                      <a:cubicBezTo>
                        <a:pt x="2212" y="578"/>
                        <a:pt x="2183" y="524"/>
                        <a:pt x="2146" y="532"/>
                      </a:cubicBezTo>
                      <a:cubicBezTo>
                        <a:pt x="2109" y="541"/>
                        <a:pt x="2072" y="594"/>
                        <a:pt x="2080" y="632"/>
                      </a:cubicBezTo>
                      <a:cubicBezTo>
                        <a:pt x="2121" y="817"/>
                        <a:pt x="2187" y="817"/>
                        <a:pt x="2311" y="859"/>
                      </a:cubicBezTo>
                      <a:cubicBezTo>
                        <a:pt x="2220" y="1135"/>
                        <a:pt x="2385" y="735"/>
                        <a:pt x="2080" y="991"/>
                      </a:cubicBezTo>
                      <a:cubicBezTo>
                        <a:pt x="2039" y="1028"/>
                        <a:pt x="2059" y="1098"/>
                        <a:pt x="2047" y="1152"/>
                      </a:cubicBezTo>
                      <a:cubicBezTo>
                        <a:pt x="1997" y="1073"/>
                        <a:pt x="1882" y="879"/>
                        <a:pt x="1820" y="1086"/>
                      </a:cubicBezTo>
                      <a:cubicBezTo>
                        <a:pt x="1807" y="1127"/>
                        <a:pt x="1820" y="1172"/>
                        <a:pt x="1820" y="1218"/>
                      </a:cubicBezTo>
                      <a:lnTo>
                        <a:pt x="0" y="1209"/>
                      </a:lnTo>
                      <a:lnTo>
                        <a:pt x="396" y="1011"/>
                      </a:lnTo>
                      <a:lnTo>
                        <a:pt x="454" y="46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0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72" name="Freeform 23"/>
                <p:cNvSpPr/>
                <p:nvPr/>
              </p:nvSpPr>
              <p:spPr bwMode="auto">
                <a:xfrm>
                  <a:off x="3596" y="3577"/>
                  <a:ext cx="610" cy="283"/>
                </a:xfrm>
                <a:custGeom>
                  <a:avLst/>
                  <a:gdLst>
                    <a:gd name="T0" fmla="*/ 454 w 2625"/>
                    <a:gd name="T1" fmla="*/ 466 h 1218"/>
                    <a:gd name="T2" fmla="*/ 487 w 2625"/>
                    <a:gd name="T3" fmla="*/ 338 h 1218"/>
                    <a:gd name="T4" fmla="*/ 615 w 2625"/>
                    <a:gd name="T5" fmla="*/ 466 h 1218"/>
                    <a:gd name="T6" fmla="*/ 1399 w 2625"/>
                    <a:gd name="T7" fmla="*/ 272 h 1218"/>
                    <a:gd name="T8" fmla="*/ 1692 w 2625"/>
                    <a:gd name="T9" fmla="*/ 144 h 1218"/>
                    <a:gd name="T10" fmla="*/ 2113 w 2625"/>
                    <a:gd name="T11" fmla="*/ 111 h 1218"/>
                    <a:gd name="T12" fmla="*/ 2571 w 2625"/>
                    <a:gd name="T13" fmla="*/ 45 h 1218"/>
                    <a:gd name="T14" fmla="*/ 2538 w 2625"/>
                    <a:gd name="T15" fmla="*/ 532 h 1218"/>
                    <a:gd name="T16" fmla="*/ 2245 w 2625"/>
                    <a:gd name="T17" fmla="*/ 599 h 1218"/>
                    <a:gd name="T18" fmla="*/ 2146 w 2625"/>
                    <a:gd name="T19" fmla="*/ 532 h 1218"/>
                    <a:gd name="T20" fmla="*/ 2080 w 2625"/>
                    <a:gd name="T21" fmla="*/ 632 h 1218"/>
                    <a:gd name="T22" fmla="*/ 2311 w 2625"/>
                    <a:gd name="T23" fmla="*/ 859 h 1218"/>
                    <a:gd name="T24" fmla="*/ 2080 w 2625"/>
                    <a:gd name="T25" fmla="*/ 991 h 1218"/>
                    <a:gd name="T26" fmla="*/ 2047 w 2625"/>
                    <a:gd name="T27" fmla="*/ 1152 h 1218"/>
                    <a:gd name="T28" fmla="*/ 1820 w 2625"/>
                    <a:gd name="T29" fmla="*/ 1086 h 1218"/>
                    <a:gd name="T30" fmla="*/ 1820 w 2625"/>
                    <a:gd name="T31" fmla="*/ 1218 h 1218"/>
                    <a:gd name="T32" fmla="*/ 0 w 2625"/>
                    <a:gd name="T33" fmla="*/ 1209 h 1218"/>
                    <a:gd name="T34" fmla="*/ 396 w 2625"/>
                    <a:gd name="T35" fmla="*/ 1011 h 1218"/>
                    <a:gd name="T36" fmla="*/ 454 w 2625"/>
                    <a:gd name="T37" fmla="*/ 466 h 121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625"/>
                    <a:gd name="T58" fmla="*/ 0 h 1218"/>
                    <a:gd name="T59" fmla="*/ 2625 w 2625"/>
                    <a:gd name="T60" fmla="*/ 1218 h 121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625" h="1218">
                      <a:moveTo>
                        <a:pt x="454" y="466"/>
                      </a:moveTo>
                      <a:cubicBezTo>
                        <a:pt x="466" y="425"/>
                        <a:pt x="450" y="363"/>
                        <a:pt x="487" y="338"/>
                      </a:cubicBezTo>
                      <a:cubicBezTo>
                        <a:pt x="573" y="272"/>
                        <a:pt x="610" y="450"/>
                        <a:pt x="615" y="466"/>
                      </a:cubicBezTo>
                      <a:cubicBezTo>
                        <a:pt x="875" y="392"/>
                        <a:pt x="1139" y="343"/>
                        <a:pt x="1399" y="272"/>
                      </a:cubicBezTo>
                      <a:cubicBezTo>
                        <a:pt x="1502" y="243"/>
                        <a:pt x="1589" y="165"/>
                        <a:pt x="1692" y="144"/>
                      </a:cubicBezTo>
                      <a:cubicBezTo>
                        <a:pt x="1832" y="120"/>
                        <a:pt x="1973" y="124"/>
                        <a:pt x="2113" y="111"/>
                      </a:cubicBezTo>
                      <a:cubicBezTo>
                        <a:pt x="2377" y="25"/>
                        <a:pt x="2212" y="0"/>
                        <a:pt x="2571" y="45"/>
                      </a:cubicBezTo>
                      <a:cubicBezTo>
                        <a:pt x="2625" y="210"/>
                        <a:pt x="2596" y="371"/>
                        <a:pt x="2538" y="532"/>
                      </a:cubicBezTo>
                      <a:cubicBezTo>
                        <a:pt x="2381" y="479"/>
                        <a:pt x="2389" y="549"/>
                        <a:pt x="2245" y="599"/>
                      </a:cubicBezTo>
                      <a:cubicBezTo>
                        <a:pt x="2212" y="578"/>
                        <a:pt x="2183" y="524"/>
                        <a:pt x="2146" y="532"/>
                      </a:cubicBezTo>
                      <a:cubicBezTo>
                        <a:pt x="2109" y="541"/>
                        <a:pt x="2072" y="594"/>
                        <a:pt x="2080" y="632"/>
                      </a:cubicBezTo>
                      <a:cubicBezTo>
                        <a:pt x="2121" y="817"/>
                        <a:pt x="2187" y="817"/>
                        <a:pt x="2311" y="859"/>
                      </a:cubicBezTo>
                      <a:cubicBezTo>
                        <a:pt x="2220" y="1135"/>
                        <a:pt x="2385" y="735"/>
                        <a:pt x="2080" y="991"/>
                      </a:cubicBezTo>
                      <a:cubicBezTo>
                        <a:pt x="2039" y="1028"/>
                        <a:pt x="2059" y="1098"/>
                        <a:pt x="2047" y="1152"/>
                      </a:cubicBezTo>
                      <a:cubicBezTo>
                        <a:pt x="1997" y="1073"/>
                        <a:pt x="1882" y="879"/>
                        <a:pt x="1820" y="1086"/>
                      </a:cubicBezTo>
                      <a:cubicBezTo>
                        <a:pt x="1807" y="1127"/>
                        <a:pt x="1820" y="1172"/>
                        <a:pt x="1820" y="1218"/>
                      </a:cubicBezTo>
                      <a:lnTo>
                        <a:pt x="0" y="1209"/>
                      </a:lnTo>
                      <a:lnTo>
                        <a:pt x="396" y="1011"/>
                      </a:lnTo>
                      <a:lnTo>
                        <a:pt x="454" y="466"/>
                      </a:lnTo>
                      <a:close/>
                    </a:path>
                  </a:pathLst>
                </a:custGeom>
                <a:noFill/>
                <a:ln w="26988" cap="rnd">
                  <a:solidFill>
                    <a:srgbClr val="CC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353" name="Group 24"/>
              <p:cNvGrpSpPr/>
              <p:nvPr/>
            </p:nvGrpSpPr>
            <p:grpSpPr bwMode="auto">
              <a:xfrm>
                <a:off x="469" y="177"/>
                <a:ext cx="1085" cy="1503"/>
                <a:chOff x="469" y="177"/>
                <a:chExt cx="1085" cy="1503"/>
              </a:xfrm>
            </p:grpSpPr>
            <p:sp>
              <p:nvSpPr>
                <p:cNvPr id="7369" name="Freeform 25"/>
                <p:cNvSpPr/>
                <p:nvPr/>
              </p:nvSpPr>
              <p:spPr bwMode="auto">
                <a:xfrm>
                  <a:off x="469" y="177"/>
                  <a:ext cx="1085" cy="1503"/>
                </a:xfrm>
                <a:custGeom>
                  <a:avLst/>
                  <a:gdLst>
                    <a:gd name="T0" fmla="*/ 5418 w 9345"/>
                    <a:gd name="T1" fmla="*/ 388 h 12945"/>
                    <a:gd name="T2" fmla="*/ 4553 w 9345"/>
                    <a:gd name="T3" fmla="*/ 1436 h 12945"/>
                    <a:gd name="T4" fmla="*/ 4076 w 9345"/>
                    <a:gd name="T5" fmla="*/ 1172 h 12945"/>
                    <a:gd name="T6" fmla="*/ 3996 w 9345"/>
                    <a:gd name="T7" fmla="*/ 1494 h 12945"/>
                    <a:gd name="T8" fmla="*/ 3768 w 9345"/>
                    <a:gd name="T9" fmla="*/ 2146 h 12945"/>
                    <a:gd name="T10" fmla="*/ 4553 w 9345"/>
                    <a:gd name="T11" fmla="*/ 2931 h 12945"/>
                    <a:gd name="T12" fmla="*/ 3996 w 9345"/>
                    <a:gd name="T13" fmla="*/ 3583 h 12945"/>
                    <a:gd name="T14" fmla="*/ 4076 w 9345"/>
                    <a:gd name="T15" fmla="*/ 3905 h 12945"/>
                    <a:gd name="T16" fmla="*/ 4394 w 9345"/>
                    <a:gd name="T17" fmla="*/ 4821 h 12945"/>
                    <a:gd name="T18" fmla="*/ 3768 w 9345"/>
                    <a:gd name="T19" fmla="*/ 5474 h 12945"/>
                    <a:gd name="T20" fmla="*/ 5338 w 9345"/>
                    <a:gd name="T21" fmla="*/ 6060 h 12945"/>
                    <a:gd name="T22" fmla="*/ 5100 w 9345"/>
                    <a:gd name="T23" fmla="*/ 6902 h 12945"/>
                    <a:gd name="T24" fmla="*/ 4155 w 9345"/>
                    <a:gd name="T25" fmla="*/ 8140 h 12945"/>
                    <a:gd name="T26" fmla="*/ 3370 w 9345"/>
                    <a:gd name="T27" fmla="*/ 9123 h 12945"/>
                    <a:gd name="T28" fmla="*/ 2117 w 9345"/>
                    <a:gd name="T29" fmla="*/ 9899 h 12945"/>
                    <a:gd name="T30" fmla="*/ 2038 w 9345"/>
                    <a:gd name="T31" fmla="*/ 10229 h 12945"/>
                    <a:gd name="T32" fmla="*/ 4076 w 9345"/>
                    <a:gd name="T33" fmla="*/ 11005 h 12945"/>
                    <a:gd name="T34" fmla="*/ 2903 w 9345"/>
                    <a:gd name="T35" fmla="*/ 11790 h 12945"/>
                    <a:gd name="T36" fmla="*/ 1730 w 9345"/>
                    <a:gd name="T37" fmla="*/ 11468 h 12945"/>
                    <a:gd name="T38" fmla="*/ 1103 w 9345"/>
                    <a:gd name="T39" fmla="*/ 11724 h 12945"/>
                    <a:gd name="T40" fmla="*/ 865 w 9345"/>
                    <a:gd name="T41" fmla="*/ 12120 h 12945"/>
                    <a:gd name="T42" fmla="*/ 1650 w 9345"/>
                    <a:gd name="T43" fmla="*/ 12508 h 12945"/>
                    <a:gd name="T44" fmla="*/ 2276 w 9345"/>
                    <a:gd name="T45" fmla="*/ 12310 h 12945"/>
                    <a:gd name="T46" fmla="*/ 4076 w 9345"/>
                    <a:gd name="T47" fmla="*/ 12442 h 12945"/>
                    <a:gd name="T48" fmla="*/ 5179 w 9345"/>
                    <a:gd name="T49" fmla="*/ 12442 h 12945"/>
                    <a:gd name="T50" fmla="*/ 6591 w 9345"/>
                    <a:gd name="T51" fmla="*/ 12830 h 12945"/>
                    <a:gd name="T52" fmla="*/ 7923 w 9345"/>
                    <a:gd name="T53" fmla="*/ 12508 h 12945"/>
                    <a:gd name="T54" fmla="*/ 7843 w 9345"/>
                    <a:gd name="T55" fmla="*/ 11988 h 12945"/>
                    <a:gd name="T56" fmla="*/ 8311 w 9345"/>
                    <a:gd name="T57" fmla="*/ 11468 h 12945"/>
                    <a:gd name="T58" fmla="*/ 9255 w 9345"/>
                    <a:gd name="T59" fmla="*/ 10947 h 12945"/>
                    <a:gd name="T60" fmla="*/ 7843 w 9345"/>
                    <a:gd name="T61" fmla="*/ 9445 h 12945"/>
                    <a:gd name="T62" fmla="*/ 8241 w 9345"/>
                    <a:gd name="T63" fmla="*/ 8925 h 12945"/>
                    <a:gd name="T64" fmla="*/ 7843 w 9345"/>
                    <a:gd name="T65" fmla="*/ 7232 h 12945"/>
                    <a:gd name="T66" fmla="*/ 7376 w 9345"/>
                    <a:gd name="T67" fmla="*/ 5796 h 12945"/>
                    <a:gd name="T68" fmla="*/ 7138 w 9345"/>
                    <a:gd name="T69" fmla="*/ 5275 h 12945"/>
                    <a:gd name="T70" fmla="*/ 6432 w 9345"/>
                    <a:gd name="T71" fmla="*/ 3905 h 12945"/>
                    <a:gd name="T72" fmla="*/ 6979 w 9345"/>
                    <a:gd name="T73" fmla="*/ 3517 h 12945"/>
                    <a:gd name="T74" fmla="*/ 8162 w 9345"/>
                    <a:gd name="T75" fmla="*/ 2609 h 12945"/>
                    <a:gd name="T76" fmla="*/ 8470 w 9345"/>
                    <a:gd name="T77" fmla="*/ 2023 h 12945"/>
                    <a:gd name="T78" fmla="*/ 7843 w 9345"/>
                    <a:gd name="T79" fmla="*/ 2023 h 12945"/>
                    <a:gd name="T80" fmla="*/ 6044 w 9345"/>
                    <a:gd name="T81" fmla="*/ 1626 h 12945"/>
                    <a:gd name="T82" fmla="*/ 6432 w 9345"/>
                    <a:gd name="T83" fmla="*/ 974 h 12945"/>
                    <a:gd name="T84" fmla="*/ 7376 w 9345"/>
                    <a:gd name="T85" fmla="*/ 718 h 12945"/>
                    <a:gd name="T86" fmla="*/ 7217 w 9345"/>
                    <a:gd name="T87" fmla="*/ 454 h 12945"/>
                    <a:gd name="T88" fmla="*/ 6044 w 9345"/>
                    <a:gd name="T89" fmla="*/ 0 h 1294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345"/>
                    <a:gd name="T136" fmla="*/ 0 h 12945"/>
                    <a:gd name="T137" fmla="*/ 9345 w 9345"/>
                    <a:gd name="T138" fmla="*/ 12945 h 1294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345" h="12945">
                      <a:moveTo>
                        <a:pt x="6044" y="0"/>
                      </a:moveTo>
                      <a:cubicBezTo>
                        <a:pt x="5855" y="239"/>
                        <a:pt x="5696" y="239"/>
                        <a:pt x="5418" y="388"/>
                      </a:cubicBezTo>
                      <a:cubicBezTo>
                        <a:pt x="5318" y="635"/>
                        <a:pt x="5000" y="891"/>
                        <a:pt x="4702" y="974"/>
                      </a:cubicBezTo>
                      <a:cubicBezTo>
                        <a:pt x="4652" y="1131"/>
                        <a:pt x="4722" y="1354"/>
                        <a:pt x="4553" y="1436"/>
                      </a:cubicBezTo>
                      <a:cubicBezTo>
                        <a:pt x="4463" y="1486"/>
                        <a:pt x="4344" y="1395"/>
                        <a:pt x="4235" y="1370"/>
                      </a:cubicBezTo>
                      <a:cubicBezTo>
                        <a:pt x="4185" y="1304"/>
                        <a:pt x="4145" y="1222"/>
                        <a:pt x="4076" y="1172"/>
                      </a:cubicBezTo>
                      <a:cubicBezTo>
                        <a:pt x="4016" y="1131"/>
                        <a:pt x="3867" y="1040"/>
                        <a:pt x="3847" y="1106"/>
                      </a:cubicBezTo>
                      <a:cubicBezTo>
                        <a:pt x="3817" y="1238"/>
                        <a:pt x="3837" y="1453"/>
                        <a:pt x="3996" y="1494"/>
                      </a:cubicBezTo>
                      <a:cubicBezTo>
                        <a:pt x="4364" y="1593"/>
                        <a:pt x="4155" y="1544"/>
                        <a:pt x="4632" y="1626"/>
                      </a:cubicBezTo>
                      <a:cubicBezTo>
                        <a:pt x="4513" y="2221"/>
                        <a:pt x="4503" y="2072"/>
                        <a:pt x="3768" y="2146"/>
                      </a:cubicBezTo>
                      <a:cubicBezTo>
                        <a:pt x="3221" y="2295"/>
                        <a:pt x="3290" y="2328"/>
                        <a:pt x="3221" y="2865"/>
                      </a:cubicBezTo>
                      <a:cubicBezTo>
                        <a:pt x="3668" y="2889"/>
                        <a:pt x="4115" y="2865"/>
                        <a:pt x="4553" y="2931"/>
                      </a:cubicBezTo>
                      <a:cubicBezTo>
                        <a:pt x="4682" y="2947"/>
                        <a:pt x="4265" y="2931"/>
                        <a:pt x="4155" y="2997"/>
                      </a:cubicBezTo>
                      <a:cubicBezTo>
                        <a:pt x="3956" y="3104"/>
                        <a:pt x="4066" y="3393"/>
                        <a:pt x="3996" y="3583"/>
                      </a:cubicBezTo>
                      <a:cubicBezTo>
                        <a:pt x="3966" y="3657"/>
                        <a:pt x="3847" y="3781"/>
                        <a:pt x="3847" y="3781"/>
                      </a:cubicBezTo>
                      <a:cubicBezTo>
                        <a:pt x="4036" y="3145"/>
                        <a:pt x="3877" y="3798"/>
                        <a:pt x="4076" y="3905"/>
                      </a:cubicBezTo>
                      <a:cubicBezTo>
                        <a:pt x="4185" y="3963"/>
                        <a:pt x="4344" y="3946"/>
                        <a:pt x="4473" y="3971"/>
                      </a:cubicBezTo>
                      <a:cubicBezTo>
                        <a:pt x="4553" y="4169"/>
                        <a:pt x="4523" y="4656"/>
                        <a:pt x="4394" y="4821"/>
                      </a:cubicBezTo>
                      <a:cubicBezTo>
                        <a:pt x="4294" y="4953"/>
                        <a:pt x="3927" y="5077"/>
                        <a:pt x="3927" y="5077"/>
                      </a:cubicBezTo>
                      <a:cubicBezTo>
                        <a:pt x="3877" y="5209"/>
                        <a:pt x="3608" y="5432"/>
                        <a:pt x="3768" y="5474"/>
                      </a:cubicBezTo>
                      <a:cubicBezTo>
                        <a:pt x="4334" y="5639"/>
                        <a:pt x="4076" y="5573"/>
                        <a:pt x="4553" y="5664"/>
                      </a:cubicBezTo>
                      <a:cubicBezTo>
                        <a:pt x="4782" y="5961"/>
                        <a:pt x="4911" y="5985"/>
                        <a:pt x="5338" y="6060"/>
                      </a:cubicBezTo>
                      <a:cubicBezTo>
                        <a:pt x="4970" y="6506"/>
                        <a:pt x="5199" y="6398"/>
                        <a:pt x="4782" y="6514"/>
                      </a:cubicBezTo>
                      <a:cubicBezTo>
                        <a:pt x="4523" y="6852"/>
                        <a:pt x="4712" y="6811"/>
                        <a:pt x="5100" y="6902"/>
                      </a:cubicBezTo>
                      <a:cubicBezTo>
                        <a:pt x="5060" y="7216"/>
                        <a:pt x="4901" y="7645"/>
                        <a:pt x="5020" y="7950"/>
                      </a:cubicBezTo>
                      <a:cubicBezTo>
                        <a:pt x="4861" y="8322"/>
                        <a:pt x="4603" y="8190"/>
                        <a:pt x="4155" y="8140"/>
                      </a:cubicBezTo>
                      <a:cubicBezTo>
                        <a:pt x="3748" y="7917"/>
                        <a:pt x="3350" y="8066"/>
                        <a:pt x="2982" y="8272"/>
                      </a:cubicBezTo>
                      <a:cubicBezTo>
                        <a:pt x="3201" y="8545"/>
                        <a:pt x="3251" y="8817"/>
                        <a:pt x="3370" y="9123"/>
                      </a:cubicBezTo>
                      <a:cubicBezTo>
                        <a:pt x="3042" y="9304"/>
                        <a:pt x="2883" y="9569"/>
                        <a:pt x="2664" y="9833"/>
                      </a:cubicBezTo>
                      <a:cubicBezTo>
                        <a:pt x="2555" y="9957"/>
                        <a:pt x="2296" y="9874"/>
                        <a:pt x="2117" y="9899"/>
                      </a:cubicBezTo>
                      <a:cubicBezTo>
                        <a:pt x="2038" y="9940"/>
                        <a:pt x="1899" y="9957"/>
                        <a:pt x="1879" y="10031"/>
                      </a:cubicBezTo>
                      <a:cubicBezTo>
                        <a:pt x="1859" y="10105"/>
                        <a:pt x="1998" y="10155"/>
                        <a:pt x="2038" y="10229"/>
                      </a:cubicBezTo>
                      <a:cubicBezTo>
                        <a:pt x="2237" y="10601"/>
                        <a:pt x="2137" y="10568"/>
                        <a:pt x="2664" y="10683"/>
                      </a:cubicBezTo>
                      <a:cubicBezTo>
                        <a:pt x="3002" y="11104"/>
                        <a:pt x="3410" y="10964"/>
                        <a:pt x="4076" y="11005"/>
                      </a:cubicBezTo>
                      <a:cubicBezTo>
                        <a:pt x="3738" y="11203"/>
                        <a:pt x="3698" y="11319"/>
                        <a:pt x="3608" y="11657"/>
                      </a:cubicBezTo>
                      <a:cubicBezTo>
                        <a:pt x="3280" y="11575"/>
                        <a:pt x="3181" y="11633"/>
                        <a:pt x="2903" y="11790"/>
                      </a:cubicBezTo>
                      <a:cubicBezTo>
                        <a:pt x="2406" y="11649"/>
                        <a:pt x="2753" y="11426"/>
                        <a:pt x="2197" y="11269"/>
                      </a:cubicBezTo>
                      <a:cubicBezTo>
                        <a:pt x="1988" y="11327"/>
                        <a:pt x="1889" y="11335"/>
                        <a:pt x="1730" y="11468"/>
                      </a:cubicBezTo>
                      <a:cubicBezTo>
                        <a:pt x="1660" y="11525"/>
                        <a:pt x="1650" y="11624"/>
                        <a:pt x="1570" y="11657"/>
                      </a:cubicBezTo>
                      <a:cubicBezTo>
                        <a:pt x="1431" y="11715"/>
                        <a:pt x="1262" y="11699"/>
                        <a:pt x="1103" y="11724"/>
                      </a:cubicBezTo>
                      <a:cubicBezTo>
                        <a:pt x="1054" y="11790"/>
                        <a:pt x="984" y="11847"/>
                        <a:pt x="944" y="11922"/>
                      </a:cubicBezTo>
                      <a:cubicBezTo>
                        <a:pt x="904" y="11988"/>
                        <a:pt x="924" y="12070"/>
                        <a:pt x="865" y="12120"/>
                      </a:cubicBezTo>
                      <a:cubicBezTo>
                        <a:pt x="696" y="12260"/>
                        <a:pt x="228" y="12244"/>
                        <a:pt x="0" y="12310"/>
                      </a:cubicBezTo>
                      <a:cubicBezTo>
                        <a:pt x="537" y="12458"/>
                        <a:pt x="1113" y="12359"/>
                        <a:pt x="1650" y="12508"/>
                      </a:cubicBezTo>
                      <a:cubicBezTo>
                        <a:pt x="1948" y="12681"/>
                        <a:pt x="2296" y="12945"/>
                        <a:pt x="2744" y="12574"/>
                      </a:cubicBezTo>
                      <a:cubicBezTo>
                        <a:pt x="2873" y="12467"/>
                        <a:pt x="2276" y="12310"/>
                        <a:pt x="2276" y="12310"/>
                      </a:cubicBezTo>
                      <a:cubicBezTo>
                        <a:pt x="2763" y="12054"/>
                        <a:pt x="3320" y="12161"/>
                        <a:pt x="3847" y="12310"/>
                      </a:cubicBezTo>
                      <a:cubicBezTo>
                        <a:pt x="3927" y="12351"/>
                        <a:pt x="3986" y="12425"/>
                        <a:pt x="4076" y="12442"/>
                      </a:cubicBezTo>
                      <a:cubicBezTo>
                        <a:pt x="4155" y="12450"/>
                        <a:pt x="4235" y="12376"/>
                        <a:pt x="4314" y="12376"/>
                      </a:cubicBezTo>
                      <a:cubicBezTo>
                        <a:pt x="4603" y="12376"/>
                        <a:pt x="4891" y="12417"/>
                        <a:pt x="5179" y="12442"/>
                      </a:cubicBezTo>
                      <a:cubicBezTo>
                        <a:pt x="5517" y="12533"/>
                        <a:pt x="5587" y="12434"/>
                        <a:pt x="5965" y="12508"/>
                      </a:cubicBezTo>
                      <a:cubicBezTo>
                        <a:pt x="6153" y="12747"/>
                        <a:pt x="6263" y="12747"/>
                        <a:pt x="6591" y="12830"/>
                      </a:cubicBezTo>
                      <a:cubicBezTo>
                        <a:pt x="7177" y="12789"/>
                        <a:pt x="7605" y="12731"/>
                        <a:pt x="8162" y="12640"/>
                      </a:cubicBezTo>
                      <a:cubicBezTo>
                        <a:pt x="8082" y="12599"/>
                        <a:pt x="7983" y="12566"/>
                        <a:pt x="7923" y="12508"/>
                      </a:cubicBezTo>
                      <a:cubicBezTo>
                        <a:pt x="7794" y="12392"/>
                        <a:pt x="7605" y="12120"/>
                        <a:pt x="7605" y="12120"/>
                      </a:cubicBezTo>
                      <a:cubicBezTo>
                        <a:pt x="7684" y="12079"/>
                        <a:pt x="7754" y="12021"/>
                        <a:pt x="7843" y="11988"/>
                      </a:cubicBezTo>
                      <a:cubicBezTo>
                        <a:pt x="7993" y="11930"/>
                        <a:pt x="8311" y="11856"/>
                        <a:pt x="8311" y="11856"/>
                      </a:cubicBezTo>
                      <a:cubicBezTo>
                        <a:pt x="8082" y="11558"/>
                        <a:pt x="8142" y="11757"/>
                        <a:pt x="8311" y="11468"/>
                      </a:cubicBezTo>
                      <a:cubicBezTo>
                        <a:pt x="8519" y="11104"/>
                        <a:pt x="8549" y="11212"/>
                        <a:pt x="9096" y="11137"/>
                      </a:cubicBezTo>
                      <a:cubicBezTo>
                        <a:pt x="9146" y="11071"/>
                        <a:pt x="9245" y="11022"/>
                        <a:pt x="9255" y="10947"/>
                      </a:cubicBezTo>
                      <a:cubicBezTo>
                        <a:pt x="9345" y="10039"/>
                        <a:pt x="8569" y="10105"/>
                        <a:pt x="7764" y="10031"/>
                      </a:cubicBezTo>
                      <a:cubicBezTo>
                        <a:pt x="7794" y="9833"/>
                        <a:pt x="7764" y="9626"/>
                        <a:pt x="7843" y="9445"/>
                      </a:cubicBezTo>
                      <a:cubicBezTo>
                        <a:pt x="7873" y="9371"/>
                        <a:pt x="8032" y="9379"/>
                        <a:pt x="8082" y="9313"/>
                      </a:cubicBezTo>
                      <a:cubicBezTo>
                        <a:pt x="8172" y="9197"/>
                        <a:pt x="8241" y="8925"/>
                        <a:pt x="8241" y="8925"/>
                      </a:cubicBezTo>
                      <a:cubicBezTo>
                        <a:pt x="8022" y="8388"/>
                        <a:pt x="8241" y="9057"/>
                        <a:pt x="8241" y="8537"/>
                      </a:cubicBezTo>
                      <a:cubicBezTo>
                        <a:pt x="8241" y="7876"/>
                        <a:pt x="8311" y="7620"/>
                        <a:pt x="7843" y="7232"/>
                      </a:cubicBezTo>
                      <a:cubicBezTo>
                        <a:pt x="7724" y="6927"/>
                        <a:pt x="7853" y="6762"/>
                        <a:pt x="7456" y="6646"/>
                      </a:cubicBezTo>
                      <a:cubicBezTo>
                        <a:pt x="7426" y="6365"/>
                        <a:pt x="7436" y="6076"/>
                        <a:pt x="7376" y="5796"/>
                      </a:cubicBezTo>
                      <a:cubicBezTo>
                        <a:pt x="7356" y="5721"/>
                        <a:pt x="7247" y="5680"/>
                        <a:pt x="7217" y="5606"/>
                      </a:cubicBezTo>
                      <a:cubicBezTo>
                        <a:pt x="7167" y="5498"/>
                        <a:pt x="7158" y="5383"/>
                        <a:pt x="7138" y="5275"/>
                      </a:cubicBezTo>
                      <a:cubicBezTo>
                        <a:pt x="7028" y="4739"/>
                        <a:pt x="7217" y="4912"/>
                        <a:pt x="6829" y="4689"/>
                      </a:cubicBezTo>
                      <a:cubicBezTo>
                        <a:pt x="6700" y="4384"/>
                        <a:pt x="6641" y="4161"/>
                        <a:pt x="6432" y="3905"/>
                      </a:cubicBezTo>
                      <a:cubicBezTo>
                        <a:pt x="6462" y="3798"/>
                        <a:pt x="6412" y="3657"/>
                        <a:pt x="6511" y="3583"/>
                      </a:cubicBezTo>
                      <a:cubicBezTo>
                        <a:pt x="6631" y="3500"/>
                        <a:pt x="6829" y="3558"/>
                        <a:pt x="6979" y="3517"/>
                      </a:cubicBezTo>
                      <a:cubicBezTo>
                        <a:pt x="7068" y="3492"/>
                        <a:pt x="7138" y="3426"/>
                        <a:pt x="7217" y="3385"/>
                      </a:cubicBezTo>
                      <a:cubicBezTo>
                        <a:pt x="7436" y="2856"/>
                        <a:pt x="7446" y="2724"/>
                        <a:pt x="8162" y="2609"/>
                      </a:cubicBezTo>
                      <a:cubicBezTo>
                        <a:pt x="8211" y="2477"/>
                        <a:pt x="8241" y="2336"/>
                        <a:pt x="8311" y="2212"/>
                      </a:cubicBezTo>
                      <a:cubicBezTo>
                        <a:pt x="8350" y="2146"/>
                        <a:pt x="8510" y="2089"/>
                        <a:pt x="8470" y="2023"/>
                      </a:cubicBezTo>
                      <a:cubicBezTo>
                        <a:pt x="8440" y="1965"/>
                        <a:pt x="8321" y="2064"/>
                        <a:pt x="8241" y="2089"/>
                      </a:cubicBezTo>
                      <a:cubicBezTo>
                        <a:pt x="8112" y="2064"/>
                        <a:pt x="7963" y="2072"/>
                        <a:pt x="7843" y="2023"/>
                      </a:cubicBezTo>
                      <a:cubicBezTo>
                        <a:pt x="7674" y="1956"/>
                        <a:pt x="7565" y="1783"/>
                        <a:pt x="7376" y="1758"/>
                      </a:cubicBezTo>
                      <a:cubicBezTo>
                        <a:pt x="6621" y="1651"/>
                        <a:pt x="7058" y="1709"/>
                        <a:pt x="6044" y="1626"/>
                      </a:cubicBezTo>
                      <a:cubicBezTo>
                        <a:pt x="6213" y="1222"/>
                        <a:pt x="6014" y="1271"/>
                        <a:pt x="6591" y="1172"/>
                      </a:cubicBezTo>
                      <a:cubicBezTo>
                        <a:pt x="6541" y="1106"/>
                        <a:pt x="6362" y="1032"/>
                        <a:pt x="6432" y="974"/>
                      </a:cubicBezTo>
                      <a:cubicBezTo>
                        <a:pt x="6541" y="883"/>
                        <a:pt x="6750" y="949"/>
                        <a:pt x="6899" y="908"/>
                      </a:cubicBezTo>
                      <a:cubicBezTo>
                        <a:pt x="7068" y="867"/>
                        <a:pt x="7207" y="768"/>
                        <a:pt x="7376" y="718"/>
                      </a:cubicBezTo>
                      <a:cubicBezTo>
                        <a:pt x="7406" y="652"/>
                        <a:pt x="7496" y="586"/>
                        <a:pt x="7456" y="520"/>
                      </a:cubicBezTo>
                      <a:cubicBezTo>
                        <a:pt x="7416" y="454"/>
                        <a:pt x="7297" y="470"/>
                        <a:pt x="7217" y="454"/>
                      </a:cubicBezTo>
                      <a:cubicBezTo>
                        <a:pt x="6591" y="305"/>
                        <a:pt x="7167" y="462"/>
                        <a:pt x="6670" y="322"/>
                      </a:cubicBezTo>
                      <a:cubicBezTo>
                        <a:pt x="6551" y="25"/>
                        <a:pt x="6412" y="0"/>
                        <a:pt x="6044" y="0"/>
                      </a:cubicBezTo>
                    </a:path>
                  </a:pathLst>
                </a:custGeom>
                <a:solidFill>
                  <a:srgbClr val="000066"/>
                </a:solidFill>
                <a:ln w="0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70" name="Freeform 26"/>
                <p:cNvSpPr/>
                <p:nvPr/>
              </p:nvSpPr>
              <p:spPr bwMode="auto">
                <a:xfrm>
                  <a:off x="469" y="177"/>
                  <a:ext cx="1085" cy="1503"/>
                </a:xfrm>
                <a:custGeom>
                  <a:avLst/>
                  <a:gdLst>
                    <a:gd name="T0" fmla="*/ 629 w 1085"/>
                    <a:gd name="T1" fmla="*/ 45 h 1503"/>
                    <a:gd name="T2" fmla="*/ 529 w 1085"/>
                    <a:gd name="T3" fmla="*/ 167 h 1503"/>
                    <a:gd name="T4" fmla="*/ 473 w 1085"/>
                    <a:gd name="T5" fmla="*/ 136 h 1503"/>
                    <a:gd name="T6" fmla="*/ 464 w 1085"/>
                    <a:gd name="T7" fmla="*/ 174 h 1503"/>
                    <a:gd name="T8" fmla="*/ 437 w 1085"/>
                    <a:gd name="T9" fmla="*/ 249 h 1503"/>
                    <a:gd name="T10" fmla="*/ 529 w 1085"/>
                    <a:gd name="T11" fmla="*/ 340 h 1503"/>
                    <a:gd name="T12" fmla="*/ 464 w 1085"/>
                    <a:gd name="T13" fmla="*/ 416 h 1503"/>
                    <a:gd name="T14" fmla="*/ 473 w 1085"/>
                    <a:gd name="T15" fmla="*/ 453 h 1503"/>
                    <a:gd name="T16" fmla="*/ 510 w 1085"/>
                    <a:gd name="T17" fmla="*/ 560 h 1503"/>
                    <a:gd name="T18" fmla="*/ 437 w 1085"/>
                    <a:gd name="T19" fmla="*/ 636 h 1503"/>
                    <a:gd name="T20" fmla="*/ 620 w 1085"/>
                    <a:gd name="T21" fmla="*/ 704 h 1503"/>
                    <a:gd name="T22" fmla="*/ 592 w 1085"/>
                    <a:gd name="T23" fmla="*/ 801 h 1503"/>
                    <a:gd name="T24" fmla="*/ 482 w 1085"/>
                    <a:gd name="T25" fmla="*/ 945 h 1503"/>
                    <a:gd name="T26" fmla="*/ 391 w 1085"/>
                    <a:gd name="T27" fmla="*/ 1059 h 1503"/>
                    <a:gd name="T28" fmla="*/ 246 w 1085"/>
                    <a:gd name="T29" fmla="*/ 1149 h 1503"/>
                    <a:gd name="T30" fmla="*/ 237 w 1085"/>
                    <a:gd name="T31" fmla="*/ 1188 h 1503"/>
                    <a:gd name="T32" fmla="*/ 473 w 1085"/>
                    <a:gd name="T33" fmla="*/ 1278 h 1503"/>
                    <a:gd name="T34" fmla="*/ 337 w 1085"/>
                    <a:gd name="T35" fmla="*/ 1369 h 1503"/>
                    <a:gd name="T36" fmla="*/ 201 w 1085"/>
                    <a:gd name="T37" fmla="*/ 1331 h 1503"/>
                    <a:gd name="T38" fmla="*/ 128 w 1085"/>
                    <a:gd name="T39" fmla="*/ 1361 h 1503"/>
                    <a:gd name="T40" fmla="*/ 100 w 1085"/>
                    <a:gd name="T41" fmla="*/ 1407 h 1503"/>
                    <a:gd name="T42" fmla="*/ 192 w 1085"/>
                    <a:gd name="T43" fmla="*/ 1452 h 1503"/>
                    <a:gd name="T44" fmla="*/ 264 w 1085"/>
                    <a:gd name="T45" fmla="*/ 1429 h 1503"/>
                    <a:gd name="T46" fmla="*/ 473 w 1085"/>
                    <a:gd name="T47" fmla="*/ 1444 h 1503"/>
                    <a:gd name="T48" fmla="*/ 601 w 1085"/>
                    <a:gd name="T49" fmla="*/ 1444 h 1503"/>
                    <a:gd name="T50" fmla="*/ 765 w 1085"/>
                    <a:gd name="T51" fmla="*/ 1490 h 1503"/>
                    <a:gd name="T52" fmla="*/ 920 w 1085"/>
                    <a:gd name="T53" fmla="*/ 1452 h 1503"/>
                    <a:gd name="T54" fmla="*/ 910 w 1085"/>
                    <a:gd name="T55" fmla="*/ 1392 h 1503"/>
                    <a:gd name="T56" fmla="*/ 965 w 1085"/>
                    <a:gd name="T57" fmla="*/ 1331 h 1503"/>
                    <a:gd name="T58" fmla="*/ 1074 w 1085"/>
                    <a:gd name="T59" fmla="*/ 1271 h 1503"/>
                    <a:gd name="T60" fmla="*/ 910 w 1085"/>
                    <a:gd name="T61" fmla="*/ 1097 h 1503"/>
                    <a:gd name="T62" fmla="*/ 957 w 1085"/>
                    <a:gd name="T63" fmla="*/ 1036 h 1503"/>
                    <a:gd name="T64" fmla="*/ 910 w 1085"/>
                    <a:gd name="T65" fmla="*/ 840 h 1503"/>
                    <a:gd name="T66" fmla="*/ 856 w 1085"/>
                    <a:gd name="T67" fmla="*/ 673 h 1503"/>
                    <a:gd name="T68" fmla="*/ 829 w 1085"/>
                    <a:gd name="T69" fmla="*/ 613 h 1503"/>
                    <a:gd name="T70" fmla="*/ 747 w 1085"/>
                    <a:gd name="T71" fmla="*/ 453 h 1503"/>
                    <a:gd name="T72" fmla="*/ 810 w 1085"/>
                    <a:gd name="T73" fmla="*/ 408 h 1503"/>
                    <a:gd name="T74" fmla="*/ 947 w 1085"/>
                    <a:gd name="T75" fmla="*/ 303 h 1503"/>
                    <a:gd name="T76" fmla="*/ 983 w 1085"/>
                    <a:gd name="T77" fmla="*/ 235 h 1503"/>
                    <a:gd name="T78" fmla="*/ 910 w 1085"/>
                    <a:gd name="T79" fmla="*/ 235 h 1503"/>
                    <a:gd name="T80" fmla="*/ 702 w 1085"/>
                    <a:gd name="T81" fmla="*/ 189 h 1503"/>
                    <a:gd name="T82" fmla="*/ 747 w 1085"/>
                    <a:gd name="T83" fmla="*/ 113 h 1503"/>
                    <a:gd name="T84" fmla="*/ 856 w 1085"/>
                    <a:gd name="T85" fmla="*/ 84 h 1503"/>
                    <a:gd name="T86" fmla="*/ 838 w 1085"/>
                    <a:gd name="T87" fmla="*/ 53 h 1503"/>
                    <a:gd name="T88" fmla="*/ 702 w 1085"/>
                    <a:gd name="T89" fmla="*/ 0 h 150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085"/>
                    <a:gd name="T136" fmla="*/ 0 h 1503"/>
                    <a:gd name="T137" fmla="*/ 1085 w 1085"/>
                    <a:gd name="T138" fmla="*/ 1503 h 150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085" h="1503">
                      <a:moveTo>
                        <a:pt x="702" y="0"/>
                      </a:moveTo>
                      <a:cubicBezTo>
                        <a:pt x="680" y="28"/>
                        <a:pt x="661" y="28"/>
                        <a:pt x="629" y="45"/>
                      </a:cubicBezTo>
                      <a:cubicBezTo>
                        <a:pt x="617" y="74"/>
                        <a:pt x="580" y="104"/>
                        <a:pt x="546" y="113"/>
                      </a:cubicBezTo>
                      <a:cubicBezTo>
                        <a:pt x="540" y="131"/>
                        <a:pt x="548" y="157"/>
                        <a:pt x="529" y="167"/>
                      </a:cubicBezTo>
                      <a:cubicBezTo>
                        <a:pt x="518" y="173"/>
                        <a:pt x="504" y="162"/>
                        <a:pt x="492" y="159"/>
                      </a:cubicBezTo>
                      <a:cubicBezTo>
                        <a:pt x="486" y="152"/>
                        <a:pt x="481" y="142"/>
                        <a:pt x="473" y="136"/>
                      </a:cubicBezTo>
                      <a:cubicBezTo>
                        <a:pt x="466" y="131"/>
                        <a:pt x="449" y="121"/>
                        <a:pt x="447" y="129"/>
                      </a:cubicBezTo>
                      <a:cubicBezTo>
                        <a:pt x="443" y="144"/>
                        <a:pt x="445" y="169"/>
                        <a:pt x="464" y="174"/>
                      </a:cubicBezTo>
                      <a:cubicBezTo>
                        <a:pt x="507" y="185"/>
                        <a:pt x="482" y="179"/>
                        <a:pt x="538" y="189"/>
                      </a:cubicBezTo>
                      <a:cubicBezTo>
                        <a:pt x="524" y="258"/>
                        <a:pt x="523" y="241"/>
                        <a:pt x="437" y="249"/>
                      </a:cubicBezTo>
                      <a:cubicBezTo>
                        <a:pt x="374" y="267"/>
                        <a:pt x="382" y="270"/>
                        <a:pt x="374" y="333"/>
                      </a:cubicBezTo>
                      <a:cubicBezTo>
                        <a:pt x="426" y="336"/>
                        <a:pt x="478" y="333"/>
                        <a:pt x="529" y="340"/>
                      </a:cubicBezTo>
                      <a:cubicBezTo>
                        <a:pt x="543" y="342"/>
                        <a:pt x="495" y="340"/>
                        <a:pt x="482" y="348"/>
                      </a:cubicBezTo>
                      <a:cubicBezTo>
                        <a:pt x="459" y="360"/>
                        <a:pt x="472" y="394"/>
                        <a:pt x="464" y="416"/>
                      </a:cubicBezTo>
                      <a:cubicBezTo>
                        <a:pt x="460" y="425"/>
                        <a:pt x="447" y="439"/>
                        <a:pt x="447" y="439"/>
                      </a:cubicBezTo>
                      <a:cubicBezTo>
                        <a:pt x="469" y="365"/>
                        <a:pt x="450" y="441"/>
                        <a:pt x="473" y="453"/>
                      </a:cubicBezTo>
                      <a:cubicBezTo>
                        <a:pt x="486" y="460"/>
                        <a:pt x="504" y="458"/>
                        <a:pt x="519" y="461"/>
                      </a:cubicBezTo>
                      <a:cubicBezTo>
                        <a:pt x="529" y="484"/>
                        <a:pt x="525" y="541"/>
                        <a:pt x="510" y="560"/>
                      </a:cubicBezTo>
                      <a:cubicBezTo>
                        <a:pt x="498" y="575"/>
                        <a:pt x="456" y="590"/>
                        <a:pt x="456" y="590"/>
                      </a:cubicBezTo>
                      <a:cubicBezTo>
                        <a:pt x="450" y="605"/>
                        <a:pt x="419" y="631"/>
                        <a:pt x="437" y="636"/>
                      </a:cubicBezTo>
                      <a:cubicBezTo>
                        <a:pt x="503" y="655"/>
                        <a:pt x="473" y="647"/>
                        <a:pt x="529" y="658"/>
                      </a:cubicBezTo>
                      <a:cubicBezTo>
                        <a:pt x="555" y="692"/>
                        <a:pt x="570" y="695"/>
                        <a:pt x="620" y="704"/>
                      </a:cubicBezTo>
                      <a:cubicBezTo>
                        <a:pt x="577" y="755"/>
                        <a:pt x="603" y="743"/>
                        <a:pt x="555" y="756"/>
                      </a:cubicBezTo>
                      <a:cubicBezTo>
                        <a:pt x="525" y="796"/>
                        <a:pt x="547" y="791"/>
                        <a:pt x="592" y="801"/>
                      </a:cubicBezTo>
                      <a:cubicBezTo>
                        <a:pt x="587" y="838"/>
                        <a:pt x="569" y="888"/>
                        <a:pt x="583" y="923"/>
                      </a:cubicBezTo>
                      <a:cubicBezTo>
                        <a:pt x="564" y="966"/>
                        <a:pt x="534" y="951"/>
                        <a:pt x="482" y="945"/>
                      </a:cubicBezTo>
                      <a:cubicBezTo>
                        <a:pt x="435" y="919"/>
                        <a:pt x="389" y="937"/>
                        <a:pt x="346" y="960"/>
                      </a:cubicBezTo>
                      <a:cubicBezTo>
                        <a:pt x="372" y="992"/>
                        <a:pt x="377" y="1024"/>
                        <a:pt x="391" y="1059"/>
                      </a:cubicBezTo>
                      <a:cubicBezTo>
                        <a:pt x="353" y="1080"/>
                        <a:pt x="335" y="1111"/>
                        <a:pt x="309" y="1142"/>
                      </a:cubicBezTo>
                      <a:cubicBezTo>
                        <a:pt x="297" y="1156"/>
                        <a:pt x="267" y="1146"/>
                        <a:pt x="246" y="1149"/>
                      </a:cubicBezTo>
                      <a:cubicBezTo>
                        <a:pt x="237" y="1154"/>
                        <a:pt x="220" y="1156"/>
                        <a:pt x="218" y="1165"/>
                      </a:cubicBezTo>
                      <a:cubicBezTo>
                        <a:pt x="216" y="1173"/>
                        <a:pt x="232" y="1179"/>
                        <a:pt x="237" y="1188"/>
                      </a:cubicBezTo>
                      <a:cubicBezTo>
                        <a:pt x="260" y="1231"/>
                        <a:pt x="248" y="1227"/>
                        <a:pt x="309" y="1240"/>
                      </a:cubicBezTo>
                      <a:cubicBezTo>
                        <a:pt x="349" y="1289"/>
                        <a:pt x="396" y="1273"/>
                        <a:pt x="473" y="1278"/>
                      </a:cubicBezTo>
                      <a:cubicBezTo>
                        <a:pt x="434" y="1301"/>
                        <a:pt x="429" y="1314"/>
                        <a:pt x="419" y="1353"/>
                      </a:cubicBezTo>
                      <a:cubicBezTo>
                        <a:pt x="381" y="1344"/>
                        <a:pt x="369" y="1351"/>
                        <a:pt x="337" y="1369"/>
                      </a:cubicBezTo>
                      <a:cubicBezTo>
                        <a:pt x="279" y="1352"/>
                        <a:pt x="320" y="1327"/>
                        <a:pt x="255" y="1308"/>
                      </a:cubicBezTo>
                      <a:cubicBezTo>
                        <a:pt x="231" y="1315"/>
                        <a:pt x="219" y="1316"/>
                        <a:pt x="201" y="1331"/>
                      </a:cubicBezTo>
                      <a:cubicBezTo>
                        <a:pt x="193" y="1338"/>
                        <a:pt x="192" y="1350"/>
                        <a:pt x="182" y="1353"/>
                      </a:cubicBezTo>
                      <a:cubicBezTo>
                        <a:pt x="166" y="1360"/>
                        <a:pt x="147" y="1358"/>
                        <a:pt x="128" y="1361"/>
                      </a:cubicBezTo>
                      <a:cubicBezTo>
                        <a:pt x="122" y="1369"/>
                        <a:pt x="114" y="1375"/>
                        <a:pt x="110" y="1384"/>
                      </a:cubicBezTo>
                      <a:cubicBezTo>
                        <a:pt x="105" y="1392"/>
                        <a:pt x="107" y="1401"/>
                        <a:pt x="100" y="1407"/>
                      </a:cubicBezTo>
                      <a:cubicBezTo>
                        <a:pt x="81" y="1423"/>
                        <a:pt x="27" y="1422"/>
                        <a:pt x="0" y="1429"/>
                      </a:cubicBezTo>
                      <a:cubicBezTo>
                        <a:pt x="62" y="1446"/>
                        <a:pt x="129" y="1435"/>
                        <a:pt x="192" y="1452"/>
                      </a:cubicBezTo>
                      <a:cubicBezTo>
                        <a:pt x="226" y="1472"/>
                        <a:pt x="267" y="1503"/>
                        <a:pt x="319" y="1460"/>
                      </a:cubicBezTo>
                      <a:cubicBezTo>
                        <a:pt x="334" y="1447"/>
                        <a:pt x="264" y="1429"/>
                        <a:pt x="264" y="1429"/>
                      </a:cubicBezTo>
                      <a:cubicBezTo>
                        <a:pt x="321" y="1399"/>
                        <a:pt x="385" y="1412"/>
                        <a:pt x="447" y="1429"/>
                      </a:cubicBezTo>
                      <a:cubicBezTo>
                        <a:pt x="456" y="1434"/>
                        <a:pt x="463" y="1443"/>
                        <a:pt x="473" y="1444"/>
                      </a:cubicBezTo>
                      <a:cubicBezTo>
                        <a:pt x="482" y="1445"/>
                        <a:pt x="492" y="1437"/>
                        <a:pt x="501" y="1437"/>
                      </a:cubicBezTo>
                      <a:cubicBezTo>
                        <a:pt x="534" y="1437"/>
                        <a:pt x="568" y="1442"/>
                        <a:pt x="601" y="1444"/>
                      </a:cubicBezTo>
                      <a:cubicBezTo>
                        <a:pt x="640" y="1455"/>
                        <a:pt x="649" y="1444"/>
                        <a:pt x="692" y="1452"/>
                      </a:cubicBezTo>
                      <a:cubicBezTo>
                        <a:pt x="714" y="1480"/>
                        <a:pt x="727" y="1480"/>
                        <a:pt x="765" y="1490"/>
                      </a:cubicBezTo>
                      <a:cubicBezTo>
                        <a:pt x="833" y="1485"/>
                        <a:pt x="883" y="1478"/>
                        <a:pt x="947" y="1467"/>
                      </a:cubicBezTo>
                      <a:cubicBezTo>
                        <a:pt x="938" y="1463"/>
                        <a:pt x="927" y="1459"/>
                        <a:pt x="920" y="1452"/>
                      </a:cubicBezTo>
                      <a:cubicBezTo>
                        <a:pt x="905" y="1439"/>
                        <a:pt x="883" y="1407"/>
                        <a:pt x="883" y="1407"/>
                      </a:cubicBezTo>
                      <a:cubicBezTo>
                        <a:pt x="892" y="1402"/>
                        <a:pt x="900" y="1396"/>
                        <a:pt x="910" y="1392"/>
                      </a:cubicBezTo>
                      <a:cubicBezTo>
                        <a:pt x="928" y="1385"/>
                        <a:pt x="965" y="1376"/>
                        <a:pt x="965" y="1376"/>
                      </a:cubicBezTo>
                      <a:cubicBezTo>
                        <a:pt x="938" y="1342"/>
                        <a:pt x="945" y="1365"/>
                        <a:pt x="965" y="1331"/>
                      </a:cubicBezTo>
                      <a:cubicBezTo>
                        <a:pt x="989" y="1289"/>
                        <a:pt x="992" y="1302"/>
                        <a:pt x="1056" y="1293"/>
                      </a:cubicBezTo>
                      <a:cubicBezTo>
                        <a:pt x="1062" y="1285"/>
                        <a:pt x="1073" y="1280"/>
                        <a:pt x="1074" y="1271"/>
                      </a:cubicBezTo>
                      <a:cubicBezTo>
                        <a:pt x="1085" y="1166"/>
                        <a:pt x="995" y="1173"/>
                        <a:pt x="901" y="1165"/>
                      </a:cubicBezTo>
                      <a:cubicBezTo>
                        <a:pt x="905" y="1142"/>
                        <a:pt x="901" y="1118"/>
                        <a:pt x="910" y="1097"/>
                      </a:cubicBezTo>
                      <a:cubicBezTo>
                        <a:pt x="914" y="1088"/>
                        <a:pt x="932" y="1089"/>
                        <a:pt x="938" y="1081"/>
                      </a:cubicBezTo>
                      <a:cubicBezTo>
                        <a:pt x="949" y="1068"/>
                        <a:pt x="957" y="1036"/>
                        <a:pt x="957" y="1036"/>
                      </a:cubicBezTo>
                      <a:cubicBezTo>
                        <a:pt x="931" y="974"/>
                        <a:pt x="957" y="1052"/>
                        <a:pt x="957" y="991"/>
                      </a:cubicBezTo>
                      <a:cubicBezTo>
                        <a:pt x="957" y="914"/>
                        <a:pt x="965" y="885"/>
                        <a:pt x="910" y="840"/>
                      </a:cubicBezTo>
                      <a:cubicBezTo>
                        <a:pt x="897" y="804"/>
                        <a:pt x="912" y="785"/>
                        <a:pt x="865" y="772"/>
                      </a:cubicBezTo>
                      <a:cubicBezTo>
                        <a:pt x="862" y="739"/>
                        <a:pt x="863" y="705"/>
                        <a:pt x="856" y="673"/>
                      </a:cubicBezTo>
                      <a:cubicBezTo>
                        <a:pt x="854" y="664"/>
                        <a:pt x="841" y="660"/>
                        <a:pt x="838" y="651"/>
                      </a:cubicBezTo>
                      <a:cubicBezTo>
                        <a:pt x="832" y="638"/>
                        <a:pt x="831" y="625"/>
                        <a:pt x="829" y="613"/>
                      </a:cubicBezTo>
                      <a:cubicBezTo>
                        <a:pt x="816" y="550"/>
                        <a:pt x="838" y="570"/>
                        <a:pt x="793" y="544"/>
                      </a:cubicBezTo>
                      <a:cubicBezTo>
                        <a:pt x="778" y="509"/>
                        <a:pt x="771" y="483"/>
                        <a:pt x="747" y="453"/>
                      </a:cubicBezTo>
                      <a:cubicBezTo>
                        <a:pt x="750" y="441"/>
                        <a:pt x="744" y="425"/>
                        <a:pt x="756" y="416"/>
                      </a:cubicBezTo>
                      <a:cubicBezTo>
                        <a:pt x="770" y="406"/>
                        <a:pt x="793" y="413"/>
                        <a:pt x="810" y="408"/>
                      </a:cubicBezTo>
                      <a:cubicBezTo>
                        <a:pt x="820" y="406"/>
                        <a:pt x="829" y="398"/>
                        <a:pt x="838" y="393"/>
                      </a:cubicBezTo>
                      <a:cubicBezTo>
                        <a:pt x="863" y="332"/>
                        <a:pt x="864" y="316"/>
                        <a:pt x="947" y="303"/>
                      </a:cubicBezTo>
                      <a:cubicBezTo>
                        <a:pt x="953" y="288"/>
                        <a:pt x="957" y="271"/>
                        <a:pt x="965" y="257"/>
                      </a:cubicBezTo>
                      <a:cubicBezTo>
                        <a:pt x="969" y="249"/>
                        <a:pt x="988" y="243"/>
                        <a:pt x="983" y="235"/>
                      </a:cubicBezTo>
                      <a:cubicBezTo>
                        <a:pt x="980" y="228"/>
                        <a:pt x="966" y="240"/>
                        <a:pt x="957" y="243"/>
                      </a:cubicBezTo>
                      <a:cubicBezTo>
                        <a:pt x="942" y="240"/>
                        <a:pt x="924" y="241"/>
                        <a:pt x="910" y="235"/>
                      </a:cubicBezTo>
                      <a:cubicBezTo>
                        <a:pt x="891" y="227"/>
                        <a:pt x="878" y="207"/>
                        <a:pt x="856" y="204"/>
                      </a:cubicBezTo>
                      <a:cubicBezTo>
                        <a:pt x="769" y="192"/>
                        <a:pt x="819" y="199"/>
                        <a:pt x="702" y="189"/>
                      </a:cubicBezTo>
                      <a:cubicBezTo>
                        <a:pt x="721" y="142"/>
                        <a:pt x="698" y="148"/>
                        <a:pt x="765" y="136"/>
                      </a:cubicBezTo>
                      <a:cubicBezTo>
                        <a:pt x="759" y="129"/>
                        <a:pt x="738" y="120"/>
                        <a:pt x="747" y="113"/>
                      </a:cubicBezTo>
                      <a:cubicBezTo>
                        <a:pt x="759" y="103"/>
                        <a:pt x="783" y="110"/>
                        <a:pt x="801" y="106"/>
                      </a:cubicBezTo>
                      <a:cubicBezTo>
                        <a:pt x="820" y="101"/>
                        <a:pt x="837" y="89"/>
                        <a:pt x="856" y="84"/>
                      </a:cubicBezTo>
                      <a:cubicBezTo>
                        <a:pt x="860" y="76"/>
                        <a:pt x="870" y="68"/>
                        <a:pt x="865" y="61"/>
                      </a:cubicBezTo>
                      <a:cubicBezTo>
                        <a:pt x="861" y="53"/>
                        <a:pt x="847" y="55"/>
                        <a:pt x="838" y="53"/>
                      </a:cubicBezTo>
                      <a:cubicBezTo>
                        <a:pt x="765" y="36"/>
                        <a:pt x="832" y="54"/>
                        <a:pt x="774" y="38"/>
                      </a:cubicBezTo>
                      <a:cubicBezTo>
                        <a:pt x="760" y="3"/>
                        <a:pt x="744" y="0"/>
                        <a:pt x="702" y="0"/>
                      </a:cubicBezTo>
                    </a:path>
                  </a:pathLst>
                </a:custGeom>
                <a:noFill/>
                <a:ln w="26988" cap="rnd">
                  <a:solidFill>
                    <a:srgbClr val="CC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354" name="Group 27"/>
              <p:cNvGrpSpPr/>
              <p:nvPr/>
            </p:nvGrpSpPr>
            <p:grpSpPr bwMode="auto">
              <a:xfrm>
                <a:off x="5175" y="2619"/>
                <a:ext cx="400" cy="372"/>
                <a:chOff x="5175" y="2619"/>
                <a:chExt cx="400" cy="372"/>
              </a:xfrm>
            </p:grpSpPr>
            <p:sp>
              <p:nvSpPr>
                <p:cNvPr id="7367" name="Freeform 28"/>
                <p:cNvSpPr/>
                <p:nvPr/>
              </p:nvSpPr>
              <p:spPr bwMode="auto">
                <a:xfrm>
                  <a:off x="5175" y="2619"/>
                  <a:ext cx="400" cy="372"/>
                </a:xfrm>
                <a:custGeom>
                  <a:avLst/>
                  <a:gdLst>
                    <a:gd name="T0" fmla="*/ 1696 w 1721"/>
                    <a:gd name="T1" fmla="*/ 326 h 1602"/>
                    <a:gd name="T2" fmla="*/ 1597 w 1721"/>
                    <a:gd name="T3" fmla="*/ 652 h 1602"/>
                    <a:gd name="T4" fmla="*/ 1564 w 1721"/>
                    <a:gd name="T5" fmla="*/ 747 h 1602"/>
                    <a:gd name="T6" fmla="*/ 1370 w 1721"/>
                    <a:gd name="T7" fmla="*/ 813 h 1602"/>
                    <a:gd name="T8" fmla="*/ 1271 w 1721"/>
                    <a:gd name="T9" fmla="*/ 846 h 1602"/>
                    <a:gd name="T10" fmla="*/ 879 w 1721"/>
                    <a:gd name="T11" fmla="*/ 1238 h 1602"/>
                    <a:gd name="T12" fmla="*/ 718 w 1721"/>
                    <a:gd name="T13" fmla="*/ 1238 h 1602"/>
                    <a:gd name="T14" fmla="*/ 619 w 1721"/>
                    <a:gd name="T15" fmla="*/ 1172 h 1602"/>
                    <a:gd name="T16" fmla="*/ 586 w 1721"/>
                    <a:gd name="T17" fmla="*/ 747 h 1602"/>
                    <a:gd name="T18" fmla="*/ 264 w 1721"/>
                    <a:gd name="T19" fmla="*/ 685 h 1602"/>
                    <a:gd name="T20" fmla="*/ 165 w 1721"/>
                    <a:gd name="T21" fmla="*/ 359 h 1602"/>
                    <a:gd name="T22" fmla="*/ 392 w 1721"/>
                    <a:gd name="T23" fmla="*/ 227 h 1602"/>
                    <a:gd name="T24" fmla="*/ 586 w 1721"/>
                    <a:gd name="T25" fmla="*/ 132 h 1602"/>
                    <a:gd name="T26" fmla="*/ 1110 w 1721"/>
                    <a:gd name="T27" fmla="*/ 194 h 1602"/>
                    <a:gd name="T28" fmla="*/ 1304 w 1721"/>
                    <a:gd name="T29" fmla="*/ 260 h 1602"/>
                    <a:gd name="T30" fmla="*/ 1370 w 1721"/>
                    <a:gd name="T31" fmla="*/ 553 h 1602"/>
                    <a:gd name="T32" fmla="*/ 1469 w 1721"/>
                    <a:gd name="T33" fmla="*/ 487 h 1602"/>
                    <a:gd name="T34" fmla="*/ 1663 w 1721"/>
                    <a:gd name="T35" fmla="*/ 326 h 1602"/>
                    <a:gd name="T36" fmla="*/ 1696 w 1721"/>
                    <a:gd name="T37" fmla="*/ 326 h 16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21"/>
                    <a:gd name="T58" fmla="*/ 0 h 1602"/>
                    <a:gd name="T59" fmla="*/ 1721 w 1721"/>
                    <a:gd name="T60" fmla="*/ 1602 h 160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21" h="1602">
                      <a:moveTo>
                        <a:pt x="1696" y="326"/>
                      </a:moveTo>
                      <a:cubicBezTo>
                        <a:pt x="1639" y="727"/>
                        <a:pt x="1717" y="421"/>
                        <a:pt x="1597" y="652"/>
                      </a:cubicBezTo>
                      <a:cubicBezTo>
                        <a:pt x="1581" y="681"/>
                        <a:pt x="1593" y="727"/>
                        <a:pt x="1564" y="747"/>
                      </a:cubicBezTo>
                      <a:cubicBezTo>
                        <a:pt x="1506" y="788"/>
                        <a:pt x="1436" y="793"/>
                        <a:pt x="1370" y="813"/>
                      </a:cubicBezTo>
                      <a:cubicBezTo>
                        <a:pt x="1337" y="826"/>
                        <a:pt x="1271" y="846"/>
                        <a:pt x="1271" y="846"/>
                      </a:cubicBezTo>
                      <a:cubicBezTo>
                        <a:pt x="1143" y="1044"/>
                        <a:pt x="1102" y="1164"/>
                        <a:pt x="879" y="1238"/>
                      </a:cubicBezTo>
                      <a:cubicBezTo>
                        <a:pt x="763" y="1602"/>
                        <a:pt x="838" y="1387"/>
                        <a:pt x="718" y="1238"/>
                      </a:cubicBezTo>
                      <a:cubicBezTo>
                        <a:pt x="693" y="1210"/>
                        <a:pt x="652" y="1193"/>
                        <a:pt x="619" y="1172"/>
                      </a:cubicBezTo>
                      <a:cubicBezTo>
                        <a:pt x="644" y="1061"/>
                        <a:pt x="685" y="846"/>
                        <a:pt x="586" y="747"/>
                      </a:cubicBezTo>
                      <a:cubicBezTo>
                        <a:pt x="508" y="669"/>
                        <a:pt x="371" y="702"/>
                        <a:pt x="264" y="685"/>
                      </a:cubicBezTo>
                      <a:cubicBezTo>
                        <a:pt x="25" y="528"/>
                        <a:pt x="0" y="594"/>
                        <a:pt x="165" y="359"/>
                      </a:cubicBezTo>
                      <a:cubicBezTo>
                        <a:pt x="223" y="66"/>
                        <a:pt x="128" y="256"/>
                        <a:pt x="392" y="227"/>
                      </a:cubicBezTo>
                      <a:cubicBezTo>
                        <a:pt x="462" y="219"/>
                        <a:pt x="516" y="153"/>
                        <a:pt x="586" y="132"/>
                      </a:cubicBezTo>
                      <a:cubicBezTo>
                        <a:pt x="784" y="0"/>
                        <a:pt x="912" y="132"/>
                        <a:pt x="1110" y="194"/>
                      </a:cubicBezTo>
                      <a:cubicBezTo>
                        <a:pt x="1176" y="215"/>
                        <a:pt x="1304" y="260"/>
                        <a:pt x="1304" y="260"/>
                      </a:cubicBezTo>
                      <a:cubicBezTo>
                        <a:pt x="1337" y="355"/>
                        <a:pt x="1300" y="483"/>
                        <a:pt x="1370" y="553"/>
                      </a:cubicBezTo>
                      <a:cubicBezTo>
                        <a:pt x="1399" y="582"/>
                        <a:pt x="1440" y="512"/>
                        <a:pt x="1469" y="487"/>
                      </a:cubicBezTo>
                      <a:cubicBezTo>
                        <a:pt x="1721" y="277"/>
                        <a:pt x="1412" y="491"/>
                        <a:pt x="1663" y="326"/>
                      </a:cubicBezTo>
                      <a:cubicBezTo>
                        <a:pt x="1709" y="458"/>
                        <a:pt x="1696" y="458"/>
                        <a:pt x="1696" y="326"/>
                      </a:cubicBezTo>
                    </a:path>
                  </a:pathLst>
                </a:custGeom>
                <a:solidFill>
                  <a:srgbClr val="000066"/>
                </a:solidFill>
                <a:ln w="0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68" name="Freeform 29"/>
                <p:cNvSpPr/>
                <p:nvPr/>
              </p:nvSpPr>
              <p:spPr bwMode="auto">
                <a:xfrm>
                  <a:off x="5175" y="2619"/>
                  <a:ext cx="400" cy="372"/>
                </a:xfrm>
                <a:custGeom>
                  <a:avLst/>
                  <a:gdLst>
                    <a:gd name="T0" fmla="*/ 394 w 400"/>
                    <a:gd name="T1" fmla="*/ 76 h 372"/>
                    <a:gd name="T2" fmla="*/ 371 w 400"/>
                    <a:gd name="T3" fmla="*/ 152 h 372"/>
                    <a:gd name="T4" fmla="*/ 363 w 400"/>
                    <a:gd name="T5" fmla="*/ 174 h 372"/>
                    <a:gd name="T6" fmla="*/ 318 w 400"/>
                    <a:gd name="T7" fmla="*/ 189 h 372"/>
                    <a:gd name="T8" fmla="*/ 295 w 400"/>
                    <a:gd name="T9" fmla="*/ 197 h 372"/>
                    <a:gd name="T10" fmla="*/ 204 w 400"/>
                    <a:gd name="T11" fmla="*/ 288 h 372"/>
                    <a:gd name="T12" fmla="*/ 167 w 400"/>
                    <a:gd name="T13" fmla="*/ 288 h 372"/>
                    <a:gd name="T14" fmla="*/ 144 w 400"/>
                    <a:gd name="T15" fmla="*/ 272 h 372"/>
                    <a:gd name="T16" fmla="*/ 136 w 400"/>
                    <a:gd name="T17" fmla="*/ 174 h 372"/>
                    <a:gd name="T18" fmla="*/ 62 w 400"/>
                    <a:gd name="T19" fmla="*/ 159 h 372"/>
                    <a:gd name="T20" fmla="*/ 39 w 400"/>
                    <a:gd name="T21" fmla="*/ 84 h 372"/>
                    <a:gd name="T22" fmla="*/ 91 w 400"/>
                    <a:gd name="T23" fmla="*/ 53 h 372"/>
                    <a:gd name="T24" fmla="*/ 136 w 400"/>
                    <a:gd name="T25" fmla="*/ 31 h 372"/>
                    <a:gd name="T26" fmla="*/ 258 w 400"/>
                    <a:gd name="T27" fmla="*/ 45 h 372"/>
                    <a:gd name="T28" fmla="*/ 303 w 400"/>
                    <a:gd name="T29" fmla="*/ 61 h 372"/>
                    <a:gd name="T30" fmla="*/ 318 w 400"/>
                    <a:gd name="T31" fmla="*/ 129 h 372"/>
                    <a:gd name="T32" fmla="*/ 341 w 400"/>
                    <a:gd name="T33" fmla="*/ 113 h 372"/>
                    <a:gd name="T34" fmla="*/ 386 w 400"/>
                    <a:gd name="T35" fmla="*/ 76 h 372"/>
                    <a:gd name="T36" fmla="*/ 394 w 400"/>
                    <a:gd name="T37" fmla="*/ 76 h 37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0"/>
                    <a:gd name="T58" fmla="*/ 0 h 372"/>
                    <a:gd name="T59" fmla="*/ 400 w 400"/>
                    <a:gd name="T60" fmla="*/ 372 h 37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0" h="372">
                      <a:moveTo>
                        <a:pt x="394" y="76"/>
                      </a:moveTo>
                      <a:cubicBezTo>
                        <a:pt x="381" y="169"/>
                        <a:pt x="399" y="98"/>
                        <a:pt x="371" y="152"/>
                      </a:cubicBezTo>
                      <a:cubicBezTo>
                        <a:pt x="367" y="158"/>
                        <a:pt x="370" y="169"/>
                        <a:pt x="363" y="174"/>
                      </a:cubicBezTo>
                      <a:cubicBezTo>
                        <a:pt x="350" y="183"/>
                        <a:pt x="334" y="184"/>
                        <a:pt x="318" y="189"/>
                      </a:cubicBezTo>
                      <a:cubicBezTo>
                        <a:pt x="311" y="192"/>
                        <a:pt x="295" y="197"/>
                        <a:pt x="295" y="197"/>
                      </a:cubicBezTo>
                      <a:cubicBezTo>
                        <a:pt x="266" y="243"/>
                        <a:pt x="256" y="270"/>
                        <a:pt x="204" y="288"/>
                      </a:cubicBezTo>
                      <a:cubicBezTo>
                        <a:pt x="177" y="372"/>
                        <a:pt x="195" y="322"/>
                        <a:pt x="167" y="288"/>
                      </a:cubicBezTo>
                      <a:cubicBezTo>
                        <a:pt x="161" y="281"/>
                        <a:pt x="152" y="277"/>
                        <a:pt x="144" y="272"/>
                      </a:cubicBezTo>
                      <a:cubicBezTo>
                        <a:pt x="150" y="247"/>
                        <a:pt x="159" y="197"/>
                        <a:pt x="136" y="174"/>
                      </a:cubicBezTo>
                      <a:cubicBezTo>
                        <a:pt x="118" y="156"/>
                        <a:pt x="86" y="163"/>
                        <a:pt x="62" y="159"/>
                      </a:cubicBezTo>
                      <a:cubicBezTo>
                        <a:pt x="6" y="123"/>
                        <a:pt x="0" y="138"/>
                        <a:pt x="39" y="84"/>
                      </a:cubicBezTo>
                      <a:cubicBezTo>
                        <a:pt x="52" y="16"/>
                        <a:pt x="30" y="60"/>
                        <a:pt x="91" y="53"/>
                      </a:cubicBezTo>
                      <a:cubicBezTo>
                        <a:pt x="108" y="51"/>
                        <a:pt x="120" y="36"/>
                        <a:pt x="136" y="31"/>
                      </a:cubicBezTo>
                      <a:cubicBezTo>
                        <a:pt x="182" y="0"/>
                        <a:pt x="212" y="31"/>
                        <a:pt x="258" y="45"/>
                      </a:cubicBezTo>
                      <a:cubicBezTo>
                        <a:pt x="273" y="50"/>
                        <a:pt x="303" y="61"/>
                        <a:pt x="303" y="61"/>
                      </a:cubicBezTo>
                      <a:cubicBezTo>
                        <a:pt x="311" y="83"/>
                        <a:pt x="302" y="112"/>
                        <a:pt x="318" y="129"/>
                      </a:cubicBezTo>
                      <a:cubicBezTo>
                        <a:pt x="325" y="135"/>
                        <a:pt x="335" y="119"/>
                        <a:pt x="341" y="113"/>
                      </a:cubicBezTo>
                      <a:cubicBezTo>
                        <a:pt x="400" y="65"/>
                        <a:pt x="328" y="114"/>
                        <a:pt x="386" y="76"/>
                      </a:cubicBezTo>
                      <a:cubicBezTo>
                        <a:pt x="397" y="107"/>
                        <a:pt x="394" y="107"/>
                        <a:pt x="394" y="76"/>
                      </a:cubicBezTo>
                    </a:path>
                  </a:pathLst>
                </a:custGeom>
                <a:noFill/>
                <a:ln w="19050" cap="rnd">
                  <a:solidFill>
                    <a:srgbClr val="CC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355" name="Group 30"/>
              <p:cNvGrpSpPr/>
              <p:nvPr/>
            </p:nvGrpSpPr>
            <p:grpSpPr bwMode="auto">
              <a:xfrm>
                <a:off x="3409" y="2937"/>
                <a:ext cx="601" cy="752"/>
                <a:chOff x="3409" y="2937"/>
                <a:chExt cx="601" cy="752"/>
              </a:xfrm>
            </p:grpSpPr>
            <p:sp>
              <p:nvSpPr>
                <p:cNvPr id="7365" name="Freeform 31"/>
                <p:cNvSpPr/>
                <p:nvPr/>
              </p:nvSpPr>
              <p:spPr bwMode="auto">
                <a:xfrm>
                  <a:off x="3412" y="2937"/>
                  <a:ext cx="598" cy="747"/>
                </a:xfrm>
                <a:custGeom>
                  <a:avLst/>
                  <a:gdLst>
                    <a:gd name="T0" fmla="*/ 1477 w 5151"/>
                    <a:gd name="T1" fmla="*/ 82 h 6431"/>
                    <a:gd name="T2" fmla="*/ 2262 w 5151"/>
                    <a:gd name="T3" fmla="*/ 214 h 6431"/>
                    <a:gd name="T4" fmla="*/ 2848 w 5151"/>
                    <a:gd name="T5" fmla="*/ 536 h 6431"/>
                    <a:gd name="T6" fmla="*/ 3822 w 5151"/>
                    <a:gd name="T7" fmla="*/ 602 h 6431"/>
                    <a:gd name="T8" fmla="*/ 3954 w 5151"/>
                    <a:gd name="T9" fmla="*/ 800 h 6431"/>
                    <a:gd name="T10" fmla="*/ 4210 w 5151"/>
                    <a:gd name="T11" fmla="*/ 866 h 6431"/>
                    <a:gd name="T12" fmla="*/ 3954 w 5151"/>
                    <a:gd name="T13" fmla="*/ 1643 h 6431"/>
                    <a:gd name="T14" fmla="*/ 4408 w 5151"/>
                    <a:gd name="T15" fmla="*/ 2881 h 6431"/>
                    <a:gd name="T16" fmla="*/ 4020 w 5151"/>
                    <a:gd name="T17" fmla="*/ 3467 h 6431"/>
                    <a:gd name="T18" fmla="*/ 4086 w 5151"/>
                    <a:gd name="T19" fmla="*/ 4251 h 6431"/>
                    <a:gd name="T20" fmla="*/ 4276 w 5151"/>
                    <a:gd name="T21" fmla="*/ 4384 h 6431"/>
                    <a:gd name="T22" fmla="*/ 4730 w 5151"/>
                    <a:gd name="T23" fmla="*/ 4904 h 6431"/>
                    <a:gd name="T24" fmla="*/ 4606 w 5151"/>
                    <a:gd name="T25" fmla="*/ 5358 h 6431"/>
                    <a:gd name="T26" fmla="*/ 4540 w 5151"/>
                    <a:gd name="T27" fmla="*/ 5944 h 6431"/>
                    <a:gd name="T28" fmla="*/ 4144 w 5151"/>
                    <a:gd name="T29" fmla="*/ 6076 h 6431"/>
                    <a:gd name="T30" fmla="*/ 2848 w 5151"/>
                    <a:gd name="T31" fmla="*/ 6398 h 6431"/>
                    <a:gd name="T32" fmla="*/ 2319 w 5151"/>
                    <a:gd name="T33" fmla="*/ 6332 h 6431"/>
                    <a:gd name="T34" fmla="*/ 2196 w 5151"/>
                    <a:gd name="T35" fmla="*/ 5944 h 6431"/>
                    <a:gd name="T36" fmla="*/ 2319 w 5151"/>
                    <a:gd name="T37" fmla="*/ 4838 h 6431"/>
                    <a:gd name="T38" fmla="*/ 1865 w 5151"/>
                    <a:gd name="T39" fmla="*/ 4384 h 6431"/>
                    <a:gd name="T40" fmla="*/ 1733 w 5151"/>
                    <a:gd name="T41" fmla="*/ 4185 h 6431"/>
                    <a:gd name="T42" fmla="*/ 1676 w 5151"/>
                    <a:gd name="T43" fmla="*/ 3987 h 6431"/>
                    <a:gd name="T44" fmla="*/ 1279 w 5151"/>
                    <a:gd name="T45" fmla="*/ 4119 h 6431"/>
                    <a:gd name="T46" fmla="*/ 1023 w 5151"/>
                    <a:gd name="T47" fmla="*/ 4706 h 6431"/>
                    <a:gd name="T48" fmla="*/ 825 w 5151"/>
                    <a:gd name="T49" fmla="*/ 4772 h 6431"/>
                    <a:gd name="T50" fmla="*/ 305 w 5151"/>
                    <a:gd name="T51" fmla="*/ 4251 h 6431"/>
                    <a:gd name="T52" fmla="*/ 173 w 5151"/>
                    <a:gd name="T53" fmla="*/ 4053 h 6431"/>
                    <a:gd name="T54" fmla="*/ 41 w 5151"/>
                    <a:gd name="T55" fmla="*/ 3665 h 6431"/>
                    <a:gd name="T56" fmla="*/ 107 w 5151"/>
                    <a:gd name="T57" fmla="*/ 3013 h 6431"/>
                    <a:gd name="T58" fmla="*/ 503 w 5151"/>
                    <a:gd name="T59" fmla="*/ 2881 h 6431"/>
                    <a:gd name="T60" fmla="*/ 759 w 5151"/>
                    <a:gd name="T61" fmla="*/ 2295 h 6431"/>
                    <a:gd name="T62" fmla="*/ 1279 w 5151"/>
                    <a:gd name="T63" fmla="*/ 214 h 6431"/>
                    <a:gd name="T64" fmla="*/ 1411 w 5151"/>
                    <a:gd name="T65" fmla="*/ 16 h 6431"/>
                    <a:gd name="T66" fmla="*/ 1799 w 5151"/>
                    <a:gd name="T67" fmla="*/ 148 h 6431"/>
                    <a:gd name="T68" fmla="*/ 2130 w 5151"/>
                    <a:gd name="T69" fmla="*/ 214 h 6431"/>
                    <a:gd name="T70" fmla="*/ 3368 w 5151"/>
                    <a:gd name="T71" fmla="*/ 602 h 6431"/>
                    <a:gd name="T72" fmla="*/ 3492 w 5151"/>
                    <a:gd name="T73" fmla="*/ 866 h 643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151"/>
                    <a:gd name="T112" fmla="*/ 0 h 6431"/>
                    <a:gd name="T113" fmla="*/ 5151 w 5151"/>
                    <a:gd name="T114" fmla="*/ 6431 h 643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151" h="6431">
                      <a:moveTo>
                        <a:pt x="1477" y="82"/>
                      </a:moveTo>
                      <a:cubicBezTo>
                        <a:pt x="1585" y="99"/>
                        <a:pt x="2088" y="140"/>
                        <a:pt x="2262" y="214"/>
                      </a:cubicBezTo>
                      <a:cubicBezTo>
                        <a:pt x="2468" y="305"/>
                        <a:pt x="2608" y="511"/>
                        <a:pt x="2848" y="536"/>
                      </a:cubicBezTo>
                      <a:cubicBezTo>
                        <a:pt x="3170" y="569"/>
                        <a:pt x="3500" y="577"/>
                        <a:pt x="3822" y="602"/>
                      </a:cubicBezTo>
                      <a:cubicBezTo>
                        <a:pt x="3863" y="668"/>
                        <a:pt x="3888" y="759"/>
                        <a:pt x="3954" y="800"/>
                      </a:cubicBezTo>
                      <a:cubicBezTo>
                        <a:pt x="4028" y="850"/>
                        <a:pt x="4185" y="784"/>
                        <a:pt x="4210" y="866"/>
                      </a:cubicBezTo>
                      <a:cubicBezTo>
                        <a:pt x="4367" y="1444"/>
                        <a:pt x="4251" y="1453"/>
                        <a:pt x="3954" y="1643"/>
                      </a:cubicBezTo>
                      <a:cubicBezTo>
                        <a:pt x="4003" y="2055"/>
                        <a:pt x="4028" y="2642"/>
                        <a:pt x="4408" y="2881"/>
                      </a:cubicBezTo>
                      <a:cubicBezTo>
                        <a:pt x="4325" y="3129"/>
                        <a:pt x="4160" y="3252"/>
                        <a:pt x="4020" y="3467"/>
                      </a:cubicBezTo>
                      <a:cubicBezTo>
                        <a:pt x="4045" y="3731"/>
                        <a:pt x="4012" y="3996"/>
                        <a:pt x="4086" y="4251"/>
                      </a:cubicBezTo>
                      <a:cubicBezTo>
                        <a:pt x="4111" y="4326"/>
                        <a:pt x="4226" y="4326"/>
                        <a:pt x="4276" y="4384"/>
                      </a:cubicBezTo>
                      <a:cubicBezTo>
                        <a:pt x="4804" y="4986"/>
                        <a:pt x="4301" y="4606"/>
                        <a:pt x="4730" y="4904"/>
                      </a:cubicBezTo>
                      <a:cubicBezTo>
                        <a:pt x="4870" y="5325"/>
                        <a:pt x="5151" y="5242"/>
                        <a:pt x="4606" y="5358"/>
                      </a:cubicBezTo>
                      <a:cubicBezTo>
                        <a:pt x="4581" y="5556"/>
                        <a:pt x="4647" y="5779"/>
                        <a:pt x="4540" y="5944"/>
                      </a:cubicBezTo>
                      <a:cubicBezTo>
                        <a:pt x="4466" y="6060"/>
                        <a:pt x="4144" y="6076"/>
                        <a:pt x="4144" y="6076"/>
                      </a:cubicBezTo>
                      <a:cubicBezTo>
                        <a:pt x="3739" y="6357"/>
                        <a:pt x="3261" y="6134"/>
                        <a:pt x="2848" y="6398"/>
                      </a:cubicBezTo>
                      <a:cubicBezTo>
                        <a:pt x="2674" y="6373"/>
                        <a:pt x="2468" y="6431"/>
                        <a:pt x="2319" y="6332"/>
                      </a:cubicBezTo>
                      <a:cubicBezTo>
                        <a:pt x="2212" y="6258"/>
                        <a:pt x="2196" y="5944"/>
                        <a:pt x="2196" y="5944"/>
                      </a:cubicBezTo>
                      <a:cubicBezTo>
                        <a:pt x="2229" y="5572"/>
                        <a:pt x="2319" y="5209"/>
                        <a:pt x="2319" y="4838"/>
                      </a:cubicBezTo>
                      <a:cubicBezTo>
                        <a:pt x="2319" y="4623"/>
                        <a:pt x="1865" y="4384"/>
                        <a:pt x="1865" y="4384"/>
                      </a:cubicBezTo>
                      <a:cubicBezTo>
                        <a:pt x="1824" y="4318"/>
                        <a:pt x="1766" y="4260"/>
                        <a:pt x="1733" y="4185"/>
                      </a:cubicBezTo>
                      <a:cubicBezTo>
                        <a:pt x="1700" y="4119"/>
                        <a:pt x="1742" y="3996"/>
                        <a:pt x="1676" y="3987"/>
                      </a:cubicBezTo>
                      <a:cubicBezTo>
                        <a:pt x="1535" y="3971"/>
                        <a:pt x="1279" y="4119"/>
                        <a:pt x="1279" y="4119"/>
                      </a:cubicBezTo>
                      <a:cubicBezTo>
                        <a:pt x="1221" y="4202"/>
                        <a:pt x="1032" y="4697"/>
                        <a:pt x="1023" y="4706"/>
                      </a:cubicBezTo>
                      <a:cubicBezTo>
                        <a:pt x="974" y="4755"/>
                        <a:pt x="891" y="4747"/>
                        <a:pt x="825" y="4772"/>
                      </a:cubicBezTo>
                      <a:cubicBezTo>
                        <a:pt x="635" y="4582"/>
                        <a:pt x="528" y="4400"/>
                        <a:pt x="305" y="4251"/>
                      </a:cubicBezTo>
                      <a:cubicBezTo>
                        <a:pt x="264" y="4185"/>
                        <a:pt x="206" y="4128"/>
                        <a:pt x="173" y="4053"/>
                      </a:cubicBezTo>
                      <a:cubicBezTo>
                        <a:pt x="115" y="3929"/>
                        <a:pt x="41" y="3665"/>
                        <a:pt x="41" y="3665"/>
                      </a:cubicBezTo>
                      <a:cubicBezTo>
                        <a:pt x="66" y="3451"/>
                        <a:pt x="0" y="3203"/>
                        <a:pt x="107" y="3013"/>
                      </a:cubicBezTo>
                      <a:cubicBezTo>
                        <a:pt x="181" y="2889"/>
                        <a:pt x="503" y="2881"/>
                        <a:pt x="503" y="2881"/>
                      </a:cubicBezTo>
                      <a:cubicBezTo>
                        <a:pt x="569" y="2666"/>
                        <a:pt x="685" y="2509"/>
                        <a:pt x="759" y="2295"/>
                      </a:cubicBezTo>
                      <a:cubicBezTo>
                        <a:pt x="776" y="2006"/>
                        <a:pt x="652" y="437"/>
                        <a:pt x="1279" y="214"/>
                      </a:cubicBezTo>
                      <a:cubicBezTo>
                        <a:pt x="1321" y="148"/>
                        <a:pt x="1329" y="24"/>
                        <a:pt x="1411" y="16"/>
                      </a:cubicBezTo>
                      <a:cubicBezTo>
                        <a:pt x="1543" y="0"/>
                        <a:pt x="1667" y="107"/>
                        <a:pt x="1799" y="148"/>
                      </a:cubicBezTo>
                      <a:cubicBezTo>
                        <a:pt x="1907" y="181"/>
                        <a:pt x="2022" y="189"/>
                        <a:pt x="2130" y="214"/>
                      </a:cubicBezTo>
                      <a:cubicBezTo>
                        <a:pt x="2740" y="635"/>
                        <a:pt x="2130" y="511"/>
                        <a:pt x="3368" y="602"/>
                      </a:cubicBezTo>
                      <a:cubicBezTo>
                        <a:pt x="3500" y="817"/>
                        <a:pt x="3492" y="726"/>
                        <a:pt x="3492" y="866"/>
                      </a:cubicBezTo>
                    </a:path>
                  </a:pathLst>
                </a:custGeom>
                <a:solidFill>
                  <a:srgbClr val="000066"/>
                </a:solidFill>
                <a:ln w="0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66" name="Freeform 32"/>
                <p:cNvSpPr>
                  <a:spLocks noEditPoints="1"/>
                </p:cNvSpPr>
                <p:nvPr/>
              </p:nvSpPr>
              <p:spPr bwMode="auto">
                <a:xfrm>
                  <a:off x="3409" y="2938"/>
                  <a:ext cx="574" cy="751"/>
                </a:xfrm>
                <a:custGeom>
                  <a:avLst/>
                  <a:gdLst>
                    <a:gd name="T0" fmla="*/ 2010 w 4947"/>
                    <a:gd name="T1" fmla="*/ 62 h 6463"/>
                    <a:gd name="T2" fmla="*/ 1557 w 4947"/>
                    <a:gd name="T3" fmla="*/ 155 h 6463"/>
                    <a:gd name="T4" fmla="*/ 2531 w 4947"/>
                    <a:gd name="T5" fmla="*/ 451 h 6463"/>
                    <a:gd name="T6" fmla="*/ 3631 w 4947"/>
                    <a:gd name="T7" fmla="*/ 653 h 6463"/>
                    <a:gd name="T8" fmla="*/ 4018 w 4947"/>
                    <a:gd name="T9" fmla="*/ 724 h 6463"/>
                    <a:gd name="T10" fmla="*/ 4044 w 4947"/>
                    <a:gd name="T11" fmla="*/ 885 h 6463"/>
                    <a:gd name="T12" fmla="*/ 4385 w 4947"/>
                    <a:gd name="T13" fmla="*/ 1188 h 6463"/>
                    <a:gd name="T14" fmla="*/ 4289 w 4947"/>
                    <a:gd name="T15" fmla="*/ 1514 h 6463"/>
                    <a:gd name="T16" fmla="*/ 4179 w 4947"/>
                    <a:gd name="T17" fmla="*/ 1416 h 6463"/>
                    <a:gd name="T18" fmla="*/ 4233 w 4947"/>
                    <a:gd name="T19" fmla="*/ 1161 h 6463"/>
                    <a:gd name="T20" fmla="*/ 4110 w 4947"/>
                    <a:gd name="T21" fmla="*/ 2028 h 6463"/>
                    <a:gd name="T22" fmla="*/ 4476 w 4947"/>
                    <a:gd name="T23" fmla="*/ 2988 h 6463"/>
                    <a:gd name="T24" fmla="*/ 4324 w 4947"/>
                    <a:gd name="T25" fmla="*/ 2878 h 6463"/>
                    <a:gd name="T26" fmla="*/ 4128 w 4947"/>
                    <a:gd name="T27" fmla="*/ 3455 h 6463"/>
                    <a:gd name="T28" fmla="*/ 4155 w 4947"/>
                    <a:gd name="T29" fmla="*/ 4043 h 6463"/>
                    <a:gd name="T30" fmla="*/ 4241 w 4947"/>
                    <a:gd name="T31" fmla="*/ 4250 h 6463"/>
                    <a:gd name="T32" fmla="*/ 4340 w 4947"/>
                    <a:gd name="T33" fmla="*/ 4526 h 6463"/>
                    <a:gd name="T34" fmla="*/ 4117 w 4947"/>
                    <a:gd name="T35" fmla="*/ 4352 h 6463"/>
                    <a:gd name="T36" fmla="*/ 4005 w 4947"/>
                    <a:gd name="T37" fmla="*/ 4031 h 6463"/>
                    <a:gd name="T38" fmla="*/ 4694 w 4947"/>
                    <a:gd name="T39" fmla="*/ 4922 h 6463"/>
                    <a:gd name="T40" fmla="*/ 4824 w 4947"/>
                    <a:gd name="T41" fmla="*/ 5386 h 6463"/>
                    <a:gd name="T42" fmla="*/ 4563 w 4947"/>
                    <a:gd name="T43" fmla="*/ 5656 h 6463"/>
                    <a:gd name="T44" fmla="*/ 4845 w 4947"/>
                    <a:gd name="T45" fmla="*/ 5229 h 6463"/>
                    <a:gd name="T46" fmla="*/ 4290 w 4947"/>
                    <a:gd name="T47" fmla="*/ 5980 h 6463"/>
                    <a:gd name="T48" fmla="*/ 3707 w 4947"/>
                    <a:gd name="T49" fmla="*/ 6297 h 6463"/>
                    <a:gd name="T50" fmla="*/ 3768 w 4947"/>
                    <a:gd name="T51" fmla="*/ 6140 h 6463"/>
                    <a:gd name="T52" fmla="*/ 2725 w 4947"/>
                    <a:gd name="T53" fmla="*/ 6308 h 6463"/>
                    <a:gd name="T54" fmla="*/ 2196 w 4947"/>
                    <a:gd name="T55" fmla="*/ 6193 h 6463"/>
                    <a:gd name="T56" fmla="*/ 2332 w 4947"/>
                    <a:gd name="T57" fmla="*/ 5706 h 6463"/>
                    <a:gd name="T58" fmla="*/ 2359 w 4947"/>
                    <a:gd name="T59" fmla="*/ 6207 h 6463"/>
                    <a:gd name="T60" fmla="*/ 2245 w 4947"/>
                    <a:gd name="T61" fmla="*/ 5247 h 6463"/>
                    <a:gd name="T62" fmla="*/ 1883 w 4947"/>
                    <a:gd name="T63" fmla="*/ 4452 h 6463"/>
                    <a:gd name="T64" fmla="*/ 1960 w 4947"/>
                    <a:gd name="T65" fmla="*/ 4333 h 6463"/>
                    <a:gd name="T66" fmla="*/ 2262 w 4947"/>
                    <a:gd name="T67" fmla="*/ 4540 h 6463"/>
                    <a:gd name="T68" fmla="*/ 1456 w 4947"/>
                    <a:gd name="T69" fmla="*/ 3960 h 6463"/>
                    <a:gd name="T70" fmla="*/ 1177 w 4947"/>
                    <a:gd name="T71" fmla="*/ 4602 h 6463"/>
                    <a:gd name="T72" fmla="*/ 1035 w 4947"/>
                    <a:gd name="T73" fmla="*/ 4796 h 6463"/>
                    <a:gd name="T74" fmla="*/ 974 w 4947"/>
                    <a:gd name="T75" fmla="*/ 4662 h 6463"/>
                    <a:gd name="T76" fmla="*/ 1058 w 4947"/>
                    <a:gd name="T77" fmla="*/ 4501 h 6463"/>
                    <a:gd name="T78" fmla="*/ 502 w 4947"/>
                    <a:gd name="T79" fmla="*/ 4275 h 6463"/>
                    <a:gd name="T80" fmla="*/ 30 w 4947"/>
                    <a:gd name="T81" fmla="*/ 3768 h 6463"/>
                    <a:gd name="T82" fmla="*/ 4 w 4947"/>
                    <a:gd name="T83" fmla="*/ 3411 h 6463"/>
                    <a:gd name="T84" fmla="*/ 158 w 4947"/>
                    <a:gd name="T85" fmla="*/ 3678 h 6463"/>
                    <a:gd name="T86" fmla="*/ 141 w 4947"/>
                    <a:gd name="T87" fmla="*/ 2899 h 6463"/>
                    <a:gd name="T88" fmla="*/ 233 w 4947"/>
                    <a:gd name="T89" fmla="*/ 3014 h 6463"/>
                    <a:gd name="T90" fmla="*/ 719 w 4947"/>
                    <a:gd name="T91" fmla="*/ 2253 h 6463"/>
                    <a:gd name="T92" fmla="*/ 867 w 4947"/>
                    <a:gd name="T93" fmla="*/ 2289 h 6463"/>
                    <a:gd name="T94" fmla="*/ 726 w 4947"/>
                    <a:gd name="T95" fmla="*/ 1538 h 6463"/>
                    <a:gd name="T96" fmla="*/ 846 w 4947"/>
                    <a:gd name="T97" fmla="*/ 710 h 6463"/>
                    <a:gd name="T98" fmla="*/ 914 w 4947"/>
                    <a:gd name="T99" fmla="*/ 1109 h 6463"/>
                    <a:gd name="T100" fmla="*/ 1407 w 4947"/>
                    <a:gd name="T101" fmla="*/ 179 h 6463"/>
                    <a:gd name="T102" fmla="*/ 1933 w 4947"/>
                    <a:gd name="T103" fmla="*/ 88 h 6463"/>
                    <a:gd name="T104" fmla="*/ 2255 w 4947"/>
                    <a:gd name="T105" fmla="*/ 365 h 6463"/>
                    <a:gd name="T106" fmla="*/ 1807 w 4947"/>
                    <a:gd name="T107" fmla="*/ 209 h 6463"/>
                    <a:gd name="T108" fmla="*/ 2814 w 4947"/>
                    <a:gd name="T109" fmla="*/ 482 h 6463"/>
                    <a:gd name="T110" fmla="*/ 3296 w 4947"/>
                    <a:gd name="T111" fmla="*/ 511 h 6463"/>
                    <a:gd name="T112" fmla="*/ 3580 w 4947"/>
                    <a:gd name="T113" fmla="*/ 720 h 6463"/>
                    <a:gd name="T114" fmla="*/ 3451 w 4947"/>
                    <a:gd name="T115" fmla="*/ 800 h 6463"/>
                    <a:gd name="T116" fmla="*/ 3361 w 4947"/>
                    <a:gd name="T117" fmla="*/ 670 h 646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947"/>
                    <a:gd name="T178" fmla="*/ 0 h 6463"/>
                    <a:gd name="T179" fmla="*/ 4947 w 4947"/>
                    <a:gd name="T180" fmla="*/ 6463 h 646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947" h="6463">
                      <a:moveTo>
                        <a:pt x="1519" y="0"/>
                      </a:moveTo>
                      <a:lnTo>
                        <a:pt x="1544" y="3"/>
                      </a:lnTo>
                      <a:lnTo>
                        <a:pt x="1580" y="8"/>
                      </a:lnTo>
                      <a:lnTo>
                        <a:pt x="1616" y="12"/>
                      </a:lnTo>
                      <a:lnTo>
                        <a:pt x="1662" y="17"/>
                      </a:lnTo>
                      <a:lnTo>
                        <a:pt x="1770" y="30"/>
                      </a:lnTo>
                      <a:lnTo>
                        <a:pt x="1888" y="45"/>
                      </a:lnTo>
                      <a:lnTo>
                        <a:pt x="2010" y="62"/>
                      </a:lnTo>
                      <a:lnTo>
                        <a:pt x="2113" y="81"/>
                      </a:lnTo>
                      <a:lnTo>
                        <a:pt x="2086" y="227"/>
                      </a:lnTo>
                      <a:lnTo>
                        <a:pt x="1989" y="209"/>
                      </a:lnTo>
                      <a:lnTo>
                        <a:pt x="1869" y="192"/>
                      </a:lnTo>
                      <a:lnTo>
                        <a:pt x="1751" y="177"/>
                      </a:lnTo>
                      <a:lnTo>
                        <a:pt x="1646" y="164"/>
                      </a:lnTo>
                      <a:lnTo>
                        <a:pt x="1601" y="159"/>
                      </a:lnTo>
                      <a:lnTo>
                        <a:pt x="1557" y="155"/>
                      </a:lnTo>
                      <a:lnTo>
                        <a:pt x="1527" y="150"/>
                      </a:lnTo>
                      <a:lnTo>
                        <a:pt x="1502" y="147"/>
                      </a:lnTo>
                      <a:lnTo>
                        <a:pt x="1519" y="0"/>
                      </a:lnTo>
                      <a:close/>
                      <a:moveTo>
                        <a:pt x="2545" y="276"/>
                      </a:moveTo>
                      <a:lnTo>
                        <a:pt x="2620" y="332"/>
                      </a:lnTo>
                      <a:lnTo>
                        <a:pt x="2662" y="361"/>
                      </a:lnTo>
                      <a:lnTo>
                        <a:pt x="2579" y="483"/>
                      </a:lnTo>
                      <a:lnTo>
                        <a:pt x="2531" y="451"/>
                      </a:lnTo>
                      <a:lnTo>
                        <a:pt x="2455" y="395"/>
                      </a:lnTo>
                      <a:lnTo>
                        <a:pt x="2545" y="276"/>
                      </a:lnTo>
                      <a:close/>
                      <a:moveTo>
                        <a:pt x="3049" y="467"/>
                      </a:moveTo>
                      <a:lnTo>
                        <a:pt x="3131" y="474"/>
                      </a:lnTo>
                      <a:lnTo>
                        <a:pt x="3373" y="489"/>
                      </a:lnTo>
                      <a:lnTo>
                        <a:pt x="3617" y="503"/>
                      </a:lnTo>
                      <a:lnTo>
                        <a:pt x="3640" y="505"/>
                      </a:lnTo>
                      <a:lnTo>
                        <a:pt x="3631" y="653"/>
                      </a:lnTo>
                      <a:lnTo>
                        <a:pt x="3608" y="652"/>
                      </a:lnTo>
                      <a:lnTo>
                        <a:pt x="3364" y="638"/>
                      </a:lnTo>
                      <a:lnTo>
                        <a:pt x="3118" y="622"/>
                      </a:lnTo>
                      <a:lnTo>
                        <a:pt x="3036" y="615"/>
                      </a:lnTo>
                      <a:lnTo>
                        <a:pt x="3049" y="467"/>
                      </a:lnTo>
                      <a:close/>
                      <a:moveTo>
                        <a:pt x="4026" y="726"/>
                      </a:moveTo>
                      <a:lnTo>
                        <a:pt x="4037" y="736"/>
                      </a:lnTo>
                      <a:lnTo>
                        <a:pt x="4018" y="724"/>
                      </a:lnTo>
                      <a:lnTo>
                        <a:pt x="4049" y="738"/>
                      </a:lnTo>
                      <a:lnTo>
                        <a:pt x="4030" y="732"/>
                      </a:lnTo>
                      <a:lnTo>
                        <a:pt x="4067" y="738"/>
                      </a:lnTo>
                      <a:lnTo>
                        <a:pt x="4056" y="737"/>
                      </a:lnTo>
                      <a:lnTo>
                        <a:pt x="4118" y="738"/>
                      </a:lnTo>
                      <a:lnTo>
                        <a:pt x="4116" y="887"/>
                      </a:lnTo>
                      <a:lnTo>
                        <a:pt x="4055" y="886"/>
                      </a:lnTo>
                      <a:cubicBezTo>
                        <a:pt x="4051" y="886"/>
                        <a:pt x="4047" y="885"/>
                        <a:pt x="4044" y="885"/>
                      </a:cubicBezTo>
                      <a:lnTo>
                        <a:pt x="4007" y="879"/>
                      </a:lnTo>
                      <a:cubicBezTo>
                        <a:pt x="4000" y="878"/>
                        <a:pt x="3994" y="876"/>
                        <a:pt x="3988" y="873"/>
                      </a:cubicBezTo>
                      <a:lnTo>
                        <a:pt x="3957" y="859"/>
                      </a:lnTo>
                      <a:cubicBezTo>
                        <a:pt x="3950" y="856"/>
                        <a:pt x="3943" y="852"/>
                        <a:pt x="3938" y="847"/>
                      </a:cubicBezTo>
                      <a:lnTo>
                        <a:pt x="3926" y="836"/>
                      </a:lnTo>
                      <a:lnTo>
                        <a:pt x="4026" y="726"/>
                      </a:lnTo>
                      <a:close/>
                      <a:moveTo>
                        <a:pt x="4380" y="1144"/>
                      </a:moveTo>
                      <a:lnTo>
                        <a:pt x="4385" y="1188"/>
                      </a:lnTo>
                      <a:lnTo>
                        <a:pt x="4388" y="1253"/>
                      </a:lnTo>
                      <a:lnTo>
                        <a:pt x="4384" y="1313"/>
                      </a:lnTo>
                      <a:lnTo>
                        <a:pt x="4373" y="1367"/>
                      </a:lnTo>
                      <a:cubicBezTo>
                        <a:pt x="4373" y="1371"/>
                        <a:pt x="4371" y="1375"/>
                        <a:pt x="4370" y="1379"/>
                      </a:cubicBezTo>
                      <a:lnTo>
                        <a:pt x="4355" y="1418"/>
                      </a:lnTo>
                      <a:cubicBezTo>
                        <a:pt x="4353" y="1423"/>
                        <a:pt x="4350" y="1429"/>
                        <a:pt x="4347" y="1433"/>
                      </a:cubicBezTo>
                      <a:lnTo>
                        <a:pt x="4302" y="1499"/>
                      </a:lnTo>
                      <a:cubicBezTo>
                        <a:pt x="4298" y="1505"/>
                        <a:pt x="4294" y="1509"/>
                        <a:pt x="4289" y="1514"/>
                      </a:cubicBezTo>
                      <a:lnTo>
                        <a:pt x="4223" y="1571"/>
                      </a:lnTo>
                      <a:lnTo>
                        <a:pt x="4132" y="1632"/>
                      </a:lnTo>
                      <a:lnTo>
                        <a:pt x="4059" y="1678"/>
                      </a:lnTo>
                      <a:lnTo>
                        <a:pt x="3980" y="1551"/>
                      </a:lnTo>
                      <a:lnTo>
                        <a:pt x="4049" y="1509"/>
                      </a:lnTo>
                      <a:lnTo>
                        <a:pt x="4126" y="1458"/>
                      </a:lnTo>
                      <a:lnTo>
                        <a:pt x="4192" y="1401"/>
                      </a:lnTo>
                      <a:lnTo>
                        <a:pt x="4179" y="1416"/>
                      </a:lnTo>
                      <a:lnTo>
                        <a:pt x="4224" y="1350"/>
                      </a:lnTo>
                      <a:lnTo>
                        <a:pt x="4216" y="1365"/>
                      </a:lnTo>
                      <a:lnTo>
                        <a:pt x="4231" y="1326"/>
                      </a:lnTo>
                      <a:lnTo>
                        <a:pt x="4228" y="1338"/>
                      </a:lnTo>
                      <a:lnTo>
                        <a:pt x="4235" y="1302"/>
                      </a:lnTo>
                      <a:lnTo>
                        <a:pt x="4239" y="1258"/>
                      </a:lnTo>
                      <a:lnTo>
                        <a:pt x="4238" y="1205"/>
                      </a:lnTo>
                      <a:lnTo>
                        <a:pt x="4233" y="1161"/>
                      </a:lnTo>
                      <a:lnTo>
                        <a:pt x="4380" y="1144"/>
                      </a:lnTo>
                      <a:close/>
                      <a:moveTo>
                        <a:pt x="4110" y="2028"/>
                      </a:moveTo>
                      <a:lnTo>
                        <a:pt x="4126" y="2133"/>
                      </a:lnTo>
                      <a:lnTo>
                        <a:pt x="4134" y="2170"/>
                      </a:lnTo>
                      <a:lnTo>
                        <a:pt x="3989" y="2202"/>
                      </a:lnTo>
                      <a:lnTo>
                        <a:pt x="3979" y="2156"/>
                      </a:lnTo>
                      <a:lnTo>
                        <a:pt x="3963" y="2051"/>
                      </a:lnTo>
                      <a:lnTo>
                        <a:pt x="4110" y="2028"/>
                      </a:lnTo>
                      <a:close/>
                      <a:moveTo>
                        <a:pt x="4267" y="2572"/>
                      </a:moveTo>
                      <a:lnTo>
                        <a:pt x="4283" y="2601"/>
                      </a:lnTo>
                      <a:lnTo>
                        <a:pt x="4324" y="2663"/>
                      </a:lnTo>
                      <a:lnTo>
                        <a:pt x="4372" y="2720"/>
                      </a:lnTo>
                      <a:lnTo>
                        <a:pt x="4425" y="2769"/>
                      </a:lnTo>
                      <a:lnTo>
                        <a:pt x="4485" y="2812"/>
                      </a:lnTo>
                      <a:cubicBezTo>
                        <a:pt x="4513" y="2832"/>
                        <a:pt x="4523" y="2868"/>
                        <a:pt x="4511" y="2900"/>
                      </a:cubicBezTo>
                      <a:lnTo>
                        <a:pt x="4476" y="2988"/>
                      </a:lnTo>
                      <a:lnTo>
                        <a:pt x="4431" y="3073"/>
                      </a:lnTo>
                      <a:lnTo>
                        <a:pt x="4401" y="3121"/>
                      </a:lnTo>
                      <a:lnTo>
                        <a:pt x="4276" y="3041"/>
                      </a:lnTo>
                      <a:lnTo>
                        <a:pt x="4300" y="3004"/>
                      </a:lnTo>
                      <a:lnTo>
                        <a:pt x="4337" y="2933"/>
                      </a:lnTo>
                      <a:lnTo>
                        <a:pt x="4372" y="2845"/>
                      </a:lnTo>
                      <a:lnTo>
                        <a:pt x="4398" y="2932"/>
                      </a:lnTo>
                      <a:lnTo>
                        <a:pt x="4324" y="2878"/>
                      </a:lnTo>
                      <a:lnTo>
                        <a:pt x="4257" y="2815"/>
                      </a:lnTo>
                      <a:lnTo>
                        <a:pt x="4201" y="2745"/>
                      </a:lnTo>
                      <a:lnTo>
                        <a:pt x="4152" y="2672"/>
                      </a:lnTo>
                      <a:lnTo>
                        <a:pt x="4136" y="2643"/>
                      </a:lnTo>
                      <a:lnTo>
                        <a:pt x="4267" y="2572"/>
                      </a:lnTo>
                      <a:close/>
                      <a:moveTo>
                        <a:pt x="4130" y="3478"/>
                      </a:moveTo>
                      <a:lnTo>
                        <a:pt x="4115" y="3501"/>
                      </a:lnTo>
                      <a:lnTo>
                        <a:pt x="4128" y="3455"/>
                      </a:lnTo>
                      <a:lnTo>
                        <a:pt x="4134" y="3575"/>
                      </a:lnTo>
                      <a:lnTo>
                        <a:pt x="3985" y="3583"/>
                      </a:lnTo>
                      <a:lnTo>
                        <a:pt x="3979" y="3462"/>
                      </a:lnTo>
                      <a:cubicBezTo>
                        <a:pt x="3978" y="3446"/>
                        <a:pt x="3983" y="3430"/>
                        <a:pt x="3992" y="3416"/>
                      </a:cubicBezTo>
                      <a:lnTo>
                        <a:pt x="4008" y="3393"/>
                      </a:lnTo>
                      <a:lnTo>
                        <a:pt x="4130" y="3478"/>
                      </a:lnTo>
                      <a:close/>
                      <a:moveTo>
                        <a:pt x="4153" y="4018"/>
                      </a:moveTo>
                      <a:lnTo>
                        <a:pt x="4155" y="4043"/>
                      </a:lnTo>
                      <a:lnTo>
                        <a:pt x="4170" y="4135"/>
                      </a:lnTo>
                      <a:lnTo>
                        <a:pt x="4192" y="4225"/>
                      </a:lnTo>
                      <a:lnTo>
                        <a:pt x="4185" y="4208"/>
                      </a:lnTo>
                      <a:lnTo>
                        <a:pt x="4198" y="4233"/>
                      </a:lnTo>
                      <a:lnTo>
                        <a:pt x="4184" y="4214"/>
                      </a:lnTo>
                      <a:lnTo>
                        <a:pt x="4204" y="4233"/>
                      </a:lnTo>
                      <a:lnTo>
                        <a:pt x="4188" y="4221"/>
                      </a:lnTo>
                      <a:lnTo>
                        <a:pt x="4241" y="4250"/>
                      </a:lnTo>
                      <a:lnTo>
                        <a:pt x="4292" y="4272"/>
                      </a:lnTo>
                      <a:lnTo>
                        <a:pt x="4327" y="4293"/>
                      </a:lnTo>
                      <a:cubicBezTo>
                        <a:pt x="4331" y="4296"/>
                        <a:pt x="4335" y="4298"/>
                        <a:pt x="4338" y="4301"/>
                      </a:cubicBezTo>
                      <a:lnTo>
                        <a:pt x="4359" y="4320"/>
                      </a:lnTo>
                      <a:lnTo>
                        <a:pt x="4413" y="4381"/>
                      </a:lnTo>
                      <a:lnTo>
                        <a:pt x="4454" y="4430"/>
                      </a:lnTo>
                      <a:lnTo>
                        <a:pt x="4454" y="4431"/>
                      </a:lnTo>
                      <a:lnTo>
                        <a:pt x="4340" y="4526"/>
                      </a:lnTo>
                      <a:lnTo>
                        <a:pt x="4339" y="4525"/>
                      </a:lnTo>
                      <a:lnTo>
                        <a:pt x="4300" y="4478"/>
                      </a:lnTo>
                      <a:lnTo>
                        <a:pt x="4260" y="4431"/>
                      </a:lnTo>
                      <a:lnTo>
                        <a:pt x="4239" y="4412"/>
                      </a:lnTo>
                      <a:lnTo>
                        <a:pt x="4250" y="4420"/>
                      </a:lnTo>
                      <a:lnTo>
                        <a:pt x="4233" y="4409"/>
                      </a:lnTo>
                      <a:lnTo>
                        <a:pt x="4170" y="4381"/>
                      </a:lnTo>
                      <a:lnTo>
                        <a:pt x="4117" y="4352"/>
                      </a:lnTo>
                      <a:cubicBezTo>
                        <a:pt x="4111" y="4349"/>
                        <a:pt x="4106" y="4345"/>
                        <a:pt x="4101" y="4340"/>
                      </a:cubicBezTo>
                      <a:lnTo>
                        <a:pt x="4081" y="4321"/>
                      </a:lnTo>
                      <a:cubicBezTo>
                        <a:pt x="4075" y="4316"/>
                        <a:pt x="4070" y="4309"/>
                        <a:pt x="4067" y="4302"/>
                      </a:cubicBezTo>
                      <a:lnTo>
                        <a:pt x="4054" y="4277"/>
                      </a:lnTo>
                      <a:cubicBezTo>
                        <a:pt x="4051" y="4271"/>
                        <a:pt x="4049" y="4266"/>
                        <a:pt x="4047" y="4260"/>
                      </a:cubicBezTo>
                      <a:lnTo>
                        <a:pt x="4023" y="4158"/>
                      </a:lnTo>
                      <a:lnTo>
                        <a:pt x="4007" y="4056"/>
                      </a:lnTo>
                      <a:lnTo>
                        <a:pt x="4005" y="4031"/>
                      </a:lnTo>
                      <a:lnTo>
                        <a:pt x="4153" y="4018"/>
                      </a:lnTo>
                      <a:close/>
                      <a:moveTo>
                        <a:pt x="4699" y="4761"/>
                      </a:moveTo>
                      <a:lnTo>
                        <a:pt x="4736" y="4786"/>
                      </a:lnTo>
                      <a:lnTo>
                        <a:pt x="4805" y="4834"/>
                      </a:lnTo>
                      <a:cubicBezTo>
                        <a:pt x="4818" y="4843"/>
                        <a:pt x="4827" y="4855"/>
                        <a:pt x="4833" y="4869"/>
                      </a:cubicBezTo>
                      <a:lnTo>
                        <a:pt x="4840" y="4887"/>
                      </a:lnTo>
                      <a:lnTo>
                        <a:pt x="4701" y="4940"/>
                      </a:lnTo>
                      <a:lnTo>
                        <a:pt x="4694" y="4922"/>
                      </a:lnTo>
                      <a:lnTo>
                        <a:pt x="4721" y="4957"/>
                      </a:lnTo>
                      <a:lnTo>
                        <a:pt x="4651" y="4909"/>
                      </a:lnTo>
                      <a:lnTo>
                        <a:pt x="4615" y="4884"/>
                      </a:lnTo>
                      <a:lnTo>
                        <a:pt x="4699" y="4761"/>
                      </a:lnTo>
                      <a:close/>
                      <a:moveTo>
                        <a:pt x="4947" y="5353"/>
                      </a:moveTo>
                      <a:lnTo>
                        <a:pt x="4935" y="5358"/>
                      </a:lnTo>
                      <a:lnTo>
                        <a:pt x="4885" y="5372"/>
                      </a:lnTo>
                      <a:lnTo>
                        <a:pt x="4824" y="5386"/>
                      </a:lnTo>
                      <a:lnTo>
                        <a:pt x="4748" y="5402"/>
                      </a:lnTo>
                      <a:lnTo>
                        <a:pt x="4655" y="5422"/>
                      </a:lnTo>
                      <a:lnTo>
                        <a:pt x="4714" y="5355"/>
                      </a:lnTo>
                      <a:lnTo>
                        <a:pt x="4708" y="5430"/>
                      </a:lnTo>
                      <a:lnTo>
                        <a:pt x="4708" y="5501"/>
                      </a:lnTo>
                      <a:lnTo>
                        <a:pt x="4712" y="5653"/>
                      </a:lnTo>
                      <a:lnTo>
                        <a:pt x="4712" y="5658"/>
                      </a:lnTo>
                      <a:lnTo>
                        <a:pt x="4563" y="5656"/>
                      </a:lnTo>
                      <a:lnTo>
                        <a:pt x="4559" y="5501"/>
                      </a:lnTo>
                      <a:lnTo>
                        <a:pt x="4559" y="5419"/>
                      </a:lnTo>
                      <a:lnTo>
                        <a:pt x="4565" y="5344"/>
                      </a:lnTo>
                      <a:cubicBezTo>
                        <a:pt x="4568" y="5311"/>
                        <a:pt x="4592" y="5284"/>
                        <a:pt x="4624" y="5277"/>
                      </a:cubicBezTo>
                      <a:lnTo>
                        <a:pt x="4717" y="5257"/>
                      </a:lnTo>
                      <a:lnTo>
                        <a:pt x="4791" y="5241"/>
                      </a:lnTo>
                      <a:lnTo>
                        <a:pt x="4845" y="5229"/>
                      </a:lnTo>
                      <a:lnTo>
                        <a:pt x="4882" y="5219"/>
                      </a:lnTo>
                      <a:lnTo>
                        <a:pt x="4894" y="5214"/>
                      </a:lnTo>
                      <a:lnTo>
                        <a:pt x="4947" y="5353"/>
                      </a:lnTo>
                      <a:close/>
                      <a:moveTo>
                        <a:pt x="4471" y="6088"/>
                      </a:moveTo>
                      <a:lnTo>
                        <a:pt x="4440" y="6099"/>
                      </a:lnTo>
                      <a:lnTo>
                        <a:pt x="4365" y="6118"/>
                      </a:lnTo>
                      <a:lnTo>
                        <a:pt x="4315" y="6126"/>
                      </a:lnTo>
                      <a:lnTo>
                        <a:pt x="4290" y="5980"/>
                      </a:lnTo>
                      <a:lnTo>
                        <a:pt x="4329" y="5973"/>
                      </a:lnTo>
                      <a:lnTo>
                        <a:pt x="4391" y="5958"/>
                      </a:lnTo>
                      <a:lnTo>
                        <a:pt x="4421" y="5948"/>
                      </a:lnTo>
                      <a:lnTo>
                        <a:pt x="4471" y="6088"/>
                      </a:lnTo>
                      <a:close/>
                      <a:moveTo>
                        <a:pt x="3904" y="6265"/>
                      </a:moveTo>
                      <a:lnTo>
                        <a:pt x="3881" y="6271"/>
                      </a:lnTo>
                      <a:lnTo>
                        <a:pt x="3793" y="6287"/>
                      </a:lnTo>
                      <a:lnTo>
                        <a:pt x="3707" y="6297"/>
                      </a:lnTo>
                      <a:lnTo>
                        <a:pt x="3537" y="6309"/>
                      </a:lnTo>
                      <a:lnTo>
                        <a:pt x="3371" y="6320"/>
                      </a:lnTo>
                      <a:lnTo>
                        <a:pt x="3305" y="6329"/>
                      </a:lnTo>
                      <a:lnTo>
                        <a:pt x="3285" y="6181"/>
                      </a:lnTo>
                      <a:lnTo>
                        <a:pt x="3362" y="6171"/>
                      </a:lnTo>
                      <a:lnTo>
                        <a:pt x="3528" y="6160"/>
                      </a:lnTo>
                      <a:lnTo>
                        <a:pt x="3689" y="6150"/>
                      </a:lnTo>
                      <a:lnTo>
                        <a:pt x="3768" y="6140"/>
                      </a:lnTo>
                      <a:lnTo>
                        <a:pt x="3844" y="6128"/>
                      </a:lnTo>
                      <a:lnTo>
                        <a:pt x="3866" y="6122"/>
                      </a:lnTo>
                      <a:lnTo>
                        <a:pt x="3904" y="6265"/>
                      </a:lnTo>
                      <a:close/>
                      <a:moveTo>
                        <a:pt x="2868" y="6463"/>
                      </a:moveTo>
                      <a:lnTo>
                        <a:pt x="2808" y="6457"/>
                      </a:lnTo>
                      <a:lnTo>
                        <a:pt x="2745" y="6457"/>
                      </a:lnTo>
                      <a:lnTo>
                        <a:pt x="2727" y="6457"/>
                      </a:lnTo>
                      <a:lnTo>
                        <a:pt x="2725" y="6308"/>
                      </a:lnTo>
                      <a:lnTo>
                        <a:pt x="2748" y="6308"/>
                      </a:lnTo>
                      <a:lnTo>
                        <a:pt x="2821" y="6309"/>
                      </a:lnTo>
                      <a:lnTo>
                        <a:pt x="2881" y="6315"/>
                      </a:lnTo>
                      <a:lnTo>
                        <a:pt x="2868" y="6463"/>
                      </a:lnTo>
                      <a:close/>
                      <a:moveTo>
                        <a:pt x="2246" y="6312"/>
                      </a:moveTo>
                      <a:lnTo>
                        <a:pt x="2223" y="6266"/>
                      </a:lnTo>
                      <a:cubicBezTo>
                        <a:pt x="2221" y="6263"/>
                        <a:pt x="2219" y="6259"/>
                        <a:pt x="2218" y="6256"/>
                      </a:cubicBezTo>
                      <a:lnTo>
                        <a:pt x="2196" y="6193"/>
                      </a:lnTo>
                      <a:lnTo>
                        <a:pt x="2178" y="6119"/>
                      </a:lnTo>
                      <a:lnTo>
                        <a:pt x="2167" y="6050"/>
                      </a:lnTo>
                      <a:lnTo>
                        <a:pt x="2160" y="5995"/>
                      </a:lnTo>
                      <a:lnTo>
                        <a:pt x="2156" y="5956"/>
                      </a:lnTo>
                      <a:lnTo>
                        <a:pt x="2156" y="5947"/>
                      </a:lnTo>
                      <a:lnTo>
                        <a:pt x="2155" y="5935"/>
                      </a:lnTo>
                      <a:lnTo>
                        <a:pt x="2184" y="5689"/>
                      </a:lnTo>
                      <a:lnTo>
                        <a:pt x="2332" y="5706"/>
                      </a:lnTo>
                      <a:lnTo>
                        <a:pt x="2304" y="5935"/>
                      </a:lnTo>
                      <a:lnTo>
                        <a:pt x="2303" y="5932"/>
                      </a:lnTo>
                      <a:lnTo>
                        <a:pt x="2305" y="5943"/>
                      </a:lnTo>
                      <a:lnTo>
                        <a:pt x="2307" y="5976"/>
                      </a:lnTo>
                      <a:lnTo>
                        <a:pt x="2314" y="6027"/>
                      </a:lnTo>
                      <a:lnTo>
                        <a:pt x="2323" y="6084"/>
                      </a:lnTo>
                      <a:lnTo>
                        <a:pt x="2337" y="6144"/>
                      </a:lnTo>
                      <a:lnTo>
                        <a:pt x="2359" y="6207"/>
                      </a:lnTo>
                      <a:lnTo>
                        <a:pt x="2354" y="6197"/>
                      </a:lnTo>
                      <a:lnTo>
                        <a:pt x="2378" y="6243"/>
                      </a:lnTo>
                      <a:lnTo>
                        <a:pt x="2246" y="6312"/>
                      </a:lnTo>
                      <a:close/>
                      <a:moveTo>
                        <a:pt x="2245" y="5247"/>
                      </a:moveTo>
                      <a:lnTo>
                        <a:pt x="2263" y="5099"/>
                      </a:lnTo>
                      <a:lnTo>
                        <a:pt x="2411" y="5118"/>
                      </a:lnTo>
                      <a:lnTo>
                        <a:pt x="2393" y="5265"/>
                      </a:lnTo>
                      <a:lnTo>
                        <a:pt x="2245" y="5247"/>
                      </a:lnTo>
                      <a:close/>
                      <a:moveTo>
                        <a:pt x="2229" y="4722"/>
                      </a:moveTo>
                      <a:lnTo>
                        <a:pt x="2221" y="4711"/>
                      </a:lnTo>
                      <a:lnTo>
                        <a:pt x="2155" y="4643"/>
                      </a:lnTo>
                      <a:lnTo>
                        <a:pt x="2078" y="4578"/>
                      </a:lnTo>
                      <a:lnTo>
                        <a:pt x="1999" y="4523"/>
                      </a:lnTo>
                      <a:lnTo>
                        <a:pt x="1930" y="4479"/>
                      </a:lnTo>
                      <a:lnTo>
                        <a:pt x="1901" y="4462"/>
                      </a:lnTo>
                      <a:lnTo>
                        <a:pt x="1883" y="4452"/>
                      </a:lnTo>
                      <a:lnTo>
                        <a:pt x="1869" y="4444"/>
                      </a:lnTo>
                      <a:lnTo>
                        <a:pt x="1860" y="4439"/>
                      </a:lnTo>
                      <a:cubicBezTo>
                        <a:pt x="1851" y="4434"/>
                        <a:pt x="1843" y="4426"/>
                        <a:pt x="1837" y="4418"/>
                      </a:cubicBezTo>
                      <a:lnTo>
                        <a:pt x="1804" y="4370"/>
                      </a:lnTo>
                      <a:lnTo>
                        <a:pt x="1783" y="4341"/>
                      </a:lnTo>
                      <a:lnTo>
                        <a:pt x="1902" y="4252"/>
                      </a:lnTo>
                      <a:lnTo>
                        <a:pt x="1927" y="4285"/>
                      </a:lnTo>
                      <a:lnTo>
                        <a:pt x="1960" y="4333"/>
                      </a:lnTo>
                      <a:lnTo>
                        <a:pt x="1937" y="4312"/>
                      </a:lnTo>
                      <a:lnTo>
                        <a:pt x="1938" y="4313"/>
                      </a:lnTo>
                      <a:lnTo>
                        <a:pt x="1954" y="4321"/>
                      </a:lnTo>
                      <a:lnTo>
                        <a:pt x="1980" y="4335"/>
                      </a:lnTo>
                      <a:lnTo>
                        <a:pt x="2009" y="4354"/>
                      </a:lnTo>
                      <a:lnTo>
                        <a:pt x="2086" y="4402"/>
                      </a:lnTo>
                      <a:lnTo>
                        <a:pt x="2173" y="4465"/>
                      </a:lnTo>
                      <a:lnTo>
                        <a:pt x="2262" y="4540"/>
                      </a:lnTo>
                      <a:lnTo>
                        <a:pt x="2342" y="4624"/>
                      </a:lnTo>
                      <a:lnTo>
                        <a:pt x="2350" y="4635"/>
                      </a:lnTo>
                      <a:lnTo>
                        <a:pt x="2229" y="4722"/>
                      </a:lnTo>
                      <a:close/>
                      <a:moveTo>
                        <a:pt x="1640" y="4058"/>
                      </a:moveTo>
                      <a:lnTo>
                        <a:pt x="1602" y="4065"/>
                      </a:lnTo>
                      <a:lnTo>
                        <a:pt x="1544" y="4084"/>
                      </a:lnTo>
                      <a:lnTo>
                        <a:pt x="1511" y="4098"/>
                      </a:lnTo>
                      <a:lnTo>
                        <a:pt x="1456" y="3960"/>
                      </a:lnTo>
                      <a:lnTo>
                        <a:pt x="1499" y="3943"/>
                      </a:lnTo>
                      <a:lnTo>
                        <a:pt x="1573" y="3920"/>
                      </a:lnTo>
                      <a:lnTo>
                        <a:pt x="1610" y="3912"/>
                      </a:lnTo>
                      <a:lnTo>
                        <a:pt x="1640" y="4058"/>
                      </a:lnTo>
                      <a:close/>
                      <a:moveTo>
                        <a:pt x="1272" y="4371"/>
                      </a:moveTo>
                      <a:lnTo>
                        <a:pt x="1235" y="4460"/>
                      </a:lnTo>
                      <a:lnTo>
                        <a:pt x="1195" y="4558"/>
                      </a:lnTo>
                      <a:lnTo>
                        <a:pt x="1177" y="4602"/>
                      </a:lnTo>
                      <a:lnTo>
                        <a:pt x="1161" y="4642"/>
                      </a:lnTo>
                      <a:lnTo>
                        <a:pt x="1147" y="4676"/>
                      </a:lnTo>
                      <a:lnTo>
                        <a:pt x="1136" y="4702"/>
                      </a:lnTo>
                      <a:lnTo>
                        <a:pt x="1129" y="4719"/>
                      </a:lnTo>
                      <a:lnTo>
                        <a:pt x="1121" y="4734"/>
                      </a:lnTo>
                      <a:cubicBezTo>
                        <a:pt x="1115" y="4745"/>
                        <a:pt x="1107" y="4754"/>
                        <a:pt x="1097" y="4760"/>
                      </a:cubicBezTo>
                      <a:lnTo>
                        <a:pt x="1055" y="4787"/>
                      </a:lnTo>
                      <a:cubicBezTo>
                        <a:pt x="1049" y="4791"/>
                        <a:pt x="1042" y="4794"/>
                        <a:pt x="1035" y="4796"/>
                      </a:cubicBezTo>
                      <a:lnTo>
                        <a:pt x="984" y="4811"/>
                      </a:lnTo>
                      <a:lnTo>
                        <a:pt x="924" y="4822"/>
                      </a:lnTo>
                      <a:lnTo>
                        <a:pt x="879" y="4835"/>
                      </a:lnTo>
                      <a:lnTo>
                        <a:pt x="840" y="4691"/>
                      </a:lnTo>
                      <a:lnTo>
                        <a:pt x="897" y="4676"/>
                      </a:lnTo>
                      <a:lnTo>
                        <a:pt x="943" y="4668"/>
                      </a:lnTo>
                      <a:lnTo>
                        <a:pt x="994" y="4653"/>
                      </a:lnTo>
                      <a:lnTo>
                        <a:pt x="974" y="4662"/>
                      </a:lnTo>
                      <a:lnTo>
                        <a:pt x="1016" y="4635"/>
                      </a:lnTo>
                      <a:lnTo>
                        <a:pt x="992" y="4661"/>
                      </a:lnTo>
                      <a:lnTo>
                        <a:pt x="992" y="4662"/>
                      </a:lnTo>
                      <a:lnTo>
                        <a:pt x="999" y="4645"/>
                      </a:lnTo>
                      <a:lnTo>
                        <a:pt x="1010" y="4619"/>
                      </a:lnTo>
                      <a:lnTo>
                        <a:pt x="1024" y="4585"/>
                      </a:lnTo>
                      <a:lnTo>
                        <a:pt x="1039" y="4547"/>
                      </a:lnTo>
                      <a:lnTo>
                        <a:pt x="1058" y="4501"/>
                      </a:lnTo>
                      <a:lnTo>
                        <a:pt x="1098" y="4403"/>
                      </a:lnTo>
                      <a:lnTo>
                        <a:pt x="1135" y="4314"/>
                      </a:lnTo>
                      <a:lnTo>
                        <a:pt x="1272" y="4371"/>
                      </a:lnTo>
                      <a:close/>
                      <a:moveTo>
                        <a:pt x="506" y="4484"/>
                      </a:moveTo>
                      <a:lnTo>
                        <a:pt x="496" y="4473"/>
                      </a:lnTo>
                      <a:lnTo>
                        <a:pt x="435" y="4413"/>
                      </a:lnTo>
                      <a:lnTo>
                        <a:pt x="404" y="4387"/>
                      </a:lnTo>
                      <a:lnTo>
                        <a:pt x="502" y="4275"/>
                      </a:lnTo>
                      <a:lnTo>
                        <a:pt x="540" y="4308"/>
                      </a:lnTo>
                      <a:lnTo>
                        <a:pt x="605" y="4372"/>
                      </a:lnTo>
                      <a:lnTo>
                        <a:pt x="615" y="4383"/>
                      </a:lnTo>
                      <a:lnTo>
                        <a:pt x="506" y="4484"/>
                      </a:lnTo>
                      <a:close/>
                      <a:moveTo>
                        <a:pt x="113" y="4013"/>
                      </a:moveTo>
                      <a:lnTo>
                        <a:pt x="92" y="3958"/>
                      </a:lnTo>
                      <a:lnTo>
                        <a:pt x="48" y="3828"/>
                      </a:lnTo>
                      <a:lnTo>
                        <a:pt x="30" y="3768"/>
                      </a:lnTo>
                      <a:lnTo>
                        <a:pt x="15" y="3721"/>
                      </a:lnTo>
                      <a:lnTo>
                        <a:pt x="6" y="3689"/>
                      </a:lnTo>
                      <a:lnTo>
                        <a:pt x="3" y="3676"/>
                      </a:lnTo>
                      <a:lnTo>
                        <a:pt x="4" y="3680"/>
                      </a:lnTo>
                      <a:cubicBezTo>
                        <a:pt x="1" y="3671"/>
                        <a:pt x="0" y="3661"/>
                        <a:pt x="0" y="3651"/>
                      </a:cubicBezTo>
                      <a:lnTo>
                        <a:pt x="6" y="3569"/>
                      </a:lnTo>
                      <a:lnTo>
                        <a:pt x="6" y="3491"/>
                      </a:lnTo>
                      <a:lnTo>
                        <a:pt x="4" y="3411"/>
                      </a:lnTo>
                      <a:lnTo>
                        <a:pt x="153" y="3408"/>
                      </a:lnTo>
                      <a:lnTo>
                        <a:pt x="155" y="3491"/>
                      </a:lnTo>
                      <a:lnTo>
                        <a:pt x="155" y="3580"/>
                      </a:lnTo>
                      <a:lnTo>
                        <a:pt x="149" y="3662"/>
                      </a:lnTo>
                      <a:lnTo>
                        <a:pt x="145" y="3633"/>
                      </a:lnTo>
                      <a:lnTo>
                        <a:pt x="148" y="3643"/>
                      </a:lnTo>
                      <a:lnTo>
                        <a:pt x="149" y="3648"/>
                      </a:lnTo>
                      <a:lnTo>
                        <a:pt x="158" y="3678"/>
                      </a:lnTo>
                      <a:lnTo>
                        <a:pt x="171" y="3724"/>
                      </a:lnTo>
                      <a:lnTo>
                        <a:pt x="189" y="3781"/>
                      </a:lnTo>
                      <a:lnTo>
                        <a:pt x="231" y="3905"/>
                      </a:lnTo>
                      <a:lnTo>
                        <a:pt x="252" y="3960"/>
                      </a:lnTo>
                      <a:lnTo>
                        <a:pt x="113" y="4013"/>
                      </a:lnTo>
                      <a:close/>
                      <a:moveTo>
                        <a:pt x="107" y="2931"/>
                      </a:moveTo>
                      <a:lnTo>
                        <a:pt x="124" y="2913"/>
                      </a:lnTo>
                      <a:cubicBezTo>
                        <a:pt x="129" y="2908"/>
                        <a:pt x="135" y="2903"/>
                        <a:pt x="141" y="2899"/>
                      </a:cubicBezTo>
                      <a:lnTo>
                        <a:pt x="196" y="2867"/>
                      </a:lnTo>
                      <a:cubicBezTo>
                        <a:pt x="200" y="2865"/>
                        <a:pt x="204" y="2863"/>
                        <a:pt x="209" y="2861"/>
                      </a:cubicBezTo>
                      <a:lnTo>
                        <a:pt x="265" y="2841"/>
                      </a:lnTo>
                      <a:lnTo>
                        <a:pt x="315" y="2982"/>
                      </a:lnTo>
                      <a:lnTo>
                        <a:pt x="258" y="3002"/>
                      </a:lnTo>
                      <a:lnTo>
                        <a:pt x="271" y="2996"/>
                      </a:lnTo>
                      <a:lnTo>
                        <a:pt x="216" y="3028"/>
                      </a:lnTo>
                      <a:lnTo>
                        <a:pt x="233" y="3014"/>
                      </a:lnTo>
                      <a:lnTo>
                        <a:pt x="216" y="3032"/>
                      </a:lnTo>
                      <a:lnTo>
                        <a:pt x="107" y="2931"/>
                      </a:lnTo>
                      <a:close/>
                      <a:moveTo>
                        <a:pt x="541" y="2658"/>
                      </a:moveTo>
                      <a:lnTo>
                        <a:pt x="595" y="2547"/>
                      </a:lnTo>
                      <a:lnTo>
                        <a:pt x="664" y="2406"/>
                      </a:lnTo>
                      <a:lnTo>
                        <a:pt x="724" y="2258"/>
                      </a:lnTo>
                      <a:lnTo>
                        <a:pt x="718" y="2284"/>
                      </a:lnTo>
                      <a:lnTo>
                        <a:pt x="719" y="2253"/>
                      </a:lnTo>
                      <a:lnTo>
                        <a:pt x="720" y="2216"/>
                      </a:lnTo>
                      <a:lnTo>
                        <a:pt x="720" y="2173"/>
                      </a:lnTo>
                      <a:lnTo>
                        <a:pt x="720" y="2137"/>
                      </a:lnTo>
                      <a:lnTo>
                        <a:pt x="869" y="2137"/>
                      </a:lnTo>
                      <a:lnTo>
                        <a:pt x="869" y="2173"/>
                      </a:lnTo>
                      <a:lnTo>
                        <a:pt x="869" y="2219"/>
                      </a:lnTo>
                      <a:lnTo>
                        <a:pt x="868" y="2258"/>
                      </a:lnTo>
                      <a:lnTo>
                        <a:pt x="867" y="2289"/>
                      </a:lnTo>
                      <a:cubicBezTo>
                        <a:pt x="866" y="2298"/>
                        <a:pt x="865" y="2306"/>
                        <a:pt x="861" y="2315"/>
                      </a:cubicBezTo>
                      <a:lnTo>
                        <a:pt x="797" y="2471"/>
                      </a:lnTo>
                      <a:lnTo>
                        <a:pt x="728" y="2612"/>
                      </a:lnTo>
                      <a:lnTo>
                        <a:pt x="675" y="2723"/>
                      </a:lnTo>
                      <a:lnTo>
                        <a:pt x="541" y="2658"/>
                      </a:lnTo>
                      <a:close/>
                      <a:moveTo>
                        <a:pt x="721" y="1689"/>
                      </a:moveTo>
                      <a:lnTo>
                        <a:pt x="725" y="1557"/>
                      </a:lnTo>
                      <a:lnTo>
                        <a:pt x="726" y="1538"/>
                      </a:lnTo>
                      <a:lnTo>
                        <a:pt x="875" y="1546"/>
                      </a:lnTo>
                      <a:lnTo>
                        <a:pt x="874" y="1562"/>
                      </a:lnTo>
                      <a:lnTo>
                        <a:pt x="870" y="1693"/>
                      </a:lnTo>
                      <a:lnTo>
                        <a:pt x="721" y="1689"/>
                      </a:lnTo>
                      <a:close/>
                      <a:moveTo>
                        <a:pt x="766" y="1089"/>
                      </a:moveTo>
                      <a:lnTo>
                        <a:pt x="773" y="1042"/>
                      </a:lnTo>
                      <a:lnTo>
                        <a:pt x="803" y="872"/>
                      </a:lnTo>
                      <a:lnTo>
                        <a:pt x="846" y="710"/>
                      </a:lnTo>
                      <a:lnTo>
                        <a:pt x="900" y="559"/>
                      </a:lnTo>
                      <a:lnTo>
                        <a:pt x="931" y="495"/>
                      </a:lnTo>
                      <a:lnTo>
                        <a:pt x="1064" y="561"/>
                      </a:lnTo>
                      <a:lnTo>
                        <a:pt x="1039" y="610"/>
                      </a:lnTo>
                      <a:lnTo>
                        <a:pt x="989" y="747"/>
                      </a:lnTo>
                      <a:lnTo>
                        <a:pt x="950" y="899"/>
                      </a:lnTo>
                      <a:lnTo>
                        <a:pt x="920" y="1061"/>
                      </a:lnTo>
                      <a:lnTo>
                        <a:pt x="914" y="1109"/>
                      </a:lnTo>
                      <a:lnTo>
                        <a:pt x="766" y="1089"/>
                      </a:lnTo>
                      <a:close/>
                      <a:moveTo>
                        <a:pt x="1267" y="144"/>
                      </a:moveTo>
                      <a:lnTo>
                        <a:pt x="1283" y="137"/>
                      </a:lnTo>
                      <a:lnTo>
                        <a:pt x="1245" y="174"/>
                      </a:lnTo>
                      <a:lnTo>
                        <a:pt x="1272" y="116"/>
                      </a:lnTo>
                      <a:lnTo>
                        <a:pt x="1294" y="58"/>
                      </a:lnTo>
                      <a:lnTo>
                        <a:pt x="1433" y="111"/>
                      </a:lnTo>
                      <a:lnTo>
                        <a:pt x="1407" y="179"/>
                      </a:lnTo>
                      <a:lnTo>
                        <a:pt x="1380" y="237"/>
                      </a:lnTo>
                      <a:cubicBezTo>
                        <a:pt x="1372" y="253"/>
                        <a:pt x="1359" y="266"/>
                        <a:pt x="1342" y="274"/>
                      </a:cubicBezTo>
                      <a:lnTo>
                        <a:pt x="1326" y="281"/>
                      </a:lnTo>
                      <a:lnTo>
                        <a:pt x="1267" y="144"/>
                      </a:lnTo>
                      <a:close/>
                      <a:moveTo>
                        <a:pt x="1783" y="40"/>
                      </a:moveTo>
                      <a:lnTo>
                        <a:pt x="1814" y="54"/>
                      </a:lnTo>
                      <a:lnTo>
                        <a:pt x="1858" y="70"/>
                      </a:lnTo>
                      <a:lnTo>
                        <a:pt x="1933" y="88"/>
                      </a:lnTo>
                      <a:lnTo>
                        <a:pt x="2012" y="102"/>
                      </a:lnTo>
                      <a:lnTo>
                        <a:pt x="2094" y="116"/>
                      </a:lnTo>
                      <a:lnTo>
                        <a:pt x="2178" y="133"/>
                      </a:lnTo>
                      <a:cubicBezTo>
                        <a:pt x="2188" y="135"/>
                        <a:pt x="2198" y="139"/>
                        <a:pt x="2206" y="145"/>
                      </a:cubicBezTo>
                      <a:lnTo>
                        <a:pt x="2260" y="183"/>
                      </a:lnTo>
                      <a:lnTo>
                        <a:pt x="2309" y="219"/>
                      </a:lnTo>
                      <a:lnTo>
                        <a:pt x="2346" y="248"/>
                      </a:lnTo>
                      <a:lnTo>
                        <a:pt x="2255" y="365"/>
                      </a:lnTo>
                      <a:lnTo>
                        <a:pt x="2220" y="338"/>
                      </a:lnTo>
                      <a:lnTo>
                        <a:pt x="2175" y="304"/>
                      </a:lnTo>
                      <a:lnTo>
                        <a:pt x="2121" y="266"/>
                      </a:lnTo>
                      <a:lnTo>
                        <a:pt x="2149" y="278"/>
                      </a:lnTo>
                      <a:lnTo>
                        <a:pt x="2069" y="263"/>
                      </a:lnTo>
                      <a:lnTo>
                        <a:pt x="1985" y="249"/>
                      </a:lnTo>
                      <a:lnTo>
                        <a:pt x="1896" y="232"/>
                      </a:lnTo>
                      <a:lnTo>
                        <a:pt x="1807" y="209"/>
                      </a:lnTo>
                      <a:lnTo>
                        <a:pt x="1753" y="189"/>
                      </a:lnTo>
                      <a:lnTo>
                        <a:pt x="1722" y="175"/>
                      </a:lnTo>
                      <a:lnTo>
                        <a:pt x="1783" y="40"/>
                      </a:lnTo>
                      <a:close/>
                      <a:moveTo>
                        <a:pt x="2668" y="471"/>
                      </a:moveTo>
                      <a:lnTo>
                        <a:pt x="2696" y="474"/>
                      </a:lnTo>
                      <a:lnTo>
                        <a:pt x="2733" y="476"/>
                      </a:lnTo>
                      <a:lnTo>
                        <a:pt x="2777" y="479"/>
                      </a:lnTo>
                      <a:lnTo>
                        <a:pt x="2814" y="482"/>
                      </a:lnTo>
                      <a:lnTo>
                        <a:pt x="2805" y="630"/>
                      </a:lnTo>
                      <a:lnTo>
                        <a:pt x="2766" y="628"/>
                      </a:lnTo>
                      <a:lnTo>
                        <a:pt x="2722" y="625"/>
                      </a:lnTo>
                      <a:lnTo>
                        <a:pt x="2681" y="621"/>
                      </a:lnTo>
                      <a:lnTo>
                        <a:pt x="2654" y="619"/>
                      </a:lnTo>
                      <a:lnTo>
                        <a:pt x="2668" y="471"/>
                      </a:lnTo>
                      <a:close/>
                      <a:moveTo>
                        <a:pt x="3259" y="509"/>
                      </a:moveTo>
                      <a:lnTo>
                        <a:pt x="3296" y="511"/>
                      </a:lnTo>
                      <a:lnTo>
                        <a:pt x="3407" y="519"/>
                      </a:lnTo>
                      <a:cubicBezTo>
                        <a:pt x="3431" y="521"/>
                        <a:pt x="3452" y="534"/>
                        <a:pt x="3465" y="554"/>
                      </a:cubicBezTo>
                      <a:lnTo>
                        <a:pt x="3488" y="591"/>
                      </a:lnTo>
                      <a:lnTo>
                        <a:pt x="3506" y="619"/>
                      </a:lnTo>
                      <a:lnTo>
                        <a:pt x="3537" y="662"/>
                      </a:lnTo>
                      <a:lnTo>
                        <a:pt x="3558" y="690"/>
                      </a:lnTo>
                      <a:lnTo>
                        <a:pt x="3572" y="707"/>
                      </a:lnTo>
                      <a:cubicBezTo>
                        <a:pt x="3575" y="711"/>
                        <a:pt x="3578" y="716"/>
                        <a:pt x="3580" y="720"/>
                      </a:cubicBezTo>
                      <a:lnTo>
                        <a:pt x="3588" y="736"/>
                      </a:lnTo>
                      <a:cubicBezTo>
                        <a:pt x="3591" y="743"/>
                        <a:pt x="3594" y="750"/>
                        <a:pt x="3595" y="757"/>
                      </a:cubicBezTo>
                      <a:lnTo>
                        <a:pt x="3598" y="775"/>
                      </a:lnTo>
                      <a:lnTo>
                        <a:pt x="3600" y="812"/>
                      </a:lnTo>
                      <a:lnTo>
                        <a:pt x="3600" y="857"/>
                      </a:lnTo>
                      <a:lnTo>
                        <a:pt x="3451" y="857"/>
                      </a:lnTo>
                      <a:lnTo>
                        <a:pt x="3451" y="817"/>
                      </a:lnTo>
                      <a:lnTo>
                        <a:pt x="3451" y="800"/>
                      </a:lnTo>
                      <a:lnTo>
                        <a:pt x="3448" y="782"/>
                      </a:lnTo>
                      <a:lnTo>
                        <a:pt x="3455" y="803"/>
                      </a:lnTo>
                      <a:lnTo>
                        <a:pt x="3447" y="787"/>
                      </a:lnTo>
                      <a:lnTo>
                        <a:pt x="3455" y="800"/>
                      </a:lnTo>
                      <a:lnTo>
                        <a:pt x="3439" y="779"/>
                      </a:lnTo>
                      <a:lnTo>
                        <a:pt x="3416" y="749"/>
                      </a:lnTo>
                      <a:lnTo>
                        <a:pt x="3383" y="702"/>
                      </a:lnTo>
                      <a:lnTo>
                        <a:pt x="3361" y="670"/>
                      </a:lnTo>
                      <a:lnTo>
                        <a:pt x="3338" y="633"/>
                      </a:lnTo>
                      <a:lnTo>
                        <a:pt x="3396" y="668"/>
                      </a:lnTo>
                      <a:lnTo>
                        <a:pt x="3285" y="660"/>
                      </a:lnTo>
                      <a:lnTo>
                        <a:pt x="3249" y="657"/>
                      </a:lnTo>
                      <a:lnTo>
                        <a:pt x="3259" y="509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>
                  <a:solidFill>
                    <a:srgbClr val="CC0000"/>
                  </a:solidFill>
                  <a:bevel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356" name="Group 33"/>
              <p:cNvGrpSpPr/>
              <p:nvPr/>
            </p:nvGrpSpPr>
            <p:grpSpPr bwMode="auto">
              <a:xfrm>
                <a:off x="3872" y="2331"/>
                <a:ext cx="965" cy="882"/>
                <a:chOff x="3872" y="2331"/>
                <a:chExt cx="965" cy="882"/>
              </a:xfrm>
            </p:grpSpPr>
            <p:sp>
              <p:nvSpPr>
                <p:cNvPr id="7363" name="Freeform 34"/>
                <p:cNvSpPr/>
                <p:nvPr/>
              </p:nvSpPr>
              <p:spPr bwMode="auto">
                <a:xfrm>
                  <a:off x="3872" y="2340"/>
                  <a:ext cx="963" cy="873"/>
                </a:xfrm>
                <a:custGeom>
                  <a:avLst/>
                  <a:gdLst>
                    <a:gd name="T0" fmla="*/ 1982 w 4149"/>
                    <a:gd name="T1" fmla="*/ 0 h 3760"/>
                    <a:gd name="T2" fmla="*/ 2081 w 4149"/>
                    <a:gd name="T3" fmla="*/ 425 h 3760"/>
                    <a:gd name="T4" fmla="*/ 1722 w 4149"/>
                    <a:gd name="T5" fmla="*/ 718 h 3760"/>
                    <a:gd name="T6" fmla="*/ 1816 w 4149"/>
                    <a:gd name="T7" fmla="*/ 1271 h 3760"/>
                    <a:gd name="T8" fmla="*/ 2015 w 4149"/>
                    <a:gd name="T9" fmla="*/ 1564 h 3760"/>
                    <a:gd name="T10" fmla="*/ 2110 w 4149"/>
                    <a:gd name="T11" fmla="*/ 1630 h 3760"/>
                    <a:gd name="T12" fmla="*/ 2209 w 4149"/>
                    <a:gd name="T13" fmla="*/ 2084 h 3760"/>
                    <a:gd name="T14" fmla="*/ 1916 w 4149"/>
                    <a:gd name="T15" fmla="*/ 2250 h 3760"/>
                    <a:gd name="T16" fmla="*/ 1495 w 4149"/>
                    <a:gd name="T17" fmla="*/ 2216 h 3760"/>
                    <a:gd name="T18" fmla="*/ 1395 w 4149"/>
                    <a:gd name="T19" fmla="*/ 2183 h 3760"/>
                    <a:gd name="T20" fmla="*/ 1102 w 4149"/>
                    <a:gd name="T21" fmla="*/ 2278 h 3760"/>
                    <a:gd name="T22" fmla="*/ 776 w 4149"/>
                    <a:gd name="T23" fmla="*/ 2344 h 3760"/>
                    <a:gd name="T24" fmla="*/ 289 w 4149"/>
                    <a:gd name="T25" fmla="*/ 2605 h 3760"/>
                    <a:gd name="T26" fmla="*/ 91 w 4149"/>
                    <a:gd name="T27" fmla="*/ 2737 h 3760"/>
                    <a:gd name="T28" fmla="*/ 157 w 4149"/>
                    <a:gd name="T29" fmla="*/ 3030 h 3760"/>
                    <a:gd name="T30" fmla="*/ 417 w 4149"/>
                    <a:gd name="T31" fmla="*/ 3356 h 3760"/>
                    <a:gd name="T32" fmla="*/ 516 w 4149"/>
                    <a:gd name="T33" fmla="*/ 3682 h 3760"/>
                    <a:gd name="T34" fmla="*/ 1230 w 4149"/>
                    <a:gd name="T35" fmla="*/ 3583 h 3760"/>
                    <a:gd name="T36" fmla="*/ 2110 w 4149"/>
                    <a:gd name="T37" fmla="*/ 3451 h 3760"/>
                    <a:gd name="T38" fmla="*/ 2407 w 4149"/>
                    <a:gd name="T39" fmla="*/ 3323 h 3760"/>
                    <a:gd name="T40" fmla="*/ 3088 w 4149"/>
                    <a:gd name="T41" fmla="*/ 3484 h 3760"/>
                    <a:gd name="T42" fmla="*/ 3641 w 4149"/>
                    <a:gd name="T43" fmla="*/ 3616 h 3760"/>
                    <a:gd name="T44" fmla="*/ 3773 w 4149"/>
                    <a:gd name="T45" fmla="*/ 2543 h 3760"/>
                    <a:gd name="T46" fmla="*/ 4099 w 4149"/>
                    <a:gd name="T47" fmla="*/ 2510 h 3760"/>
                    <a:gd name="T48" fmla="*/ 3967 w 4149"/>
                    <a:gd name="T49" fmla="*/ 2278 h 3760"/>
                    <a:gd name="T50" fmla="*/ 3641 w 4149"/>
                    <a:gd name="T51" fmla="*/ 2311 h 3760"/>
                    <a:gd name="T52" fmla="*/ 3447 w 4149"/>
                    <a:gd name="T53" fmla="*/ 2183 h 3760"/>
                    <a:gd name="T54" fmla="*/ 3187 w 4149"/>
                    <a:gd name="T55" fmla="*/ 1498 h 3760"/>
                    <a:gd name="T56" fmla="*/ 2993 w 4149"/>
                    <a:gd name="T57" fmla="*/ 1011 h 3760"/>
                    <a:gd name="T58" fmla="*/ 2634 w 4149"/>
                    <a:gd name="T59" fmla="*/ 553 h 3760"/>
                    <a:gd name="T60" fmla="*/ 2242 w 4149"/>
                    <a:gd name="T61" fmla="*/ 194 h 3760"/>
                    <a:gd name="T62" fmla="*/ 1982 w 4149"/>
                    <a:gd name="T63" fmla="*/ 0 h 376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149"/>
                    <a:gd name="T97" fmla="*/ 0 h 3760"/>
                    <a:gd name="T98" fmla="*/ 4149 w 4149"/>
                    <a:gd name="T99" fmla="*/ 3760 h 376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149" h="3760">
                      <a:moveTo>
                        <a:pt x="1982" y="0"/>
                      </a:moveTo>
                      <a:cubicBezTo>
                        <a:pt x="2019" y="144"/>
                        <a:pt x="2056" y="276"/>
                        <a:pt x="2081" y="425"/>
                      </a:cubicBezTo>
                      <a:cubicBezTo>
                        <a:pt x="2015" y="685"/>
                        <a:pt x="1969" y="668"/>
                        <a:pt x="1722" y="718"/>
                      </a:cubicBezTo>
                      <a:cubicBezTo>
                        <a:pt x="1668" y="929"/>
                        <a:pt x="1610" y="1127"/>
                        <a:pt x="1816" y="1271"/>
                      </a:cubicBezTo>
                      <a:cubicBezTo>
                        <a:pt x="1916" y="1420"/>
                        <a:pt x="1841" y="1506"/>
                        <a:pt x="2015" y="1564"/>
                      </a:cubicBezTo>
                      <a:cubicBezTo>
                        <a:pt x="2048" y="1585"/>
                        <a:pt x="2093" y="1597"/>
                        <a:pt x="2110" y="1630"/>
                      </a:cubicBezTo>
                      <a:cubicBezTo>
                        <a:pt x="2130" y="1676"/>
                        <a:pt x="2196" y="2018"/>
                        <a:pt x="2209" y="2084"/>
                      </a:cubicBezTo>
                      <a:cubicBezTo>
                        <a:pt x="2101" y="2122"/>
                        <a:pt x="1916" y="2250"/>
                        <a:pt x="1916" y="2250"/>
                      </a:cubicBezTo>
                      <a:cubicBezTo>
                        <a:pt x="1775" y="2237"/>
                        <a:pt x="1635" y="2233"/>
                        <a:pt x="1495" y="2216"/>
                      </a:cubicBezTo>
                      <a:cubicBezTo>
                        <a:pt x="1462" y="2212"/>
                        <a:pt x="1428" y="2179"/>
                        <a:pt x="1395" y="2183"/>
                      </a:cubicBezTo>
                      <a:cubicBezTo>
                        <a:pt x="1292" y="2196"/>
                        <a:pt x="1201" y="2258"/>
                        <a:pt x="1102" y="2278"/>
                      </a:cubicBezTo>
                      <a:cubicBezTo>
                        <a:pt x="611" y="2382"/>
                        <a:pt x="1148" y="2254"/>
                        <a:pt x="776" y="2344"/>
                      </a:cubicBezTo>
                      <a:cubicBezTo>
                        <a:pt x="611" y="2456"/>
                        <a:pt x="459" y="2510"/>
                        <a:pt x="289" y="2605"/>
                      </a:cubicBezTo>
                      <a:cubicBezTo>
                        <a:pt x="219" y="2642"/>
                        <a:pt x="91" y="2737"/>
                        <a:pt x="91" y="2737"/>
                      </a:cubicBezTo>
                      <a:cubicBezTo>
                        <a:pt x="0" y="2877"/>
                        <a:pt x="17" y="2939"/>
                        <a:pt x="157" y="3030"/>
                      </a:cubicBezTo>
                      <a:cubicBezTo>
                        <a:pt x="227" y="3236"/>
                        <a:pt x="194" y="3277"/>
                        <a:pt x="417" y="3356"/>
                      </a:cubicBezTo>
                      <a:cubicBezTo>
                        <a:pt x="500" y="3591"/>
                        <a:pt x="467" y="3484"/>
                        <a:pt x="516" y="3682"/>
                      </a:cubicBezTo>
                      <a:cubicBezTo>
                        <a:pt x="780" y="3637"/>
                        <a:pt x="941" y="3604"/>
                        <a:pt x="1230" y="3583"/>
                      </a:cubicBezTo>
                      <a:cubicBezTo>
                        <a:pt x="1639" y="3447"/>
                        <a:pt x="1301" y="3488"/>
                        <a:pt x="2110" y="3451"/>
                      </a:cubicBezTo>
                      <a:cubicBezTo>
                        <a:pt x="2225" y="3418"/>
                        <a:pt x="2308" y="3389"/>
                        <a:pt x="2407" y="3323"/>
                      </a:cubicBezTo>
                      <a:cubicBezTo>
                        <a:pt x="2675" y="3418"/>
                        <a:pt x="2778" y="3455"/>
                        <a:pt x="3088" y="3484"/>
                      </a:cubicBezTo>
                      <a:cubicBezTo>
                        <a:pt x="3158" y="3760"/>
                        <a:pt x="3368" y="3641"/>
                        <a:pt x="3641" y="3616"/>
                      </a:cubicBezTo>
                      <a:cubicBezTo>
                        <a:pt x="3666" y="3253"/>
                        <a:pt x="3653" y="2889"/>
                        <a:pt x="3773" y="2543"/>
                      </a:cubicBezTo>
                      <a:cubicBezTo>
                        <a:pt x="3810" y="2439"/>
                        <a:pt x="3992" y="2522"/>
                        <a:pt x="4099" y="2510"/>
                      </a:cubicBezTo>
                      <a:cubicBezTo>
                        <a:pt x="4149" y="2365"/>
                        <a:pt x="4107" y="2324"/>
                        <a:pt x="3967" y="2278"/>
                      </a:cubicBezTo>
                      <a:cubicBezTo>
                        <a:pt x="3860" y="2291"/>
                        <a:pt x="3748" y="2332"/>
                        <a:pt x="3641" y="2311"/>
                      </a:cubicBezTo>
                      <a:cubicBezTo>
                        <a:pt x="3567" y="2299"/>
                        <a:pt x="3447" y="2183"/>
                        <a:pt x="3447" y="2183"/>
                      </a:cubicBezTo>
                      <a:cubicBezTo>
                        <a:pt x="3364" y="1932"/>
                        <a:pt x="3426" y="1655"/>
                        <a:pt x="3187" y="1498"/>
                      </a:cubicBezTo>
                      <a:cubicBezTo>
                        <a:pt x="3125" y="1308"/>
                        <a:pt x="3170" y="1127"/>
                        <a:pt x="2993" y="1011"/>
                      </a:cubicBezTo>
                      <a:cubicBezTo>
                        <a:pt x="2881" y="846"/>
                        <a:pt x="2795" y="664"/>
                        <a:pt x="2634" y="553"/>
                      </a:cubicBezTo>
                      <a:cubicBezTo>
                        <a:pt x="2547" y="305"/>
                        <a:pt x="2436" y="322"/>
                        <a:pt x="2242" y="194"/>
                      </a:cubicBezTo>
                      <a:cubicBezTo>
                        <a:pt x="2163" y="82"/>
                        <a:pt x="2093" y="74"/>
                        <a:pt x="1982" y="0"/>
                      </a:cubicBezTo>
                    </a:path>
                  </a:pathLst>
                </a:custGeom>
                <a:solidFill>
                  <a:srgbClr val="000066"/>
                </a:solidFill>
                <a:ln w="0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64" name="Freeform 35"/>
                <p:cNvSpPr>
                  <a:spLocks noEditPoints="1"/>
                </p:cNvSpPr>
                <p:nvPr/>
              </p:nvSpPr>
              <p:spPr bwMode="auto">
                <a:xfrm>
                  <a:off x="3872" y="2331"/>
                  <a:ext cx="965" cy="868"/>
                </a:xfrm>
                <a:custGeom>
                  <a:avLst/>
                  <a:gdLst>
                    <a:gd name="T0" fmla="*/ 2002 w 4159"/>
                    <a:gd name="T1" fmla="*/ 260 h 3740"/>
                    <a:gd name="T2" fmla="*/ 2107 w 4159"/>
                    <a:gd name="T3" fmla="*/ 520 h 3740"/>
                    <a:gd name="T4" fmla="*/ 1911 w 4159"/>
                    <a:gd name="T5" fmla="*/ 757 h 3740"/>
                    <a:gd name="T6" fmla="*/ 1733 w 4159"/>
                    <a:gd name="T7" fmla="*/ 879 h 3740"/>
                    <a:gd name="T8" fmla="*/ 1866 w 4159"/>
                    <a:gd name="T9" fmla="*/ 692 h 3740"/>
                    <a:gd name="T10" fmla="*/ 1662 w 4159"/>
                    <a:gd name="T11" fmla="*/ 1179 h 3740"/>
                    <a:gd name="T12" fmla="*/ 1882 w 4159"/>
                    <a:gd name="T13" fmla="*/ 1347 h 3740"/>
                    <a:gd name="T14" fmla="*/ 1954 w 4159"/>
                    <a:gd name="T15" fmla="*/ 1530 h 3740"/>
                    <a:gd name="T16" fmla="*/ 1887 w 4159"/>
                    <a:gd name="T17" fmla="*/ 1566 h 3740"/>
                    <a:gd name="T18" fmla="*/ 1804 w 4159"/>
                    <a:gd name="T19" fmla="*/ 1358 h 3740"/>
                    <a:gd name="T20" fmla="*/ 2105 w 4159"/>
                    <a:gd name="T21" fmla="*/ 1791 h 3740"/>
                    <a:gd name="T22" fmla="*/ 2244 w 4159"/>
                    <a:gd name="T23" fmla="*/ 2102 h 3740"/>
                    <a:gd name="T24" fmla="*/ 2053 w 4159"/>
                    <a:gd name="T25" fmla="*/ 2161 h 3740"/>
                    <a:gd name="T26" fmla="*/ 2157 w 4159"/>
                    <a:gd name="T27" fmla="*/ 2039 h 3740"/>
                    <a:gd name="T28" fmla="*/ 1848 w 4159"/>
                    <a:gd name="T29" fmla="*/ 2247 h 3740"/>
                    <a:gd name="T30" fmla="*/ 1408 w 4159"/>
                    <a:gd name="T31" fmla="*/ 2261 h 3740"/>
                    <a:gd name="T32" fmla="*/ 1277 w 4159"/>
                    <a:gd name="T33" fmla="*/ 2297 h 3740"/>
                    <a:gd name="T34" fmla="*/ 1431 w 4159"/>
                    <a:gd name="T35" fmla="*/ 2190 h 3740"/>
                    <a:gd name="T36" fmla="*/ 1545 w 4159"/>
                    <a:gd name="T37" fmla="*/ 2299 h 3740"/>
                    <a:gd name="T38" fmla="*/ 1045 w 4159"/>
                    <a:gd name="T39" fmla="*/ 2293 h 3740"/>
                    <a:gd name="T40" fmla="*/ 614 w 4159"/>
                    <a:gd name="T41" fmla="*/ 2524 h 3740"/>
                    <a:gd name="T42" fmla="*/ 802 w 4159"/>
                    <a:gd name="T43" fmla="*/ 2340 h 3740"/>
                    <a:gd name="T44" fmla="*/ 355 w 4159"/>
                    <a:gd name="T45" fmla="*/ 2569 h 3740"/>
                    <a:gd name="T46" fmla="*/ 80 w 4159"/>
                    <a:gd name="T47" fmla="*/ 2884 h 3740"/>
                    <a:gd name="T48" fmla="*/ 106 w 4159"/>
                    <a:gd name="T49" fmla="*/ 2983 h 3740"/>
                    <a:gd name="T50" fmla="*/ 5 w 4159"/>
                    <a:gd name="T51" fmla="*/ 2956 h 3740"/>
                    <a:gd name="T52" fmla="*/ 72 w 4159"/>
                    <a:gd name="T53" fmla="*/ 2747 h 3740"/>
                    <a:gd name="T54" fmla="*/ 257 w 4159"/>
                    <a:gd name="T55" fmla="*/ 3248 h 3740"/>
                    <a:gd name="T56" fmla="*/ 455 w 4159"/>
                    <a:gd name="T57" fmla="*/ 3384 h 3740"/>
                    <a:gd name="T58" fmla="*/ 523 w 4159"/>
                    <a:gd name="T59" fmla="*/ 3585 h 3740"/>
                    <a:gd name="T60" fmla="*/ 454 w 4159"/>
                    <a:gd name="T61" fmla="*/ 3615 h 3740"/>
                    <a:gd name="T62" fmla="*/ 398 w 4159"/>
                    <a:gd name="T63" fmla="*/ 3449 h 3740"/>
                    <a:gd name="T64" fmla="*/ 755 w 4159"/>
                    <a:gd name="T65" fmla="*/ 3719 h 3740"/>
                    <a:gd name="T66" fmla="*/ 1221 w 4159"/>
                    <a:gd name="T67" fmla="*/ 3588 h 3740"/>
                    <a:gd name="T68" fmla="*/ 965 w 4159"/>
                    <a:gd name="T69" fmla="*/ 3612 h 3740"/>
                    <a:gd name="T70" fmla="*/ 1509 w 4159"/>
                    <a:gd name="T71" fmla="*/ 3561 h 3740"/>
                    <a:gd name="T72" fmla="*/ 1972 w 4159"/>
                    <a:gd name="T73" fmla="*/ 3460 h 3740"/>
                    <a:gd name="T74" fmla="*/ 1811 w 4159"/>
                    <a:gd name="T75" fmla="*/ 3541 h 3740"/>
                    <a:gd name="T76" fmla="*/ 2293 w 4159"/>
                    <a:gd name="T77" fmla="*/ 3468 h 3740"/>
                    <a:gd name="T78" fmla="*/ 2827 w 4159"/>
                    <a:gd name="T79" fmla="*/ 3526 h 3740"/>
                    <a:gd name="T80" fmla="*/ 3094 w 4159"/>
                    <a:gd name="T81" fmla="*/ 3487 h 3740"/>
                    <a:gd name="T82" fmla="*/ 3260 w 4159"/>
                    <a:gd name="T83" fmla="*/ 3664 h 3740"/>
                    <a:gd name="T84" fmla="*/ 3550 w 4159"/>
                    <a:gd name="T85" fmla="*/ 3706 h 3740"/>
                    <a:gd name="T86" fmla="*/ 3614 w 4159"/>
                    <a:gd name="T87" fmla="*/ 3518 h 3740"/>
                    <a:gd name="T88" fmla="*/ 3651 w 4159"/>
                    <a:gd name="T89" fmla="*/ 2975 h 3740"/>
                    <a:gd name="T90" fmla="*/ 3700 w 4159"/>
                    <a:gd name="T91" fmla="*/ 2705 h 3740"/>
                    <a:gd name="T92" fmla="*/ 3919 w 4159"/>
                    <a:gd name="T93" fmla="*/ 2495 h 3740"/>
                    <a:gd name="T94" fmla="*/ 4085 w 4159"/>
                    <a:gd name="T95" fmla="*/ 2455 h 3740"/>
                    <a:gd name="T96" fmla="*/ 4137 w 4159"/>
                    <a:gd name="T97" fmla="*/ 2560 h 3740"/>
                    <a:gd name="T98" fmla="*/ 3894 w 4159"/>
                    <a:gd name="T99" fmla="*/ 2369 h 3740"/>
                    <a:gd name="T100" fmla="*/ 3632 w 4159"/>
                    <a:gd name="T101" fmla="*/ 2387 h 3740"/>
                    <a:gd name="T102" fmla="*/ 3429 w 4159"/>
                    <a:gd name="T103" fmla="*/ 2256 h 3740"/>
                    <a:gd name="T104" fmla="*/ 3493 w 4159"/>
                    <a:gd name="T105" fmla="*/ 2214 h 3740"/>
                    <a:gd name="T106" fmla="*/ 3648 w 4159"/>
                    <a:gd name="T107" fmla="*/ 2315 h 3740"/>
                    <a:gd name="T108" fmla="*/ 3434 w 4159"/>
                    <a:gd name="T109" fmla="*/ 1958 h 3740"/>
                    <a:gd name="T110" fmla="*/ 3153 w 4159"/>
                    <a:gd name="T111" fmla="*/ 1548 h 3740"/>
                    <a:gd name="T112" fmla="*/ 3294 w 4159"/>
                    <a:gd name="T113" fmla="*/ 1579 h 3740"/>
                    <a:gd name="T114" fmla="*/ 3059 w 4159"/>
                    <a:gd name="T115" fmla="*/ 1168 h 3740"/>
                    <a:gd name="T116" fmla="*/ 2803 w 4159"/>
                    <a:gd name="T117" fmla="*/ 822 h 3740"/>
                    <a:gd name="T118" fmla="*/ 2919 w 4159"/>
                    <a:gd name="T119" fmla="*/ 1002 h 3740"/>
                    <a:gd name="T120" fmla="*/ 2665 w 4159"/>
                    <a:gd name="T121" fmla="*/ 564 h 3740"/>
                    <a:gd name="T122" fmla="*/ 2215 w 4159"/>
                    <a:gd name="T123" fmla="*/ 257 h 3740"/>
                    <a:gd name="T124" fmla="*/ 2331 w 4159"/>
                    <a:gd name="T125" fmla="*/ 243 h 374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159"/>
                    <a:gd name="T190" fmla="*/ 0 h 3740"/>
                    <a:gd name="T191" fmla="*/ 4159 w 4159"/>
                    <a:gd name="T192" fmla="*/ 3740 h 374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159" h="3740">
                      <a:moveTo>
                        <a:pt x="2004" y="96"/>
                      </a:moveTo>
                      <a:lnTo>
                        <a:pt x="1964" y="71"/>
                      </a:lnTo>
                      <a:lnTo>
                        <a:pt x="2020" y="31"/>
                      </a:lnTo>
                      <a:lnTo>
                        <a:pt x="2047" y="137"/>
                      </a:lnTo>
                      <a:lnTo>
                        <a:pt x="2074" y="242"/>
                      </a:lnTo>
                      <a:lnTo>
                        <a:pt x="2081" y="274"/>
                      </a:lnTo>
                      <a:lnTo>
                        <a:pt x="2009" y="291"/>
                      </a:lnTo>
                      <a:lnTo>
                        <a:pt x="2002" y="260"/>
                      </a:lnTo>
                      <a:lnTo>
                        <a:pt x="1975" y="156"/>
                      </a:lnTo>
                      <a:lnTo>
                        <a:pt x="1948" y="49"/>
                      </a:lnTo>
                      <a:cubicBezTo>
                        <a:pt x="1944" y="35"/>
                        <a:pt x="1950" y="19"/>
                        <a:pt x="1962" y="10"/>
                      </a:cubicBezTo>
                      <a:cubicBezTo>
                        <a:pt x="1974" y="1"/>
                        <a:pt x="1991" y="0"/>
                        <a:pt x="2004" y="8"/>
                      </a:cubicBezTo>
                      <a:lnTo>
                        <a:pt x="2044" y="33"/>
                      </a:lnTo>
                      <a:lnTo>
                        <a:pt x="2004" y="96"/>
                      </a:lnTo>
                      <a:close/>
                      <a:moveTo>
                        <a:pt x="2110" y="510"/>
                      </a:moveTo>
                      <a:lnTo>
                        <a:pt x="2107" y="520"/>
                      </a:lnTo>
                      <a:lnTo>
                        <a:pt x="2095" y="561"/>
                      </a:lnTo>
                      <a:lnTo>
                        <a:pt x="2086" y="584"/>
                      </a:lnTo>
                      <a:lnTo>
                        <a:pt x="2016" y="558"/>
                      </a:lnTo>
                      <a:lnTo>
                        <a:pt x="2023" y="539"/>
                      </a:lnTo>
                      <a:lnTo>
                        <a:pt x="2035" y="501"/>
                      </a:lnTo>
                      <a:lnTo>
                        <a:pt x="2038" y="491"/>
                      </a:lnTo>
                      <a:lnTo>
                        <a:pt x="2110" y="510"/>
                      </a:lnTo>
                      <a:close/>
                      <a:moveTo>
                        <a:pt x="1911" y="757"/>
                      </a:moveTo>
                      <a:lnTo>
                        <a:pt x="1884" y="764"/>
                      </a:lnTo>
                      <a:lnTo>
                        <a:pt x="1852" y="771"/>
                      </a:lnTo>
                      <a:lnTo>
                        <a:pt x="1815" y="778"/>
                      </a:lnTo>
                      <a:lnTo>
                        <a:pt x="1775" y="786"/>
                      </a:lnTo>
                      <a:lnTo>
                        <a:pt x="1731" y="795"/>
                      </a:lnTo>
                      <a:lnTo>
                        <a:pt x="1760" y="768"/>
                      </a:lnTo>
                      <a:lnTo>
                        <a:pt x="1740" y="846"/>
                      </a:lnTo>
                      <a:lnTo>
                        <a:pt x="1733" y="879"/>
                      </a:lnTo>
                      <a:lnTo>
                        <a:pt x="1660" y="863"/>
                      </a:lnTo>
                      <a:lnTo>
                        <a:pt x="1668" y="828"/>
                      </a:lnTo>
                      <a:lnTo>
                        <a:pt x="1688" y="749"/>
                      </a:lnTo>
                      <a:cubicBezTo>
                        <a:pt x="1692" y="735"/>
                        <a:pt x="1703" y="725"/>
                        <a:pt x="1717" y="722"/>
                      </a:cubicBezTo>
                      <a:lnTo>
                        <a:pt x="1761" y="714"/>
                      </a:lnTo>
                      <a:lnTo>
                        <a:pt x="1801" y="706"/>
                      </a:lnTo>
                      <a:lnTo>
                        <a:pt x="1835" y="699"/>
                      </a:lnTo>
                      <a:lnTo>
                        <a:pt x="1866" y="692"/>
                      </a:lnTo>
                      <a:lnTo>
                        <a:pt x="1892" y="685"/>
                      </a:lnTo>
                      <a:lnTo>
                        <a:pt x="1911" y="757"/>
                      </a:lnTo>
                      <a:close/>
                      <a:moveTo>
                        <a:pt x="1714" y="1089"/>
                      </a:moveTo>
                      <a:lnTo>
                        <a:pt x="1714" y="1091"/>
                      </a:lnTo>
                      <a:lnTo>
                        <a:pt x="1720" y="1121"/>
                      </a:lnTo>
                      <a:lnTo>
                        <a:pt x="1730" y="1150"/>
                      </a:lnTo>
                      <a:lnTo>
                        <a:pt x="1662" y="1179"/>
                      </a:lnTo>
                      <a:lnTo>
                        <a:pt x="1659" y="1173"/>
                      </a:lnTo>
                      <a:lnTo>
                        <a:pt x="1648" y="1136"/>
                      </a:lnTo>
                      <a:lnTo>
                        <a:pt x="1640" y="1098"/>
                      </a:lnTo>
                      <a:lnTo>
                        <a:pt x="1640" y="1095"/>
                      </a:lnTo>
                      <a:lnTo>
                        <a:pt x="1714" y="1089"/>
                      </a:lnTo>
                      <a:close/>
                      <a:moveTo>
                        <a:pt x="1865" y="1316"/>
                      </a:moveTo>
                      <a:lnTo>
                        <a:pt x="1867" y="1319"/>
                      </a:lnTo>
                      <a:lnTo>
                        <a:pt x="1882" y="1347"/>
                      </a:lnTo>
                      <a:lnTo>
                        <a:pt x="1902" y="1398"/>
                      </a:lnTo>
                      <a:lnTo>
                        <a:pt x="1915" y="1444"/>
                      </a:lnTo>
                      <a:lnTo>
                        <a:pt x="1926" y="1482"/>
                      </a:lnTo>
                      <a:lnTo>
                        <a:pt x="1938" y="1511"/>
                      </a:lnTo>
                      <a:lnTo>
                        <a:pt x="1935" y="1505"/>
                      </a:lnTo>
                      <a:lnTo>
                        <a:pt x="1945" y="1521"/>
                      </a:lnTo>
                      <a:lnTo>
                        <a:pt x="1941" y="1516"/>
                      </a:lnTo>
                      <a:lnTo>
                        <a:pt x="1954" y="1530"/>
                      </a:lnTo>
                      <a:lnTo>
                        <a:pt x="1967" y="1540"/>
                      </a:lnTo>
                      <a:lnTo>
                        <a:pt x="1983" y="1551"/>
                      </a:lnTo>
                      <a:lnTo>
                        <a:pt x="1989" y="1553"/>
                      </a:lnTo>
                      <a:lnTo>
                        <a:pt x="1957" y="1620"/>
                      </a:lnTo>
                      <a:lnTo>
                        <a:pt x="1942" y="1612"/>
                      </a:lnTo>
                      <a:lnTo>
                        <a:pt x="1919" y="1597"/>
                      </a:lnTo>
                      <a:lnTo>
                        <a:pt x="1900" y="1580"/>
                      </a:lnTo>
                      <a:lnTo>
                        <a:pt x="1887" y="1566"/>
                      </a:lnTo>
                      <a:cubicBezTo>
                        <a:pt x="1885" y="1565"/>
                        <a:pt x="1884" y="1563"/>
                        <a:pt x="1883" y="1561"/>
                      </a:cubicBezTo>
                      <a:lnTo>
                        <a:pt x="1873" y="1546"/>
                      </a:lnTo>
                      <a:cubicBezTo>
                        <a:pt x="1872" y="1544"/>
                        <a:pt x="1871" y="1542"/>
                        <a:pt x="1870" y="1540"/>
                      </a:cubicBezTo>
                      <a:lnTo>
                        <a:pt x="1854" y="1502"/>
                      </a:lnTo>
                      <a:lnTo>
                        <a:pt x="1844" y="1464"/>
                      </a:lnTo>
                      <a:lnTo>
                        <a:pt x="1833" y="1425"/>
                      </a:lnTo>
                      <a:lnTo>
                        <a:pt x="1816" y="1382"/>
                      </a:lnTo>
                      <a:lnTo>
                        <a:pt x="1804" y="1358"/>
                      </a:lnTo>
                      <a:lnTo>
                        <a:pt x="1802" y="1354"/>
                      </a:lnTo>
                      <a:lnTo>
                        <a:pt x="1865" y="1316"/>
                      </a:lnTo>
                      <a:close/>
                      <a:moveTo>
                        <a:pt x="2164" y="1717"/>
                      </a:moveTo>
                      <a:lnTo>
                        <a:pt x="2171" y="1742"/>
                      </a:lnTo>
                      <a:lnTo>
                        <a:pt x="2178" y="1774"/>
                      </a:lnTo>
                      <a:lnTo>
                        <a:pt x="2181" y="1790"/>
                      </a:lnTo>
                      <a:lnTo>
                        <a:pt x="2109" y="1806"/>
                      </a:lnTo>
                      <a:lnTo>
                        <a:pt x="2105" y="1791"/>
                      </a:lnTo>
                      <a:lnTo>
                        <a:pt x="2098" y="1760"/>
                      </a:lnTo>
                      <a:lnTo>
                        <a:pt x="2092" y="1735"/>
                      </a:lnTo>
                      <a:lnTo>
                        <a:pt x="2164" y="1717"/>
                      </a:lnTo>
                      <a:close/>
                      <a:moveTo>
                        <a:pt x="2226" y="2010"/>
                      </a:moveTo>
                      <a:lnTo>
                        <a:pt x="2229" y="2025"/>
                      </a:lnTo>
                      <a:lnTo>
                        <a:pt x="2235" y="2055"/>
                      </a:lnTo>
                      <a:lnTo>
                        <a:pt x="2240" y="2081"/>
                      </a:lnTo>
                      <a:lnTo>
                        <a:pt x="2244" y="2102"/>
                      </a:lnTo>
                      <a:lnTo>
                        <a:pt x="2247" y="2117"/>
                      </a:lnTo>
                      <a:cubicBezTo>
                        <a:pt x="2251" y="2135"/>
                        <a:pt x="2241" y="2152"/>
                        <a:pt x="2225" y="2159"/>
                      </a:cubicBezTo>
                      <a:lnTo>
                        <a:pt x="2182" y="2177"/>
                      </a:lnTo>
                      <a:lnTo>
                        <a:pt x="2136" y="2199"/>
                      </a:lnTo>
                      <a:lnTo>
                        <a:pt x="2089" y="2226"/>
                      </a:lnTo>
                      <a:lnTo>
                        <a:pt x="2063" y="2241"/>
                      </a:lnTo>
                      <a:lnTo>
                        <a:pt x="2025" y="2177"/>
                      </a:lnTo>
                      <a:lnTo>
                        <a:pt x="2053" y="2161"/>
                      </a:lnTo>
                      <a:lnTo>
                        <a:pt x="2103" y="2133"/>
                      </a:lnTo>
                      <a:lnTo>
                        <a:pt x="2153" y="2108"/>
                      </a:lnTo>
                      <a:lnTo>
                        <a:pt x="2197" y="2090"/>
                      </a:lnTo>
                      <a:lnTo>
                        <a:pt x="2174" y="2132"/>
                      </a:lnTo>
                      <a:lnTo>
                        <a:pt x="2171" y="2116"/>
                      </a:lnTo>
                      <a:lnTo>
                        <a:pt x="2167" y="2095"/>
                      </a:lnTo>
                      <a:lnTo>
                        <a:pt x="2163" y="2069"/>
                      </a:lnTo>
                      <a:lnTo>
                        <a:pt x="2157" y="2039"/>
                      </a:lnTo>
                      <a:lnTo>
                        <a:pt x="2154" y="2024"/>
                      </a:lnTo>
                      <a:lnTo>
                        <a:pt x="2226" y="2010"/>
                      </a:lnTo>
                      <a:close/>
                      <a:moveTo>
                        <a:pt x="1842" y="2321"/>
                      </a:moveTo>
                      <a:lnTo>
                        <a:pt x="1810" y="2319"/>
                      </a:lnTo>
                      <a:lnTo>
                        <a:pt x="1768" y="2316"/>
                      </a:lnTo>
                      <a:lnTo>
                        <a:pt x="1773" y="2242"/>
                      </a:lnTo>
                      <a:lnTo>
                        <a:pt x="1815" y="2245"/>
                      </a:lnTo>
                      <a:lnTo>
                        <a:pt x="1848" y="2247"/>
                      </a:lnTo>
                      <a:lnTo>
                        <a:pt x="1842" y="2321"/>
                      </a:lnTo>
                      <a:close/>
                      <a:moveTo>
                        <a:pt x="1545" y="2299"/>
                      </a:moveTo>
                      <a:lnTo>
                        <a:pt x="1493" y="2294"/>
                      </a:lnTo>
                      <a:cubicBezTo>
                        <a:pt x="1491" y="2294"/>
                        <a:pt x="1489" y="2293"/>
                        <a:pt x="1486" y="2293"/>
                      </a:cubicBezTo>
                      <a:lnTo>
                        <a:pt x="1461" y="2285"/>
                      </a:lnTo>
                      <a:cubicBezTo>
                        <a:pt x="1459" y="2284"/>
                        <a:pt x="1457" y="2284"/>
                        <a:pt x="1455" y="2283"/>
                      </a:cubicBezTo>
                      <a:lnTo>
                        <a:pt x="1431" y="2270"/>
                      </a:lnTo>
                      <a:lnTo>
                        <a:pt x="1408" y="2261"/>
                      </a:lnTo>
                      <a:lnTo>
                        <a:pt x="1414" y="2263"/>
                      </a:lnTo>
                      <a:lnTo>
                        <a:pt x="1401" y="2260"/>
                      </a:lnTo>
                      <a:lnTo>
                        <a:pt x="1410" y="2261"/>
                      </a:lnTo>
                      <a:lnTo>
                        <a:pt x="1397" y="2261"/>
                      </a:lnTo>
                      <a:lnTo>
                        <a:pt x="1404" y="2260"/>
                      </a:lnTo>
                      <a:lnTo>
                        <a:pt x="1366" y="2267"/>
                      </a:lnTo>
                      <a:lnTo>
                        <a:pt x="1332" y="2276"/>
                      </a:lnTo>
                      <a:lnTo>
                        <a:pt x="1277" y="2297"/>
                      </a:lnTo>
                      <a:lnTo>
                        <a:pt x="1251" y="2228"/>
                      </a:lnTo>
                      <a:lnTo>
                        <a:pt x="1312" y="2205"/>
                      </a:lnTo>
                      <a:lnTo>
                        <a:pt x="1353" y="2194"/>
                      </a:lnTo>
                      <a:lnTo>
                        <a:pt x="1391" y="2187"/>
                      </a:lnTo>
                      <a:cubicBezTo>
                        <a:pt x="1393" y="2187"/>
                        <a:pt x="1395" y="2186"/>
                        <a:pt x="1397" y="2186"/>
                      </a:cubicBezTo>
                      <a:lnTo>
                        <a:pt x="1410" y="2186"/>
                      </a:lnTo>
                      <a:cubicBezTo>
                        <a:pt x="1413" y="2186"/>
                        <a:pt x="1416" y="2187"/>
                        <a:pt x="1419" y="2187"/>
                      </a:cubicBezTo>
                      <a:lnTo>
                        <a:pt x="1431" y="2190"/>
                      </a:lnTo>
                      <a:cubicBezTo>
                        <a:pt x="1433" y="2191"/>
                        <a:pt x="1435" y="2191"/>
                        <a:pt x="1437" y="2192"/>
                      </a:cubicBezTo>
                      <a:lnTo>
                        <a:pt x="1464" y="2204"/>
                      </a:lnTo>
                      <a:lnTo>
                        <a:pt x="1489" y="2216"/>
                      </a:lnTo>
                      <a:lnTo>
                        <a:pt x="1483" y="2214"/>
                      </a:lnTo>
                      <a:lnTo>
                        <a:pt x="1508" y="2221"/>
                      </a:lnTo>
                      <a:lnTo>
                        <a:pt x="1501" y="2220"/>
                      </a:lnTo>
                      <a:lnTo>
                        <a:pt x="1552" y="2225"/>
                      </a:lnTo>
                      <a:lnTo>
                        <a:pt x="1545" y="2299"/>
                      </a:lnTo>
                      <a:close/>
                      <a:moveTo>
                        <a:pt x="1060" y="2366"/>
                      </a:moveTo>
                      <a:lnTo>
                        <a:pt x="1032" y="2372"/>
                      </a:lnTo>
                      <a:lnTo>
                        <a:pt x="999" y="2378"/>
                      </a:lnTo>
                      <a:lnTo>
                        <a:pt x="987" y="2381"/>
                      </a:lnTo>
                      <a:lnTo>
                        <a:pt x="972" y="2308"/>
                      </a:lnTo>
                      <a:lnTo>
                        <a:pt x="985" y="2306"/>
                      </a:lnTo>
                      <a:lnTo>
                        <a:pt x="1016" y="2299"/>
                      </a:lnTo>
                      <a:lnTo>
                        <a:pt x="1045" y="2293"/>
                      </a:lnTo>
                      <a:lnTo>
                        <a:pt x="1060" y="2366"/>
                      </a:lnTo>
                      <a:close/>
                      <a:moveTo>
                        <a:pt x="844" y="2407"/>
                      </a:moveTo>
                      <a:lnTo>
                        <a:pt x="819" y="2413"/>
                      </a:lnTo>
                      <a:lnTo>
                        <a:pt x="787" y="2421"/>
                      </a:lnTo>
                      <a:lnTo>
                        <a:pt x="799" y="2416"/>
                      </a:lnTo>
                      <a:lnTo>
                        <a:pt x="737" y="2455"/>
                      </a:lnTo>
                      <a:lnTo>
                        <a:pt x="675" y="2491"/>
                      </a:lnTo>
                      <a:lnTo>
                        <a:pt x="614" y="2524"/>
                      </a:lnTo>
                      <a:lnTo>
                        <a:pt x="588" y="2537"/>
                      </a:lnTo>
                      <a:lnTo>
                        <a:pt x="555" y="2470"/>
                      </a:lnTo>
                      <a:lnTo>
                        <a:pt x="579" y="2458"/>
                      </a:lnTo>
                      <a:lnTo>
                        <a:pt x="638" y="2427"/>
                      </a:lnTo>
                      <a:lnTo>
                        <a:pt x="697" y="2393"/>
                      </a:lnTo>
                      <a:lnTo>
                        <a:pt x="758" y="2353"/>
                      </a:lnTo>
                      <a:cubicBezTo>
                        <a:pt x="762" y="2351"/>
                        <a:pt x="766" y="2349"/>
                        <a:pt x="769" y="2348"/>
                      </a:cubicBezTo>
                      <a:lnTo>
                        <a:pt x="802" y="2340"/>
                      </a:lnTo>
                      <a:lnTo>
                        <a:pt x="827" y="2334"/>
                      </a:lnTo>
                      <a:lnTo>
                        <a:pt x="844" y="2407"/>
                      </a:lnTo>
                      <a:close/>
                      <a:moveTo>
                        <a:pt x="389" y="2635"/>
                      </a:moveTo>
                      <a:lnTo>
                        <a:pt x="371" y="2644"/>
                      </a:lnTo>
                      <a:lnTo>
                        <a:pt x="324" y="2670"/>
                      </a:lnTo>
                      <a:lnTo>
                        <a:pt x="289" y="2604"/>
                      </a:lnTo>
                      <a:lnTo>
                        <a:pt x="338" y="2578"/>
                      </a:lnTo>
                      <a:lnTo>
                        <a:pt x="355" y="2569"/>
                      </a:lnTo>
                      <a:lnTo>
                        <a:pt x="389" y="2635"/>
                      </a:lnTo>
                      <a:close/>
                      <a:moveTo>
                        <a:pt x="141" y="2788"/>
                      </a:moveTo>
                      <a:lnTo>
                        <a:pt x="136" y="2792"/>
                      </a:lnTo>
                      <a:lnTo>
                        <a:pt x="121" y="2803"/>
                      </a:lnTo>
                      <a:lnTo>
                        <a:pt x="115" y="2807"/>
                      </a:lnTo>
                      <a:lnTo>
                        <a:pt x="125" y="2796"/>
                      </a:lnTo>
                      <a:lnTo>
                        <a:pt x="96" y="2845"/>
                      </a:lnTo>
                      <a:lnTo>
                        <a:pt x="80" y="2884"/>
                      </a:lnTo>
                      <a:lnTo>
                        <a:pt x="82" y="2877"/>
                      </a:lnTo>
                      <a:lnTo>
                        <a:pt x="74" y="2915"/>
                      </a:lnTo>
                      <a:lnTo>
                        <a:pt x="75" y="2905"/>
                      </a:lnTo>
                      <a:lnTo>
                        <a:pt x="77" y="2940"/>
                      </a:lnTo>
                      <a:lnTo>
                        <a:pt x="74" y="2928"/>
                      </a:lnTo>
                      <a:lnTo>
                        <a:pt x="87" y="2960"/>
                      </a:lnTo>
                      <a:lnTo>
                        <a:pt x="82" y="2952"/>
                      </a:lnTo>
                      <a:lnTo>
                        <a:pt x="106" y="2983"/>
                      </a:lnTo>
                      <a:lnTo>
                        <a:pt x="102" y="2978"/>
                      </a:lnTo>
                      <a:lnTo>
                        <a:pt x="111" y="2986"/>
                      </a:lnTo>
                      <a:lnTo>
                        <a:pt x="62" y="3042"/>
                      </a:lnTo>
                      <a:lnTo>
                        <a:pt x="52" y="3033"/>
                      </a:lnTo>
                      <a:cubicBezTo>
                        <a:pt x="51" y="3032"/>
                        <a:pt x="49" y="3030"/>
                        <a:pt x="48" y="3028"/>
                      </a:cubicBezTo>
                      <a:lnTo>
                        <a:pt x="24" y="2997"/>
                      </a:lnTo>
                      <a:cubicBezTo>
                        <a:pt x="22" y="2995"/>
                        <a:pt x="20" y="2992"/>
                        <a:pt x="19" y="2989"/>
                      </a:cubicBezTo>
                      <a:lnTo>
                        <a:pt x="5" y="2956"/>
                      </a:lnTo>
                      <a:cubicBezTo>
                        <a:pt x="4" y="2952"/>
                        <a:pt x="3" y="2948"/>
                        <a:pt x="2" y="2944"/>
                      </a:cubicBezTo>
                      <a:lnTo>
                        <a:pt x="0" y="2910"/>
                      </a:lnTo>
                      <a:cubicBezTo>
                        <a:pt x="0" y="2906"/>
                        <a:pt x="0" y="2903"/>
                        <a:pt x="1" y="2900"/>
                      </a:cubicBezTo>
                      <a:lnTo>
                        <a:pt x="9" y="2862"/>
                      </a:lnTo>
                      <a:cubicBezTo>
                        <a:pt x="10" y="2859"/>
                        <a:pt x="10" y="2857"/>
                        <a:pt x="11" y="2855"/>
                      </a:cubicBezTo>
                      <a:lnTo>
                        <a:pt x="32" y="2807"/>
                      </a:lnTo>
                      <a:lnTo>
                        <a:pt x="61" y="2758"/>
                      </a:lnTo>
                      <a:cubicBezTo>
                        <a:pt x="64" y="2754"/>
                        <a:pt x="68" y="2750"/>
                        <a:pt x="72" y="2747"/>
                      </a:cubicBezTo>
                      <a:lnTo>
                        <a:pt x="77" y="2743"/>
                      </a:lnTo>
                      <a:lnTo>
                        <a:pt x="93" y="2731"/>
                      </a:lnTo>
                      <a:lnTo>
                        <a:pt x="98" y="2728"/>
                      </a:lnTo>
                      <a:lnTo>
                        <a:pt x="141" y="2788"/>
                      </a:lnTo>
                      <a:close/>
                      <a:moveTo>
                        <a:pt x="234" y="3184"/>
                      </a:moveTo>
                      <a:lnTo>
                        <a:pt x="234" y="3186"/>
                      </a:lnTo>
                      <a:lnTo>
                        <a:pt x="249" y="3231"/>
                      </a:lnTo>
                      <a:lnTo>
                        <a:pt x="257" y="3248"/>
                      </a:lnTo>
                      <a:lnTo>
                        <a:pt x="191" y="3281"/>
                      </a:lnTo>
                      <a:lnTo>
                        <a:pt x="178" y="3254"/>
                      </a:lnTo>
                      <a:lnTo>
                        <a:pt x="163" y="3208"/>
                      </a:lnTo>
                      <a:lnTo>
                        <a:pt x="162" y="3206"/>
                      </a:lnTo>
                      <a:lnTo>
                        <a:pt x="234" y="3184"/>
                      </a:lnTo>
                      <a:close/>
                      <a:moveTo>
                        <a:pt x="414" y="3354"/>
                      </a:moveTo>
                      <a:lnTo>
                        <a:pt x="432" y="3361"/>
                      </a:lnTo>
                      <a:cubicBezTo>
                        <a:pt x="443" y="3365"/>
                        <a:pt x="451" y="3373"/>
                        <a:pt x="455" y="3384"/>
                      </a:cubicBezTo>
                      <a:lnTo>
                        <a:pt x="469" y="3424"/>
                      </a:lnTo>
                      <a:lnTo>
                        <a:pt x="480" y="3457"/>
                      </a:lnTo>
                      <a:lnTo>
                        <a:pt x="490" y="3484"/>
                      </a:lnTo>
                      <a:lnTo>
                        <a:pt x="498" y="3506"/>
                      </a:lnTo>
                      <a:lnTo>
                        <a:pt x="504" y="3524"/>
                      </a:lnTo>
                      <a:lnTo>
                        <a:pt x="509" y="3538"/>
                      </a:lnTo>
                      <a:lnTo>
                        <a:pt x="517" y="3561"/>
                      </a:lnTo>
                      <a:lnTo>
                        <a:pt x="523" y="3585"/>
                      </a:lnTo>
                      <a:lnTo>
                        <a:pt x="526" y="3597"/>
                      </a:lnTo>
                      <a:lnTo>
                        <a:pt x="530" y="3611"/>
                      </a:lnTo>
                      <a:lnTo>
                        <a:pt x="534" y="3630"/>
                      </a:lnTo>
                      <a:lnTo>
                        <a:pt x="539" y="3651"/>
                      </a:lnTo>
                      <a:lnTo>
                        <a:pt x="467" y="3669"/>
                      </a:lnTo>
                      <a:lnTo>
                        <a:pt x="462" y="3647"/>
                      </a:lnTo>
                      <a:lnTo>
                        <a:pt x="458" y="3630"/>
                      </a:lnTo>
                      <a:lnTo>
                        <a:pt x="454" y="3615"/>
                      </a:lnTo>
                      <a:lnTo>
                        <a:pt x="451" y="3603"/>
                      </a:lnTo>
                      <a:lnTo>
                        <a:pt x="446" y="3585"/>
                      </a:lnTo>
                      <a:lnTo>
                        <a:pt x="439" y="3563"/>
                      </a:lnTo>
                      <a:lnTo>
                        <a:pt x="434" y="3548"/>
                      </a:lnTo>
                      <a:lnTo>
                        <a:pt x="428" y="3531"/>
                      </a:lnTo>
                      <a:lnTo>
                        <a:pt x="420" y="3509"/>
                      </a:lnTo>
                      <a:lnTo>
                        <a:pt x="411" y="3482"/>
                      </a:lnTo>
                      <a:lnTo>
                        <a:pt x="398" y="3449"/>
                      </a:lnTo>
                      <a:lnTo>
                        <a:pt x="384" y="3408"/>
                      </a:lnTo>
                      <a:lnTo>
                        <a:pt x="407" y="3431"/>
                      </a:lnTo>
                      <a:lnTo>
                        <a:pt x="388" y="3424"/>
                      </a:lnTo>
                      <a:lnTo>
                        <a:pt x="414" y="3354"/>
                      </a:lnTo>
                      <a:close/>
                      <a:moveTo>
                        <a:pt x="669" y="3658"/>
                      </a:moveTo>
                      <a:lnTo>
                        <a:pt x="695" y="3654"/>
                      </a:lnTo>
                      <a:lnTo>
                        <a:pt x="743" y="3646"/>
                      </a:lnTo>
                      <a:lnTo>
                        <a:pt x="755" y="3719"/>
                      </a:lnTo>
                      <a:lnTo>
                        <a:pt x="707" y="3727"/>
                      </a:lnTo>
                      <a:lnTo>
                        <a:pt x="682" y="3731"/>
                      </a:lnTo>
                      <a:lnTo>
                        <a:pt x="669" y="3658"/>
                      </a:lnTo>
                      <a:close/>
                      <a:moveTo>
                        <a:pt x="965" y="3612"/>
                      </a:moveTo>
                      <a:lnTo>
                        <a:pt x="1032" y="3604"/>
                      </a:lnTo>
                      <a:lnTo>
                        <a:pt x="1126" y="3595"/>
                      </a:lnTo>
                      <a:lnTo>
                        <a:pt x="1229" y="3586"/>
                      </a:lnTo>
                      <a:lnTo>
                        <a:pt x="1221" y="3588"/>
                      </a:lnTo>
                      <a:lnTo>
                        <a:pt x="1252" y="3577"/>
                      </a:lnTo>
                      <a:lnTo>
                        <a:pt x="1275" y="3648"/>
                      </a:lnTo>
                      <a:lnTo>
                        <a:pt x="1244" y="3658"/>
                      </a:lnTo>
                      <a:cubicBezTo>
                        <a:pt x="1241" y="3659"/>
                        <a:pt x="1238" y="3660"/>
                        <a:pt x="1236" y="3660"/>
                      </a:cubicBezTo>
                      <a:lnTo>
                        <a:pt x="1133" y="3668"/>
                      </a:lnTo>
                      <a:lnTo>
                        <a:pt x="1040" y="3678"/>
                      </a:lnTo>
                      <a:lnTo>
                        <a:pt x="974" y="3686"/>
                      </a:lnTo>
                      <a:lnTo>
                        <a:pt x="965" y="3612"/>
                      </a:lnTo>
                      <a:close/>
                      <a:moveTo>
                        <a:pt x="1458" y="3498"/>
                      </a:moveTo>
                      <a:lnTo>
                        <a:pt x="1464" y="3496"/>
                      </a:lnTo>
                      <a:lnTo>
                        <a:pt x="1489" y="3489"/>
                      </a:lnTo>
                      <a:lnTo>
                        <a:pt x="1514" y="3484"/>
                      </a:lnTo>
                      <a:lnTo>
                        <a:pt x="1539" y="3480"/>
                      </a:lnTo>
                      <a:lnTo>
                        <a:pt x="1549" y="3554"/>
                      </a:lnTo>
                      <a:lnTo>
                        <a:pt x="1530" y="3556"/>
                      </a:lnTo>
                      <a:lnTo>
                        <a:pt x="1509" y="3561"/>
                      </a:lnTo>
                      <a:lnTo>
                        <a:pt x="1490" y="3566"/>
                      </a:lnTo>
                      <a:lnTo>
                        <a:pt x="1485" y="3568"/>
                      </a:lnTo>
                      <a:lnTo>
                        <a:pt x="1458" y="3498"/>
                      </a:lnTo>
                      <a:close/>
                      <a:moveTo>
                        <a:pt x="1765" y="3468"/>
                      </a:moveTo>
                      <a:lnTo>
                        <a:pt x="1808" y="3466"/>
                      </a:lnTo>
                      <a:lnTo>
                        <a:pt x="1857" y="3464"/>
                      </a:lnTo>
                      <a:lnTo>
                        <a:pt x="1912" y="3462"/>
                      </a:lnTo>
                      <a:lnTo>
                        <a:pt x="1972" y="3460"/>
                      </a:lnTo>
                      <a:lnTo>
                        <a:pt x="2038" y="3457"/>
                      </a:lnTo>
                      <a:lnTo>
                        <a:pt x="2062" y="3456"/>
                      </a:lnTo>
                      <a:lnTo>
                        <a:pt x="2065" y="3530"/>
                      </a:lnTo>
                      <a:lnTo>
                        <a:pt x="2041" y="3531"/>
                      </a:lnTo>
                      <a:lnTo>
                        <a:pt x="1975" y="3534"/>
                      </a:lnTo>
                      <a:lnTo>
                        <a:pt x="1914" y="3537"/>
                      </a:lnTo>
                      <a:lnTo>
                        <a:pt x="1860" y="3539"/>
                      </a:lnTo>
                      <a:lnTo>
                        <a:pt x="1811" y="3541"/>
                      </a:lnTo>
                      <a:lnTo>
                        <a:pt x="1768" y="3543"/>
                      </a:lnTo>
                      <a:lnTo>
                        <a:pt x="1765" y="3468"/>
                      </a:lnTo>
                      <a:close/>
                      <a:moveTo>
                        <a:pt x="2261" y="3401"/>
                      </a:moveTo>
                      <a:lnTo>
                        <a:pt x="2321" y="3372"/>
                      </a:lnTo>
                      <a:lnTo>
                        <a:pt x="2325" y="3370"/>
                      </a:lnTo>
                      <a:lnTo>
                        <a:pt x="2362" y="3435"/>
                      </a:lnTo>
                      <a:lnTo>
                        <a:pt x="2353" y="3440"/>
                      </a:lnTo>
                      <a:lnTo>
                        <a:pt x="2293" y="3468"/>
                      </a:lnTo>
                      <a:lnTo>
                        <a:pt x="2261" y="3401"/>
                      </a:lnTo>
                      <a:close/>
                      <a:moveTo>
                        <a:pt x="2559" y="3376"/>
                      </a:moveTo>
                      <a:lnTo>
                        <a:pt x="2597" y="3389"/>
                      </a:lnTo>
                      <a:lnTo>
                        <a:pt x="2672" y="3413"/>
                      </a:lnTo>
                      <a:lnTo>
                        <a:pt x="2744" y="3433"/>
                      </a:lnTo>
                      <a:lnTo>
                        <a:pt x="2818" y="3449"/>
                      </a:lnTo>
                      <a:lnTo>
                        <a:pt x="2840" y="3453"/>
                      </a:lnTo>
                      <a:lnTo>
                        <a:pt x="2827" y="3526"/>
                      </a:lnTo>
                      <a:lnTo>
                        <a:pt x="2801" y="3522"/>
                      </a:lnTo>
                      <a:lnTo>
                        <a:pt x="2724" y="3504"/>
                      </a:lnTo>
                      <a:lnTo>
                        <a:pt x="2650" y="3483"/>
                      </a:lnTo>
                      <a:lnTo>
                        <a:pt x="2573" y="3459"/>
                      </a:lnTo>
                      <a:lnTo>
                        <a:pt x="2535" y="3446"/>
                      </a:lnTo>
                      <a:lnTo>
                        <a:pt x="2559" y="3376"/>
                      </a:lnTo>
                      <a:close/>
                      <a:moveTo>
                        <a:pt x="3058" y="3483"/>
                      </a:moveTo>
                      <a:lnTo>
                        <a:pt x="3094" y="3487"/>
                      </a:lnTo>
                      <a:cubicBezTo>
                        <a:pt x="3108" y="3488"/>
                        <a:pt x="3121" y="3499"/>
                        <a:pt x="3125" y="3513"/>
                      </a:cubicBezTo>
                      <a:lnTo>
                        <a:pt x="3137" y="3550"/>
                      </a:lnTo>
                      <a:lnTo>
                        <a:pt x="3066" y="3572"/>
                      </a:lnTo>
                      <a:lnTo>
                        <a:pt x="3055" y="3535"/>
                      </a:lnTo>
                      <a:lnTo>
                        <a:pt x="3086" y="3561"/>
                      </a:lnTo>
                      <a:lnTo>
                        <a:pt x="3051" y="3557"/>
                      </a:lnTo>
                      <a:lnTo>
                        <a:pt x="3058" y="3483"/>
                      </a:lnTo>
                      <a:close/>
                      <a:moveTo>
                        <a:pt x="3260" y="3664"/>
                      </a:moveTo>
                      <a:lnTo>
                        <a:pt x="3293" y="3666"/>
                      </a:lnTo>
                      <a:lnTo>
                        <a:pt x="3326" y="3665"/>
                      </a:lnTo>
                      <a:lnTo>
                        <a:pt x="3363" y="3661"/>
                      </a:lnTo>
                      <a:lnTo>
                        <a:pt x="3446" y="3648"/>
                      </a:lnTo>
                      <a:lnTo>
                        <a:pt x="3538" y="3632"/>
                      </a:lnTo>
                      <a:lnTo>
                        <a:pt x="3547" y="3631"/>
                      </a:lnTo>
                      <a:lnTo>
                        <a:pt x="3557" y="3705"/>
                      </a:lnTo>
                      <a:lnTo>
                        <a:pt x="3550" y="3706"/>
                      </a:lnTo>
                      <a:lnTo>
                        <a:pt x="3457" y="3722"/>
                      </a:lnTo>
                      <a:lnTo>
                        <a:pt x="3370" y="3735"/>
                      </a:lnTo>
                      <a:lnTo>
                        <a:pt x="3328" y="3739"/>
                      </a:lnTo>
                      <a:lnTo>
                        <a:pt x="3288" y="3740"/>
                      </a:lnTo>
                      <a:lnTo>
                        <a:pt x="3255" y="3738"/>
                      </a:lnTo>
                      <a:lnTo>
                        <a:pt x="3260" y="3664"/>
                      </a:lnTo>
                      <a:close/>
                      <a:moveTo>
                        <a:pt x="3614" y="3523"/>
                      </a:moveTo>
                      <a:lnTo>
                        <a:pt x="3614" y="3518"/>
                      </a:lnTo>
                      <a:lnTo>
                        <a:pt x="3617" y="3449"/>
                      </a:lnTo>
                      <a:lnTo>
                        <a:pt x="3691" y="3453"/>
                      </a:lnTo>
                      <a:lnTo>
                        <a:pt x="3688" y="3522"/>
                      </a:lnTo>
                      <a:lnTo>
                        <a:pt x="3688" y="3527"/>
                      </a:lnTo>
                      <a:lnTo>
                        <a:pt x="3614" y="3523"/>
                      </a:lnTo>
                      <a:close/>
                      <a:moveTo>
                        <a:pt x="3628" y="3226"/>
                      </a:moveTo>
                      <a:lnTo>
                        <a:pt x="3636" y="3111"/>
                      </a:lnTo>
                      <a:lnTo>
                        <a:pt x="3651" y="2975"/>
                      </a:lnTo>
                      <a:lnTo>
                        <a:pt x="3658" y="2927"/>
                      </a:lnTo>
                      <a:lnTo>
                        <a:pt x="3731" y="2938"/>
                      </a:lnTo>
                      <a:lnTo>
                        <a:pt x="3724" y="2983"/>
                      </a:lnTo>
                      <a:lnTo>
                        <a:pt x="3711" y="3116"/>
                      </a:lnTo>
                      <a:lnTo>
                        <a:pt x="3702" y="3231"/>
                      </a:lnTo>
                      <a:lnTo>
                        <a:pt x="3628" y="3226"/>
                      </a:lnTo>
                      <a:close/>
                      <a:moveTo>
                        <a:pt x="3700" y="2706"/>
                      </a:moveTo>
                      <a:lnTo>
                        <a:pt x="3700" y="2705"/>
                      </a:lnTo>
                      <a:lnTo>
                        <a:pt x="3718" y="2638"/>
                      </a:lnTo>
                      <a:lnTo>
                        <a:pt x="3721" y="2631"/>
                      </a:lnTo>
                      <a:lnTo>
                        <a:pt x="3791" y="2653"/>
                      </a:lnTo>
                      <a:lnTo>
                        <a:pt x="3790" y="2658"/>
                      </a:lnTo>
                      <a:lnTo>
                        <a:pt x="3772" y="2722"/>
                      </a:lnTo>
                      <a:lnTo>
                        <a:pt x="3700" y="2706"/>
                      </a:lnTo>
                      <a:close/>
                      <a:moveTo>
                        <a:pt x="3919" y="2495"/>
                      </a:moveTo>
                      <a:lnTo>
                        <a:pt x="3966" y="2502"/>
                      </a:lnTo>
                      <a:lnTo>
                        <a:pt x="4016" y="2509"/>
                      </a:lnTo>
                      <a:lnTo>
                        <a:pt x="4062" y="2514"/>
                      </a:lnTo>
                      <a:lnTo>
                        <a:pt x="4101" y="2513"/>
                      </a:lnTo>
                      <a:lnTo>
                        <a:pt x="4066" y="2540"/>
                      </a:lnTo>
                      <a:lnTo>
                        <a:pt x="4080" y="2490"/>
                      </a:lnTo>
                      <a:lnTo>
                        <a:pt x="4079" y="2496"/>
                      </a:lnTo>
                      <a:lnTo>
                        <a:pt x="4085" y="2455"/>
                      </a:lnTo>
                      <a:lnTo>
                        <a:pt x="4084" y="2463"/>
                      </a:lnTo>
                      <a:lnTo>
                        <a:pt x="4083" y="2447"/>
                      </a:lnTo>
                      <a:lnTo>
                        <a:pt x="4157" y="2440"/>
                      </a:lnTo>
                      <a:lnTo>
                        <a:pt x="4158" y="2456"/>
                      </a:lnTo>
                      <a:cubicBezTo>
                        <a:pt x="4159" y="2459"/>
                        <a:pt x="4159" y="2462"/>
                        <a:pt x="4158" y="2464"/>
                      </a:cubicBezTo>
                      <a:lnTo>
                        <a:pt x="4153" y="2505"/>
                      </a:lnTo>
                      <a:cubicBezTo>
                        <a:pt x="4153" y="2507"/>
                        <a:pt x="4152" y="2509"/>
                        <a:pt x="4152" y="2511"/>
                      </a:cubicBezTo>
                      <a:lnTo>
                        <a:pt x="4137" y="2560"/>
                      </a:lnTo>
                      <a:cubicBezTo>
                        <a:pt x="4133" y="2576"/>
                        <a:pt x="4118" y="2587"/>
                        <a:pt x="4102" y="2587"/>
                      </a:cubicBezTo>
                      <a:lnTo>
                        <a:pt x="4054" y="2587"/>
                      </a:lnTo>
                      <a:lnTo>
                        <a:pt x="4005" y="2582"/>
                      </a:lnTo>
                      <a:lnTo>
                        <a:pt x="3956" y="2575"/>
                      </a:lnTo>
                      <a:lnTo>
                        <a:pt x="3909" y="2569"/>
                      </a:lnTo>
                      <a:lnTo>
                        <a:pt x="3919" y="2495"/>
                      </a:lnTo>
                      <a:close/>
                      <a:moveTo>
                        <a:pt x="3963" y="2357"/>
                      </a:moveTo>
                      <a:lnTo>
                        <a:pt x="3894" y="2369"/>
                      </a:lnTo>
                      <a:lnTo>
                        <a:pt x="3890" y="2369"/>
                      </a:lnTo>
                      <a:lnTo>
                        <a:pt x="3876" y="2296"/>
                      </a:lnTo>
                      <a:lnTo>
                        <a:pt x="3882" y="2295"/>
                      </a:lnTo>
                      <a:lnTo>
                        <a:pt x="3950" y="2284"/>
                      </a:lnTo>
                      <a:lnTo>
                        <a:pt x="3963" y="2357"/>
                      </a:lnTo>
                      <a:close/>
                      <a:moveTo>
                        <a:pt x="3658" y="2391"/>
                      </a:moveTo>
                      <a:lnTo>
                        <a:pt x="3638" y="2388"/>
                      </a:lnTo>
                      <a:cubicBezTo>
                        <a:pt x="3636" y="2388"/>
                        <a:pt x="3634" y="2388"/>
                        <a:pt x="3632" y="2387"/>
                      </a:cubicBezTo>
                      <a:lnTo>
                        <a:pt x="3603" y="2378"/>
                      </a:lnTo>
                      <a:cubicBezTo>
                        <a:pt x="3601" y="2377"/>
                        <a:pt x="3599" y="2377"/>
                        <a:pt x="3597" y="2376"/>
                      </a:cubicBezTo>
                      <a:lnTo>
                        <a:pt x="3565" y="2360"/>
                      </a:lnTo>
                      <a:lnTo>
                        <a:pt x="3529" y="2337"/>
                      </a:lnTo>
                      <a:lnTo>
                        <a:pt x="3496" y="2313"/>
                      </a:lnTo>
                      <a:lnTo>
                        <a:pt x="3468" y="2290"/>
                      </a:lnTo>
                      <a:lnTo>
                        <a:pt x="3445" y="2270"/>
                      </a:lnTo>
                      <a:lnTo>
                        <a:pt x="3429" y="2256"/>
                      </a:lnTo>
                      <a:lnTo>
                        <a:pt x="3424" y="2251"/>
                      </a:lnTo>
                      <a:cubicBezTo>
                        <a:pt x="3419" y="2246"/>
                        <a:pt x="3415" y="2241"/>
                        <a:pt x="3413" y="2234"/>
                      </a:cubicBezTo>
                      <a:lnTo>
                        <a:pt x="3401" y="2193"/>
                      </a:lnTo>
                      <a:lnTo>
                        <a:pt x="3472" y="2172"/>
                      </a:lnTo>
                      <a:lnTo>
                        <a:pt x="3485" y="2213"/>
                      </a:lnTo>
                      <a:lnTo>
                        <a:pt x="3474" y="2196"/>
                      </a:lnTo>
                      <a:lnTo>
                        <a:pt x="3480" y="2201"/>
                      </a:lnTo>
                      <a:lnTo>
                        <a:pt x="3493" y="2214"/>
                      </a:lnTo>
                      <a:lnTo>
                        <a:pt x="3514" y="2232"/>
                      </a:lnTo>
                      <a:lnTo>
                        <a:pt x="3541" y="2253"/>
                      </a:lnTo>
                      <a:lnTo>
                        <a:pt x="3569" y="2274"/>
                      </a:lnTo>
                      <a:lnTo>
                        <a:pt x="3598" y="2293"/>
                      </a:lnTo>
                      <a:lnTo>
                        <a:pt x="3630" y="2309"/>
                      </a:lnTo>
                      <a:lnTo>
                        <a:pt x="3624" y="2307"/>
                      </a:lnTo>
                      <a:lnTo>
                        <a:pt x="3654" y="2316"/>
                      </a:lnTo>
                      <a:lnTo>
                        <a:pt x="3648" y="2315"/>
                      </a:lnTo>
                      <a:lnTo>
                        <a:pt x="3667" y="2317"/>
                      </a:lnTo>
                      <a:lnTo>
                        <a:pt x="3658" y="2391"/>
                      </a:lnTo>
                      <a:close/>
                      <a:moveTo>
                        <a:pt x="3360" y="1969"/>
                      </a:moveTo>
                      <a:lnTo>
                        <a:pt x="3357" y="1943"/>
                      </a:lnTo>
                      <a:lnTo>
                        <a:pt x="3349" y="1896"/>
                      </a:lnTo>
                      <a:lnTo>
                        <a:pt x="3422" y="1884"/>
                      </a:lnTo>
                      <a:lnTo>
                        <a:pt x="3430" y="1932"/>
                      </a:lnTo>
                      <a:lnTo>
                        <a:pt x="3434" y="1958"/>
                      </a:lnTo>
                      <a:lnTo>
                        <a:pt x="3360" y="1969"/>
                      </a:lnTo>
                      <a:close/>
                      <a:moveTo>
                        <a:pt x="3286" y="1695"/>
                      </a:moveTo>
                      <a:lnTo>
                        <a:pt x="3286" y="1693"/>
                      </a:lnTo>
                      <a:lnTo>
                        <a:pt x="3264" y="1658"/>
                      </a:lnTo>
                      <a:lnTo>
                        <a:pt x="3237" y="1626"/>
                      </a:lnTo>
                      <a:lnTo>
                        <a:pt x="3205" y="1596"/>
                      </a:lnTo>
                      <a:lnTo>
                        <a:pt x="3167" y="1568"/>
                      </a:lnTo>
                      <a:cubicBezTo>
                        <a:pt x="3160" y="1563"/>
                        <a:pt x="3155" y="1556"/>
                        <a:pt x="3153" y="1548"/>
                      </a:cubicBezTo>
                      <a:lnTo>
                        <a:pt x="3134" y="1478"/>
                      </a:lnTo>
                      <a:lnTo>
                        <a:pt x="3128" y="1444"/>
                      </a:lnTo>
                      <a:lnTo>
                        <a:pt x="3201" y="1431"/>
                      </a:lnTo>
                      <a:lnTo>
                        <a:pt x="3206" y="1458"/>
                      </a:lnTo>
                      <a:lnTo>
                        <a:pt x="3225" y="1529"/>
                      </a:lnTo>
                      <a:lnTo>
                        <a:pt x="3211" y="1509"/>
                      </a:lnTo>
                      <a:lnTo>
                        <a:pt x="3256" y="1542"/>
                      </a:lnTo>
                      <a:lnTo>
                        <a:pt x="3294" y="1579"/>
                      </a:lnTo>
                      <a:lnTo>
                        <a:pt x="3326" y="1619"/>
                      </a:lnTo>
                      <a:lnTo>
                        <a:pt x="3352" y="1660"/>
                      </a:lnTo>
                      <a:lnTo>
                        <a:pt x="3353" y="1661"/>
                      </a:lnTo>
                      <a:lnTo>
                        <a:pt x="3286" y="1695"/>
                      </a:lnTo>
                      <a:close/>
                      <a:moveTo>
                        <a:pt x="3086" y="1229"/>
                      </a:moveTo>
                      <a:lnTo>
                        <a:pt x="3082" y="1216"/>
                      </a:lnTo>
                      <a:lnTo>
                        <a:pt x="3072" y="1192"/>
                      </a:lnTo>
                      <a:lnTo>
                        <a:pt x="3059" y="1168"/>
                      </a:lnTo>
                      <a:lnTo>
                        <a:pt x="3125" y="1134"/>
                      </a:lnTo>
                      <a:lnTo>
                        <a:pt x="3140" y="1163"/>
                      </a:lnTo>
                      <a:lnTo>
                        <a:pt x="3154" y="1196"/>
                      </a:lnTo>
                      <a:lnTo>
                        <a:pt x="3157" y="1209"/>
                      </a:lnTo>
                      <a:lnTo>
                        <a:pt x="3086" y="1229"/>
                      </a:lnTo>
                      <a:close/>
                      <a:moveTo>
                        <a:pt x="2919" y="1002"/>
                      </a:moveTo>
                      <a:lnTo>
                        <a:pt x="2883" y="945"/>
                      </a:lnTo>
                      <a:lnTo>
                        <a:pt x="2803" y="822"/>
                      </a:lnTo>
                      <a:lnTo>
                        <a:pt x="2761" y="765"/>
                      </a:lnTo>
                      <a:lnTo>
                        <a:pt x="2756" y="760"/>
                      </a:lnTo>
                      <a:lnTo>
                        <a:pt x="2813" y="712"/>
                      </a:lnTo>
                      <a:lnTo>
                        <a:pt x="2821" y="721"/>
                      </a:lnTo>
                      <a:lnTo>
                        <a:pt x="2865" y="782"/>
                      </a:lnTo>
                      <a:lnTo>
                        <a:pt x="2946" y="905"/>
                      </a:lnTo>
                      <a:lnTo>
                        <a:pt x="2982" y="962"/>
                      </a:lnTo>
                      <a:lnTo>
                        <a:pt x="2919" y="1002"/>
                      </a:lnTo>
                      <a:close/>
                      <a:moveTo>
                        <a:pt x="2595" y="591"/>
                      </a:moveTo>
                      <a:lnTo>
                        <a:pt x="2585" y="563"/>
                      </a:lnTo>
                      <a:lnTo>
                        <a:pt x="2569" y="527"/>
                      </a:lnTo>
                      <a:lnTo>
                        <a:pt x="2568" y="527"/>
                      </a:lnTo>
                      <a:lnTo>
                        <a:pt x="2634" y="491"/>
                      </a:lnTo>
                      <a:lnTo>
                        <a:pt x="2636" y="497"/>
                      </a:lnTo>
                      <a:lnTo>
                        <a:pt x="2654" y="536"/>
                      </a:lnTo>
                      <a:lnTo>
                        <a:pt x="2665" y="564"/>
                      </a:lnTo>
                      <a:lnTo>
                        <a:pt x="2595" y="591"/>
                      </a:lnTo>
                      <a:close/>
                      <a:moveTo>
                        <a:pt x="2431" y="382"/>
                      </a:moveTo>
                      <a:lnTo>
                        <a:pt x="2411" y="370"/>
                      </a:lnTo>
                      <a:lnTo>
                        <a:pt x="2358" y="342"/>
                      </a:lnTo>
                      <a:lnTo>
                        <a:pt x="2295" y="309"/>
                      </a:lnTo>
                      <a:lnTo>
                        <a:pt x="2261" y="289"/>
                      </a:lnTo>
                      <a:lnTo>
                        <a:pt x="2224" y="265"/>
                      </a:lnTo>
                      <a:cubicBezTo>
                        <a:pt x="2220" y="263"/>
                        <a:pt x="2217" y="260"/>
                        <a:pt x="2215" y="257"/>
                      </a:cubicBezTo>
                      <a:lnTo>
                        <a:pt x="2186" y="219"/>
                      </a:lnTo>
                      <a:lnTo>
                        <a:pt x="2179" y="213"/>
                      </a:lnTo>
                      <a:lnTo>
                        <a:pt x="2232" y="161"/>
                      </a:lnTo>
                      <a:lnTo>
                        <a:pt x="2244" y="174"/>
                      </a:lnTo>
                      <a:lnTo>
                        <a:pt x="2273" y="211"/>
                      </a:lnTo>
                      <a:lnTo>
                        <a:pt x="2264" y="203"/>
                      </a:lnTo>
                      <a:lnTo>
                        <a:pt x="2298" y="224"/>
                      </a:lnTo>
                      <a:lnTo>
                        <a:pt x="2331" y="243"/>
                      </a:lnTo>
                      <a:lnTo>
                        <a:pt x="2392" y="277"/>
                      </a:lnTo>
                      <a:lnTo>
                        <a:pt x="2450" y="307"/>
                      </a:lnTo>
                      <a:lnTo>
                        <a:pt x="2469" y="318"/>
                      </a:lnTo>
                      <a:lnTo>
                        <a:pt x="2431" y="382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>
                  <a:solidFill>
                    <a:srgbClr val="CC0000"/>
                  </a:solidFill>
                  <a:bevel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357" name="Group 36"/>
              <p:cNvGrpSpPr/>
              <p:nvPr/>
            </p:nvGrpSpPr>
            <p:grpSpPr bwMode="auto">
              <a:xfrm>
                <a:off x="3498" y="3353"/>
                <a:ext cx="206" cy="514"/>
                <a:chOff x="3498" y="3353"/>
                <a:chExt cx="206" cy="514"/>
              </a:xfrm>
            </p:grpSpPr>
            <p:sp>
              <p:nvSpPr>
                <p:cNvPr id="7361" name="Freeform 37"/>
                <p:cNvSpPr/>
                <p:nvPr/>
              </p:nvSpPr>
              <p:spPr bwMode="auto">
                <a:xfrm>
                  <a:off x="3498" y="3353"/>
                  <a:ext cx="206" cy="514"/>
                </a:xfrm>
                <a:custGeom>
                  <a:avLst/>
                  <a:gdLst>
                    <a:gd name="T0" fmla="*/ 190 w 1775"/>
                    <a:gd name="T1" fmla="*/ 1164 h 4425"/>
                    <a:gd name="T2" fmla="*/ 587 w 1775"/>
                    <a:gd name="T3" fmla="*/ 578 h 4425"/>
                    <a:gd name="T4" fmla="*/ 776 w 1775"/>
                    <a:gd name="T5" fmla="*/ 454 h 4425"/>
                    <a:gd name="T6" fmla="*/ 975 w 1775"/>
                    <a:gd name="T7" fmla="*/ 512 h 4425"/>
                    <a:gd name="T8" fmla="*/ 1363 w 1775"/>
                    <a:gd name="T9" fmla="*/ 1164 h 4425"/>
                    <a:gd name="T10" fmla="*/ 1627 w 1775"/>
                    <a:gd name="T11" fmla="*/ 3451 h 4425"/>
                    <a:gd name="T12" fmla="*/ 1495 w 1775"/>
                    <a:gd name="T13" fmla="*/ 3971 h 4425"/>
                    <a:gd name="T14" fmla="*/ 1305 w 1775"/>
                    <a:gd name="T15" fmla="*/ 4037 h 4425"/>
                    <a:gd name="T16" fmla="*/ 909 w 1775"/>
                    <a:gd name="T17" fmla="*/ 4293 h 4425"/>
                    <a:gd name="T18" fmla="*/ 719 w 1775"/>
                    <a:gd name="T19" fmla="*/ 4425 h 4425"/>
                    <a:gd name="T20" fmla="*/ 66 w 1775"/>
                    <a:gd name="T21" fmla="*/ 3971 h 4425"/>
                    <a:gd name="T22" fmla="*/ 0 w 1775"/>
                    <a:gd name="T23" fmla="*/ 3253 h 4425"/>
                    <a:gd name="T24" fmla="*/ 190 w 1775"/>
                    <a:gd name="T25" fmla="*/ 1684 h 4425"/>
                    <a:gd name="T26" fmla="*/ 66 w 1775"/>
                    <a:gd name="T27" fmla="*/ 1494 h 4425"/>
                    <a:gd name="T28" fmla="*/ 322 w 1775"/>
                    <a:gd name="T29" fmla="*/ 842 h 4425"/>
                    <a:gd name="T30" fmla="*/ 521 w 1775"/>
                    <a:gd name="T31" fmla="*/ 776 h 4425"/>
                    <a:gd name="T32" fmla="*/ 587 w 1775"/>
                    <a:gd name="T33" fmla="*/ 578 h 4425"/>
                    <a:gd name="T34" fmla="*/ 776 w 1775"/>
                    <a:gd name="T35" fmla="*/ 454 h 442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75"/>
                    <a:gd name="T55" fmla="*/ 0 h 4425"/>
                    <a:gd name="T56" fmla="*/ 1775 w 1775"/>
                    <a:gd name="T57" fmla="*/ 4425 h 442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75" h="4425">
                      <a:moveTo>
                        <a:pt x="190" y="1164"/>
                      </a:moveTo>
                      <a:cubicBezTo>
                        <a:pt x="281" y="809"/>
                        <a:pt x="388" y="867"/>
                        <a:pt x="587" y="578"/>
                      </a:cubicBezTo>
                      <a:cubicBezTo>
                        <a:pt x="702" y="0"/>
                        <a:pt x="570" y="289"/>
                        <a:pt x="776" y="454"/>
                      </a:cubicBezTo>
                      <a:cubicBezTo>
                        <a:pt x="834" y="495"/>
                        <a:pt x="909" y="495"/>
                        <a:pt x="975" y="512"/>
                      </a:cubicBezTo>
                      <a:cubicBezTo>
                        <a:pt x="1090" y="858"/>
                        <a:pt x="1041" y="1048"/>
                        <a:pt x="1363" y="1164"/>
                      </a:cubicBezTo>
                      <a:cubicBezTo>
                        <a:pt x="1775" y="1783"/>
                        <a:pt x="1544" y="2708"/>
                        <a:pt x="1627" y="3451"/>
                      </a:cubicBezTo>
                      <a:cubicBezTo>
                        <a:pt x="1594" y="3624"/>
                        <a:pt x="1618" y="3839"/>
                        <a:pt x="1495" y="3971"/>
                      </a:cubicBezTo>
                      <a:cubicBezTo>
                        <a:pt x="1445" y="4020"/>
                        <a:pt x="1363" y="4004"/>
                        <a:pt x="1305" y="4037"/>
                      </a:cubicBezTo>
                      <a:cubicBezTo>
                        <a:pt x="1164" y="4111"/>
                        <a:pt x="1041" y="4202"/>
                        <a:pt x="909" y="4293"/>
                      </a:cubicBezTo>
                      <a:cubicBezTo>
                        <a:pt x="842" y="4334"/>
                        <a:pt x="719" y="4425"/>
                        <a:pt x="719" y="4425"/>
                      </a:cubicBezTo>
                      <a:cubicBezTo>
                        <a:pt x="611" y="4095"/>
                        <a:pt x="372" y="4078"/>
                        <a:pt x="66" y="3971"/>
                      </a:cubicBezTo>
                      <a:cubicBezTo>
                        <a:pt x="157" y="3707"/>
                        <a:pt x="91" y="3517"/>
                        <a:pt x="0" y="3253"/>
                      </a:cubicBezTo>
                      <a:cubicBezTo>
                        <a:pt x="42" y="2543"/>
                        <a:pt x="83" y="2278"/>
                        <a:pt x="190" y="1684"/>
                      </a:cubicBezTo>
                      <a:cubicBezTo>
                        <a:pt x="149" y="1618"/>
                        <a:pt x="75" y="1568"/>
                        <a:pt x="66" y="1494"/>
                      </a:cubicBezTo>
                      <a:cubicBezTo>
                        <a:pt x="58" y="1436"/>
                        <a:pt x="281" y="883"/>
                        <a:pt x="322" y="842"/>
                      </a:cubicBezTo>
                      <a:cubicBezTo>
                        <a:pt x="372" y="792"/>
                        <a:pt x="454" y="801"/>
                        <a:pt x="521" y="776"/>
                      </a:cubicBezTo>
                      <a:cubicBezTo>
                        <a:pt x="545" y="710"/>
                        <a:pt x="537" y="627"/>
                        <a:pt x="587" y="578"/>
                      </a:cubicBezTo>
                      <a:cubicBezTo>
                        <a:pt x="793" y="363"/>
                        <a:pt x="776" y="619"/>
                        <a:pt x="776" y="454"/>
                      </a:cubicBezTo>
                    </a:path>
                  </a:pathLst>
                </a:custGeom>
                <a:solidFill>
                  <a:srgbClr val="000066"/>
                </a:solidFill>
                <a:ln w="0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62" name="Freeform 38"/>
                <p:cNvSpPr/>
                <p:nvPr/>
              </p:nvSpPr>
              <p:spPr bwMode="auto">
                <a:xfrm>
                  <a:off x="3498" y="3353"/>
                  <a:ext cx="206" cy="514"/>
                </a:xfrm>
                <a:custGeom>
                  <a:avLst/>
                  <a:gdLst>
                    <a:gd name="T0" fmla="*/ 22 w 206"/>
                    <a:gd name="T1" fmla="*/ 135 h 514"/>
                    <a:gd name="T2" fmla="*/ 68 w 206"/>
                    <a:gd name="T3" fmla="*/ 67 h 514"/>
                    <a:gd name="T4" fmla="*/ 90 w 206"/>
                    <a:gd name="T5" fmla="*/ 53 h 514"/>
                    <a:gd name="T6" fmla="*/ 113 w 206"/>
                    <a:gd name="T7" fmla="*/ 60 h 514"/>
                    <a:gd name="T8" fmla="*/ 158 w 206"/>
                    <a:gd name="T9" fmla="*/ 135 h 514"/>
                    <a:gd name="T10" fmla="*/ 188 w 206"/>
                    <a:gd name="T11" fmla="*/ 401 h 514"/>
                    <a:gd name="T12" fmla="*/ 173 w 206"/>
                    <a:gd name="T13" fmla="*/ 461 h 514"/>
                    <a:gd name="T14" fmla="*/ 151 w 206"/>
                    <a:gd name="T15" fmla="*/ 469 h 514"/>
                    <a:gd name="T16" fmla="*/ 105 w 206"/>
                    <a:gd name="T17" fmla="*/ 499 h 514"/>
                    <a:gd name="T18" fmla="*/ 83 w 206"/>
                    <a:gd name="T19" fmla="*/ 514 h 514"/>
                    <a:gd name="T20" fmla="*/ 7 w 206"/>
                    <a:gd name="T21" fmla="*/ 461 h 514"/>
                    <a:gd name="T22" fmla="*/ 0 w 206"/>
                    <a:gd name="T23" fmla="*/ 378 h 514"/>
                    <a:gd name="T24" fmla="*/ 22 w 206"/>
                    <a:gd name="T25" fmla="*/ 196 h 514"/>
                    <a:gd name="T26" fmla="*/ 7 w 206"/>
                    <a:gd name="T27" fmla="*/ 174 h 514"/>
                    <a:gd name="T28" fmla="*/ 37 w 206"/>
                    <a:gd name="T29" fmla="*/ 98 h 514"/>
                    <a:gd name="T30" fmla="*/ 60 w 206"/>
                    <a:gd name="T31" fmla="*/ 90 h 514"/>
                    <a:gd name="T32" fmla="*/ 68 w 206"/>
                    <a:gd name="T33" fmla="*/ 67 h 514"/>
                    <a:gd name="T34" fmla="*/ 90 w 206"/>
                    <a:gd name="T35" fmla="*/ 53 h 51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6"/>
                    <a:gd name="T55" fmla="*/ 0 h 514"/>
                    <a:gd name="T56" fmla="*/ 206 w 206"/>
                    <a:gd name="T57" fmla="*/ 514 h 51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6" h="514">
                      <a:moveTo>
                        <a:pt x="22" y="135"/>
                      </a:moveTo>
                      <a:cubicBezTo>
                        <a:pt x="32" y="94"/>
                        <a:pt x="45" y="101"/>
                        <a:pt x="68" y="67"/>
                      </a:cubicBezTo>
                      <a:cubicBezTo>
                        <a:pt x="81" y="0"/>
                        <a:pt x="66" y="34"/>
                        <a:pt x="90" y="53"/>
                      </a:cubicBezTo>
                      <a:cubicBezTo>
                        <a:pt x="96" y="58"/>
                        <a:pt x="105" y="58"/>
                        <a:pt x="113" y="60"/>
                      </a:cubicBezTo>
                      <a:cubicBezTo>
                        <a:pt x="126" y="100"/>
                        <a:pt x="120" y="122"/>
                        <a:pt x="158" y="135"/>
                      </a:cubicBezTo>
                      <a:cubicBezTo>
                        <a:pt x="206" y="207"/>
                        <a:pt x="179" y="315"/>
                        <a:pt x="188" y="401"/>
                      </a:cubicBezTo>
                      <a:cubicBezTo>
                        <a:pt x="185" y="421"/>
                        <a:pt x="187" y="446"/>
                        <a:pt x="173" y="461"/>
                      </a:cubicBezTo>
                      <a:cubicBezTo>
                        <a:pt x="167" y="467"/>
                        <a:pt x="158" y="465"/>
                        <a:pt x="151" y="469"/>
                      </a:cubicBezTo>
                      <a:cubicBezTo>
                        <a:pt x="135" y="478"/>
                        <a:pt x="120" y="488"/>
                        <a:pt x="105" y="499"/>
                      </a:cubicBezTo>
                      <a:cubicBezTo>
                        <a:pt x="97" y="503"/>
                        <a:pt x="83" y="514"/>
                        <a:pt x="83" y="514"/>
                      </a:cubicBezTo>
                      <a:cubicBezTo>
                        <a:pt x="70" y="476"/>
                        <a:pt x="43" y="474"/>
                        <a:pt x="7" y="461"/>
                      </a:cubicBezTo>
                      <a:cubicBezTo>
                        <a:pt x="18" y="431"/>
                        <a:pt x="10" y="409"/>
                        <a:pt x="0" y="378"/>
                      </a:cubicBezTo>
                      <a:cubicBezTo>
                        <a:pt x="4" y="296"/>
                        <a:pt x="9" y="265"/>
                        <a:pt x="22" y="196"/>
                      </a:cubicBezTo>
                      <a:cubicBezTo>
                        <a:pt x="17" y="188"/>
                        <a:pt x="8" y="182"/>
                        <a:pt x="7" y="174"/>
                      </a:cubicBezTo>
                      <a:cubicBezTo>
                        <a:pt x="6" y="167"/>
                        <a:pt x="32" y="103"/>
                        <a:pt x="37" y="98"/>
                      </a:cubicBezTo>
                      <a:cubicBezTo>
                        <a:pt x="43" y="92"/>
                        <a:pt x="52" y="93"/>
                        <a:pt x="60" y="90"/>
                      </a:cubicBezTo>
                      <a:cubicBezTo>
                        <a:pt x="63" y="83"/>
                        <a:pt x="62" y="73"/>
                        <a:pt x="68" y="67"/>
                      </a:cubicBezTo>
                      <a:cubicBezTo>
                        <a:pt x="92" y="43"/>
                        <a:pt x="90" y="72"/>
                        <a:pt x="90" y="53"/>
                      </a:cubicBezTo>
                    </a:path>
                  </a:pathLst>
                </a:custGeom>
                <a:noFill/>
                <a:ln w="26988">
                  <a:solidFill>
                    <a:srgbClr val="CC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358" name="Group 39"/>
              <p:cNvGrpSpPr/>
              <p:nvPr/>
            </p:nvGrpSpPr>
            <p:grpSpPr bwMode="auto">
              <a:xfrm>
                <a:off x="420" y="627"/>
                <a:ext cx="451" cy="629"/>
                <a:chOff x="420" y="627"/>
                <a:chExt cx="451" cy="629"/>
              </a:xfrm>
            </p:grpSpPr>
            <p:sp>
              <p:nvSpPr>
                <p:cNvPr id="7359" name="Freeform 40"/>
                <p:cNvSpPr/>
                <p:nvPr/>
              </p:nvSpPr>
              <p:spPr bwMode="auto">
                <a:xfrm>
                  <a:off x="420" y="627"/>
                  <a:ext cx="451" cy="629"/>
                </a:xfrm>
                <a:custGeom>
                  <a:avLst/>
                  <a:gdLst>
                    <a:gd name="T0" fmla="*/ 0 w 3880"/>
                    <a:gd name="T1" fmla="*/ 685 h 5424"/>
                    <a:gd name="T2" fmla="*/ 520 w 3880"/>
                    <a:gd name="T3" fmla="*/ 1073 h 5424"/>
                    <a:gd name="T4" fmla="*/ 784 w 3880"/>
                    <a:gd name="T5" fmla="*/ 1337 h 5424"/>
                    <a:gd name="T6" fmla="*/ 1114 w 3880"/>
                    <a:gd name="T7" fmla="*/ 809 h 5424"/>
                    <a:gd name="T8" fmla="*/ 1304 w 3880"/>
                    <a:gd name="T9" fmla="*/ 751 h 5424"/>
                    <a:gd name="T10" fmla="*/ 2476 w 3880"/>
                    <a:gd name="T11" fmla="*/ 355 h 5424"/>
                    <a:gd name="T12" fmla="*/ 2740 w 3880"/>
                    <a:gd name="T13" fmla="*/ 809 h 5424"/>
                    <a:gd name="T14" fmla="*/ 3516 w 3880"/>
                    <a:gd name="T15" fmla="*/ 875 h 5424"/>
                    <a:gd name="T16" fmla="*/ 3393 w 3880"/>
                    <a:gd name="T17" fmla="*/ 2378 h 5424"/>
                    <a:gd name="T18" fmla="*/ 3327 w 3880"/>
                    <a:gd name="T19" fmla="*/ 2568 h 5424"/>
                    <a:gd name="T20" fmla="*/ 2930 w 3880"/>
                    <a:gd name="T21" fmla="*/ 2700 h 5424"/>
                    <a:gd name="T22" fmla="*/ 2806 w 3880"/>
                    <a:gd name="T23" fmla="*/ 3352 h 5424"/>
                    <a:gd name="T24" fmla="*/ 2542 w 3880"/>
                    <a:gd name="T25" fmla="*/ 3748 h 5424"/>
                    <a:gd name="T26" fmla="*/ 2410 w 3880"/>
                    <a:gd name="T27" fmla="*/ 3938 h 5424"/>
                    <a:gd name="T28" fmla="*/ 2088 w 3880"/>
                    <a:gd name="T29" fmla="*/ 4722 h 5424"/>
                    <a:gd name="T30" fmla="*/ 0 w 3880"/>
                    <a:gd name="T31" fmla="*/ 5243 h 5424"/>
                    <a:gd name="T32" fmla="*/ 0 w 3880"/>
                    <a:gd name="T33" fmla="*/ 685 h 54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880"/>
                    <a:gd name="T52" fmla="*/ 0 h 5424"/>
                    <a:gd name="T53" fmla="*/ 3880 w 3880"/>
                    <a:gd name="T54" fmla="*/ 5424 h 54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880" h="5424">
                      <a:moveTo>
                        <a:pt x="0" y="685"/>
                      </a:moveTo>
                      <a:cubicBezTo>
                        <a:pt x="148" y="908"/>
                        <a:pt x="272" y="982"/>
                        <a:pt x="520" y="1073"/>
                      </a:cubicBezTo>
                      <a:cubicBezTo>
                        <a:pt x="561" y="1189"/>
                        <a:pt x="619" y="1503"/>
                        <a:pt x="784" y="1337"/>
                      </a:cubicBezTo>
                      <a:cubicBezTo>
                        <a:pt x="1362" y="759"/>
                        <a:pt x="561" y="1081"/>
                        <a:pt x="1114" y="809"/>
                      </a:cubicBezTo>
                      <a:cubicBezTo>
                        <a:pt x="1172" y="776"/>
                        <a:pt x="1238" y="768"/>
                        <a:pt x="1304" y="751"/>
                      </a:cubicBezTo>
                      <a:cubicBezTo>
                        <a:pt x="1626" y="272"/>
                        <a:pt x="1808" y="404"/>
                        <a:pt x="2476" y="355"/>
                      </a:cubicBezTo>
                      <a:cubicBezTo>
                        <a:pt x="3005" y="0"/>
                        <a:pt x="2245" y="421"/>
                        <a:pt x="2740" y="809"/>
                      </a:cubicBezTo>
                      <a:cubicBezTo>
                        <a:pt x="2947" y="966"/>
                        <a:pt x="3261" y="850"/>
                        <a:pt x="3516" y="875"/>
                      </a:cubicBezTo>
                      <a:cubicBezTo>
                        <a:pt x="3822" y="1337"/>
                        <a:pt x="3880" y="2039"/>
                        <a:pt x="3393" y="2378"/>
                      </a:cubicBezTo>
                      <a:cubicBezTo>
                        <a:pt x="3368" y="2444"/>
                        <a:pt x="3384" y="2526"/>
                        <a:pt x="3327" y="2568"/>
                      </a:cubicBezTo>
                      <a:cubicBezTo>
                        <a:pt x="3211" y="2650"/>
                        <a:pt x="2930" y="2700"/>
                        <a:pt x="2930" y="2700"/>
                      </a:cubicBezTo>
                      <a:cubicBezTo>
                        <a:pt x="2864" y="2914"/>
                        <a:pt x="2889" y="3146"/>
                        <a:pt x="2806" y="3352"/>
                      </a:cubicBezTo>
                      <a:cubicBezTo>
                        <a:pt x="2749" y="3501"/>
                        <a:pt x="2633" y="3616"/>
                        <a:pt x="2542" y="3748"/>
                      </a:cubicBezTo>
                      <a:cubicBezTo>
                        <a:pt x="2501" y="3814"/>
                        <a:pt x="2410" y="3938"/>
                        <a:pt x="2410" y="3938"/>
                      </a:cubicBezTo>
                      <a:cubicBezTo>
                        <a:pt x="2361" y="4301"/>
                        <a:pt x="2443" y="4607"/>
                        <a:pt x="2088" y="4722"/>
                      </a:cubicBezTo>
                      <a:cubicBezTo>
                        <a:pt x="1618" y="5424"/>
                        <a:pt x="677" y="4904"/>
                        <a:pt x="0" y="5243"/>
                      </a:cubicBezTo>
                      <a:lnTo>
                        <a:pt x="0" y="68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0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60" name="Freeform 41"/>
                <p:cNvSpPr/>
                <p:nvPr/>
              </p:nvSpPr>
              <p:spPr bwMode="auto">
                <a:xfrm>
                  <a:off x="420" y="627"/>
                  <a:ext cx="451" cy="629"/>
                </a:xfrm>
                <a:custGeom>
                  <a:avLst/>
                  <a:gdLst>
                    <a:gd name="T0" fmla="*/ 0 w 3880"/>
                    <a:gd name="T1" fmla="*/ 685 h 5424"/>
                    <a:gd name="T2" fmla="*/ 520 w 3880"/>
                    <a:gd name="T3" fmla="*/ 1073 h 5424"/>
                    <a:gd name="T4" fmla="*/ 784 w 3880"/>
                    <a:gd name="T5" fmla="*/ 1337 h 5424"/>
                    <a:gd name="T6" fmla="*/ 1114 w 3880"/>
                    <a:gd name="T7" fmla="*/ 809 h 5424"/>
                    <a:gd name="T8" fmla="*/ 1304 w 3880"/>
                    <a:gd name="T9" fmla="*/ 751 h 5424"/>
                    <a:gd name="T10" fmla="*/ 2476 w 3880"/>
                    <a:gd name="T11" fmla="*/ 355 h 5424"/>
                    <a:gd name="T12" fmla="*/ 2740 w 3880"/>
                    <a:gd name="T13" fmla="*/ 809 h 5424"/>
                    <a:gd name="T14" fmla="*/ 3516 w 3880"/>
                    <a:gd name="T15" fmla="*/ 875 h 5424"/>
                    <a:gd name="T16" fmla="*/ 3393 w 3880"/>
                    <a:gd name="T17" fmla="*/ 2378 h 5424"/>
                    <a:gd name="T18" fmla="*/ 3327 w 3880"/>
                    <a:gd name="T19" fmla="*/ 2568 h 5424"/>
                    <a:gd name="T20" fmla="*/ 2930 w 3880"/>
                    <a:gd name="T21" fmla="*/ 2700 h 5424"/>
                    <a:gd name="T22" fmla="*/ 2806 w 3880"/>
                    <a:gd name="T23" fmla="*/ 3352 h 5424"/>
                    <a:gd name="T24" fmla="*/ 2542 w 3880"/>
                    <a:gd name="T25" fmla="*/ 3748 h 5424"/>
                    <a:gd name="T26" fmla="*/ 2410 w 3880"/>
                    <a:gd name="T27" fmla="*/ 3938 h 5424"/>
                    <a:gd name="T28" fmla="*/ 2088 w 3880"/>
                    <a:gd name="T29" fmla="*/ 4722 h 5424"/>
                    <a:gd name="T30" fmla="*/ 0 w 3880"/>
                    <a:gd name="T31" fmla="*/ 5243 h 5424"/>
                    <a:gd name="T32" fmla="*/ 0 w 3880"/>
                    <a:gd name="T33" fmla="*/ 685 h 54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880"/>
                    <a:gd name="T52" fmla="*/ 0 h 5424"/>
                    <a:gd name="T53" fmla="*/ 3880 w 3880"/>
                    <a:gd name="T54" fmla="*/ 5424 h 54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880" h="5424">
                      <a:moveTo>
                        <a:pt x="0" y="685"/>
                      </a:moveTo>
                      <a:cubicBezTo>
                        <a:pt x="148" y="908"/>
                        <a:pt x="272" y="982"/>
                        <a:pt x="520" y="1073"/>
                      </a:cubicBezTo>
                      <a:cubicBezTo>
                        <a:pt x="561" y="1189"/>
                        <a:pt x="619" y="1503"/>
                        <a:pt x="784" y="1337"/>
                      </a:cubicBezTo>
                      <a:cubicBezTo>
                        <a:pt x="1362" y="759"/>
                        <a:pt x="561" y="1081"/>
                        <a:pt x="1114" y="809"/>
                      </a:cubicBezTo>
                      <a:cubicBezTo>
                        <a:pt x="1172" y="776"/>
                        <a:pt x="1238" y="768"/>
                        <a:pt x="1304" y="751"/>
                      </a:cubicBezTo>
                      <a:cubicBezTo>
                        <a:pt x="1626" y="272"/>
                        <a:pt x="1808" y="404"/>
                        <a:pt x="2476" y="355"/>
                      </a:cubicBezTo>
                      <a:cubicBezTo>
                        <a:pt x="3005" y="0"/>
                        <a:pt x="2245" y="421"/>
                        <a:pt x="2740" y="809"/>
                      </a:cubicBezTo>
                      <a:cubicBezTo>
                        <a:pt x="2947" y="966"/>
                        <a:pt x="3261" y="850"/>
                        <a:pt x="3516" y="875"/>
                      </a:cubicBezTo>
                      <a:cubicBezTo>
                        <a:pt x="3822" y="1337"/>
                        <a:pt x="3880" y="2039"/>
                        <a:pt x="3393" y="2378"/>
                      </a:cubicBezTo>
                      <a:cubicBezTo>
                        <a:pt x="3368" y="2444"/>
                        <a:pt x="3384" y="2526"/>
                        <a:pt x="3327" y="2568"/>
                      </a:cubicBezTo>
                      <a:cubicBezTo>
                        <a:pt x="3211" y="2650"/>
                        <a:pt x="2930" y="2700"/>
                        <a:pt x="2930" y="2700"/>
                      </a:cubicBezTo>
                      <a:cubicBezTo>
                        <a:pt x="2864" y="2914"/>
                        <a:pt x="2889" y="3146"/>
                        <a:pt x="2806" y="3352"/>
                      </a:cubicBezTo>
                      <a:cubicBezTo>
                        <a:pt x="2749" y="3501"/>
                        <a:pt x="2633" y="3616"/>
                        <a:pt x="2542" y="3748"/>
                      </a:cubicBezTo>
                      <a:cubicBezTo>
                        <a:pt x="2501" y="3814"/>
                        <a:pt x="2410" y="3938"/>
                        <a:pt x="2410" y="3938"/>
                      </a:cubicBezTo>
                      <a:cubicBezTo>
                        <a:pt x="2361" y="4301"/>
                        <a:pt x="2443" y="4607"/>
                        <a:pt x="2088" y="4722"/>
                      </a:cubicBezTo>
                      <a:cubicBezTo>
                        <a:pt x="1618" y="5424"/>
                        <a:pt x="677" y="4904"/>
                        <a:pt x="0" y="5243"/>
                      </a:cubicBezTo>
                      <a:lnTo>
                        <a:pt x="0" y="685"/>
                      </a:lnTo>
                      <a:close/>
                    </a:path>
                  </a:pathLst>
                </a:custGeom>
                <a:noFill/>
                <a:ln w="26988" cap="rnd">
                  <a:solidFill>
                    <a:srgbClr val="CC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7191" name="Group 42"/>
            <p:cNvGrpSpPr/>
            <p:nvPr/>
          </p:nvGrpSpPr>
          <p:grpSpPr bwMode="auto">
            <a:xfrm>
              <a:off x="1803" y="1005"/>
              <a:ext cx="3781" cy="2861"/>
              <a:chOff x="1803" y="1005"/>
              <a:chExt cx="3781" cy="2861"/>
            </a:xfrm>
          </p:grpSpPr>
          <p:grpSp>
            <p:nvGrpSpPr>
              <p:cNvPr id="7325" name="Group 43"/>
              <p:cNvGrpSpPr/>
              <p:nvPr/>
            </p:nvGrpSpPr>
            <p:grpSpPr bwMode="auto">
              <a:xfrm>
                <a:off x="1803" y="2603"/>
                <a:ext cx="1590" cy="1257"/>
                <a:chOff x="1803" y="2603"/>
                <a:chExt cx="1590" cy="1257"/>
              </a:xfrm>
            </p:grpSpPr>
            <p:sp>
              <p:nvSpPr>
                <p:cNvPr id="7347" name="Freeform 44"/>
                <p:cNvSpPr/>
                <p:nvPr/>
              </p:nvSpPr>
              <p:spPr bwMode="auto">
                <a:xfrm>
                  <a:off x="1810" y="2611"/>
                  <a:ext cx="1583" cy="1249"/>
                </a:xfrm>
                <a:custGeom>
                  <a:avLst/>
                  <a:gdLst>
                    <a:gd name="T0" fmla="*/ 5746 w 13638"/>
                    <a:gd name="T1" fmla="*/ 925 h 10766"/>
                    <a:gd name="T2" fmla="*/ 6522 w 13638"/>
                    <a:gd name="T3" fmla="*/ 141 h 10766"/>
                    <a:gd name="T4" fmla="*/ 6976 w 13638"/>
                    <a:gd name="T5" fmla="*/ 396 h 10766"/>
                    <a:gd name="T6" fmla="*/ 7504 w 13638"/>
                    <a:gd name="T7" fmla="*/ 925 h 10766"/>
                    <a:gd name="T8" fmla="*/ 7174 w 13638"/>
                    <a:gd name="T9" fmla="*/ 2097 h 10766"/>
                    <a:gd name="T10" fmla="*/ 6390 w 13638"/>
                    <a:gd name="T11" fmla="*/ 2617 h 10766"/>
                    <a:gd name="T12" fmla="*/ 6522 w 13638"/>
                    <a:gd name="T13" fmla="*/ 2873 h 10766"/>
                    <a:gd name="T14" fmla="*/ 6976 w 13638"/>
                    <a:gd name="T15" fmla="*/ 4632 h 10766"/>
                    <a:gd name="T16" fmla="*/ 7438 w 13638"/>
                    <a:gd name="T17" fmla="*/ 4962 h 10766"/>
                    <a:gd name="T18" fmla="*/ 7694 w 13638"/>
                    <a:gd name="T19" fmla="*/ 5284 h 10766"/>
                    <a:gd name="T20" fmla="*/ 7958 w 13638"/>
                    <a:gd name="T21" fmla="*/ 5548 h 10766"/>
                    <a:gd name="T22" fmla="*/ 8610 w 13638"/>
                    <a:gd name="T23" fmla="*/ 6853 h 10766"/>
                    <a:gd name="T24" fmla="*/ 9196 w 13638"/>
                    <a:gd name="T25" fmla="*/ 7175 h 10766"/>
                    <a:gd name="T26" fmla="*/ 9650 w 13638"/>
                    <a:gd name="T27" fmla="*/ 7695 h 10766"/>
                    <a:gd name="T28" fmla="*/ 10303 w 13638"/>
                    <a:gd name="T29" fmla="*/ 8149 h 10766"/>
                    <a:gd name="T30" fmla="*/ 10823 w 13638"/>
                    <a:gd name="T31" fmla="*/ 8347 h 10766"/>
                    <a:gd name="T32" fmla="*/ 11929 w 13638"/>
                    <a:gd name="T33" fmla="*/ 8999 h 10766"/>
                    <a:gd name="T34" fmla="*/ 12845 w 13638"/>
                    <a:gd name="T35" fmla="*/ 9454 h 10766"/>
                    <a:gd name="T36" fmla="*/ 13497 w 13638"/>
                    <a:gd name="T37" fmla="*/ 10304 h 10766"/>
                    <a:gd name="T38" fmla="*/ 12779 w 13638"/>
                    <a:gd name="T39" fmla="*/ 10494 h 10766"/>
                    <a:gd name="T40" fmla="*/ 12127 w 13638"/>
                    <a:gd name="T41" fmla="*/ 10238 h 10766"/>
                    <a:gd name="T42" fmla="*/ 11409 w 13638"/>
                    <a:gd name="T43" fmla="*/ 10626 h 10766"/>
                    <a:gd name="T44" fmla="*/ 10038 w 13638"/>
                    <a:gd name="T45" fmla="*/ 10626 h 10766"/>
                    <a:gd name="T46" fmla="*/ 9782 w 13638"/>
                    <a:gd name="T47" fmla="*/ 10560 h 10766"/>
                    <a:gd name="T48" fmla="*/ 8544 w 13638"/>
                    <a:gd name="T49" fmla="*/ 9784 h 10766"/>
                    <a:gd name="T50" fmla="*/ 7562 w 13638"/>
                    <a:gd name="T51" fmla="*/ 8867 h 10766"/>
                    <a:gd name="T52" fmla="*/ 6976 w 13638"/>
                    <a:gd name="T53" fmla="*/ 8669 h 10766"/>
                    <a:gd name="T54" fmla="*/ 6522 w 13638"/>
                    <a:gd name="T55" fmla="*/ 8281 h 10766"/>
                    <a:gd name="T56" fmla="*/ 5803 w 13638"/>
                    <a:gd name="T57" fmla="*/ 7439 h 10766"/>
                    <a:gd name="T58" fmla="*/ 5415 w 13638"/>
                    <a:gd name="T59" fmla="*/ 6853 h 10766"/>
                    <a:gd name="T60" fmla="*/ 4441 w 13638"/>
                    <a:gd name="T61" fmla="*/ 6390 h 10766"/>
                    <a:gd name="T62" fmla="*/ 4045 w 13638"/>
                    <a:gd name="T63" fmla="*/ 5094 h 10766"/>
                    <a:gd name="T64" fmla="*/ 3335 w 13638"/>
                    <a:gd name="T65" fmla="*/ 3856 h 10766"/>
                    <a:gd name="T66" fmla="*/ 2873 w 13638"/>
                    <a:gd name="T67" fmla="*/ 3526 h 10766"/>
                    <a:gd name="T68" fmla="*/ 1247 w 13638"/>
                    <a:gd name="T69" fmla="*/ 3980 h 10766"/>
                    <a:gd name="T70" fmla="*/ 726 w 13638"/>
                    <a:gd name="T71" fmla="*/ 3724 h 10766"/>
                    <a:gd name="T72" fmla="*/ 8 w 13638"/>
                    <a:gd name="T73" fmla="*/ 2097 h 10766"/>
                    <a:gd name="T74" fmla="*/ 272 w 13638"/>
                    <a:gd name="T75" fmla="*/ 1445 h 10766"/>
                    <a:gd name="T76" fmla="*/ 1833 w 13638"/>
                    <a:gd name="T77" fmla="*/ 661 h 10766"/>
                    <a:gd name="T78" fmla="*/ 2287 w 13638"/>
                    <a:gd name="T79" fmla="*/ 661 h 10766"/>
                    <a:gd name="T80" fmla="*/ 3071 w 13638"/>
                    <a:gd name="T81" fmla="*/ 727 h 10766"/>
                    <a:gd name="T82" fmla="*/ 4441 w 13638"/>
                    <a:gd name="T83" fmla="*/ 661 h 10766"/>
                    <a:gd name="T84" fmla="*/ 5680 w 13638"/>
                    <a:gd name="T85" fmla="*/ 661 h 1076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638"/>
                    <a:gd name="T130" fmla="*/ 0 h 10766"/>
                    <a:gd name="T131" fmla="*/ 13638 w 13638"/>
                    <a:gd name="T132" fmla="*/ 10766 h 1076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638" h="10766">
                      <a:moveTo>
                        <a:pt x="5160" y="1049"/>
                      </a:moveTo>
                      <a:cubicBezTo>
                        <a:pt x="5349" y="983"/>
                        <a:pt x="5614" y="1073"/>
                        <a:pt x="5746" y="925"/>
                      </a:cubicBezTo>
                      <a:cubicBezTo>
                        <a:pt x="6010" y="619"/>
                        <a:pt x="5556" y="198"/>
                        <a:pt x="6134" y="8"/>
                      </a:cubicBezTo>
                      <a:cubicBezTo>
                        <a:pt x="6266" y="50"/>
                        <a:pt x="6480" y="8"/>
                        <a:pt x="6522" y="141"/>
                      </a:cubicBezTo>
                      <a:cubicBezTo>
                        <a:pt x="6546" y="207"/>
                        <a:pt x="6530" y="306"/>
                        <a:pt x="6588" y="339"/>
                      </a:cubicBezTo>
                      <a:cubicBezTo>
                        <a:pt x="6703" y="405"/>
                        <a:pt x="6844" y="380"/>
                        <a:pt x="6976" y="396"/>
                      </a:cubicBezTo>
                      <a:cubicBezTo>
                        <a:pt x="7149" y="925"/>
                        <a:pt x="6885" y="306"/>
                        <a:pt x="7240" y="661"/>
                      </a:cubicBezTo>
                      <a:cubicBezTo>
                        <a:pt x="7595" y="1016"/>
                        <a:pt x="6976" y="752"/>
                        <a:pt x="7504" y="925"/>
                      </a:cubicBezTo>
                      <a:cubicBezTo>
                        <a:pt x="7413" y="1181"/>
                        <a:pt x="7380" y="1437"/>
                        <a:pt x="7306" y="1701"/>
                      </a:cubicBezTo>
                      <a:cubicBezTo>
                        <a:pt x="7273" y="1833"/>
                        <a:pt x="7314" y="2072"/>
                        <a:pt x="7174" y="2097"/>
                      </a:cubicBezTo>
                      <a:cubicBezTo>
                        <a:pt x="7066" y="2114"/>
                        <a:pt x="6959" y="2139"/>
                        <a:pt x="6852" y="2155"/>
                      </a:cubicBezTo>
                      <a:cubicBezTo>
                        <a:pt x="6621" y="2386"/>
                        <a:pt x="6489" y="2328"/>
                        <a:pt x="6390" y="2617"/>
                      </a:cubicBezTo>
                      <a:cubicBezTo>
                        <a:pt x="6456" y="2642"/>
                        <a:pt x="6555" y="2626"/>
                        <a:pt x="6588" y="2683"/>
                      </a:cubicBezTo>
                      <a:cubicBezTo>
                        <a:pt x="6621" y="2741"/>
                        <a:pt x="6522" y="2807"/>
                        <a:pt x="6522" y="2873"/>
                      </a:cubicBezTo>
                      <a:cubicBezTo>
                        <a:pt x="6522" y="4285"/>
                        <a:pt x="6324" y="3930"/>
                        <a:pt x="6720" y="4500"/>
                      </a:cubicBezTo>
                      <a:cubicBezTo>
                        <a:pt x="7124" y="4384"/>
                        <a:pt x="6761" y="4417"/>
                        <a:pt x="6976" y="4632"/>
                      </a:cubicBezTo>
                      <a:cubicBezTo>
                        <a:pt x="7025" y="4681"/>
                        <a:pt x="7108" y="4673"/>
                        <a:pt x="7174" y="4698"/>
                      </a:cubicBezTo>
                      <a:cubicBezTo>
                        <a:pt x="7347" y="5210"/>
                        <a:pt x="7091" y="4624"/>
                        <a:pt x="7438" y="4962"/>
                      </a:cubicBezTo>
                      <a:cubicBezTo>
                        <a:pt x="7487" y="5012"/>
                        <a:pt x="7463" y="5103"/>
                        <a:pt x="7504" y="5152"/>
                      </a:cubicBezTo>
                      <a:cubicBezTo>
                        <a:pt x="7554" y="5210"/>
                        <a:pt x="7628" y="5243"/>
                        <a:pt x="7694" y="5284"/>
                      </a:cubicBezTo>
                      <a:cubicBezTo>
                        <a:pt x="7719" y="5350"/>
                        <a:pt x="7710" y="5433"/>
                        <a:pt x="7760" y="5482"/>
                      </a:cubicBezTo>
                      <a:cubicBezTo>
                        <a:pt x="7809" y="5532"/>
                        <a:pt x="7933" y="5482"/>
                        <a:pt x="7958" y="5548"/>
                      </a:cubicBezTo>
                      <a:cubicBezTo>
                        <a:pt x="8131" y="6068"/>
                        <a:pt x="7826" y="6341"/>
                        <a:pt x="8346" y="6523"/>
                      </a:cubicBezTo>
                      <a:cubicBezTo>
                        <a:pt x="8503" y="7167"/>
                        <a:pt x="8263" y="6523"/>
                        <a:pt x="8610" y="6853"/>
                      </a:cubicBezTo>
                      <a:cubicBezTo>
                        <a:pt x="8660" y="6902"/>
                        <a:pt x="8627" y="6993"/>
                        <a:pt x="8676" y="7043"/>
                      </a:cubicBezTo>
                      <a:cubicBezTo>
                        <a:pt x="8800" y="7167"/>
                        <a:pt x="9023" y="7142"/>
                        <a:pt x="9196" y="7175"/>
                      </a:cubicBezTo>
                      <a:cubicBezTo>
                        <a:pt x="9560" y="7720"/>
                        <a:pt x="9081" y="7059"/>
                        <a:pt x="9518" y="7497"/>
                      </a:cubicBezTo>
                      <a:cubicBezTo>
                        <a:pt x="9576" y="7555"/>
                        <a:pt x="9584" y="7645"/>
                        <a:pt x="9650" y="7695"/>
                      </a:cubicBezTo>
                      <a:cubicBezTo>
                        <a:pt x="9840" y="7844"/>
                        <a:pt x="10129" y="7794"/>
                        <a:pt x="10369" y="7827"/>
                      </a:cubicBezTo>
                      <a:cubicBezTo>
                        <a:pt x="10748" y="7959"/>
                        <a:pt x="10558" y="8066"/>
                        <a:pt x="10303" y="8149"/>
                      </a:cubicBezTo>
                      <a:cubicBezTo>
                        <a:pt x="10369" y="8190"/>
                        <a:pt x="10426" y="8256"/>
                        <a:pt x="10501" y="8281"/>
                      </a:cubicBezTo>
                      <a:cubicBezTo>
                        <a:pt x="10600" y="8322"/>
                        <a:pt x="10740" y="8273"/>
                        <a:pt x="10823" y="8347"/>
                      </a:cubicBezTo>
                      <a:cubicBezTo>
                        <a:pt x="11367" y="8818"/>
                        <a:pt x="10451" y="8479"/>
                        <a:pt x="11087" y="8669"/>
                      </a:cubicBezTo>
                      <a:cubicBezTo>
                        <a:pt x="11219" y="9115"/>
                        <a:pt x="11549" y="8876"/>
                        <a:pt x="11929" y="8999"/>
                      </a:cubicBezTo>
                      <a:cubicBezTo>
                        <a:pt x="12152" y="9222"/>
                        <a:pt x="12292" y="9222"/>
                        <a:pt x="12581" y="9321"/>
                      </a:cubicBezTo>
                      <a:cubicBezTo>
                        <a:pt x="12738" y="9784"/>
                        <a:pt x="12515" y="9338"/>
                        <a:pt x="12845" y="9454"/>
                      </a:cubicBezTo>
                      <a:cubicBezTo>
                        <a:pt x="12928" y="9487"/>
                        <a:pt x="12969" y="9586"/>
                        <a:pt x="13035" y="9652"/>
                      </a:cubicBezTo>
                      <a:cubicBezTo>
                        <a:pt x="13151" y="9982"/>
                        <a:pt x="13151" y="10188"/>
                        <a:pt x="13497" y="10304"/>
                      </a:cubicBezTo>
                      <a:cubicBezTo>
                        <a:pt x="13638" y="10766"/>
                        <a:pt x="13274" y="10609"/>
                        <a:pt x="12969" y="10560"/>
                      </a:cubicBezTo>
                      <a:cubicBezTo>
                        <a:pt x="12903" y="10535"/>
                        <a:pt x="12829" y="10535"/>
                        <a:pt x="12779" y="10494"/>
                      </a:cubicBezTo>
                      <a:cubicBezTo>
                        <a:pt x="12721" y="10444"/>
                        <a:pt x="12721" y="10329"/>
                        <a:pt x="12647" y="10304"/>
                      </a:cubicBezTo>
                      <a:cubicBezTo>
                        <a:pt x="12482" y="10238"/>
                        <a:pt x="12300" y="10263"/>
                        <a:pt x="12127" y="10238"/>
                      </a:cubicBezTo>
                      <a:cubicBezTo>
                        <a:pt x="11797" y="10023"/>
                        <a:pt x="11772" y="10172"/>
                        <a:pt x="11475" y="10370"/>
                      </a:cubicBezTo>
                      <a:cubicBezTo>
                        <a:pt x="11450" y="10453"/>
                        <a:pt x="11475" y="10568"/>
                        <a:pt x="11409" y="10626"/>
                      </a:cubicBezTo>
                      <a:cubicBezTo>
                        <a:pt x="11326" y="10692"/>
                        <a:pt x="11194" y="10692"/>
                        <a:pt x="11087" y="10692"/>
                      </a:cubicBezTo>
                      <a:cubicBezTo>
                        <a:pt x="10740" y="10692"/>
                        <a:pt x="10385" y="10651"/>
                        <a:pt x="10038" y="10626"/>
                      </a:cubicBezTo>
                      <a:cubicBezTo>
                        <a:pt x="10014" y="10560"/>
                        <a:pt x="10038" y="10453"/>
                        <a:pt x="9972" y="10436"/>
                      </a:cubicBezTo>
                      <a:cubicBezTo>
                        <a:pt x="9898" y="10419"/>
                        <a:pt x="9857" y="10552"/>
                        <a:pt x="9782" y="10560"/>
                      </a:cubicBezTo>
                      <a:cubicBezTo>
                        <a:pt x="9650" y="10576"/>
                        <a:pt x="9328" y="10411"/>
                        <a:pt x="9196" y="10370"/>
                      </a:cubicBezTo>
                      <a:cubicBezTo>
                        <a:pt x="9056" y="9825"/>
                        <a:pt x="9106" y="9899"/>
                        <a:pt x="8544" y="9784"/>
                      </a:cubicBezTo>
                      <a:cubicBezTo>
                        <a:pt x="8470" y="9404"/>
                        <a:pt x="8437" y="9379"/>
                        <a:pt x="8090" y="9255"/>
                      </a:cubicBezTo>
                      <a:cubicBezTo>
                        <a:pt x="7933" y="9032"/>
                        <a:pt x="7818" y="8950"/>
                        <a:pt x="7562" y="8867"/>
                      </a:cubicBezTo>
                      <a:cubicBezTo>
                        <a:pt x="7496" y="8826"/>
                        <a:pt x="7446" y="8760"/>
                        <a:pt x="7372" y="8735"/>
                      </a:cubicBezTo>
                      <a:cubicBezTo>
                        <a:pt x="7248" y="8694"/>
                        <a:pt x="7091" y="8735"/>
                        <a:pt x="6976" y="8669"/>
                      </a:cubicBezTo>
                      <a:cubicBezTo>
                        <a:pt x="6918" y="8636"/>
                        <a:pt x="6959" y="8529"/>
                        <a:pt x="6918" y="8479"/>
                      </a:cubicBezTo>
                      <a:cubicBezTo>
                        <a:pt x="6827" y="8364"/>
                        <a:pt x="6654" y="8322"/>
                        <a:pt x="6522" y="8281"/>
                      </a:cubicBezTo>
                      <a:cubicBezTo>
                        <a:pt x="6216" y="8075"/>
                        <a:pt x="6357" y="8223"/>
                        <a:pt x="6200" y="7761"/>
                      </a:cubicBezTo>
                      <a:cubicBezTo>
                        <a:pt x="6158" y="7637"/>
                        <a:pt x="5902" y="7505"/>
                        <a:pt x="5803" y="7439"/>
                      </a:cubicBezTo>
                      <a:cubicBezTo>
                        <a:pt x="5721" y="7307"/>
                        <a:pt x="5638" y="7175"/>
                        <a:pt x="5548" y="7043"/>
                      </a:cubicBezTo>
                      <a:cubicBezTo>
                        <a:pt x="5506" y="6977"/>
                        <a:pt x="5490" y="6878"/>
                        <a:pt x="5415" y="6853"/>
                      </a:cubicBezTo>
                      <a:cubicBezTo>
                        <a:pt x="5126" y="6754"/>
                        <a:pt x="4912" y="6613"/>
                        <a:pt x="4631" y="6523"/>
                      </a:cubicBezTo>
                      <a:cubicBezTo>
                        <a:pt x="4565" y="6481"/>
                        <a:pt x="4483" y="6457"/>
                        <a:pt x="4441" y="6390"/>
                      </a:cubicBezTo>
                      <a:cubicBezTo>
                        <a:pt x="4367" y="6275"/>
                        <a:pt x="4309" y="6002"/>
                        <a:pt x="4309" y="6002"/>
                      </a:cubicBezTo>
                      <a:cubicBezTo>
                        <a:pt x="4260" y="5590"/>
                        <a:pt x="4268" y="5416"/>
                        <a:pt x="4045" y="5094"/>
                      </a:cubicBezTo>
                      <a:cubicBezTo>
                        <a:pt x="3946" y="4764"/>
                        <a:pt x="3830" y="4442"/>
                        <a:pt x="3723" y="4112"/>
                      </a:cubicBezTo>
                      <a:cubicBezTo>
                        <a:pt x="3674" y="3963"/>
                        <a:pt x="3335" y="3856"/>
                        <a:pt x="3335" y="3856"/>
                      </a:cubicBezTo>
                      <a:cubicBezTo>
                        <a:pt x="3310" y="3790"/>
                        <a:pt x="3327" y="3699"/>
                        <a:pt x="3269" y="3658"/>
                      </a:cubicBezTo>
                      <a:cubicBezTo>
                        <a:pt x="3154" y="3575"/>
                        <a:pt x="2873" y="3526"/>
                        <a:pt x="2873" y="3526"/>
                      </a:cubicBezTo>
                      <a:cubicBezTo>
                        <a:pt x="2534" y="3171"/>
                        <a:pt x="2435" y="3278"/>
                        <a:pt x="1899" y="3327"/>
                      </a:cubicBezTo>
                      <a:cubicBezTo>
                        <a:pt x="1618" y="3517"/>
                        <a:pt x="1535" y="3798"/>
                        <a:pt x="1247" y="3980"/>
                      </a:cubicBezTo>
                      <a:cubicBezTo>
                        <a:pt x="1098" y="3955"/>
                        <a:pt x="933" y="3980"/>
                        <a:pt x="793" y="3914"/>
                      </a:cubicBezTo>
                      <a:cubicBezTo>
                        <a:pt x="735" y="3881"/>
                        <a:pt x="784" y="3765"/>
                        <a:pt x="726" y="3724"/>
                      </a:cubicBezTo>
                      <a:cubicBezTo>
                        <a:pt x="611" y="3641"/>
                        <a:pt x="338" y="3592"/>
                        <a:pt x="338" y="3592"/>
                      </a:cubicBezTo>
                      <a:cubicBezTo>
                        <a:pt x="173" y="3096"/>
                        <a:pt x="297" y="2510"/>
                        <a:pt x="8" y="2097"/>
                      </a:cubicBezTo>
                      <a:cubicBezTo>
                        <a:pt x="33" y="1924"/>
                        <a:pt x="8" y="1734"/>
                        <a:pt x="74" y="1569"/>
                      </a:cubicBezTo>
                      <a:cubicBezTo>
                        <a:pt x="107" y="1495"/>
                        <a:pt x="231" y="1511"/>
                        <a:pt x="272" y="1445"/>
                      </a:cubicBezTo>
                      <a:cubicBezTo>
                        <a:pt x="561" y="950"/>
                        <a:pt x="0" y="1173"/>
                        <a:pt x="726" y="1049"/>
                      </a:cubicBezTo>
                      <a:cubicBezTo>
                        <a:pt x="1139" y="793"/>
                        <a:pt x="1337" y="743"/>
                        <a:pt x="1833" y="661"/>
                      </a:cubicBezTo>
                      <a:cubicBezTo>
                        <a:pt x="1857" y="553"/>
                        <a:pt x="1841" y="430"/>
                        <a:pt x="1899" y="339"/>
                      </a:cubicBezTo>
                      <a:cubicBezTo>
                        <a:pt x="2130" y="0"/>
                        <a:pt x="2229" y="595"/>
                        <a:pt x="2287" y="661"/>
                      </a:cubicBezTo>
                      <a:cubicBezTo>
                        <a:pt x="2435" y="842"/>
                        <a:pt x="2732" y="851"/>
                        <a:pt x="2939" y="925"/>
                      </a:cubicBezTo>
                      <a:cubicBezTo>
                        <a:pt x="2980" y="859"/>
                        <a:pt x="3013" y="776"/>
                        <a:pt x="3071" y="727"/>
                      </a:cubicBezTo>
                      <a:cubicBezTo>
                        <a:pt x="3187" y="619"/>
                        <a:pt x="3459" y="463"/>
                        <a:pt x="3459" y="463"/>
                      </a:cubicBezTo>
                      <a:cubicBezTo>
                        <a:pt x="3797" y="529"/>
                        <a:pt x="4095" y="611"/>
                        <a:pt x="4441" y="661"/>
                      </a:cubicBezTo>
                      <a:cubicBezTo>
                        <a:pt x="4705" y="842"/>
                        <a:pt x="4978" y="892"/>
                        <a:pt x="5283" y="983"/>
                      </a:cubicBezTo>
                      <a:cubicBezTo>
                        <a:pt x="5770" y="908"/>
                        <a:pt x="5680" y="1057"/>
                        <a:pt x="5680" y="661"/>
                      </a:cubicBezTo>
                    </a:path>
                  </a:pathLst>
                </a:custGeom>
                <a:solidFill>
                  <a:srgbClr val="003300"/>
                </a:solidFill>
                <a:ln w="0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48" name="Freeform 45"/>
                <p:cNvSpPr>
                  <a:spLocks noEditPoints="1"/>
                </p:cNvSpPr>
                <p:nvPr/>
              </p:nvSpPr>
              <p:spPr bwMode="auto">
                <a:xfrm>
                  <a:off x="1803" y="2603"/>
                  <a:ext cx="1586" cy="1257"/>
                </a:xfrm>
                <a:custGeom>
                  <a:avLst/>
                  <a:gdLst>
                    <a:gd name="T0" fmla="*/ 5245 w 13669"/>
                    <a:gd name="T1" fmla="*/ 1189 h 10827"/>
                    <a:gd name="T2" fmla="*/ 6612 w 13669"/>
                    <a:gd name="T3" fmla="*/ 108 h 10827"/>
                    <a:gd name="T4" fmla="*/ 6226 w 13669"/>
                    <a:gd name="T5" fmla="*/ 146 h 10827"/>
                    <a:gd name="T6" fmla="*/ 7484 w 13669"/>
                    <a:gd name="T7" fmla="*/ 834 h 10827"/>
                    <a:gd name="T8" fmla="*/ 7642 w 13669"/>
                    <a:gd name="T9" fmla="*/ 1014 h 10827"/>
                    <a:gd name="T10" fmla="*/ 7348 w 13669"/>
                    <a:gd name="T11" fmla="*/ 892 h 10827"/>
                    <a:gd name="T12" fmla="*/ 7405 w 13669"/>
                    <a:gd name="T13" fmla="*/ 2093 h 10827"/>
                    <a:gd name="T14" fmla="*/ 7230 w 13669"/>
                    <a:gd name="T15" fmla="*/ 2097 h 10827"/>
                    <a:gd name="T16" fmla="*/ 6567 w 13669"/>
                    <a:gd name="T17" fmla="*/ 2618 h 10827"/>
                    <a:gd name="T18" fmla="*/ 6617 w 13669"/>
                    <a:gd name="T19" fmla="*/ 4123 h 10827"/>
                    <a:gd name="T20" fmla="*/ 7034 w 13669"/>
                    <a:gd name="T21" fmla="*/ 4442 h 10827"/>
                    <a:gd name="T22" fmla="*/ 7200 w 13669"/>
                    <a:gd name="T23" fmla="*/ 4678 h 10827"/>
                    <a:gd name="T24" fmla="*/ 6915 w 13669"/>
                    <a:gd name="T25" fmla="*/ 4501 h 10827"/>
                    <a:gd name="T26" fmla="*/ 7364 w 13669"/>
                    <a:gd name="T27" fmla="*/ 5007 h 10827"/>
                    <a:gd name="T28" fmla="*/ 8124 w 13669"/>
                    <a:gd name="T29" fmla="*/ 5690 h 10827"/>
                    <a:gd name="T30" fmla="*/ 7728 w 13669"/>
                    <a:gd name="T31" fmla="*/ 5527 h 10827"/>
                    <a:gd name="T32" fmla="*/ 8508 w 13669"/>
                    <a:gd name="T33" fmla="*/ 6665 h 10827"/>
                    <a:gd name="T34" fmla="*/ 8567 w 13669"/>
                    <a:gd name="T35" fmla="*/ 6754 h 10827"/>
                    <a:gd name="T36" fmla="*/ 8543 w 13669"/>
                    <a:gd name="T37" fmla="*/ 6906 h 10827"/>
                    <a:gd name="T38" fmla="*/ 8363 w 13669"/>
                    <a:gd name="T39" fmla="*/ 6698 h 10827"/>
                    <a:gd name="T40" fmla="*/ 9772 w 13669"/>
                    <a:gd name="T41" fmla="*/ 7712 h 10827"/>
                    <a:gd name="T42" fmla="*/ 9382 w 13669"/>
                    <a:gd name="T43" fmla="*/ 7479 h 10827"/>
                    <a:gd name="T44" fmla="*/ 10616 w 13669"/>
                    <a:gd name="T45" fmla="*/ 8287 h 10827"/>
                    <a:gd name="T46" fmla="*/ 10563 w 13669"/>
                    <a:gd name="T47" fmla="*/ 8221 h 10827"/>
                    <a:gd name="T48" fmla="*/ 11000 w 13669"/>
                    <a:gd name="T49" fmla="*/ 8617 h 10827"/>
                    <a:gd name="T50" fmla="*/ 11412 w 13669"/>
                    <a:gd name="T51" fmla="*/ 9089 h 10827"/>
                    <a:gd name="T52" fmla="*/ 12747 w 13669"/>
                    <a:gd name="T53" fmla="*/ 9452 h 10827"/>
                    <a:gd name="T54" fmla="*/ 12819 w 13669"/>
                    <a:gd name="T55" fmla="*/ 9427 h 10827"/>
                    <a:gd name="T56" fmla="*/ 12850 w 13669"/>
                    <a:gd name="T57" fmla="*/ 9579 h 10827"/>
                    <a:gd name="T58" fmla="*/ 12631 w 13669"/>
                    <a:gd name="T59" fmla="*/ 9582 h 10827"/>
                    <a:gd name="T60" fmla="*/ 13615 w 13669"/>
                    <a:gd name="T61" fmla="*/ 10701 h 10827"/>
                    <a:gd name="T62" fmla="*/ 13502 w 13669"/>
                    <a:gd name="T63" fmla="*/ 10608 h 10827"/>
                    <a:gd name="T64" fmla="*/ 12793 w 13669"/>
                    <a:gd name="T65" fmla="*/ 10333 h 10827"/>
                    <a:gd name="T66" fmla="*/ 11749 w 13669"/>
                    <a:gd name="T67" fmla="*/ 10378 h 10827"/>
                    <a:gd name="T68" fmla="*/ 11518 w 13669"/>
                    <a:gd name="T69" fmla="*/ 10755 h 10827"/>
                    <a:gd name="T70" fmla="*/ 10635 w 13669"/>
                    <a:gd name="T71" fmla="*/ 10661 h 10827"/>
                    <a:gd name="T72" fmla="*/ 10026 w 13669"/>
                    <a:gd name="T73" fmla="*/ 10578 h 10827"/>
                    <a:gd name="T74" fmla="*/ 9421 w 13669"/>
                    <a:gd name="T75" fmla="*/ 10418 h 10827"/>
                    <a:gd name="T76" fmla="*/ 8132 w 13669"/>
                    <a:gd name="T77" fmla="*/ 9392 h 10827"/>
                    <a:gd name="T78" fmla="*/ 7490 w 13669"/>
                    <a:gd name="T79" fmla="*/ 8919 h 10827"/>
                    <a:gd name="T80" fmla="*/ 6932 w 13669"/>
                    <a:gd name="T81" fmla="*/ 8598 h 10827"/>
                    <a:gd name="T82" fmla="*/ 7077 w 13669"/>
                    <a:gd name="T83" fmla="*/ 8586 h 10827"/>
                    <a:gd name="T84" fmla="*/ 6423 w 13669"/>
                    <a:gd name="T85" fmla="*/ 8095 h 10827"/>
                    <a:gd name="T86" fmla="*/ 5355 w 13669"/>
                    <a:gd name="T87" fmla="*/ 6952 h 10827"/>
                    <a:gd name="T88" fmla="*/ 4388 w 13669"/>
                    <a:gd name="T89" fmla="*/ 6377 h 10827"/>
                    <a:gd name="T90" fmla="*/ 4401 w 13669"/>
                    <a:gd name="T91" fmla="*/ 5663 h 10827"/>
                    <a:gd name="T92" fmla="*/ 3713 w 13669"/>
                    <a:gd name="T93" fmla="*/ 4189 h 10827"/>
                    <a:gd name="T94" fmla="*/ 2970 w 13669"/>
                    <a:gd name="T95" fmla="*/ 3675 h 10827"/>
                    <a:gd name="T96" fmla="*/ 2517 w 13669"/>
                    <a:gd name="T97" fmla="*/ 3416 h 10827"/>
                    <a:gd name="T98" fmla="*/ 1734 w 13669"/>
                    <a:gd name="T99" fmla="*/ 3499 h 10827"/>
                    <a:gd name="T100" fmla="*/ 433 w 13669"/>
                    <a:gd name="T101" fmla="*/ 3741 h 10827"/>
                    <a:gd name="T102" fmla="*/ 832 w 13669"/>
                    <a:gd name="T103" fmla="*/ 3728 h 10827"/>
                    <a:gd name="T104" fmla="*/ 138 w 13669"/>
                    <a:gd name="T105" fmla="*/ 2125 h 10827"/>
                    <a:gd name="T106" fmla="*/ 322 w 13669"/>
                    <a:gd name="T107" fmla="*/ 1619 h 10827"/>
                    <a:gd name="T108" fmla="*/ 630 w 13669"/>
                    <a:gd name="T109" fmla="*/ 1217 h 10827"/>
                    <a:gd name="T110" fmla="*/ 2017 w 13669"/>
                    <a:gd name="T111" fmla="*/ 253 h 10827"/>
                    <a:gd name="T112" fmla="*/ 2119 w 13669"/>
                    <a:gd name="T113" fmla="*/ 386 h 10827"/>
                    <a:gd name="T114" fmla="*/ 2663 w 13669"/>
                    <a:gd name="T115" fmla="*/ 978 h 10827"/>
                    <a:gd name="T116" fmla="*/ 3474 w 13669"/>
                    <a:gd name="T117" fmla="*/ 648 h 10827"/>
                    <a:gd name="T118" fmla="*/ 4839 w 13669"/>
                    <a:gd name="T119" fmla="*/ 817 h 10827"/>
                    <a:gd name="T120" fmla="*/ 5510 w 13669"/>
                    <a:gd name="T121" fmla="*/ 957 h 1082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669"/>
                    <a:gd name="T184" fmla="*/ 0 h 10827"/>
                    <a:gd name="T185" fmla="*/ 13669 w 13669"/>
                    <a:gd name="T186" fmla="*/ 10827 h 1082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669" h="10827">
                      <a:moveTo>
                        <a:pt x="5210" y="1044"/>
                      </a:moveTo>
                      <a:lnTo>
                        <a:pt x="5284" y="1026"/>
                      </a:lnTo>
                      <a:lnTo>
                        <a:pt x="5373" y="1017"/>
                      </a:lnTo>
                      <a:lnTo>
                        <a:pt x="5539" y="1011"/>
                      </a:lnTo>
                      <a:lnTo>
                        <a:pt x="5614" y="1005"/>
                      </a:lnTo>
                      <a:lnTo>
                        <a:pt x="5678" y="992"/>
                      </a:lnTo>
                      <a:lnTo>
                        <a:pt x="5663" y="997"/>
                      </a:lnTo>
                      <a:lnTo>
                        <a:pt x="5729" y="969"/>
                      </a:lnTo>
                      <a:lnTo>
                        <a:pt x="5711" y="980"/>
                      </a:lnTo>
                      <a:lnTo>
                        <a:pt x="5753" y="946"/>
                      </a:lnTo>
                      <a:lnTo>
                        <a:pt x="5847" y="1061"/>
                      </a:lnTo>
                      <a:lnTo>
                        <a:pt x="5806" y="1095"/>
                      </a:lnTo>
                      <a:cubicBezTo>
                        <a:pt x="5800" y="1099"/>
                        <a:pt x="5794" y="1103"/>
                        <a:pt x="5787" y="1106"/>
                      </a:cubicBezTo>
                      <a:lnTo>
                        <a:pt x="5721" y="1134"/>
                      </a:lnTo>
                      <a:cubicBezTo>
                        <a:pt x="5717" y="1136"/>
                        <a:pt x="5712" y="1137"/>
                        <a:pt x="5706" y="1138"/>
                      </a:cubicBezTo>
                      <a:lnTo>
                        <a:pt x="5625" y="1154"/>
                      </a:lnTo>
                      <a:lnTo>
                        <a:pt x="5544" y="1160"/>
                      </a:lnTo>
                      <a:lnTo>
                        <a:pt x="5388" y="1164"/>
                      </a:lnTo>
                      <a:lnTo>
                        <a:pt x="5319" y="1171"/>
                      </a:lnTo>
                      <a:lnTo>
                        <a:pt x="5245" y="1189"/>
                      </a:lnTo>
                      <a:lnTo>
                        <a:pt x="5210" y="1044"/>
                      </a:lnTo>
                      <a:close/>
                      <a:moveTo>
                        <a:pt x="5823" y="592"/>
                      </a:moveTo>
                      <a:lnTo>
                        <a:pt x="5815" y="496"/>
                      </a:lnTo>
                      <a:lnTo>
                        <a:pt x="5814" y="439"/>
                      </a:lnTo>
                      <a:lnTo>
                        <a:pt x="5963" y="436"/>
                      </a:lnTo>
                      <a:lnTo>
                        <a:pt x="5964" y="485"/>
                      </a:lnTo>
                      <a:lnTo>
                        <a:pt x="5971" y="580"/>
                      </a:lnTo>
                      <a:lnTo>
                        <a:pt x="5823" y="592"/>
                      </a:lnTo>
                      <a:close/>
                      <a:moveTo>
                        <a:pt x="6104" y="33"/>
                      </a:moveTo>
                      <a:lnTo>
                        <a:pt x="6121" y="25"/>
                      </a:lnTo>
                      <a:lnTo>
                        <a:pt x="6177" y="5"/>
                      </a:lnTo>
                      <a:cubicBezTo>
                        <a:pt x="6190" y="1"/>
                        <a:pt x="6204" y="0"/>
                        <a:pt x="6218" y="3"/>
                      </a:cubicBezTo>
                      <a:lnTo>
                        <a:pt x="6271" y="15"/>
                      </a:lnTo>
                      <a:lnTo>
                        <a:pt x="6322" y="22"/>
                      </a:lnTo>
                      <a:lnTo>
                        <a:pt x="6437" y="34"/>
                      </a:lnTo>
                      <a:lnTo>
                        <a:pt x="6500" y="47"/>
                      </a:lnTo>
                      <a:cubicBezTo>
                        <a:pt x="6503" y="48"/>
                        <a:pt x="6507" y="49"/>
                        <a:pt x="6511" y="50"/>
                      </a:cubicBezTo>
                      <a:lnTo>
                        <a:pt x="6557" y="68"/>
                      </a:lnTo>
                      <a:cubicBezTo>
                        <a:pt x="6563" y="71"/>
                        <a:pt x="6570" y="75"/>
                        <a:pt x="6575" y="79"/>
                      </a:cubicBezTo>
                      <a:lnTo>
                        <a:pt x="6612" y="108"/>
                      </a:lnTo>
                      <a:cubicBezTo>
                        <a:pt x="6620" y="114"/>
                        <a:pt x="6627" y="122"/>
                        <a:pt x="6632" y="131"/>
                      </a:cubicBezTo>
                      <a:lnTo>
                        <a:pt x="6655" y="173"/>
                      </a:lnTo>
                      <a:cubicBezTo>
                        <a:pt x="6658" y="179"/>
                        <a:pt x="6660" y="186"/>
                        <a:pt x="6662" y="192"/>
                      </a:cubicBezTo>
                      <a:lnTo>
                        <a:pt x="6674" y="246"/>
                      </a:lnTo>
                      <a:lnTo>
                        <a:pt x="6680" y="288"/>
                      </a:lnTo>
                      <a:lnTo>
                        <a:pt x="6533" y="309"/>
                      </a:lnTo>
                      <a:lnTo>
                        <a:pt x="6529" y="279"/>
                      </a:lnTo>
                      <a:lnTo>
                        <a:pt x="6517" y="225"/>
                      </a:lnTo>
                      <a:lnTo>
                        <a:pt x="6524" y="244"/>
                      </a:lnTo>
                      <a:lnTo>
                        <a:pt x="6501" y="202"/>
                      </a:lnTo>
                      <a:lnTo>
                        <a:pt x="6521" y="225"/>
                      </a:lnTo>
                      <a:lnTo>
                        <a:pt x="6484" y="196"/>
                      </a:lnTo>
                      <a:lnTo>
                        <a:pt x="6502" y="207"/>
                      </a:lnTo>
                      <a:lnTo>
                        <a:pt x="6456" y="189"/>
                      </a:lnTo>
                      <a:lnTo>
                        <a:pt x="6467" y="192"/>
                      </a:lnTo>
                      <a:lnTo>
                        <a:pt x="6422" y="181"/>
                      </a:lnTo>
                      <a:lnTo>
                        <a:pt x="6301" y="169"/>
                      </a:lnTo>
                      <a:lnTo>
                        <a:pt x="6238" y="160"/>
                      </a:lnTo>
                      <a:lnTo>
                        <a:pt x="6185" y="148"/>
                      </a:lnTo>
                      <a:lnTo>
                        <a:pt x="6226" y="146"/>
                      </a:lnTo>
                      <a:lnTo>
                        <a:pt x="6180" y="162"/>
                      </a:lnTo>
                      <a:lnTo>
                        <a:pt x="6163" y="169"/>
                      </a:lnTo>
                      <a:lnTo>
                        <a:pt x="6104" y="33"/>
                      </a:lnTo>
                      <a:close/>
                      <a:moveTo>
                        <a:pt x="6975" y="385"/>
                      </a:moveTo>
                      <a:lnTo>
                        <a:pt x="7048" y="389"/>
                      </a:lnTo>
                      <a:cubicBezTo>
                        <a:pt x="7078" y="391"/>
                        <a:pt x="7105" y="411"/>
                        <a:pt x="7114" y="440"/>
                      </a:cubicBezTo>
                      <a:lnTo>
                        <a:pt x="7129" y="486"/>
                      </a:lnTo>
                      <a:lnTo>
                        <a:pt x="7138" y="513"/>
                      </a:lnTo>
                      <a:lnTo>
                        <a:pt x="6996" y="558"/>
                      </a:lnTo>
                      <a:lnTo>
                        <a:pt x="6988" y="533"/>
                      </a:lnTo>
                      <a:lnTo>
                        <a:pt x="6973" y="487"/>
                      </a:lnTo>
                      <a:lnTo>
                        <a:pt x="7039" y="538"/>
                      </a:lnTo>
                      <a:lnTo>
                        <a:pt x="6966" y="533"/>
                      </a:lnTo>
                      <a:lnTo>
                        <a:pt x="6975" y="385"/>
                      </a:lnTo>
                      <a:close/>
                      <a:moveTo>
                        <a:pt x="7349" y="666"/>
                      </a:moveTo>
                      <a:lnTo>
                        <a:pt x="7358" y="674"/>
                      </a:lnTo>
                      <a:lnTo>
                        <a:pt x="7418" y="738"/>
                      </a:lnTo>
                      <a:lnTo>
                        <a:pt x="7458" y="789"/>
                      </a:lnTo>
                      <a:cubicBezTo>
                        <a:pt x="7461" y="792"/>
                        <a:pt x="7463" y="795"/>
                        <a:pt x="7465" y="799"/>
                      </a:cubicBezTo>
                      <a:lnTo>
                        <a:pt x="7484" y="834"/>
                      </a:lnTo>
                      <a:cubicBezTo>
                        <a:pt x="7487" y="840"/>
                        <a:pt x="7489" y="846"/>
                        <a:pt x="7491" y="853"/>
                      </a:cubicBezTo>
                      <a:lnTo>
                        <a:pt x="7497" y="879"/>
                      </a:lnTo>
                      <a:cubicBezTo>
                        <a:pt x="7500" y="891"/>
                        <a:pt x="7499" y="904"/>
                        <a:pt x="7496" y="916"/>
                      </a:cubicBezTo>
                      <a:lnTo>
                        <a:pt x="7491" y="933"/>
                      </a:lnTo>
                      <a:cubicBezTo>
                        <a:pt x="7487" y="948"/>
                        <a:pt x="7478" y="960"/>
                        <a:pt x="7467" y="970"/>
                      </a:cubicBezTo>
                      <a:lnTo>
                        <a:pt x="7455" y="980"/>
                      </a:lnTo>
                      <a:cubicBezTo>
                        <a:pt x="7445" y="988"/>
                        <a:pt x="7433" y="993"/>
                        <a:pt x="7421" y="996"/>
                      </a:cubicBezTo>
                      <a:lnTo>
                        <a:pt x="7388" y="1002"/>
                      </a:lnTo>
                      <a:cubicBezTo>
                        <a:pt x="7382" y="1003"/>
                        <a:pt x="7376" y="1003"/>
                        <a:pt x="7370" y="1003"/>
                      </a:cubicBezTo>
                      <a:lnTo>
                        <a:pt x="7355" y="1002"/>
                      </a:lnTo>
                      <a:lnTo>
                        <a:pt x="7342" y="1000"/>
                      </a:lnTo>
                      <a:lnTo>
                        <a:pt x="7347" y="1001"/>
                      </a:lnTo>
                      <a:lnTo>
                        <a:pt x="7362" y="854"/>
                      </a:lnTo>
                      <a:lnTo>
                        <a:pt x="7372" y="856"/>
                      </a:lnTo>
                      <a:lnTo>
                        <a:pt x="7399" y="862"/>
                      </a:lnTo>
                      <a:lnTo>
                        <a:pt x="7444" y="875"/>
                      </a:lnTo>
                      <a:lnTo>
                        <a:pt x="7506" y="893"/>
                      </a:lnTo>
                      <a:lnTo>
                        <a:pt x="7548" y="907"/>
                      </a:lnTo>
                      <a:lnTo>
                        <a:pt x="7595" y="922"/>
                      </a:lnTo>
                      <a:cubicBezTo>
                        <a:pt x="7633" y="934"/>
                        <a:pt x="7654" y="976"/>
                        <a:pt x="7642" y="1014"/>
                      </a:cubicBezTo>
                      <a:lnTo>
                        <a:pt x="7628" y="1060"/>
                      </a:lnTo>
                      <a:lnTo>
                        <a:pt x="7486" y="1016"/>
                      </a:lnTo>
                      <a:lnTo>
                        <a:pt x="7500" y="971"/>
                      </a:lnTo>
                      <a:lnTo>
                        <a:pt x="7548" y="1063"/>
                      </a:lnTo>
                      <a:lnTo>
                        <a:pt x="7503" y="1048"/>
                      </a:lnTo>
                      <a:lnTo>
                        <a:pt x="7465" y="1036"/>
                      </a:lnTo>
                      <a:lnTo>
                        <a:pt x="7403" y="1018"/>
                      </a:lnTo>
                      <a:lnTo>
                        <a:pt x="7363" y="1007"/>
                      </a:lnTo>
                      <a:lnTo>
                        <a:pt x="7343" y="1001"/>
                      </a:lnTo>
                      <a:lnTo>
                        <a:pt x="7333" y="999"/>
                      </a:lnTo>
                      <a:cubicBezTo>
                        <a:pt x="7295" y="992"/>
                        <a:pt x="7270" y="957"/>
                        <a:pt x="7274" y="919"/>
                      </a:cubicBezTo>
                      <a:cubicBezTo>
                        <a:pt x="7277" y="881"/>
                        <a:pt x="7309" y="852"/>
                        <a:pt x="7347" y="852"/>
                      </a:cubicBezTo>
                      <a:lnTo>
                        <a:pt x="7357" y="853"/>
                      </a:lnTo>
                      <a:lnTo>
                        <a:pt x="7364" y="853"/>
                      </a:lnTo>
                      <a:lnTo>
                        <a:pt x="7379" y="854"/>
                      </a:lnTo>
                      <a:lnTo>
                        <a:pt x="7361" y="855"/>
                      </a:lnTo>
                      <a:lnTo>
                        <a:pt x="7394" y="849"/>
                      </a:lnTo>
                      <a:lnTo>
                        <a:pt x="7360" y="865"/>
                      </a:lnTo>
                      <a:lnTo>
                        <a:pt x="7372" y="855"/>
                      </a:lnTo>
                      <a:lnTo>
                        <a:pt x="7348" y="892"/>
                      </a:lnTo>
                      <a:lnTo>
                        <a:pt x="7353" y="875"/>
                      </a:lnTo>
                      <a:lnTo>
                        <a:pt x="7352" y="912"/>
                      </a:lnTo>
                      <a:lnTo>
                        <a:pt x="7346" y="886"/>
                      </a:lnTo>
                      <a:lnTo>
                        <a:pt x="7353" y="905"/>
                      </a:lnTo>
                      <a:lnTo>
                        <a:pt x="7334" y="870"/>
                      </a:lnTo>
                      <a:lnTo>
                        <a:pt x="7341" y="880"/>
                      </a:lnTo>
                      <a:lnTo>
                        <a:pt x="7309" y="839"/>
                      </a:lnTo>
                      <a:lnTo>
                        <a:pt x="7257" y="783"/>
                      </a:lnTo>
                      <a:lnTo>
                        <a:pt x="7248" y="775"/>
                      </a:lnTo>
                      <a:lnTo>
                        <a:pt x="7349" y="666"/>
                      </a:lnTo>
                      <a:close/>
                      <a:moveTo>
                        <a:pt x="7518" y="1486"/>
                      </a:moveTo>
                      <a:lnTo>
                        <a:pt x="7495" y="1588"/>
                      </a:lnTo>
                      <a:lnTo>
                        <a:pt x="7484" y="1632"/>
                      </a:lnTo>
                      <a:lnTo>
                        <a:pt x="7340" y="1596"/>
                      </a:lnTo>
                      <a:lnTo>
                        <a:pt x="7350" y="1555"/>
                      </a:lnTo>
                      <a:lnTo>
                        <a:pt x="7373" y="1453"/>
                      </a:lnTo>
                      <a:lnTo>
                        <a:pt x="7518" y="1486"/>
                      </a:lnTo>
                      <a:close/>
                      <a:moveTo>
                        <a:pt x="7411" y="2067"/>
                      </a:moveTo>
                      <a:lnTo>
                        <a:pt x="7409" y="2078"/>
                      </a:lnTo>
                      <a:cubicBezTo>
                        <a:pt x="7408" y="2083"/>
                        <a:pt x="7407" y="2088"/>
                        <a:pt x="7405" y="2093"/>
                      </a:cubicBezTo>
                      <a:lnTo>
                        <a:pt x="7385" y="2140"/>
                      </a:lnTo>
                      <a:cubicBezTo>
                        <a:pt x="7382" y="2147"/>
                        <a:pt x="7378" y="2153"/>
                        <a:pt x="7373" y="2159"/>
                      </a:cubicBezTo>
                      <a:lnTo>
                        <a:pt x="7343" y="2194"/>
                      </a:lnTo>
                      <a:cubicBezTo>
                        <a:pt x="7335" y="2203"/>
                        <a:pt x="7326" y="2209"/>
                        <a:pt x="7315" y="2214"/>
                      </a:cubicBezTo>
                      <a:lnTo>
                        <a:pt x="7270" y="2233"/>
                      </a:lnTo>
                      <a:cubicBezTo>
                        <a:pt x="7265" y="2235"/>
                        <a:pt x="7260" y="2237"/>
                        <a:pt x="7255" y="2238"/>
                      </a:cubicBezTo>
                      <a:lnTo>
                        <a:pt x="7094" y="2267"/>
                      </a:lnTo>
                      <a:lnTo>
                        <a:pt x="6933" y="2296"/>
                      </a:lnTo>
                      <a:lnTo>
                        <a:pt x="6971" y="2276"/>
                      </a:lnTo>
                      <a:lnTo>
                        <a:pt x="6929" y="2316"/>
                      </a:lnTo>
                      <a:lnTo>
                        <a:pt x="6886" y="2353"/>
                      </a:lnTo>
                      <a:lnTo>
                        <a:pt x="6789" y="2240"/>
                      </a:lnTo>
                      <a:lnTo>
                        <a:pt x="6826" y="2209"/>
                      </a:lnTo>
                      <a:lnTo>
                        <a:pt x="6868" y="2169"/>
                      </a:lnTo>
                      <a:cubicBezTo>
                        <a:pt x="6879" y="2159"/>
                        <a:pt x="6892" y="2152"/>
                        <a:pt x="6906" y="2149"/>
                      </a:cubicBezTo>
                      <a:lnTo>
                        <a:pt x="7067" y="2120"/>
                      </a:lnTo>
                      <a:lnTo>
                        <a:pt x="7228" y="2091"/>
                      </a:lnTo>
                      <a:lnTo>
                        <a:pt x="7213" y="2096"/>
                      </a:lnTo>
                      <a:lnTo>
                        <a:pt x="7258" y="2077"/>
                      </a:lnTo>
                      <a:lnTo>
                        <a:pt x="7230" y="2097"/>
                      </a:lnTo>
                      <a:lnTo>
                        <a:pt x="7260" y="2062"/>
                      </a:lnTo>
                      <a:lnTo>
                        <a:pt x="7248" y="2081"/>
                      </a:lnTo>
                      <a:lnTo>
                        <a:pt x="7268" y="2034"/>
                      </a:lnTo>
                      <a:lnTo>
                        <a:pt x="7264" y="2049"/>
                      </a:lnTo>
                      <a:lnTo>
                        <a:pt x="7266" y="2039"/>
                      </a:lnTo>
                      <a:lnTo>
                        <a:pt x="7411" y="2067"/>
                      </a:lnTo>
                      <a:close/>
                      <a:moveTo>
                        <a:pt x="6567" y="2618"/>
                      </a:moveTo>
                      <a:lnTo>
                        <a:pt x="6561" y="2628"/>
                      </a:lnTo>
                      <a:lnTo>
                        <a:pt x="6544" y="2666"/>
                      </a:lnTo>
                      <a:lnTo>
                        <a:pt x="6527" y="2711"/>
                      </a:lnTo>
                      <a:lnTo>
                        <a:pt x="6475" y="2612"/>
                      </a:lnTo>
                      <a:lnTo>
                        <a:pt x="6510" y="2621"/>
                      </a:lnTo>
                      <a:lnTo>
                        <a:pt x="6476" y="2765"/>
                      </a:lnTo>
                      <a:lnTo>
                        <a:pt x="6440" y="2757"/>
                      </a:lnTo>
                      <a:cubicBezTo>
                        <a:pt x="6419" y="2752"/>
                        <a:pt x="6402" y="2738"/>
                        <a:pt x="6392" y="2719"/>
                      </a:cubicBezTo>
                      <a:cubicBezTo>
                        <a:pt x="6382" y="2700"/>
                        <a:pt x="6380" y="2678"/>
                        <a:pt x="6388" y="2658"/>
                      </a:cubicBezTo>
                      <a:lnTo>
                        <a:pt x="6409" y="2603"/>
                      </a:lnTo>
                      <a:lnTo>
                        <a:pt x="6432" y="2555"/>
                      </a:lnTo>
                      <a:lnTo>
                        <a:pt x="6437" y="2545"/>
                      </a:lnTo>
                      <a:lnTo>
                        <a:pt x="6567" y="2618"/>
                      </a:lnTo>
                      <a:close/>
                      <a:moveTo>
                        <a:pt x="6663" y="3000"/>
                      </a:moveTo>
                      <a:lnTo>
                        <a:pt x="6663" y="3068"/>
                      </a:lnTo>
                      <a:lnTo>
                        <a:pt x="6662" y="3186"/>
                      </a:lnTo>
                      <a:lnTo>
                        <a:pt x="6659" y="3296"/>
                      </a:lnTo>
                      <a:lnTo>
                        <a:pt x="6656" y="3395"/>
                      </a:lnTo>
                      <a:lnTo>
                        <a:pt x="6653" y="3486"/>
                      </a:lnTo>
                      <a:lnTo>
                        <a:pt x="6648" y="3571"/>
                      </a:lnTo>
                      <a:lnTo>
                        <a:pt x="6646" y="3598"/>
                      </a:lnTo>
                      <a:lnTo>
                        <a:pt x="6498" y="3590"/>
                      </a:lnTo>
                      <a:lnTo>
                        <a:pt x="6499" y="3562"/>
                      </a:lnTo>
                      <a:lnTo>
                        <a:pt x="6504" y="3481"/>
                      </a:lnTo>
                      <a:lnTo>
                        <a:pt x="6507" y="3390"/>
                      </a:lnTo>
                      <a:lnTo>
                        <a:pt x="6510" y="3291"/>
                      </a:lnTo>
                      <a:lnTo>
                        <a:pt x="6513" y="3185"/>
                      </a:lnTo>
                      <a:lnTo>
                        <a:pt x="6514" y="3067"/>
                      </a:lnTo>
                      <a:lnTo>
                        <a:pt x="6515" y="2999"/>
                      </a:lnTo>
                      <a:lnTo>
                        <a:pt x="6663" y="3000"/>
                      </a:lnTo>
                      <a:close/>
                      <a:moveTo>
                        <a:pt x="6616" y="4041"/>
                      </a:moveTo>
                      <a:lnTo>
                        <a:pt x="6615" y="4072"/>
                      </a:lnTo>
                      <a:lnTo>
                        <a:pt x="6617" y="4123"/>
                      </a:lnTo>
                      <a:lnTo>
                        <a:pt x="6624" y="4162"/>
                      </a:lnTo>
                      <a:lnTo>
                        <a:pt x="6621" y="4151"/>
                      </a:lnTo>
                      <a:lnTo>
                        <a:pt x="6625" y="4162"/>
                      </a:lnTo>
                      <a:lnTo>
                        <a:pt x="6484" y="4210"/>
                      </a:lnTo>
                      <a:lnTo>
                        <a:pt x="6480" y="4198"/>
                      </a:lnTo>
                      <a:cubicBezTo>
                        <a:pt x="6479" y="4195"/>
                        <a:pt x="6478" y="4191"/>
                        <a:pt x="6477" y="4186"/>
                      </a:cubicBezTo>
                      <a:lnTo>
                        <a:pt x="6468" y="4128"/>
                      </a:lnTo>
                      <a:lnTo>
                        <a:pt x="6466" y="4067"/>
                      </a:lnTo>
                      <a:lnTo>
                        <a:pt x="6467" y="4036"/>
                      </a:lnTo>
                      <a:lnTo>
                        <a:pt x="6616" y="4041"/>
                      </a:lnTo>
                      <a:close/>
                      <a:moveTo>
                        <a:pt x="6847" y="4523"/>
                      </a:moveTo>
                      <a:lnTo>
                        <a:pt x="6849" y="4525"/>
                      </a:lnTo>
                      <a:lnTo>
                        <a:pt x="6766" y="4496"/>
                      </a:lnTo>
                      <a:lnTo>
                        <a:pt x="6833" y="4476"/>
                      </a:lnTo>
                      <a:lnTo>
                        <a:pt x="6883" y="4461"/>
                      </a:lnTo>
                      <a:lnTo>
                        <a:pt x="6918" y="4448"/>
                      </a:lnTo>
                      <a:lnTo>
                        <a:pt x="6940" y="4439"/>
                      </a:lnTo>
                      <a:lnTo>
                        <a:pt x="6959" y="4433"/>
                      </a:lnTo>
                      <a:lnTo>
                        <a:pt x="6969" y="4430"/>
                      </a:lnTo>
                      <a:cubicBezTo>
                        <a:pt x="6991" y="4424"/>
                        <a:pt x="7016" y="4428"/>
                        <a:pt x="7034" y="4442"/>
                      </a:cubicBezTo>
                      <a:cubicBezTo>
                        <a:pt x="7053" y="4456"/>
                        <a:pt x="7064" y="4478"/>
                        <a:pt x="7064" y="4501"/>
                      </a:cubicBezTo>
                      <a:lnTo>
                        <a:pt x="7064" y="4503"/>
                      </a:lnTo>
                      <a:cubicBezTo>
                        <a:pt x="7064" y="4515"/>
                        <a:pt x="7061" y="4526"/>
                        <a:pt x="7056" y="4537"/>
                      </a:cubicBezTo>
                      <a:lnTo>
                        <a:pt x="7053" y="4543"/>
                      </a:lnTo>
                      <a:lnTo>
                        <a:pt x="7040" y="4567"/>
                      </a:lnTo>
                      <a:lnTo>
                        <a:pt x="7048" y="4542"/>
                      </a:lnTo>
                      <a:lnTo>
                        <a:pt x="7043" y="4581"/>
                      </a:lnTo>
                      <a:lnTo>
                        <a:pt x="7042" y="4557"/>
                      </a:lnTo>
                      <a:lnTo>
                        <a:pt x="7047" y="4583"/>
                      </a:lnTo>
                      <a:lnTo>
                        <a:pt x="7043" y="4568"/>
                      </a:lnTo>
                      <a:lnTo>
                        <a:pt x="7056" y="4598"/>
                      </a:lnTo>
                      <a:lnTo>
                        <a:pt x="7050" y="4587"/>
                      </a:lnTo>
                      <a:lnTo>
                        <a:pt x="7072" y="4621"/>
                      </a:lnTo>
                      <a:lnTo>
                        <a:pt x="7065" y="4612"/>
                      </a:lnTo>
                      <a:lnTo>
                        <a:pt x="7099" y="4650"/>
                      </a:lnTo>
                      <a:lnTo>
                        <a:pt x="7084" y="4637"/>
                      </a:lnTo>
                      <a:lnTo>
                        <a:pt x="7126" y="4664"/>
                      </a:lnTo>
                      <a:lnTo>
                        <a:pt x="7106" y="4655"/>
                      </a:lnTo>
                      <a:lnTo>
                        <a:pt x="7157" y="4670"/>
                      </a:lnTo>
                      <a:lnTo>
                        <a:pt x="7200" y="4678"/>
                      </a:lnTo>
                      <a:lnTo>
                        <a:pt x="7173" y="4824"/>
                      </a:lnTo>
                      <a:lnTo>
                        <a:pt x="7116" y="4813"/>
                      </a:lnTo>
                      <a:lnTo>
                        <a:pt x="7065" y="4798"/>
                      </a:lnTo>
                      <a:cubicBezTo>
                        <a:pt x="7058" y="4796"/>
                        <a:pt x="7051" y="4793"/>
                        <a:pt x="7045" y="4789"/>
                      </a:cubicBezTo>
                      <a:lnTo>
                        <a:pt x="7003" y="4762"/>
                      </a:lnTo>
                      <a:cubicBezTo>
                        <a:pt x="6998" y="4758"/>
                        <a:pt x="6993" y="4754"/>
                        <a:pt x="6988" y="4749"/>
                      </a:cubicBezTo>
                      <a:lnTo>
                        <a:pt x="6954" y="4711"/>
                      </a:lnTo>
                      <a:cubicBezTo>
                        <a:pt x="6952" y="4708"/>
                        <a:pt x="6949" y="4705"/>
                        <a:pt x="6947" y="4702"/>
                      </a:cubicBezTo>
                      <a:lnTo>
                        <a:pt x="6925" y="4668"/>
                      </a:lnTo>
                      <a:cubicBezTo>
                        <a:pt x="6923" y="4664"/>
                        <a:pt x="6921" y="4661"/>
                        <a:pt x="6919" y="4657"/>
                      </a:cubicBezTo>
                      <a:lnTo>
                        <a:pt x="6906" y="4627"/>
                      </a:lnTo>
                      <a:cubicBezTo>
                        <a:pt x="6904" y="4622"/>
                        <a:pt x="6903" y="4617"/>
                        <a:pt x="6902" y="4612"/>
                      </a:cubicBezTo>
                      <a:lnTo>
                        <a:pt x="6897" y="4586"/>
                      </a:lnTo>
                      <a:cubicBezTo>
                        <a:pt x="6895" y="4578"/>
                        <a:pt x="6895" y="4570"/>
                        <a:pt x="6896" y="4562"/>
                      </a:cubicBezTo>
                      <a:lnTo>
                        <a:pt x="6901" y="4523"/>
                      </a:lnTo>
                      <a:cubicBezTo>
                        <a:pt x="6902" y="4514"/>
                        <a:pt x="6905" y="4506"/>
                        <a:pt x="6909" y="4498"/>
                      </a:cubicBezTo>
                      <a:lnTo>
                        <a:pt x="6920" y="4476"/>
                      </a:lnTo>
                      <a:lnTo>
                        <a:pt x="6923" y="4470"/>
                      </a:lnTo>
                      <a:lnTo>
                        <a:pt x="6915" y="4503"/>
                      </a:lnTo>
                      <a:lnTo>
                        <a:pt x="6915" y="4501"/>
                      </a:lnTo>
                      <a:lnTo>
                        <a:pt x="7010" y="4573"/>
                      </a:lnTo>
                      <a:lnTo>
                        <a:pt x="7006" y="4574"/>
                      </a:lnTo>
                      <a:lnTo>
                        <a:pt x="6995" y="4577"/>
                      </a:lnTo>
                      <a:lnTo>
                        <a:pt x="6967" y="4589"/>
                      </a:lnTo>
                      <a:lnTo>
                        <a:pt x="6928" y="4602"/>
                      </a:lnTo>
                      <a:lnTo>
                        <a:pt x="6876" y="4619"/>
                      </a:lnTo>
                      <a:lnTo>
                        <a:pt x="6809" y="4639"/>
                      </a:lnTo>
                      <a:cubicBezTo>
                        <a:pt x="6778" y="4648"/>
                        <a:pt x="6745" y="4636"/>
                        <a:pt x="6726" y="4610"/>
                      </a:cubicBezTo>
                      <a:lnTo>
                        <a:pt x="6725" y="4607"/>
                      </a:lnTo>
                      <a:lnTo>
                        <a:pt x="6847" y="4523"/>
                      </a:lnTo>
                      <a:close/>
                      <a:moveTo>
                        <a:pt x="7452" y="4887"/>
                      </a:moveTo>
                      <a:lnTo>
                        <a:pt x="7492" y="4917"/>
                      </a:lnTo>
                      <a:lnTo>
                        <a:pt x="7556" y="4975"/>
                      </a:lnTo>
                      <a:cubicBezTo>
                        <a:pt x="7559" y="4978"/>
                        <a:pt x="7563" y="4982"/>
                        <a:pt x="7566" y="4986"/>
                      </a:cubicBezTo>
                      <a:lnTo>
                        <a:pt x="7578" y="5003"/>
                      </a:lnTo>
                      <a:lnTo>
                        <a:pt x="7457" y="5089"/>
                      </a:lnTo>
                      <a:lnTo>
                        <a:pt x="7445" y="5073"/>
                      </a:lnTo>
                      <a:lnTo>
                        <a:pt x="7455" y="5084"/>
                      </a:lnTo>
                      <a:lnTo>
                        <a:pt x="7403" y="5036"/>
                      </a:lnTo>
                      <a:lnTo>
                        <a:pt x="7364" y="5007"/>
                      </a:lnTo>
                      <a:lnTo>
                        <a:pt x="7452" y="4887"/>
                      </a:lnTo>
                      <a:close/>
                      <a:moveTo>
                        <a:pt x="7841" y="5361"/>
                      </a:moveTo>
                      <a:lnTo>
                        <a:pt x="7847" y="5384"/>
                      </a:lnTo>
                      <a:lnTo>
                        <a:pt x="7858" y="5443"/>
                      </a:lnTo>
                      <a:lnTo>
                        <a:pt x="7871" y="5488"/>
                      </a:lnTo>
                      <a:lnTo>
                        <a:pt x="7861" y="5466"/>
                      </a:lnTo>
                      <a:lnTo>
                        <a:pt x="7889" y="5508"/>
                      </a:lnTo>
                      <a:lnTo>
                        <a:pt x="7867" y="5487"/>
                      </a:lnTo>
                      <a:lnTo>
                        <a:pt x="7889" y="5501"/>
                      </a:lnTo>
                      <a:lnTo>
                        <a:pt x="7871" y="5492"/>
                      </a:lnTo>
                      <a:lnTo>
                        <a:pt x="7897" y="5500"/>
                      </a:lnTo>
                      <a:lnTo>
                        <a:pt x="7882" y="5497"/>
                      </a:lnTo>
                      <a:lnTo>
                        <a:pt x="7942" y="5502"/>
                      </a:lnTo>
                      <a:lnTo>
                        <a:pt x="8001" y="5511"/>
                      </a:lnTo>
                      <a:cubicBezTo>
                        <a:pt x="8009" y="5512"/>
                        <a:pt x="8018" y="5515"/>
                        <a:pt x="8025" y="5519"/>
                      </a:cubicBezTo>
                      <a:lnTo>
                        <a:pt x="8046" y="5530"/>
                      </a:lnTo>
                      <a:cubicBezTo>
                        <a:pt x="8056" y="5535"/>
                        <a:pt x="8066" y="5543"/>
                        <a:pt x="8072" y="5553"/>
                      </a:cubicBezTo>
                      <a:lnTo>
                        <a:pt x="8086" y="5573"/>
                      </a:lnTo>
                      <a:cubicBezTo>
                        <a:pt x="8091" y="5580"/>
                        <a:pt x="8095" y="5587"/>
                        <a:pt x="8097" y="5595"/>
                      </a:cubicBezTo>
                      <a:lnTo>
                        <a:pt x="8124" y="5690"/>
                      </a:lnTo>
                      <a:lnTo>
                        <a:pt x="8143" y="5785"/>
                      </a:lnTo>
                      <a:lnTo>
                        <a:pt x="8145" y="5797"/>
                      </a:lnTo>
                      <a:lnTo>
                        <a:pt x="7998" y="5815"/>
                      </a:lnTo>
                      <a:lnTo>
                        <a:pt x="7998" y="5814"/>
                      </a:lnTo>
                      <a:lnTo>
                        <a:pt x="7981" y="5731"/>
                      </a:lnTo>
                      <a:lnTo>
                        <a:pt x="7954" y="5636"/>
                      </a:lnTo>
                      <a:lnTo>
                        <a:pt x="7965" y="5658"/>
                      </a:lnTo>
                      <a:lnTo>
                        <a:pt x="7951" y="5638"/>
                      </a:lnTo>
                      <a:lnTo>
                        <a:pt x="7977" y="5661"/>
                      </a:lnTo>
                      <a:lnTo>
                        <a:pt x="7956" y="5650"/>
                      </a:lnTo>
                      <a:lnTo>
                        <a:pt x="7980" y="5658"/>
                      </a:lnTo>
                      <a:lnTo>
                        <a:pt x="7929" y="5651"/>
                      </a:lnTo>
                      <a:lnTo>
                        <a:pt x="7869" y="5646"/>
                      </a:lnTo>
                      <a:cubicBezTo>
                        <a:pt x="7864" y="5645"/>
                        <a:pt x="7859" y="5644"/>
                        <a:pt x="7854" y="5642"/>
                      </a:cubicBezTo>
                      <a:lnTo>
                        <a:pt x="7828" y="5634"/>
                      </a:lnTo>
                      <a:cubicBezTo>
                        <a:pt x="7821" y="5633"/>
                        <a:pt x="7815" y="5630"/>
                        <a:pt x="7810" y="5626"/>
                      </a:cubicBezTo>
                      <a:lnTo>
                        <a:pt x="7788" y="5612"/>
                      </a:lnTo>
                      <a:cubicBezTo>
                        <a:pt x="7779" y="5607"/>
                        <a:pt x="7771" y="5599"/>
                        <a:pt x="7766" y="5591"/>
                      </a:cubicBezTo>
                      <a:lnTo>
                        <a:pt x="7738" y="5549"/>
                      </a:lnTo>
                      <a:cubicBezTo>
                        <a:pt x="7733" y="5542"/>
                        <a:pt x="7730" y="5535"/>
                        <a:pt x="7728" y="5527"/>
                      </a:cubicBezTo>
                      <a:lnTo>
                        <a:pt x="7712" y="5470"/>
                      </a:lnTo>
                      <a:lnTo>
                        <a:pt x="7704" y="5423"/>
                      </a:lnTo>
                      <a:lnTo>
                        <a:pt x="7698" y="5400"/>
                      </a:lnTo>
                      <a:lnTo>
                        <a:pt x="7841" y="5361"/>
                      </a:lnTo>
                      <a:close/>
                      <a:moveTo>
                        <a:pt x="8166" y="6243"/>
                      </a:moveTo>
                      <a:lnTo>
                        <a:pt x="8169" y="6279"/>
                      </a:lnTo>
                      <a:lnTo>
                        <a:pt x="8180" y="6323"/>
                      </a:lnTo>
                      <a:lnTo>
                        <a:pt x="8176" y="6311"/>
                      </a:lnTo>
                      <a:lnTo>
                        <a:pt x="8196" y="6360"/>
                      </a:lnTo>
                      <a:lnTo>
                        <a:pt x="8190" y="6348"/>
                      </a:lnTo>
                      <a:lnTo>
                        <a:pt x="8193" y="6353"/>
                      </a:lnTo>
                      <a:lnTo>
                        <a:pt x="8068" y="6434"/>
                      </a:lnTo>
                      <a:lnTo>
                        <a:pt x="8065" y="6429"/>
                      </a:lnTo>
                      <a:cubicBezTo>
                        <a:pt x="8063" y="6425"/>
                        <a:pt x="8060" y="6421"/>
                        <a:pt x="8059" y="6417"/>
                      </a:cubicBezTo>
                      <a:lnTo>
                        <a:pt x="8039" y="6368"/>
                      </a:lnTo>
                      <a:cubicBezTo>
                        <a:pt x="8037" y="6364"/>
                        <a:pt x="8036" y="6360"/>
                        <a:pt x="8035" y="6356"/>
                      </a:cubicBezTo>
                      <a:lnTo>
                        <a:pt x="8022" y="6294"/>
                      </a:lnTo>
                      <a:lnTo>
                        <a:pt x="8018" y="6259"/>
                      </a:lnTo>
                      <a:lnTo>
                        <a:pt x="8166" y="6243"/>
                      </a:lnTo>
                      <a:close/>
                      <a:moveTo>
                        <a:pt x="8508" y="6665"/>
                      </a:moveTo>
                      <a:lnTo>
                        <a:pt x="8511" y="6680"/>
                      </a:lnTo>
                      <a:lnTo>
                        <a:pt x="8521" y="6723"/>
                      </a:lnTo>
                      <a:lnTo>
                        <a:pt x="8528" y="6763"/>
                      </a:lnTo>
                      <a:lnTo>
                        <a:pt x="8539" y="6817"/>
                      </a:lnTo>
                      <a:lnTo>
                        <a:pt x="8546" y="6855"/>
                      </a:lnTo>
                      <a:lnTo>
                        <a:pt x="8548" y="6877"/>
                      </a:lnTo>
                      <a:lnTo>
                        <a:pt x="8549" y="6890"/>
                      </a:lnTo>
                      <a:lnTo>
                        <a:pt x="8549" y="6990"/>
                      </a:lnTo>
                      <a:lnTo>
                        <a:pt x="8400" y="6990"/>
                      </a:lnTo>
                      <a:lnTo>
                        <a:pt x="8400" y="6885"/>
                      </a:lnTo>
                      <a:lnTo>
                        <a:pt x="8400" y="6873"/>
                      </a:lnTo>
                      <a:cubicBezTo>
                        <a:pt x="8400" y="6868"/>
                        <a:pt x="8401" y="6862"/>
                        <a:pt x="8402" y="6856"/>
                      </a:cubicBezTo>
                      <a:lnTo>
                        <a:pt x="8410" y="6823"/>
                      </a:lnTo>
                      <a:cubicBezTo>
                        <a:pt x="8413" y="6811"/>
                        <a:pt x="8419" y="6799"/>
                        <a:pt x="8428" y="6790"/>
                      </a:cubicBezTo>
                      <a:lnTo>
                        <a:pt x="8440" y="6777"/>
                      </a:lnTo>
                      <a:cubicBezTo>
                        <a:pt x="8447" y="6769"/>
                        <a:pt x="8456" y="6763"/>
                        <a:pt x="8466" y="6759"/>
                      </a:cubicBezTo>
                      <a:lnTo>
                        <a:pt x="8483" y="6752"/>
                      </a:lnTo>
                      <a:cubicBezTo>
                        <a:pt x="8494" y="6747"/>
                        <a:pt x="8506" y="6745"/>
                        <a:pt x="8517" y="6746"/>
                      </a:cubicBezTo>
                      <a:lnTo>
                        <a:pt x="8543" y="6748"/>
                      </a:lnTo>
                      <a:cubicBezTo>
                        <a:pt x="8551" y="6749"/>
                        <a:pt x="8559" y="6751"/>
                        <a:pt x="8567" y="6754"/>
                      </a:cubicBezTo>
                      <a:lnTo>
                        <a:pt x="8602" y="6769"/>
                      </a:lnTo>
                      <a:cubicBezTo>
                        <a:pt x="8606" y="6771"/>
                        <a:pt x="8610" y="6773"/>
                        <a:pt x="8614" y="6776"/>
                      </a:cubicBezTo>
                      <a:lnTo>
                        <a:pt x="8661" y="6808"/>
                      </a:lnTo>
                      <a:lnTo>
                        <a:pt x="8727" y="6865"/>
                      </a:lnTo>
                      <a:cubicBezTo>
                        <a:pt x="8730" y="6868"/>
                        <a:pt x="8734" y="6872"/>
                        <a:pt x="8737" y="6876"/>
                      </a:cubicBezTo>
                      <a:lnTo>
                        <a:pt x="8752" y="6896"/>
                      </a:lnTo>
                      <a:cubicBezTo>
                        <a:pt x="8755" y="6901"/>
                        <a:pt x="8758" y="6906"/>
                        <a:pt x="8761" y="6911"/>
                      </a:cubicBezTo>
                      <a:lnTo>
                        <a:pt x="8771" y="6934"/>
                      </a:lnTo>
                      <a:cubicBezTo>
                        <a:pt x="8773" y="6940"/>
                        <a:pt x="8775" y="6946"/>
                        <a:pt x="8776" y="6952"/>
                      </a:cubicBezTo>
                      <a:lnTo>
                        <a:pt x="8783" y="6998"/>
                      </a:lnTo>
                      <a:lnTo>
                        <a:pt x="8636" y="7020"/>
                      </a:lnTo>
                      <a:lnTo>
                        <a:pt x="8629" y="6975"/>
                      </a:lnTo>
                      <a:lnTo>
                        <a:pt x="8634" y="6993"/>
                      </a:lnTo>
                      <a:lnTo>
                        <a:pt x="8624" y="6970"/>
                      </a:lnTo>
                      <a:lnTo>
                        <a:pt x="8633" y="6985"/>
                      </a:lnTo>
                      <a:lnTo>
                        <a:pt x="8618" y="6965"/>
                      </a:lnTo>
                      <a:lnTo>
                        <a:pt x="8628" y="6976"/>
                      </a:lnTo>
                      <a:lnTo>
                        <a:pt x="8578" y="6931"/>
                      </a:lnTo>
                      <a:lnTo>
                        <a:pt x="8531" y="6899"/>
                      </a:lnTo>
                      <a:lnTo>
                        <a:pt x="8543" y="6906"/>
                      </a:lnTo>
                      <a:lnTo>
                        <a:pt x="8508" y="6891"/>
                      </a:lnTo>
                      <a:lnTo>
                        <a:pt x="8532" y="6897"/>
                      </a:lnTo>
                      <a:lnTo>
                        <a:pt x="8506" y="6895"/>
                      </a:lnTo>
                      <a:lnTo>
                        <a:pt x="8540" y="6889"/>
                      </a:lnTo>
                      <a:lnTo>
                        <a:pt x="8523" y="6896"/>
                      </a:lnTo>
                      <a:lnTo>
                        <a:pt x="8549" y="6878"/>
                      </a:lnTo>
                      <a:lnTo>
                        <a:pt x="8537" y="6891"/>
                      </a:lnTo>
                      <a:lnTo>
                        <a:pt x="8555" y="6858"/>
                      </a:lnTo>
                      <a:lnTo>
                        <a:pt x="8547" y="6891"/>
                      </a:lnTo>
                      <a:lnTo>
                        <a:pt x="8549" y="6873"/>
                      </a:lnTo>
                      <a:lnTo>
                        <a:pt x="8549" y="6885"/>
                      </a:lnTo>
                      <a:lnTo>
                        <a:pt x="8549" y="6890"/>
                      </a:lnTo>
                      <a:lnTo>
                        <a:pt x="8400" y="6890"/>
                      </a:lnTo>
                      <a:lnTo>
                        <a:pt x="8401" y="6894"/>
                      </a:lnTo>
                      <a:lnTo>
                        <a:pt x="8399" y="6880"/>
                      </a:lnTo>
                      <a:lnTo>
                        <a:pt x="8394" y="6846"/>
                      </a:lnTo>
                      <a:lnTo>
                        <a:pt x="8382" y="6790"/>
                      </a:lnTo>
                      <a:lnTo>
                        <a:pt x="8376" y="6756"/>
                      </a:lnTo>
                      <a:lnTo>
                        <a:pt x="8366" y="6713"/>
                      </a:lnTo>
                      <a:lnTo>
                        <a:pt x="8363" y="6698"/>
                      </a:lnTo>
                      <a:lnTo>
                        <a:pt x="8508" y="6665"/>
                      </a:lnTo>
                      <a:close/>
                      <a:moveTo>
                        <a:pt x="9063" y="7144"/>
                      </a:moveTo>
                      <a:lnTo>
                        <a:pt x="9134" y="7152"/>
                      </a:lnTo>
                      <a:lnTo>
                        <a:pt x="9212" y="7161"/>
                      </a:lnTo>
                      <a:lnTo>
                        <a:pt x="9194" y="7309"/>
                      </a:lnTo>
                      <a:lnTo>
                        <a:pt x="9119" y="7299"/>
                      </a:lnTo>
                      <a:lnTo>
                        <a:pt x="9048" y="7292"/>
                      </a:lnTo>
                      <a:lnTo>
                        <a:pt x="9063" y="7144"/>
                      </a:lnTo>
                      <a:close/>
                      <a:moveTo>
                        <a:pt x="9475" y="7364"/>
                      </a:moveTo>
                      <a:lnTo>
                        <a:pt x="9507" y="7390"/>
                      </a:lnTo>
                      <a:lnTo>
                        <a:pt x="9563" y="7439"/>
                      </a:lnTo>
                      <a:lnTo>
                        <a:pt x="9598" y="7473"/>
                      </a:lnTo>
                      <a:lnTo>
                        <a:pt x="9637" y="7511"/>
                      </a:lnTo>
                      <a:cubicBezTo>
                        <a:pt x="9640" y="7514"/>
                        <a:pt x="9643" y="7517"/>
                        <a:pt x="9645" y="7520"/>
                      </a:cubicBezTo>
                      <a:lnTo>
                        <a:pt x="9681" y="7568"/>
                      </a:lnTo>
                      <a:cubicBezTo>
                        <a:pt x="9684" y="7571"/>
                        <a:pt x="9686" y="7575"/>
                        <a:pt x="9688" y="7579"/>
                      </a:cubicBezTo>
                      <a:lnTo>
                        <a:pt x="9715" y="7633"/>
                      </a:lnTo>
                      <a:lnTo>
                        <a:pt x="9742" y="7682"/>
                      </a:lnTo>
                      <a:lnTo>
                        <a:pt x="9732" y="7668"/>
                      </a:lnTo>
                      <a:lnTo>
                        <a:pt x="9772" y="7712"/>
                      </a:lnTo>
                      <a:lnTo>
                        <a:pt x="9757" y="7699"/>
                      </a:lnTo>
                      <a:lnTo>
                        <a:pt x="9833" y="7746"/>
                      </a:lnTo>
                      <a:lnTo>
                        <a:pt x="9820" y="7740"/>
                      </a:lnTo>
                      <a:lnTo>
                        <a:pt x="9870" y="7759"/>
                      </a:lnTo>
                      <a:lnTo>
                        <a:pt x="9816" y="7898"/>
                      </a:lnTo>
                      <a:lnTo>
                        <a:pt x="9767" y="7879"/>
                      </a:lnTo>
                      <a:cubicBezTo>
                        <a:pt x="9762" y="7877"/>
                        <a:pt x="9758" y="7875"/>
                        <a:pt x="9754" y="7873"/>
                      </a:cubicBezTo>
                      <a:lnTo>
                        <a:pt x="9678" y="7826"/>
                      </a:lnTo>
                      <a:cubicBezTo>
                        <a:pt x="9672" y="7822"/>
                        <a:pt x="9667" y="7818"/>
                        <a:pt x="9662" y="7812"/>
                      </a:cubicBezTo>
                      <a:lnTo>
                        <a:pt x="9622" y="7768"/>
                      </a:lnTo>
                      <a:cubicBezTo>
                        <a:pt x="9619" y="7764"/>
                        <a:pt x="9615" y="7760"/>
                        <a:pt x="9613" y="7755"/>
                      </a:cubicBezTo>
                      <a:lnTo>
                        <a:pt x="9582" y="7700"/>
                      </a:lnTo>
                      <a:lnTo>
                        <a:pt x="9555" y="7646"/>
                      </a:lnTo>
                      <a:lnTo>
                        <a:pt x="9562" y="7657"/>
                      </a:lnTo>
                      <a:lnTo>
                        <a:pt x="9526" y="7609"/>
                      </a:lnTo>
                      <a:lnTo>
                        <a:pt x="9534" y="7618"/>
                      </a:lnTo>
                      <a:lnTo>
                        <a:pt x="9495" y="7580"/>
                      </a:lnTo>
                      <a:lnTo>
                        <a:pt x="9464" y="7550"/>
                      </a:lnTo>
                      <a:lnTo>
                        <a:pt x="9414" y="7505"/>
                      </a:lnTo>
                      <a:lnTo>
                        <a:pt x="9382" y="7479"/>
                      </a:lnTo>
                      <a:lnTo>
                        <a:pt x="9475" y="7364"/>
                      </a:lnTo>
                      <a:close/>
                      <a:moveTo>
                        <a:pt x="10287" y="7808"/>
                      </a:moveTo>
                      <a:lnTo>
                        <a:pt x="10348" y="7811"/>
                      </a:lnTo>
                      <a:lnTo>
                        <a:pt x="10439" y="7820"/>
                      </a:lnTo>
                      <a:lnTo>
                        <a:pt x="10424" y="7968"/>
                      </a:lnTo>
                      <a:lnTo>
                        <a:pt x="10341" y="7960"/>
                      </a:lnTo>
                      <a:lnTo>
                        <a:pt x="10280" y="7956"/>
                      </a:lnTo>
                      <a:lnTo>
                        <a:pt x="10287" y="7808"/>
                      </a:lnTo>
                      <a:close/>
                      <a:moveTo>
                        <a:pt x="10563" y="8221"/>
                      </a:moveTo>
                      <a:lnTo>
                        <a:pt x="10493" y="8252"/>
                      </a:lnTo>
                      <a:lnTo>
                        <a:pt x="10395" y="8287"/>
                      </a:lnTo>
                      <a:lnTo>
                        <a:pt x="10413" y="8156"/>
                      </a:lnTo>
                      <a:lnTo>
                        <a:pt x="10461" y="8190"/>
                      </a:lnTo>
                      <a:lnTo>
                        <a:pt x="10513" y="8230"/>
                      </a:lnTo>
                      <a:lnTo>
                        <a:pt x="10559" y="8263"/>
                      </a:lnTo>
                      <a:lnTo>
                        <a:pt x="10547" y="8256"/>
                      </a:lnTo>
                      <a:lnTo>
                        <a:pt x="10600" y="8281"/>
                      </a:lnTo>
                      <a:lnTo>
                        <a:pt x="10590" y="8277"/>
                      </a:lnTo>
                      <a:lnTo>
                        <a:pt x="10629" y="8289"/>
                      </a:lnTo>
                      <a:lnTo>
                        <a:pt x="10616" y="8287"/>
                      </a:lnTo>
                      <a:lnTo>
                        <a:pt x="10657" y="8292"/>
                      </a:lnTo>
                      <a:lnTo>
                        <a:pt x="10739" y="8295"/>
                      </a:lnTo>
                      <a:lnTo>
                        <a:pt x="10751" y="8296"/>
                      </a:lnTo>
                      <a:lnTo>
                        <a:pt x="10744" y="8444"/>
                      </a:lnTo>
                      <a:lnTo>
                        <a:pt x="10732" y="8444"/>
                      </a:lnTo>
                      <a:lnTo>
                        <a:pt x="10639" y="8439"/>
                      </a:lnTo>
                      <a:lnTo>
                        <a:pt x="10598" y="8434"/>
                      </a:lnTo>
                      <a:cubicBezTo>
                        <a:pt x="10594" y="8434"/>
                        <a:pt x="10590" y="8433"/>
                        <a:pt x="10586" y="8431"/>
                      </a:cubicBezTo>
                      <a:lnTo>
                        <a:pt x="10547" y="8419"/>
                      </a:lnTo>
                      <a:cubicBezTo>
                        <a:pt x="10543" y="8418"/>
                        <a:pt x="10540" y="8417"/>
                        <a:pt x="10537" y="8416"/>
                      </a:cubicBezTo>
                      <a:lnTo>
                        <a:pt x="10484" y="8391"/>
                      </a:lnTo>
                      <a:cubicBezTo>
                        <a:pt x="10480" y="8389"/>
                        <a:pt x="10476" y="8387"/>
                        <a:pt x="10472" y="8384"/>
                      </a:cubicBezTo>
                      <a:lnTo>
                        <a:pt x="10420" y="8347"/>
                      </a:lnTo>
                      <a:lnTo>
                        <a:pt x="10376" y="8311"/>
                      </a:lnTo>
                      <a:lnTo>
                        <a:pt x="10328" y="8277"/>
                      </a:lnTo>
                      <a:cubicBezTo>
                        <a:pt x="10305" y="8261"/>
                        <a:pt x="10293" y="8234"/>
                        <a:pt x="10297" y="8206"/>
                      </a:cubicBezTo>
                      <a:cubicBezTo>
                        <a:pt x="10301" y="8178"/>
                        <a:pt x="10320" y="8155"/>
                        <a:pt x="10346" y="8146"/>
                      </a:cubicBezTo>
                      <a:lnTo>
                        <a:pt x="10432" y="8117"/>
                      </a:lnTo>
                      <a:lnTo>
                        <a:pt x="10502" y="8086"/>
                      </a:lnTo>
                      <a:lnTo>
                        <a:pt x="10563" y="8221"/>
                      </a:lnTo>
                      <a:close/>
                      <a:moveTo>
                        <a:pt x="11142" y="8660"/>
                      </a:moveTo>
                      <a:lnTo>
                        <a:pt x="11136" y="8681"/>
                      </a:lnTo>
                      <a:cubicBezTo>
                        <a:pt x="11131" y="8696"/>
                        <a:pt x="11121" y="8710"/>
                        <a:pt x="11109" y="8719"/>
                      </a:cubicBezTo>
                      <a:lnTo>
                        <a:pt x="11090" y="8733"/>
                      </a:lnTo>
                      <a:cubicBezTo>
                        <a:pt x="11081" y="8739"/>
                        <a:pt x="11072" y="8744"/>
                        <a:pt x="11062" y="8746"/>
                      </a:cubicBezTo>
                      <a:lnTo>
                        <a:pt x="11035" y="8752"/>
                      </a:lnTo>
                      <a:cubicBezTo>
                        <a:pt x="11030" y="8753"/>
                        <a:pt x="11025" y="8754"/>
                        <a:pt x="11021" y="8754"/>
                      </a:cubicBezTo>
                      <a:lnTo>
                        <a:pt x="10990" y="8755"/>
                      </a:lnTo>
                      <a:lnTo>
                        <a:pt x="10953" y="8753"/>
                      </a:lnTo>
                      <a:lnTo>
                        <a:pt x="10934" y="8750"/>
                      </a:lnTo>
                      <a:lnTo>
                        <a:pt x="10952" y="8603"/>
                      </a:lnTo>
                      <a:lnTo>
                        <a:pt x="10964" y="8604"/>
                      </a:lnTo>
                      <a:lnTo>
                        <a:pt x="10985" y="8606"/>
                      </a:lnTo>
                      <a:lnTo>
                        <a:pt x="11016" y="8605"/>
                      </a:lnTo>
                      <a:lnTo>
                        <a:pt x="11002" y="8607"/>
                      </a:lnTo>
                      <a:lnTo>
                        <a:pt x="11029" y="8601"/>
                      </a:lnTo>
                      <a:lnTo>
                        <a:pt x="11001" y="8614"/>
                      </a:lnTo>
                      <a:lnTo>
                        <a:pt x="11020" y="8600"/>
                      </a:lnTo>
                      <a:lnTo>
                        <a:pt x="10993" y="8638"/>
                      </a:lnTo>
                      <a:lnTo>
                        <a:pt x="11000" y="8617"/>
                      </a:lnTo>
                      <a:lnTo>
                        <a:pt x="11142" y="8660"/>
                      </a:lnTo>
                      <a:close/>
                      <a:moveTo>
                        <a:pt x="11292" y="8856"/>
                      </a:moveTo>
                      <a:lnTo>
                        <a:pt x="11308" y="8878"/>
                      </a:lnTo>
                      <a:lnTo>
                        <a:pt x="11298" y="8867"/>
                      </a:lnTo>
                      <a:lnTo>
                        <a:pt x="11338" y="8903"/>
                      </a:lnTo>
                      <a:lnTo>
                        <a:pt x="11328" y="8896"/>
                      </a:lnTo>
                      <a:lnTo>
                        <a:pt x="11371" y="8923"/>
                      </a:lnTo>
                      <a:lnTo>
                        <a:pt x="11359" y="8917"/>
                      </a:lnTo>
                      <a:lnTo>
                        <a:pt x="11406" y="8936"/>
                      </a:lnTo>
                      <a:lnTo>
                        <a:pt x="11395" y="8932"/>
                      </a:lnTo>
                      <a:lnTo>
                        <a:pt x="11446" y="8944"/>
                      </a:lnTo>
                      <a:lnTo>
                        <a:pt x="11491" y="8949"/>
                      </a:lnTo>
                      <a:lnTo>
                        <a:pt x="11599" y="8951"/>
                      </a:lnTo>
                      <a:lnTo>
                        <a:pt x="11723" y="8951"/>
                      </a:lnTo>
                      <a:lnTo>
                        <a:pt x="11793" y="8956"/>
                      </a:lnTo>
                      <a:lnTo>
                        <a:pt x="11782" y="9104"/>
                      </a:lnTo>
                      <a:lnTo>
                        <a:pt x="11723" y="9100"/>
                      </a:lnTo>
                      <a:lnTo>
                        <a:pt x="11596" y="9100"/>
                      </a:lnTo>
                      <a:lnTo>
                        <a:pt x="11474" y="9096"/>
                      </a:lnTo>
                      <a:lnTo>
                        <a:pt x="11412" y="9089"/>
                      </a:lnTo>
                      <a:lnTo>
                        <a:pt x="11361" y="9077"/>
                      </a:lnTo>
                      <a:cubicBezTo>
                        <a:pt x="11358" y="9076"/>
                        <a:pt x="11354" y="9075"/>
                        <a:pt x="11351" y="9073"/>
                      </a:cubicBezTo>
                      <a:lnTo>
                        <a:pt x="11304" y="9054"/>
                      </a:lnTo>
                      <a:cubicBezTo>
                        <a:pt x="11300" y="9053"/>
                        <a:pt x="11296" y="9051"/>
                        <a:pt x="11292" y="9048"/>
                      </a:cubicBezTo>
                      <a:lnTo>
                        <a:pt x="11249" y="9021"/>
                      </a:lnTo>
                      <a:cubicBezTo>
                        <a:pt x="11245" y="9019"/>
                        <a:pt x="11242" y="9017"/>
                        <a:pt x="11239" y="9014"/>
                      </a:cubicBezTo>
                      <a:lnTo>
                        <a:pt x="11199" y="8978"/>
                      </a:lnTo>
                      <a:cubicBezTo>
                        <a:pt x="11195" y="8974"/>
                        <a:pt x="11192" y="8971"/>
                        <a:pt x="11189" y="8966"/>
                      </a:cubicBezTo>
                      <a:lnTo>
                        <a:pt x="11172" y="8944"/>
                      </a:lnTo>
                      <a:lnTo>
                        <a:pt x="11292" y="8856"/>
                      </a:lnTo>
                      <a:close/>
                      <a:moveTo>
                        <a:pt x="12216" y="9149"/>
                      </a:moveTo>
                      <a:lnTo>
                        <a:pt x="12263" y="9177"/>
                      </a:lnTo>
                      <a:lnTo>
                        <a:pt x="12329" y="9207"/>
                      </a:lnTo>
                      <a:lnTo>
                        <a:pt x="12335" y="9209"/>
                      </a:lnTo>
                      <a:lnTo>
                        <a:pt x="12286" y="9349"/>
                      </a:lnTo>
                      <a:lnTo>
                        <a:pt x="12266" y="9342"/>
                      </a:lnTo>
                      <a:lnTo>
                        <a:pt x="12186" y="9304"/>
                      </a:lnTo>
                      <a:lnTo>
                        <a:pt x="12140" y="9276"/>
                      </a:lnTo>
                      <a:lnTo>
                        <a:pt x="12216" y="9149"/>
                      </a:lnTo>
                      <a:close/>
                      <a:moveTo>
                        <a:pt x="12747" y="9452"/>
                      </a:moveTo>
                      <a:lnTo>
                        <a:pt x="12762" y="9500"/>
                      </a:lnTo>
                      <a:lnTo>
                        <a:pt x="12774" y="9543"/>
                      </a:lnTo>
                      <a:lnTo>
                        <a:pt x="12781" y="9569"/>
                      </a:lnTo>
                      <a:lnTo>
                        <a:pt x="12785" y="9585"/>
                      </a:lnTo>
                      <a:lnTo>
                        <a:pt x="12765" y="9549"/>
                      </a:lnTo>
                      <a:lnTo>
                        <a:pt x="12767" y="9551"/>
                      </a:lnTo>
                      <a:lnTo>
                        <a:pt x="12640" y="9603"/>
                      </a:lnTo>
                      <a:lnTo>
                        <a:pt x="12640" y="9597"/>
                      </a:lnTo>
                      <a:lnTo>
                        <a:pt x="12641" y="9579"/>
                      </a:lnTo>
                      <a:cubicBezTo>
                        <a:pt x="12642" y="9574"/>
                        <a:pt x="12643" y="9570"/>
                        <a:pt x="12644" y="9565"/>
                      </a:cubicBezTo>
                      <a:lnTo>
                        <a:pt x="12654" y="9530"/>
                      </a:lnTo>
                      <a:cubicBezTo>
                        <a:pt x="12656" y="9524"/>
                        <a:pt x="12659" y="9517"/>
                        <a:pt x="12662" y="9512"/>
                      </a:cubicBezTo>
                      <a:lnTo>
                        <a:pt x="12673" y="9494"/>
                      </a:lnTo>
                      <a:cubicBezTo>
                        <a:pt x="12677" y="9487"/>
                        <a:pt x="12682" y="9482"/>
                        <a:pt x="12687" y="9477"/>
                      </a:cubicBezTo>
                      <a:lnTo>
                        <a:pt x="12705" y="9461"/>
                      </a:lnTo>
                      <a:cubicBezTo>
                        <a:pt x="12711" y="9456"/>
                        <a:pt x="12717" y="9452"/>
                        <a:pt x="12725" y="9448"/>
                      </a:cubicBezTo>
                      <a:lnTo>
                        <a:pt x="12750" y="9437"/>
                      </a:lnTo>
                      <a:cubicBezTo>
                        <a:pt x="12756" y="9435"/>
                        <a:pt x="12763" y="9433"/>
                        <a:pt x="12771" y="9432"/>
                      </a:cubicBezTo>
                      <a:lnTo>
                        <a:pt x="12804" y="9428"/>
                      </a:lnTo>
                      <a:cubicBezTo>
                        <a:pt x="12809" y="9427"/>
                        <a:pt x="12814" y="9427"/>
                        <a:pt x="12819" y="9427"/>
                      </a:cubicBezTo>
                      <a:lnTo>
                        <a:pt x="12863" y="9431"/>
                      </a:lnTo>
                      <a:cubicBezTo>
                        <a:pt x="12868" y="9432"/>
                        <a:pt x="12872" y="9433"/>
                        <a:pt x="12877" y="9434"/>
                      </a:cubicBezTo>
                      <a:lnTo>
                        <a:pt x="12933" y="9450"/>
                      </a:lnTo>
                      <a:cubicBezTo>
                        <a:pt x="12938" y="9451"/>
                        <a:pt x="12942" y="9453"/>
                        <a:pt x="12947" y="9455"/>
                      </a:cubicBezTo>
                      <a:lnTo>
                        <a:pt x="12976" y="9470"/>
                      </a:lnTo>
                      <a:cubicBezTo>
                        <a:pt x="12980" y="9473"/>
                        <a:pt x="12984" y="9476"/>
                        <a:pt x="12988" y="9479"/>
                      </a:cubicBezTo>
                      <a:lnTo>
                        <a:pt x="13014" y="9500"/>
                      </a:lnTo>
                      <a:cubicBezTo>
                        <a:pt x="13017" y="9502"/>
                        <a:pt x="13020" y="9505"/>
                        <a:pt x="13023" y="9508"/>
                      </a:cubicBezTo>
                      <a:lnTo>
                        <a:pt x="13069" y="9559"/>
                      </a:lnTo>
                      <a:lnTo>
                        <a:pt x="13110" y="9613"/>
                      </a:lnTo>
                      <a:lnTo>
                        <a:pt x="12992" y="9703"/>
                      </a:lnTo>
                      <a:lnTo>
                        <a:pt x="12958" y="9658"/>
                      </a:lnTo>
                      <a:lnTo>
                        <a:pt x="12912" y="9607"/>
                      </a:lnTo>
                      <a:lnTo>
                        <a:pt x="12921" y="9615"/>
                      </a:lnTo>
                      <a:lnTo>
                        <a:pt x="12895" y="9594"/>
                      </a:lnTo>
                      <a:lnTo>
                        <a:pt x="12907" y="9602"/>
                      </a:lnTo>
                      <a:lnTo>
                        <a:pt x="12878" y="9587"/>
                      </a:lnTo>
                      <a:lnTo>
                        <a:pt x="12892" y="9593"/>
                      </a:lnTo>
                      <a:lnTo>
                        <a:pt x="12836" y="9577"/>
                      </a:lnTo>
                      <a:lnTo>
                        <a:pt x="12850" y="9579"/>
                      </a:lnTo>
                      <a:lnTo>
                        <a:pt x="12806" y="9575"/>
                      </a:lnTo>
                      <a:lnTo>
                        <a:pt x="12821" y="9575"/>
                      </a:lnTo>
                      <a:lnTo>
                        <a:pt x="12788" y="9579"/>
                      </a:lnTo>
                      <a:lnTo>
                        <a:pt x="12809" y="9573"/>
                      </a:lnTo>
                      <a:lnTo>
                        <a:pt x="12784" y="9584"/>
                      </a:lnTo>
                      <a:lnTo>
                        <a:pt x="12804" y="9572"/>
                      </a:lnTo>
                      <a:lnTo>
                        <a:pt x="12786" y="9588"/>
                      </a:lnTo>
                      <a:lnTo>
                        <a:pt x="12800" y="9571"/>
                      </a:lnTo>
                      <a:lnTo>
                        <a:pt x="12789" y="9589"/>
                      </a:lnTo>
                      <a:lnTo>
                        <a:pt x="12797" y="9571"/>
                      </a:lnTo>
                      <a:lnTo>
                        <a:pt x="12787" y="9606"/>
                      </a:lnTo>
                      <a:lnTo>
                        <a:pt x="12790" y="9592"/>
                      </a:lnTo>
                      <a:lnTo>
                        <a:pt x="12789" y="9597"/>
                      </a:lnTo>
                      <a:lnTo>
                        <a:pt x="12789" y="9603"/>
                      </a:lnTo>
                      <a:cubicBezTo>
                        <a:pt x="12789" y="9634"/>
                        <a:pt x="12771" y="9661"/>
                        <a:pt x="12743" y="9672"/>
                      </a:cubicBezTo>
                      <a:cubicBezTo>
                        <a:pt x="12715" y="9684"/>
                        <a:pt x="12683" y="9677"/>
                        <a:pt x="12662" y="9656"/>
                      </a:cubicBezTo>
                      <a:lnTo>
                        <a:pt x="12660" y="9654"/>
                      </a:lnTo>
                      <a:cubicBezTo>
                        <a:pt x="12650" y="9644"/>
                        <a:pt x="12643" y="9632"/>
                        <a:pt x="12640" y="9618"/>
                      </a:cubicBezTo>
                      <a:lnTo>
                        <a:pt x="12638" y="9608"/>
                      </a:lnTo>
                      <a:lnTo>
                        <a:pt x="12631" y="9582"/>
                      </a:lnTo>
                      <a:lnTo>
                        <a:pt x="12621" y="9545"/>
                      </a:lnTo>
                      <a:lnTo>
                        <a:pt x="12605" y="9497"/>
                      </a:lnTo>
                      <a:lnTo>
                        <a:pt x="12747" y="9452"/>
                      </a:lnTo>
                      <a:close/>
                      <a:moveTo>
                        <a:pt x="13287" y="10035"/>
                      </a:moveTo>
                      <a:lnTo>
                        <a:pt x="13315" y="10094"/>
                      </a:lnTo>
                      <a:lnTo>
                        <a:pt x="13310" y="10085"/>
                      </a:lnTo>
                      <a:lnTo>
                        <a:pt x="13355" y="10155"/>
                      </a:lnTo>
                      <a:lnTo>
                        <a:pt x="13230" y="10235"/>
                      </a:lnTo>
                      <a:lnTo>
                        <a:pt x="13185" y="10166"/>
                      </a:lnTo>
                      <a:cubicBezTo>
                        <a:pt x="13183" y="10163"/>
                        <a:pt x="13181" y="10160"/>
                        <a:pt x="13180" y="10156"/>
                      </a:cubicBezTo>
                      <a:lnTo>
                        <a:pt x="13152" y="10096"/>
                      </a:lnTo>
                      <a:lnTo>
                        <a:pt x="13287" y="10035"/>
                      </a:lnTo>
                      <a:close/>
                      <a:moveTo>
                        <a:pt x="13664" y="10475"/>
                      </a:moveTo>
                      <a:lnTo>
                        <a:pt x="13668" y="10507"/>
                      </a:lnTo>
                      <a:lnTo>
                        <a:pt x="13669" y="10570"/>
                      </a:lnTo>
                      <a:cubicBezTo>
                        <a:pt x="13669" y="10576"/>
                        <a:pt x="13668" y="10582"/>
                        <a:pt x="13667" y="10587"/>
                      </a:cubicBezTo>
                      <a:lnTo>
                        <a:pt x="13657" y="10630"/>
                      </a:lnTo>
                      <a:cubicBezTo>
                        <a:pt x="13655" y="10638"/>
                        <a:pt x="13652" y="10645"/>
                        <a:pt x="13648" y="10651"/>
                      </a:cubicBezTo>
                      <a:lnTo>
                        <a:pt x="13629" y="10683"/>
                      </a:lnTo>
                      <a:cubicBezTo>
                        <a:pt x="13625" y="10690"/>
                        <a:pt x="13620" y="10696"/>
                        <a:pt x="13615" y="10701"/>
                      </a:cubicBezTo>
                      <a:lnTo>
                        <a:pt x="13589" y="10724"/>
                      </a:lnTo>
                      <a:cubicBezTo>
                        <a:pt x="13583" y="10729"/>
                        <a:pt x="13577" y="10733"/>
                        <a:pt x="13570" y="10736"/>
                      </a:cubicBezTo>
                      <a:lnTo>
                        <a:pt x="13537" y="10751"/>
                      </a:lnTo>
                      <a:cubicBezTo>
                        <a:pt x="13532" y="10753"/>
                        <a:pt x="13527" y="10755"/>
                        <a:pt x="13521" y="10756"/>
                      </a:cubicBezTo>
                      <a:lnTo>
                        <a:pt x="13482" y="10764"/>
                      </a:lnTo>
                      <a:cubicBezTo>
                        <a:pt x="13477" y="10765"/>
                        <a:pt x="13471" y="10766"/>
                        <a:pt x="13466" y="10766"/>
                      </a:cubicBezTo>
                      <a:lnTo>
                        <a:pt x="13373" y="10764"/>
                      </a:lnTo>
                      <a:lnTo>
                        <a:pt x="13256" y="10747"/>
                      </a:lnTo>
                      <a:lnTo>
                        <a:pt x="13140" y="10723"/>
                      </a:lnTo>
                      <a:lnTo>
                        <a:pt x="13170" y="10577"/>
                      </a:lnTo>
                      <a:lnTo>
                        <a:pt x="13278" y="10600"/>
                      </a:lnTo>
                      <a:lnTo>
                        <a:pt x="13376" y="10615"/>
                      </a:lnTo>
                      <a:lnTo>
                        <a:pt x="13469" y="10617"/>
                      </a:lnTo>
                      <a:lnTo>
                        <a:pt x="13453" y="10619"/>
                      </a:lnTo>
                      <a:lnTo>
                        <a:pt x="13492" y="10611"/>
                      </a:lnTo>
                      <a:lnTo>
                        <a:pt x="13476" y="10616"/>
                      </a:lnTo>
                      <a:lnTo>
                        <a:pt x="13509" y="10601"/>
                      </a:lnTo>
                      <a:lnTo>
                        <a:pt x="13490" y="10613"/>
                      </a:lnTo>
                      <a:lnTo>
                        <a:pt x="13516" y="10590"/>
                      </a:lnTo>
                      <a:lnTo>
                        <a:pt x="13502" y="10608"/>
                      </a:lnTo>
                      <a:lnTo>
                        <a:pt x="13521" y="10576"/>
                      </a:lnTo>
                      <a:lnTo>
                        <a:pt x="13512" y="10597"/>
                      </a:lnTo>
                      <a:lnTo>
                        <a:pt x="13522" y="10554"/>
                      </a:lnTo>
                      <a:lnTo>
                        <a:pt x="13520" y="10570"/>
                      </a:lnTo>
                      <a:lnTo>
                        <a:pt x="13521" y="10528"/>
                      </a:lnTo>
                      <a:lnTo>
                        <a:pt x="13516" y="10495"/>
                      </a:lnTo>
                      <a:lnTo>
                        <a:pt x="13664" y="10475"/>
                      </a:lnTo>
                      <a:close/>
                      <a:moveTo>
                        <a:pt x="12720" y="10490"/>
                      </a:moveTo>
                      <a:lnTo>
                        <a:pt x="12693" y="10439"/>
                      </a:lnTo>
                      <a:lnTo>
                        <a:pt x="12705" y="10456"/>
                      </a:lnTo>
                      <a:lnTo>
                        <a:pt x="12686" y="10436"/>
                      </a:lnTo>
                      <a:lnTo>
                        <a:pt x="12705" y="10450"/>
                      </a:lnTo>
                      <a:lnTo>
                        <a:pt x="12680" y="10437"/>
                      </a:lnTo>
                      <a:lnTo>
                        <a:pt x="12691" y="10442"/>
                      </a:lnTo>
                      <a:lnTo>
                        <a:pt x="12658" y="10431"/>
                      </a:lnTo>
                      <a:lnTo>
                        <a:pt x="12705" y="10290"/>
                      </a:lnTo>
                      <a:lnTo>
                        <a:pt x="12738" y="10301"/>
                      </a:lnTo>
                      <a:cubicBezTo>
                        <a:pt x="12742" y="10302"/>
                        <a:pt x="12745" y="10304"/>
                        <a:pt x="12749" y="10306"/>
                      </a:cubicBezTo>
                      <a:lnTo>
                        <a:pt x="12774" y="10319"/>
                      </a:lnTo>
                      <a:cubicBezTo>
                        <a:pt x="12781" y="10322"/>
                        <a:pt x="12788" y="10327"/>
                        <a:pt x="12793" y="10333"/>
                      </a:cubicBezTo>
                      <a:lnTo>
                        <a:pt x="12812" y="10353"/>
                      </a:lnTo>
                      <a:cubicBezTo>
                        <a:pt x="12817" y="10358"/>
                        <a:pt x="12821" y="10364"/>
                        <a:pt x="12824" y="10370"/>
                      </a:cubicBezTo>
                      <a:lnTo>
                        <a:pt x="12851" y="10421"/>
                      </a:lnTo>
                      <a:lnTo>
                        <a:pt x="12720" y="10490"/>
                      </a:lnTo>
                      <a:close/>
                      <a:moveTo>
                        <a:pt x="12233" y="10384"/>
                      </a:moveTo>
                      <a:lnTo>
                        <a:pt x="12188" y="10379"/>
                      </a:lnTo>
                      <a:cubicBezTo>
                        <a:pt x="12176" y="10378"/>
                        <a:pt x="12165" y="10375"/>
                        <a:pt x="12155" y="10369"/>
                      </a:cubicBezTo>
                      <a:lnTo>
                        <a:pt x="12097" y="10333"/>
                      </a:lnTo>
                      <a:lnTo>
                        <a:pt x="12049" y="10307"/>
                      </a:lnTo>
                      <a:lnTo>
                        <a:pt x="12007" y="10288"/>
                      </a:lnTo>
                      <a:lnTo>
                        <a:pt x="11973" y="10278"/>
                      </a:lnTo>
                      <a:lnTo>
                        <a:pt x="11943" y="10274"/>
                      </a:lnTo>
                      <a:lnTo>
                        <a:pt x="11956" y="10275"/>
                      </a:lnTo>
                      <a:lnTo>
                        <a:pt x="11921" y="10275"/>
                      </a:lnTo>
                      <a:lnTo>
                        <a:pt x="11939" y="10273"/>
                      </a:lnTo>
                      <a:lnTo>
                        <a:pt x="11874" y="10289"/>
                      </a:lnTo>
                      <a:lnTo>
                        <a:pt x="11893" y="10281"/>
                      </a:lnTo>
                      <a:lnTo>
                        <a:pt x="11829" y="10317"/>
                      </a:lnTo>
                      <a:lnTo>
                        <a:pt x="11768" y="10363"/>
                      </a:lnTo>
                      <a:lnTo>
                        <a:pt x="11749" y="10378"/>
                      </a:lnTo>
                      <a:lnTo>
                        <a:pt x="11658" y="10260"/>
                      </a:lnTo>
                      <a:lnTo>
                        <a:pt x="11679" y="10244"/>
                      </a:lnTo>
                      <a:lnTo>
                        <a:pt x="11756" y="10188"/>
                      </a:lnTo>
                      <a:lnTo>
                        <a:pt x="11820" y="10152"/>
                      </a:lnTo>
                      <a:cubicBezTo>
                        <a:pt x="11826" y="10148"/>
                        <a:pt x="11832" y="10146"/>
                        <a:pt x="11839" y="10144"/>
                      </a:cubicBezTo>
                      <a:lnTo>
                        <a:pt x="11904" y="10128"/>
                      </a:lnTo>
                      <a:cubicBezTo>
                        <a:pt x="11910" y="10127"/>
                        <a:pt x="11915" y="10126"/>
                        <a:pt x="11921" y="10126"/>
                      </a:cubicBezTo>
                      <a:lnTo>
                        <a:pt x="11956" y="10126"/>
                      </a:lnTo>
                      <a:cubicBezTo>
                        <a:pt x="11961" y="10126"/>
                        <a:pt x="11965" y="10127"/>
                        <a:pt x="11970" y="10127"/>
                      </a:cubicBezTo>
                      <a:lnTo>
                        <a:pt x="12017" y="10136"/>
                      </a:lnTo>
                      <a:lnTo>
                        <a:pt x="12068" y="10153"/>
                      </a:lnTo>
                      <a:lnTo>
                        <a:pt x="12118" y="10176"/>
                      </a:lnTo>
                      <a:lnTo>
                        <a:pt x="12176" y="10206"/>
                      </a:lnTo>
                      <a:lnTo>
                        <a:pt x="12234" y="10242"/>
                      </a:lnTo>
                      <a:lnTo>
                        <a:pt x="12201" y="10231"/>
                      </a:lnTo>
                      <a:lnTo>
                        <a:pt x="12247" y="10236"/>
                      </a:lnTo>
                      <a:lnTo>
                        <a:pt x="12233" y="10384"/>
                      </a:lnTo>
                      <a:close/>
                      <a:moveTo>
                        <a:pt x="11548" y="10724"/>
                      </a:moveTo>
                      <a:lnTo>
                        <a:pt x="11532" y="10742"/>
                      </a:lnTo>
                      <a:cubicBezTo>
                        <a:pt x="11528" y="10747"/>
                        <a:pt x="11523" y="10752"/>
                        <a:pt x="11518" y="10755"/>
                      </a:cubicBezTo>
                      <a:lnTo>
                        <a:pt x="11485" y="10777"/>
                      </a:lnTo>
                      <a:cubicBezTo>
                        <a:pt x="11481" y="10780"/>
                        <a:pt x="11477" y="10782"/>
                        <a:pt x="11473" y="10784"/>
                      </a:cubicBezTo>
                      <a:lnTo>
                        <a:pt x="11436" y="10800"/>
                      </a:lnTo>
                      <a:cubicBezTo>
                        <a:pt x="11432" y="10801"/>
                        <a:pt x="11428" y="10803"/>
                        <a:pt x="11424" y="10804"/>
                      </a:cubicBezTo>
                      <a:lnTo>
                        <a:pt x="11380" y="10814"/>
                      </a:lnTo>
                      <a:lnTo>
                        <a:pt x="11345" y="10670"/>
                      </a:lnTo>
                      <a:lnTo>
                        <a:pt x="11389" y="10659"/>
                      </a:lnTo>
                      <a:lnTo>
                        <a:pt x="11377" y="10663"/>
                      </a:lnTo>
                      <a:lnTo>
                        <a:pt x="11414" y="10647"/>
                      </a:lnTo>
                      <a:lnTo>
                        <a:pt x="11402" y="10654"/>
                      </a:lnTo>
                      <a:lnTo>
                        <a:pt x="11435" y="10632"/>
                      </a:lnTo>
                      <a:lnTo>
                        <a:pt x="11421" y="10645"/>
                      </a:lnTo>
                      <a:lnTo>
                        <a:pt x="11436" y="10627"/>
                      </a:lnTo>
                      <a:lnTo>
                        <a:pt x="11548" y="10724"/>
                      </a:lnTo>
                      <a:close/>
                      <a:moveTo>
                        <a:pt x="10917" y="10827"/>
                      </a:moveTo>
                      <a:lnTo>
                        <a:pt x="10891" y="10827"/>
                      </a:lnTo>
                      <a:lnTo>
                        <a:pt x="10626" y="10810"/>
                      </a:lnTo>
                      <a:lnTo>
                        <a:pt x="10320" y="10785"/>
                      </a:lnTo>
                      <a:lnTo>
                        <a:pt x="10332" y="10637"/>
                      </a:lnTo>
                      <a:lnTo>
                        <a:pt x="10635" y="10661"/>
                      </a:lnTo>
                      <a:lnTo>
                        <a:pt x="10895" y="10678"/>
                      </a:lnTo>
                      <a:lnTo>
                        <a:pt x="10921" y="10679"/>
                      </a:lnTo>
                      <a:lnTo>
                        <a:pt x="10917" y="10827"/>
                      </a:lnTo>
                      <a:close/>
                      <a:moveTo>
                        <a:pt x="10026" y="10578"/>
                      </a:moveTo>
                      <a:lnTo>
                        <a:pt x="10013" y="10578"/>
                      </a:lnTo>
                      <a:lnTo>
                        <a:pt x="10044" y="10571"/>
                      </a:lnTo>
                      <a:lnTo>
                        <a:pt x="10020" y="10582"/>
                      </a:lnTo>
                      <a:lnTo>
                        <a:pt x="10037" y="10572"/>
                      </a:lnTo>
                      <a:lnTo>
                        <a:pt x="10014" y="10591"/>
                      </a:lnTo>
                      <a:lnTo>
                        <a:pt x="9998" y="10608"/>
                      </a:lnTo>
                      <a:lnTo>
                        <a:pt x="9965" y="10643"/>
                      </a:lnTo>
                      <a:lnTo>
                        <a:pt x="9858" y="10540"/>
                      </a:lnTo>
                      <a:lnTo>
                        <a:pt x="9891" y="10505"/>
                      </a:lnTo>
                      <a:lnTo>
                        <a:pt x="9919" y="10476"/>
                      </a:lnTo>
                      <a:lnTo>
                        <a:pt x="9942" y="10457"/>
                      </a:lnTo>
                      <a:cubicBezTo>
                        <a:pt x="9947" y="10453"/>
                        <a:pt x="9953" y="10450"/>
                        <a:pt x="9959" y="10447"/>
                      </a:cubicBezTo>
                      <a:lnTo>
                        <a:pt x="9983" y="10436"/>
                      </a:lnTo>
                      <a:cubicBezTo>
                        <a:pt x="9992" y="10431"/>
                        <a:pt x="10003" y="10429"/>
                        <a:pt x="10013" y="10429"/>
                      </a:cubicBezTo>
                      <a:lnTo>
                        <a:pt x="10026" y="10429"/>
                      </a:lnTo>
                      <a:lnTo>
                        <a:pt x="10026" y="10578"/>
                      </a:lnTo>
                      <a:close/>
                      <a:moveTo>
                        <a:pt x="9465" y="10597"/>
                      </a:moveTo>
                      <a:lnTo>
                        <a:pt x="9445" y="10588"/>
                      </a:lnTo>
                      <a:lnTo>
                        <a:pt x="9364" y="10555"/>
                      </a:lnTo>
                      <a:lnTo>
                        <a:pt x="9294" y="10528"/>
                      </a:lnTo>
                      <a:lnTo>
                        <a:pt x="9238" y="10507"/>
                      </a:lnTo>
                      <a:cubicBezTo>
                        <a:pt x="9215" y="10499"/>
                        <a:pt x="9197" y="10480"/>
                        <a:pt x="9191" y="10456"/>
                      </a:cubicBezTo>
                      <a:lnTo>
                        <a:pt x="9167" y="10361"/>
                      </a:lnTo>
                      <a:lnTo>
                        <a:pt x="9146" y="10279"/>
                      </a:lnTo>
                      <a:lnTo>
                        <a:pt x="9128" y="10210"/>
                      </a:lnTo>
                      <a:lnTo>
                        <a:pt x="9111" y="10154"/>
                      </a:lnTo>
                      <a:lnTo>
                        <a:pt x="9101" y="10128"/>
                      </a:lnTo>
                      <a:lnTo>
                        <a:pt x="9240" y="10077"/>
                      </a:lnTo>
                      <a:lnTo>
                        <a:pt x="9252" y="10110"/>
                      </a:lnTo>
                      <a:lnTo>
                        <a:pt x="9271" y="10171"/>
                      </a:lnTo>
                      <a:lnTo>
                        <a:pt x="9290" y="10242"/>
                      </a:lnTo>
                      <a:lnTo>
                        <a:pt x="9312" y="10324"/>
                      </a:lnTo>
                      <a:lnTo>
                        <a:pt x="9336" y="10419"/>
                      </a:lnTo>
                      <a:lnTo>
                        <a:pt x="9289" y="10368"/>
                      </a:lnTo>
                      <a:lnTo>
                        <a:pt x="9349" y="10389"/>
                      </a:lnTo>
                      <a:lnTo>
                        <a:pt x="9421" y="10418"/>
                      </a:lnTo>
                      <a:lnTo>
                        <a:pt x="9500" y="10451"/>
                      </a:lnTo>
                      <a:lnTo>
                        <a:pt x="9521" y="10459"/>
                      </a:lnTo>
                      <a:lnTo>
                        <a:pt x="9465" y="10597"/>
                      </a:lnTo>
                      <a:close/>
                      <a:moveTo>
                        <a:pt x="8796" y="9963"/>
                      </a:moveTo>
                      <a:lnTo>
                        <a:pt x="8781" y="9960"/>
                      </a:lnTo>
                      <a:lnTo>
                        <a:pt x="8696" y="9945"/>
                      </a:lnTo>
                      <a:lnTo>
                        <a:pt x="8649" y="9935"/>
                      </a:lnTo>
                      <a:lnTo>
                        <a:pt x="8679" y="9789"/>
                      </a:lnTo>
                      <a:lnTo>
                        <a:pt x="8723" y="9798"/>
                      </a:lnTo>
                      <a:lnTo>
                        <a:pt x="8809" y="9814"/>
                      </a:lnTo>
                      <a:lnTo>
                        <a:pt x="8824" y="9817"/>
                      </a:lnTo>
                      <a:lnTo>
                        <a:pt x="8796" y="9963"/>
                      </a:lnTo>
                      <a:close/>
                      <a:moveTo>
                        <a:pt x="8433" y="9542"/>
                      </a:moveTo>
                      <a:lnTo>
                        <a:pt x="8385" y="9500"/>
                      </a:lnTo>
                      <a:lnTo>
                        <a:pt x="8398" y="9509"/>
                      </a:lnTo>
                      <a:lnTo>
                        <a:pt x="8328" y="9469"/>
                      </a:lnTo>
                      <a:lnTo>
                        <a:pt x="8290" y="9452"/>
                      </a:lnTo>
                      <a:lnTo>
                        <a:pt x="8246" y="9435"/>
                      </a:lnTo>
                      <a:lnTo>
                        <a:pt x="8192" y="9414"/>
                      </a:lnTo>
                      <a:lnTo>
                        <a:pt x="8132" y="9392"/>
                      </a:lnTo>
                      <a:cubicBezTo>
                        <a:pt x="8118" y="9387"/>
                        <a:pt x="8106" y="9378"/>
                        <a:pt x="8098" y="9367"/>
                      </a:cubicBezTo>
                      <a:lnTo>
                        <a:pt x="8041" y="9290"/>
                      </a:lnTo>
                      <a:lnTo>
                        <a:pt x="7988" y="9228"/>
                      </a:lnTo>
                      <a:lnTo>
                        <a:pt x="7960" y="9200"/>
                      </a:lnTo>
                      <a:lnTo>
                        <a:pt x="8065" y="9095"/>
                      </a:lnTo>
                      <a:lnTo>
                        <a:pt x="8101" y="9131"/>
                      </a:lnTo>
                      <a:lnTo>
                        <a:pt x="8160" y="9201"/>
                      </a:lnTo>
                      <a:lnTo>
                        <a:pt x="8217" y="9278"/>
                      </a:lnTo>
                      <a:lnTo>
                        <a:pt x="8183" y="9253"/>
                      </a:lnTo>
                      <a:lnTo>
                        <a:pt x="8245" y="9275"/>
                      </a:lnTo>
                      <a:lnTo>
                        <a:pt x="8301" y="9296"/>
                      </a:lnTo>
                      <a:lnTo>
                        <a:pt x="8353" y="9317"/>
                      </a:lnTo>
                      <a:lnTo>
                        <a:pt x="8401" y="9340"/>
                      </a:lnTo>
                      <a:lnTo>
                        <a:pt x="8471" y="9380"/>
                      </a:lnTo>
                      <a:cubicBezTo>
                        <a:pt x="8476" y="9382"/>
                        <a:pt x="8480" y="9385"/>
                        <a:pt x="8484" y="9389"/>
                      </a:cubicBezTo>
                      <a:lnTo>
                        <a:pt x="8531" y="9431"/>
                      </a:lnTo>
                      <a:lnTo>
                        <a:pt x="8433" y="9542"/>
                      </a:lnTo>
                      <a:close/>
                      <a:moveTo>
                        <a:pt x="7584" y="8993"/>
                      </a:moveTo>
                      <a:lnTo>
                        <a:pt x="7539" y="8961"/>
                      </a:lnTo>
                      <a:lnTo>
                        <a:pt x="7490" y="8919"/>
                      </a:lnTo>
                      <a:lnTo>
                        <a:pt x="7465" y="8901"/>
                      </a:lnTo>
                      <a:lnTo>
                        <a:pt x="7555" y="8782"/>
                      </a:lnTo>
                      <a:lnTo>
                        <a:pt x="7585" y="8806"/>
                      </a:lnTo>
                      <a:lnTo>
                        <a:pt x="7626" y="8840"/>
                      </a:lnTo>
                      <a:lnTo>
                        <a:pt x="7671" y="8873"/>
                      </a:lnTo>
                      <a:lnTo>
                        <a:pt x="7584" y="8993"/>
                      </a:lnTo>
                      <a:close/>
                      <a:moveTo>
                        <a:pt x="7049" y="8820"/>
                      </a:moveTo>
                      <a:lnTo>
                        <a:pt x="7013" y="8804"/>
                      </a:lnTo>
                      <a:cubicBezTo>
                        <a:pt x="7006" y="8801"/>
                        <a:pt x="6999" y="8796"/>
                        <a:pt x="6993" y="8791"/>
                      </a:cubicBezTo>
                      <a:lnTo>
                        <a:pt x="6976" y="8775"/>
                      </a:lnTo>
                      <a:cubicBezTo>
                        <a:pt x="6970" y="8769"/>
                        <a:pt x="6964" y="8762"/>
                        <a:pt x="6961" y="8755"/>
                      </a:cubicBezTo>
                      <a:lnTo>
                        <a:pt x="6950" y="8734"/>
                      </a:lnTo>
                      <a:cubicBezTo>
                        <a:pt x="6946" y="8726"/>
                        <a:pt x="6943" y="8718"/>
                        <a:pt x="6942" y="8709"/>
                      </a:cubicBezTo>
                      <a:lnTo>
                        <a:pt x="6935" y="8657"/>
                      </a:lnTo>
                      <a:lnTo>
                        <a:pt x="6929" y="8599"/>
                      </a:lnTo>
                      <a:lnTo>
                        <a:pt x="6931" y="8610"/>
                      </a:lnTo>
                      <a:lnTo>
                        <a:pt x="6925" y="8585"/>
                      </a:lnTo>
                      <a:lnTo>
                        <a:pt x="6933" y="8604"/>
                      </a:lnTo>
                      <a:lnTo>
                        <a:pt x="6921" y="8583"/>
                      </a:lnTo>
                      <a:lnTo>
                        <a:pt x="6932" y="8598"/>
                      </a:lnTo>
                      <a:lnTo>
                        <a:pt x="6894" y="8558"/>
                      </a:lnTo>
                      <a:lnTo>
                        <a:pt x="6902" y="8565"/>
                      </a:lnTo>
                      <a:lnTo>
                        <a:pt x="6858" y="8531"/>
                      </a:lnTo>
                      <a:lnTo>
                        <a:pt x="6869" y="8538"/>
                      </a:lnTo>
                      <a:lnTo>
                        <a:pt x="6768" y="8485"/>
                      </a:lnTo>
                      <a:lnTo>
                        <a:pt x="6669" y="8450"/>
                      </a:lnTo>
                      <a:lnTo>
                        <a:pt x="6663" y="8448"/>
                      </a:lnTo>
                      <a:lnTo>
                        <a:pt x="6706" y="8306"/>
                      </a:lnTo>
                      <a:lnTo>
                        <a:pt x="6720" y="8311"/>
                      </a:lnTo>
                      <a:lnTo>
                        <a:pt x="6837" y="8354"/>
                      </a:lnTo>
                      <a:lnTo>
                        <a:pt x="6938" y="8407"/>
                      </a:lnTo>
                      <a:cubicBezTo>
                        <a:pt x="6942" y="8409"/>
                        <a:pt x="6945" y="8411"/>
                        <a:pt x="6949" y="8414"/>
                      </a:cubicBezTo>
                      <a:lnTo>
                        <a:pt x="6993" y="8448"/>
                      </a:lnTo>
                      <a:cubicBezTo>
                        <a:pt x="6996" y="8450"/>
                        <a:pt x="6999" y="8453"/>
                        <a:pt x="7001" y="8455"/>
                      </a:cubicBezTo>
                      <a:lnTo>
                        <a:pt x="7039" y="8495"/>
                      </a:lnTo>
                      <a:cubicBezTo>
                        <a:pt x="7043" y="8500"/>
                        <a:pt x="7047" y="8504"/>
                        <a:pt x="7050" y="8510"/>
                      </a:cubicBezTo>
                      <a:lnTo>
                        <a:pt x="7062" y="8531"/>
                      </a:lnTo>
                      <a:cubicBezTo>
                        <a:pt x="7065" y="8537"/>
                        <a:pt x="7068" y="8543"/>
                        <a:pt x="7070" y="8550"/>
                      </a:cubicBezTo>
                      <a:lnTo>
                        <a:pt x="7076" y="8575"/>
                      </a:lnTo>
                      <a:cubicBezTo>
                        <a:pt x="7077" y="8579"/>
                        <a:pt x="7077" y="8582"/>
                        <a:pt x="7077" y="8586"/>
                      </a:cubicBezTo>
                      <a:lnTo>
                        <a:pt x="7082" y="8638"/>
                      </a:lnTo>
                      <a:lnTo>
                        <a:pt x="7089" y="8690"/>
                      </a:lnTo>
                      <a:lnTo>
                        <a:pt x="7081" y="8665"/>
                      </a:lnTo>
                      <a:lnTo>
                        <a:pt x="7092" y="8686"/>
                      </a:lnTo>
                      <a:lnTo>
                        <a:pt x="7077" y="8666"/>
                      </a:lnTo>
                      <a:lnTo>
                        <a:pt x="7094" y="8682"/>
                      </a:lnTo>
                      <a:lnTo>
                        <a:pt x="7074" y="8669"/>
                      </a:lnTo>
                      <a:lnTo>
                        <a:pt x="7110" y="8685"/>
                      </a:lnTo>
                      <a:lnTo>
                        <a:pt x="7049" y="8820"/>
                      </a:lnTo>
                      <a:close/>
                      <a:moveTo>
                        <a:pt x="6279" y="8133"/>
                      </a:moveTo>
                      <a:lnTo>
                        <a:pt x="6278" y="8130"/>
                      </a:lnTo>
                      <a:lnTo>
                        <a:pt x="6269" y="8093"/>
                      </a:lnTo>
                      <a:lnTo>
                        <a:pt x="6258" y="8050"/>
                      </a:lnTo>
                      <a:lnTo>
                        <a:pt x="6242" y="7996"/>
                      </a:lnTo>
                      <a:lnTo>
                        <a:pt x="6241" y="7993"/>
                      </a:lnTo>
                      <a:lnTo>
                        <a:pt x="6384" y="7951"/>
                      </a:lnTo>
                      <a:lnTo>
                        <a:pt x="6385" y="7955"/>
                      </a:lnTo>
                      <a:lnTo>
                        <a:pt x="6401" y="8011"/>
                      </a:lnTo>
                      <a:lnTo>
                        <a:pt x="6414" y="8058"/>
                      </a:lnTo>
                      <a:lnTo>
                        <a:pt x="6423" y="8095"/>
                      </a:lnTo>
                      <a:lnTo>
                        <a:pt x="6423" y="8098"/>
                      </a:lnTo>
                      <a:lnTo>
                        <a:pt x="6279" y="8133"/>
                      </a:lnTo>
                      <a:close/>
                      <a:moveTo>
                        <a:pt x="6018" y="7687"/>
                      </a:moveTo>
                      <a:lnTo>
                        <a:pt x="5987" y="7666"/>
                      </a:lnTo>
                      <a:lnTo>
                        <a:pt x="5929" y="7631"/>
                      </a:lnTo>
                      <a:lnTo>
                        <a:pt x="5876" y="7598"/>
                      </a:lnTo>
                      <a:lnTo>
                        <a:pt x="5831" y="7569"/>
                      </a:lnTo>
                      <a:cubicBezTo>
                        <a:pt x="5821" y="7563"/>
                        <a:pt x="5813" y="7555"/>
                        <a:pt x="5807" y="7546"/>
                      </a:cubicBezTo>
                      <a:lnTo>
                        <a:pt x="5683" y="7348"/>
                      </a:lnTo>
                      <a:lnTo>
                        <a:pt x="5608" y="7234"/>
                      </a:lnTo>
                      <a:lnTo>
                        <a:pt x="5732" y="7152"/>
                      </a:lnTo>
                      <a:lnTo>
                        <a:pt x="5809" y="7269"/>
                      </a:lnTo>
                      <a:lnTo>
                        <a:pt x="5933" y="7467"/>
                      </a:lnTo>
                      <a:lnTo>
                        <a:pt x="5910" y="7444"/>
                      </a:lnTo>
                      <a:lnTo>
                        <a:pt x="5953" y="7471"/>
                      </a:lnTo>
                      <a:lnTo>
                        <a:pt x="6007" y="7504"/>
                      </a:lnTo>
                      <a:lnTo>
                        <a:pt x="6069" y="7542"/>
                      </a:lnTo>
                      <a:lnTo>
                        <a:pt x="6100" y="7563"/>
                      </a:lnTo>
                      <a:lnTo>
                        <a:pt x="6018" y="7687"/>
                      </a:lnTo>
                      <a:close/>
                      <a:moveTo>
                        <a:pt x="5355" y="6952"/>
                      </a:moveTo>
                      <a:lnTo>
                        <a:pt x="5352" y="6951"/>
                      </a:lnTo>
                      <a:lnTo>
                        <a:pt x="5249" y="6908"/>
                      </a:lnTo>
                      <a:lnTo>
                        <a:pt x="5213" y="6892"/>
                      </a:lnTo>
                      <a:lnTo>
                        <a:pt x="5275" y="6757"/>
                      </a:lnTo>
                      <a:lnTo>
                        <a:pt x="5306" y="6771"/>
                      </a:lnTo>
                      <a:lnTo>
                        <a:pt x="5403" y="6812"/>
                      </a:lnTo>
                      <a:lnTo>
                        <a:pt x="5406" y="6813"/>
                      </a:lnTo>
                      <a:lnTo>
                        <a:pt x="5355" y="6952"/>
                      </a:lnTo>
                      <a:close/>
                      <a:moveTo>
                        <a:pt x="4809" y="6710"/>
                      </a:moveTo>
                      <a:lnTo>
                        <a:pt x="4773" y="6695"/>
                      </a:lnTo>
                      <a:lnTo>
                        <a:pt x="4674" y="6661"/>
                      </a:lnTo>
                      <a:cubicBezTo>
                        <a:pt x="4670" y="6659"/>
                        <a:pt x="4666" y="6657"/>
                        <a:pt x="4662" y="6655"/>
                      </a:cubicBezTo>
                      <a:lnTo>
                        <a:pt x="4610" y="6626"/>
                      </a:lnTo>
                      <a:lnTo>
                        <a:pt x="4559" y="6599"/>
                      </a:lnTo>
                      <a:lnTo>
                        <a:pt x="4504" y="6562"/>
                      </a:lnTo>
                      <a:cubicBezTo>
                        <a:pt x="4499" y="6558"/>
                        <a:pt x="4495" y="6554"/>
                        <a:pt x="4491" y="6550"/>
                      </a:cubicBezTo>
                      <a:lnTo>
                        <a:pt x="4453" y="6507"/>
                      </a:lnTo>
                      <a:cubicBezTo>
                        <a:pt x="4449" y="6502"/>
                        <a:pt x="4446" y="6498"/>
                        <a:pt x="4443" y="6493"/>
                      </a:cubicBezTo>
                      <a:lnTo>
                        <a:pt x="4416" y="6443"/>
                      </a:lnTo>
                      <a:lnTo>
                        <a:pt x="4388" y="6377"/>
                      </a:lnTo>
                      <a:lnTo>
                        <a:pt x="4357" y="6285"/>
                      </a:lnTo>
                      <a:lnTo>
                        <a:pt x="4499" y="6239"/>
                      </a:lnTo>
                      <a:lnTo>
                        <a:pt x="4525" y="6319"/>
                      </a:lnTo>
                      <a:lnTo>
                        <a:pt x="4547" y="6372"/>
                      </a:lnTo>
                      <a:lnTo>
                        <a:pt x="4574" y="6422"/>
                      </a:lnTo>
                      <a:lnTo>
                        <a:pt x="4564" y="6408"/>
                      </a:lnTo>
                      <a:lnTo>
                        <a:pt x="4602" y="6451"/>
                      </a:lnTo>
                      <a:lnTo>
                        <a:pt x="4589" y="6439"/>
                      </a:lnTo>
                      <a:lnTo>
                        <a:pt x="4630" y="6468"/>
                      </a:lnTo>
                      <a:lnTo>
                        <a:pt x="4683" y="6497"/>
                      </a:lnTo>
                      <a:lnTo>
                        <a:pt x="4735" y="6526"/>
                      </a:lnTo>
                      <a:lnTo>
                        <a:pt x="4723" y="6520"/>
                      </a:lnTo>
                      <a:lnTo>
                        <a:pt x="4830" y="6558"/>
                      </a:lnTo>
                      <a:lnTo>
                        <a:pt x="4866" y="6573"/>
                      </a:lnTo>
                      <a:lnTo>
                        <a:pt x="4809" y="6710"/>
                      </a:lnTo>
                      <a:close/>
                      <a:moveTo>
                        <a:pt x="4275" y="5833"/>
                      </a:moveTo>
                      <a:lnTo>
                        <a:pt x="4272" y="5808"/>
                      </a:lnTo>
                      <a:lnTo>
                        <a:pt x="4257" y="5696"/>
                      </a:lnTo>
                      <a:lnTo>
                        <a:pt x="4256" y="5692"/>
                      </a:lnTo>
                      <a:lnTo>
                        <a:pt x="4401" y="5663"/>
                      </a:lnTo>
                      <a:lnTo>
                        <a:pt x="4404" y="5677"/>
                      </a:lnTo>
                      <a:lnTo>
                        <a:pt x="4419" y="5791"/>
                      </a:lnTo>
                      <a:lnTo>
                        <a:pt x="4422" y="5816"/>
                      </a:lnTo>
                      <a:lnTo>
                        <a:pt x="4275" y="5833"/>
                      </a:lnTo>
                      <a:close/>
                      <a:moveTo>
                        <a:pt x="4113" y="5301"/>
                      </a:moveTo>
                      <a:lnTo>
                        <a:pt x="4050" y="5201"/>
                      </a:lnTo>
                      <a:cubicBezTo>
                        <a:pt x="4046" y="5196"/>
                        <a:pt x="4044" y="5190"/>
                        <a:pt x="4042" y="5184"/>
                      </a:cubicBezTo>
                      <a:lnTo>
                        <a:pt x="3965" y="4938"/>
                      </a:lnTo>
                      <a:lnTo>
                        <a:pt x="3896" y="4732"/>
                      </a:lnTo>
                      <a:lnTo>
                        <a:pt x="4038" y="4685"/>
                      </a:lnTo>
                      <a:lnTo>
                        <a:pt x="4106" y="4893"/>
                      </a:lnTo>
                      <a:lnTo>
                        <a:pt x="4183" y="5139"/>
                      </a:lnTo>
                      <a:lnTo>
                        <a:pt x="4175" y="5122"/>
                      </a:lnTo>
                      <a:lnTo>
                        <a:pt x="4239" y="5222"/>
                      </a:lnTo>
                      <a:lnTo>
                        <a:pt x="4113" y="5301"/>
                      </a:lnTo>
                      <a:close/>
                      <a:moveTo>
                        <a:pt x="3755" y="4309"/>
                      </a:moveTo>
                      <a:lnTo>
                        <a:pt x="3720" y="4203"/>
                      </a:lnTo>
                      <a:lnTo>
                        <a:pt x="3711" y="4183"/>
                      </a:lnTo>
                      <a:lnTo>
                        <a:pt x="3718" y="4195"/>
                      </a:lnTo>
                      <a:lnTo>
                        <a:pt x="3713" y="4189"/>
                      </a:lnTo>
                      <a:lnTo>
                        <a:pt x="3835" y="4104"/>
                      </a:lnTo>
                      <a:lnTo>
                        <a:pt x="3839" y="4110"/>
                      </a:lnTo>
                      <a:cubicBezTo>
                        <a:pt x="3842" y="4114"/>
                        <a:pt x="3844" y="4118"/>
                        <a:pt x="3846" y="4122"/>
                      </a:cubicBezTo>
                      <a:lnTo>
                        <a:pt x="3861" y="4156"/>
                      </a:lnTo>
                      <a:lnTo>
                        <a:pt x="3896" y="4262"/>
                      </a:lnTo>
                      <a:lnTo>
                        <a:pt x="3755" y="4309"/>
                      </a:lnTo>
                      <a:close/>
                      <a:moveTo>
                        <a:pt x="3329" y="3936"/>
                      </a:moveTo>
                      <a:lnTo>
                        <a:pt x="3317" y="3888"/>
                      </a:lnTo>
                      <a:lnTo>
                        <a:pt x="3308" y="3826"/>
                      </a:lnTo>
                      <a:lnTo>
                        <a:pt x="3296" y="3784"/>
                      </a:lnTo>
                      <a:lnTo>
                        <a:pt x="3304" y="3804"/>
                      </a:lnTo>
                      <a:lnTo>
                        <a:pt x="3291" y="3783"/>
                      </a:lnTo>
                      <a:lnTo>
                        <a:pt x="3302" y="3796"/>
                      </a:lnTo>
                      <a:lnTo>
                        <a:pt x="3284" y="3778"/>
                      </a:lnTo>
                      <a:lnTo>
                        <a:pt x="3298" y="3789"/>
                      </a:lnTo>
                      <a:lnTo>
                        <a:pt x="3248" y="3759"/>
                      </a:lnTo>
                      <a:lnTo>
                        <a:pt x="3197" y="3738"/>
                      </a:lnTo>
                      <a:lnTo>
                        <a:pt x="3073" y="3699"/>
                      </a:lnTo>
                      <a:lnTo>
                        <a:pt x="3017" y="3686"/>
                      </a:lnTo>
                      <a:lnTo>
                        <a:pt x="2970" y="3675"/>
                      </a:lnTo>
                      <a:lnTo>
                        <a:pt x="2958" y="3672"/>
                      </a:lnTo>
                      <a:lnTo>
                        <a:pt x="2988" y="3527"/>
                      </a:lnTo>
                      <a:lnTo>
                        <a:pt x="3003" y="3530"/>
                      </a:lnTo>
                      <a:lnTo>
                        <a:pt x="3053" y="3541"/>
                      </a:lnTo>
                      <a:lnTo>
                        <a:pt x="3118" y="3558"/>
                      </a:lnTo>
                      <a:lnTo>
                        <a:pt x="3256" y="3601"/>
                      </a:lnTo>
                      <a:lnTo>
                        <a:pt x="3325" y="3632"/>
                      </a:lnTo>
                      <a:lnTo>
                        <a:pt x="3375" y="3662"/>
                      </a:lnTo>
                      <a:cubicBezTo>
                        <a:pt x="3380" y="3665"/>
                        <a:pt x="3385" y="3669"/>
                        <a:pt x="3389" y="3673"/>
                      </a:cubicBezTo>
                      <a:lnTo>
                        <a:pt x="3407" y="3691"/>
                      </a:lnTo>
                      <a:cubicBezTo>
                        <a:pt x="3411" y="3695"/>
                        <a:pt x="3415" y="3699"/>
                        <a:pt x="3418" y="3704"/>
                      </a:cubicBezTo>
                      <a:lnTo>
                        <a:pt x="3431" y="3725"/>
                      </a:lnTo>
                      <a:cubicBezTo>
                        <a:pt x="3434" y="3731"/>
                        <a:pt x="3437" y="3738"/>
                        <a:pt x="3439" y="3745"/>
                      </a:cubicBezTo>
                      <a:lnTo>
                        <a:pt x="3455" y="3805"/>
                      </a:lnTo>
                      <a:lnTo>
                        <a:pt x="3462" y="3853"/>
                      </a:lnTo>
                      <a:lnTo>
                        <a:pt x="3473" y="3900"/>
                      </a:lnTo>
                      <a:lnTo>
                        <a:pt x="3329" y="3936"/>
                      </a:lnTo>
                      <a:close/>
                      <a:moveTo>
                        <a:pt x="2590" y="3429"/>
                      </a:moveTo>
                      <a:lnTo>
                        <a:pt x="2558" y="3422"/>
                      </a:lnTo>
                      <a:lnTo>
                        <a:pt x="2517" y="3416"/>
                      </a:lnTo>
                      <a:lnTo>
                        <a:pt x="2527" y="3417"/>
                      </a:lnTo>
                      <a:lnTo>
                        <a:pt x="2461" y="3417"/>
                      </a:lnTo>
                      <a:lnTo>
                        <a:pt x="2461" y="3268"/>
                      </a:lnTo>
                      <a:lnTo>
                        <a:pt x="2527" y="3268"/>
                      </a:lnTo>
                      <a:cubicBezTo>
                        <a:pt x="2531" y="3268"/>
                        <a:pt x="2535" y="3268"/>
                        <a:pt x="2538" y="3269"/>
                      </a:cubicBezTo>
                      <a:lnTo>
                        <a:pt x="2594" y="3277"/>
                      </a:lnTo>
                      <a:lnTo>
                        <a:pt x="2626" y="3285"/>
                      </a:lnTo>
                      <a:lnTo>
                        <a:pt x="2590" y="3429"/>
                      </a:lnTo>
                      <a:close/>
                      <a:moveTo>
                        <a:pt x="2026" y="3463"/>
                      </a:moveTo>
                      <a:lnTo>
                        <a:pt x="1974" y="3468"/>
                      </a:lnTo>
                      <a:lnTo>
                        <a:pt x="2012" y="3453"/>
                      </a:lnTo>
                      <a:lnTo>
                        <a:pt x="1915" y="3528"/>
                      </a:lnTo>
                      <a:lnTo>
                        <a:pt x="1839" y="3604"/>
                      </a:lnTo>
                      <a:lnTo>
                        <a:pt x="1769" y="3685"/>
                      </a:lnTo>
                      <a:lnTo>
                        <a:pt x="1702" y="3770"/>
                      </a:lnTo>
                      <a:lnTo>
                        <a:pt x="1652" y="3833"/>
                      </a:lnTo>
                      <a:lnTo>
                        <a:pt x="1536" y="3739"/>
                      </a:lnTo>
                      <a:lnTo>
                        <a:pt x="1585" y="3679"/>
                      </a:lnTo>
                      <a:lnTo>
                        <a:pt x="1656" y="3588"/>
                      </a:lnTo>
                      <a:lnTo>
                        <a:pt x="1734" y="3499"/>
                      </a:lnTo>
                      <a:lnTo>
                        <a:pt x="1824" y="3411"/>
                      </a:lnTo>
                      <a:lnTo>
                        <a:pt x="1921" y="3336"/>
                      </a:lnTo>
                      <a:cubicBezTo>
                        <a:pt x="1932" y="3327"/>
                        <a:pt x="1945" y="3322"/>
                        <a:pt x="1959" y="3321"/>
                      </a:cubicBezTo>
                      <a:lnTo>
                        <a:pt x="2010" y="3315"/>
                      </a:lnTo>
                      <a:lnTo>
                        <a:pt x="2026" y="3463"/>
                      </a:lnTo>
                      <a:close/>
                      <a:moveTo>
                        <a:pt x="1246" y="4115"/>
                      </a:moveTo>
                      <a:lnTo>
                        <a:pt x="1193" y="4109"/>
                      </a:lnTo>
                      <a:lnTo>
                        <a:pt x="1101" y="4105"/>
                      </a:lnTo>
                      <a:lnTo>
                        <a:pt x="1109" y="3956"/>
                      </a:lnTo>
                      <a:lnTo>
                        <a:pt x="1208" y="3962"/>
                      </a:lnTo>
                      <a:lnTo>
                        <a:pt x="1261" y="3967"/>
                      </a:lnTo>
                      <a:lnTo>
                        <a:pt x="1246" y="4115"/>
                      </a:lnTo>
                      <a:close/>
                      <a:moveTo>
                        <a:pt x="748" y="3852"/>
                      </a:moveTo>
                      <a:lnTo>
                        <a:pt x="738" y="3841"/>
                      </a:lnTo>
                      <a:lnTo>
                        <a:pt x="755" y="3855"/>
                      </a:lnTo>
                      <a:lnTo>
                        <a:pt x="705" y="3825"/>
                      </a:lnTo>
                      <a:lnTo>
                        <a:pt x="655" y="3803"/>
                      </a:lnTo>
                      <a:lnTo>
                        <a:pt x="534" y="3765"/>
                      </a:lnTo>
                      <a:lnTo>
                        <a:pt x="479" y="3751"/>
                      </a:lnTo>
                      <a:lnTo>
                        <a:pt x="433" y="3741"/>
                      </a:lnTo>
                      <a:lnTo>
                        <a:pt x="402" y="3734"/>
                      </a:lnTo>
                      <a:lnTo>
                        <a:pt x="400" y="3734"/>
                      </a:lnTo>
                      <a:cubicBezTo>
                        <a:pt x="395" y="3734"/>
                        <a:pt x="390" y="3733"/>
                        <a:pt x="385" y="3731"/>
                      </a:cubicBezTo>
                      <a:lnTo>
                        <a:pt x="382" y="3730"/>
                      </a:lnTo>
                      <a:cubicBezTo>
                        <a:pt x="359" y="3722"/>
                        <a:pt x="341" y="3704"/>
                        <a:pt x="334" y="3681"/>
                      </a:cubicBezTo>
                      <a:lnTo>
                        <a:pt x="306" y="3587"/>
                      </a:lnTo>
                      <a:lnTo>
                        <a:pt x="289" y="3514"/>
                      </a:lnTo>
                      <a:lnTo>
                        <a:pt x="434" y="3481"/>
                      </a:lnTo>
                      <a:lnTo>
                        <a:pt x="449" y="3544"/>
                      </a:lnTo>
                      <a:lnTo>
                        <a:pt x="477" y="3638"/>
                      </a:lnTo>
                      <a:lnTo>
                        <a:pt x="429" y="3589"/>
                      </a:lnTo>
                      <a:lnTo>
                        <a:pt x="432" y="3590"/>
                      </a:lnTo>
                      <a:lnTo>
                        <a:pt x="417" y="3587"/>
                      </a:lnTo>
                      <a:lnTo>
                        <a:pt x="433" y="3589"/>
                      </a:lnTo>
                      <a:lnTo>
                        <a:pt x="466" y="3596"/>
                      </a:lnTo>
                      <a:lnTo>
                        <a:pt x="516" y="3607"/>
                      </a:lnTo>
                      <a:lnTo>
                        <a:pt x="579" y="3624"/>
                      </a:lnTo>
                      <a:lnTo>
                        <a:pt x="714" y="3667"/>
                      </a:lnTo>
                      <a:lnTo>
                        <a:pt x="782" y="3698"/>
                      </a:lnTo>
                      <a:lnTo>
                        <a:pt x="832" y="3728"/>
                      </a:lnTo>
                      <a:cubicBezTo>
                        <a:pt x="838" y="3732"/>
                        <a:pt x="844" y="3736"/>
                        <a:pt x="849" y="3742"/>
                      </a:cubicBezTo>
                      <a:lnTo>
                        <a:pt x="858" y="3753"/>
                      </a:lnTo>
                      <a:lnTo>
                        <a:pt x="748" y="3852"/>
                      </a:lnTo>
                      <a:close/>
                      <a:moveTo>
                        <a:pt x="229" y="3063"/>
                      </a:moveTo>
                      <a:lnTo>
                        <a:pt x="215" y="2915"/>
                      </a:lnTo>
                      <a:lnTo>
                        <a:pt x="363" y="2901"/>
                      </a:lnTo>
                      <a:lnTo>
                        <a:pt x="376" y="3049"/>
                      </a:lnTo>
                      <a:lnTo>
                        <a:pt x="229" y="3063"/>
                      </a:lnTo>
                      <a:close/>
                      <a:moveTo>
                        <a:pt x="144" y="2490"/>
                      </a:moveTo>
                      <a:lnTo>
                        <a:pt x="128" y="2434"/>
                      </a:lnTo>
                      <a:lnTo>
                        <a:pt x="96" y="2354"/>
                      </a:lnTo>
                      <a:lnTo>
                        <a:pt x="59" y="2276"/>
                      </a:lnTo>
                      <a:lnTo>
                        <a:pt x="13" y="2204"/>
                      </a:lnTo>
                      <a:cubicBezTo>
                        <a:pt x="4" y="2190"/>
                        <a:pt x="0" y="2174"/>
                        <a:pt x="1" y="2158"/>
                      </a:cubicBezTo>
                      <a:lnTo>
                        <a:pt x="13" y="2026"/>
                      </a:lnTo>
                      <a:lnTo>
                        <a:pt x="19" y="1904"/>
                      </a:lnTo>
                      <a:lnTo>
                        <a:pt x="167" y="1911"/>
                      </a:lnTo>
                      <a:lnTo>
                        <a:pt x="161" y="2039"/>
                      </a:lnTo>
                      <a:lnTo>
                        <a:pt x="149" y="2171"/>
                      </a:lnTo>
                      <a:lnTo>
                        <a:pt x="138" y="2125"/>
                      </a:lnTo>
                      <a:lnTo>
                        <a:pt x="192" y="2211"/>
                      </a:lnTo>
                      <a:lnTo>
                        <a:pt x="235" y="2299"/>
                      </a:lnTo>
                      <a:lnTo>
                        <a:pt x="271" y="2393"/>
                      </a:lnTo>
                      <a:lnTo>
                        <a:pt x="287" y="2448"/>
                      </a:lnTo>
                      <a:lnTo>
                        <a:pt x="144" y="2490"/>
                      </a:lnTo>
                      <a:close/>
                      <a:moveTo>
                        <a:pt x="258" y="1484"/>
                      </a:moveTo>
                      <a:lnTo>
                        <a:pt x="269" y="1480"/>
                      </a:lnTo>
                      <a:lnTo>
                        <a:pt x="255" y="1487"/>
                      </a:lnTo>
                      <a:lnTo>
                        <a:pt x="280" y="1471"/>
                      </a:lnTo>
                      <a:lnTo>
                        <a:pt x="265" y="1484"/>
                      </a:lnTo>
                      <a:lnTo>
                        <a:pt x="284" y="1463"/>
                      </a:lnTo>
                      <a:lnTo>
                        <a:pt x="274" y="1478"/>
                      </a:lnTo>
                      <a:lnTo>
                        <a:pt x="311" y="1408"/>
                      </a:lnTo>
                      <a:lnTo>
                        <a:pt x="442" y="1478"/>
                      </a:lnTo>
                      <a:lnTo>
                        <a:pt x="405" y="1547"/>
                      </a:lnTo>
                      <a:cubicBezTo>
                        <a:pt x="402" y="1553"/>
                        <a:pt x="399" y="1558"/>
                        <a:pt x="395" y="1562"/>
                      </a:cubicBezTo>
                      <a:lnTo>
                        <a:pt x="376" y="1583"/>
                      </a:lnTo>
                      <a:cubicBezTo>
                        <a:pt x="371" y="1588"/>
                        <a:pt x="366" y="1592"/>
                        <a:pt x="361" y="1596"/>
                      </a:cubicBezTo>
                      <a:lnTo>
                        <a:pt x="336" y="1612"/>
                      </a:lnTo>
                      <a:cubicBezTo>
                        <a:pt x="331" y="1615"/>
                        <a:pt x="327" y="1617"/>
                        <a:pt x="322" y="1619"/>
                      </a:cubicBezTo>
                      <a:lnTo>
                        <a:pt x="311" y="1623"/>
                      </a:lnTo>
                      <a:lnTo>
                        <a:pt x="258" y="1484"/>
                      </a:lnTo>
                      <a:close/>
                      <a:moveTo>
                        <a:pt x="547" y="1077"/>
                      </a:moveTo>
                      <a:lnTo>
                        <a:pt x="569" y="1075"/>
                      </a:lnTo>
                      <a:lnTo>
                        <a:pt x="613" y="1070"/>
                      </a:lnTo>
                      <a:lnTo>
                        <a:pt x="660" y="1062"/>
                      </a:lnTo>
                      <a:lnTo>
                        <a:pt x="719" y="1054"/>
                      </a:lnTo>
                      <a:lnTo>
                        <a:pt x="781" y="1043"/>
                      </a:lnTo>
                      <a:lnTo>
                        <a:pt x="755" y="1053"/>
                      </a:lnTo>
                      <a:lnTo>
                        <a:pt x="901" y="966"/>
                      </a:lnTo>
                      <a:lnTo>
                        <a:pt x="1035" y="894"/>
                      </a:lnTo>
                      <a:lnTo>
                        <a:pt x="1071" y="877"/>
                      </a:lnTo>
                      <a:lnTo>
                        <a:pt x="1133" y="1012"/>
                      </a:lnTo>
                      <a:lnTo>
                        <a:pt x="1105" y="1025"/>
                      </a:lnTo>
                      <a:lnTo>
                        <a:pt x="978" y="1093"/>
                      </a:lnTo>
                      <a:lnTo>
                        <a:pt x="832" y="1180"/>
                      </a:lnTo>
                      <a:cubicBezTo>
                        <a:pt x="824" y="1185"/>
                        <a:pt x="815" y="1188"/>
                        <a:pt x="806" y="1190"/>
                      </a:cubicBezTo>
                      <a:lnTo>
                        <a:pt x="740" y="1201"/>
                      </a:lnTo>
                      <a:lnTo>
                        <a:pt x="683" y="1209"/>
                      </a:lnTo>
                      <a:lnTo>
                        <a:pt x="630" y="1217"/>
                      </a:lnTo>
                      <a:lnTo>
                        <a:pt x="586" y="1222"/>
                      </a:lnTo>
                      <a:lnTo>
                        <a:pt x="563" y="1225"/>
                      </a:lnTo>
                      <a:lnTo>
                        <a:pt x="547" y="1077"/>
                      </a:lnTo>
                      <a:close/>
                      <a:moveTo>
                        <a:pt x="1506" y="728"/>
                      </a:moveTo>
                      <a:lnTo>
                        <a:pt x="1559" y="715"/>
                      </a:lnTo>
                      <a:lnTo>
                        <a:pt x="1654" y="697"/>
                      </a:lnTo>
                      <a:lnTo>
                        <a:pt x="1682" y="843"/>
                      </a:lnTo>
                      <a:lnTo>
                        <a:pt x="1594" y="860"/>
                      </a:lnTo>
                      <a:lnTo>
                        <a:pt x="1540" y="872"/>
                      </a:lnTo>
                      <a:lnTo>
                        <a:pt x="1506" y="728"/>
                      </a:lnTo>
                      <a:close/>
                      <a:moveTo>
                        <a:pt x="1855" y="507"/>
                      </a:moveTo>
                      <a:lnTo>
                        <a:pt x="1862" y="467"/>
                      </a:lnTo>
                      <a:lnTo>
                        <a:pt x="1877" y="420"/>
                      </a:lnTo>
                      <a:cubicBezTo>
                        <a:pt x="1878" y="416"/>
                        <a:pt x="1880" y="412"/>
                        <a:pt x="1882" y="408"/>
                      </a:cubicBezTo>
                      <a:lnTo>
                        <a:pt x="1901" y="372"/>
                      </a:lnTo>
                      <a:cubicBezTo>
                        <a:pt x="1903" y="368"/>
                        <a:pt x="1905" y="364"/>
                        <a:pt x="1908" y="360"/>
                      </a:cubicBezTo>
                      <a:lnTo>
                        <a:pt x="1950" y="307"/>
                      </a:lnTo>
                      <a:cubicBezTo>
                        <a:pt x="1953" y="303"/>
                        <a:pt x="1957" y="300"/>
                        <a:pt x="1960" y="297"/>
                      </a:cubicBezTo>
                      <a:lnTo>
                        <a:pt x="1999" y="264"/>
                      </a:lnTo>
                      <a:cubicBezTo>
                        <a:pt x="2005" y="259"/>
                        <a:pt x="2011" y="255"/>
                        <a:pt x="2017" y="253"/>
                      </a:cubicBezTo>
                      <a:lnTo>
                        <a:pt x="2053" y="237"/>
                      </a:lnTo>
                      <a:cubicBezTo>
                        <a:pt x="2063" y="232"/>
                        <a:pt x="2073" y="230"/>
                        <a:pt x="2083" y="230"/>
                      </a:cubicBezTo>
                      <a:lnTo>
                        <a:pt x="2116" y="230"/>
                      </a:lnTo>
                      <a:cubicBezTo>
                        <a:pt x="2126" y="230"/>
                        <a:pt x="2136" y="232"/>
                        <a:pt x="2145" y="236"/>
                      </a:cubicBezTo>
                      <a:lnTo>
                        <a:pt x="2176" y="249"/>
                      </a:lnTo>
                      <a:cubicBezTo>
                        <a:pt x="2184" y="252"/>
                        <a:pt x="2191" y="257"/>
                        <a:pt x="2197" y="262"/>
                      </a:cubicBezTo>
                      <a:lnTo>
                        <a:pt x="2225" y="287"/>
                      </a:lnTo>
                      <a:cubicBezTo>
                        <a:pt x="2228" y="290"/>
                        <a:pt x="2231" y="293"/>
                        <a:pt x="2234" y="296"/>
                      </a:cubicBezTo>
                      <a:lnTo>
                        <a:pt x="2260" y="329"/>
                      </a:lnTo>
                      <a:lnTo>
                        <a:pt x="2289" y="377"/>
                      </a:lnTo>
                      <a:lnTo>
                        <a:pt x="2335" y="478"/>
                      </a:lnTo>
                      <a:lnTo>
                        <a:pt x="2344" y="502"/>
                      </a:lnTo>
                      <a:lnTo>
                        <a:pt x="2205" y="553"/>
                      </a:lnTo>
                      <a:lnTo>
                        <a:pt x="2200" y="539"/>
                      </a:lnTo>
                      <a:lnTo>
                        <a:pt x="2162" y="454"/>
                      </a:lnTo>
                      <a:lnTo>
                        <a:pt x="2143" y="421"/>
                      </a:lnTo>
                      <a:lnTo>
                        <a:pt x="2117" y="388"/>
                      </a:lnTo>
                      <a:lnTo>
                        <a:pt x="2126" y="398"/>
                      </a:lnTo>
                      <a:lnTo>
                        <a:pt x="2098" y="373"/>
                      </a:lnTo>
                      <a:lnTo>
                        <a:pt x="2119" y="386"/>
                      </a:lnTo>
                      <a:lnTo>
                        <a:pt x="2088" y="373"/>
                      </a:lnTo>
                      <a:lnTo>
                        <a:pt x="2116" y="379"/>
                      </a:lnTo>
                      <a:lnTo>
                        <a:pt x="2083" y="379"/>
                      </a:lnTo>
                      <a:lnTo>
                        <a:pt x="2114" y="372"/>
                      </a:lnTo>
                      <a:lnTo>
                        <a:pt x="2078" y="388"/>
                      </a:lnTo>
                      <a:lnTo>
                        <a:pt x="2095" y="377"/>
                      </a:lnTo>
                      <a:lnTo>
                        <a:pt x="2056" y="410"/>
                      </a:lnTo>
                      <a:lnTo>
                        <a:pt x="2067" y="400"/>
                      </a:lnTo>
                      <a:lnTo>
                        <a:pt x="2025" y="453"/>
                      </a:lnTo>
                      <a:lnTo>
                        <a:pt x="2032" y="441"/>
                      </a:lnTo>
                      <a:lnTo>
                        <a:pt x="2013" y="477"/>
                      </a:lnTo>
                      <a:lnTo>
                        <a:pt x="2018" y="465"/>
                      </a:lnTo>
                      <a:lnTo>
                        <a:pt x="2009" y="494"/>
                      </a:lnTo>
                      <a:lnTo>
                        <a:pt x="2001" y="534"/>
                      </a:lnTo>
                      <a:lnTo>
                        <a:pt x="1855" y="507"/>
                      </a:lnTo>
                      <a:close/>
                      <a:moveTo>
                        <a:pt x="2571" y="791"/>
                      </a:moveTo>
                      <a:lnTo>
                        <a:pt x="2602" y="805"/>
                      </a:lnTo>
                      <a:lnTo>
                        <a:pt x="2681" y="830"/>
                      </a:lnTo>
                      <a:lnTo>
                        <a:pt x="2699" y="834"/>
                      </a:lnTo>
                      <a:lnTo>
                        <a:pt x="2663" y="978"/>
                      </a:lnTo>
                      <a:lnTo>
                        <a:pt x="2636" y="971"/>
                      </a:lnTo>
                      <a:lnTo>
                        <a:pt x="2541" y="940"/>
                      </a:lnTo>
                      <a:lnTo>
                        <a:pt x="2510" y="926"/>
                      </a:lnTo>
                      <a:lnTo>
                        <a:pt x="2571" y="791"/>
                      </a:lnTo>
                      <a:close/>
                      <a:moveTo>
                        <a:pt x="2996" y="861"/>
                      </a:moveTo>
                      <a:lnTo>
                        <a:pt x="3002" y="851"/>
                      </a:lnTo>
                      <a:lnTo>
                        <a:pt x="3037" y="796"/>
                      </a:lnTo>
                      <a:cubicBezTo>
                        <a:pt x="3039" y="792"/>
                        <a:pt x="3042" y="789"/>
                        <a:pt x="3045" y="786"/>
                      </a:cubicBezTo>
                      <a:lnTo>
                        <a:pt x="3084" y="744"/>
                      </a:lnTo>
                      <a:lnTo>
                        <a:pt x="3141" y="696"/>
                      </a:lnTo>
                      <a:lnTo>
                        <a:pt x="3204" y="648"/>
                      </a:lnTo>
                      <a:lnTo>
                        <a:pt x="3335" y="561"/>
                      </a:lnTo>
                      <a:lnTo>
                        <a:pt x="3395" y="523"/>
                      </a:lnTo>
                      <a:lnTo>
                        <a:pt x="3444" y="493"/>
                      </a:lnTo>
                      <a:lnTo>
                        <a:pt x="3477" y="474"/>
                      </a:lnTo>
                      <a:lnTo>
                        <a:pt x="3486" y="468"/>
                      </a:lnTo>
                      <a:lnTo>
                        <a:pt x="3558" y="598"/>
                      </a:lnTo>
                      <a:lnTo>
                        <a:pt x="3552" y="601"/>
                      </a:lnTo>
                      <a:lnTo>
                        <a:pt x="3521" y="620"/>
                      </a:lnTo>
                      <a:lnTo>
                        <a:pt x="3474" y="648"/>
                      </a:lnTo>
                      <a:lnTo>
                        <a:pt x="3418" y="684"/>
                      </a:lnTo>
                      <a:lnTo>
                        <a:pt x="3293" y="767"/>
                      </a:lnTo>
                      <a:lnTo>
                        <a:pt x="3236" y="809"/>
                      </a:lnTo>
                      <a:lnTo>
                        <a:pt x="3193" y="845"/>
                      </a:lnTo>
                      <a:lnTo>
                        <a:pt x="3154" y="887"/>
                      </a:lnTo>
                      <a:lnTo>
                        <a:pt x="3162" y="877"/>
                      </a:lnTo>
                      <a:lnTo>
                        <a:pt x="3131" y="924"/>
                      </a:lnTo>
                      <a:lnTo>
                        <a:pt x="3125" y="934"/>
                      </a:lnTo>
                      <a:lnTo>
                        <a:pt x="2996" y="861"/>
                      </a:lnTo>
                      <a:close/>
                      <a:moveTo>
                        <a:pt x="3973" y="550"/>
                      </a:moveTo>
                      <a:lnTo>
                        <a:pt x="4030" y="563"/>
                      </a:lnTo>
                      <a:lnTo>
                        <a:pt x="4117" y="581"/>
                      </a:lnTo>
                      <a:lnTo>
                        <a:pt x="4087" y="726"/>
                      </a:lnTo>
                      <a:lnTo>
                        <a:pt x="3999" y="708"/>
                      </a:lnTo>
                      <a:lnTo>
                        <a:pt x="3941" y="695"/>
                      </a:lnTo>
                      <a:lnTo>
                        <a:pt x="3973" y="550"/>
                      </a:lnTo>
                      <a:close/>
                      <a:moveTo>
                        <a:pt x="4576" y="683"/>
                      </a:moveTo>
                      <a:lnTo>
                        <a:pt x="4647" y="727"/>
                      </a:lnTo>
                      <a:lnTo>
                        <a:pt x="4742" y="776"/>
                      </a:lnTo>
                      <a:lnTo>
                        <a:pt x="4839" y="817"/>
                      </a:lnTo>
                      <a:lnTo>
                        <a:pt x="4940" y="854"/>
                      </a:lnTo>
                      <a:lnTo>
                        <a:pt x="5104" y="903"/>
                      </a:lnTo>
                      <a:lnTo>
                        <a:pt x="5061" y="1045"/>
                      </a:lnTo>
                      <a:lnTo>
                        <a:pt x="4889" y="993"/>
                      </a:lnTo>
                      <a:lnTo>
                        <a:pt x="4782" y="954"/>
                      </a:lnTo>
                      <a:lnTo>
                        <a:pt x="4674" y="909"/>
                      </a:lnTo>
                      <a:lnTo>
                        <a:pt x="4568" y="853"/>
                      </a:lnTo>
                      <a:lnTo>
                        <a:pt x="4497" y="809"/>
                      </a:lnTo>
                      <a:lnTo>
                        <a:pt x="4576" y="683"/>
                      </a:lnTo>
                      <a:close/>
                      <a:moveTo>
                        <a:pt x="5510" y="957"/>
                      </a:moveTo>
                      <a:lnTo>
                        <a:pt x="5561" y="952"/>
                      </a:lnTo>
                      <a:lnTo>
                        <a:pt x="5614" y="950"/>
                      </a:lnTo>
                      <a:lnTo>
                        <a:pt x="5655" y="948"/>
                      </a:lnTo>
                      <a:lnTo>
                        <a:pt x="5660" y="948"/>
                      </a:lnTo>
                      <a:lnTo>
                        <a:pt x="5669" y="1096"/>
                      </a:lnTo>
                      <a:lnTo>
                        <a:pt x="5662" y="1097"/>
                      </a:lnTo>
                      <a:lnTo>
                        <a:pt x="5620" y="1099"/>
                      </a:lnTo>
                      <a:lnTo>
                        <a:pt x="5574" y="1101"/>
                      </a:lnTo>
                      <a:lnTo>
                        <a:pt x="5522" y="1105"/>
                      </a:lnTo>
                      <a:lnTo>
                        <a:pt x="5510" y="957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>
                  <a:solidFill>
                    <a:srgbClr val="CC0000"/>
                  </a:solidFill>
                  <a:bevel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326" name="Group 46"/>
              <p:cNvGrpSpPr/>
              <p:nvPr/>
            </p:nvGrpSpPr>
            <p:grpSpPr bwMode="auto">
              <a:xfrm>
                <a:off x="3865" y="3092"/>
                <a:ext cx="775" cy="600"/>
                <a:chOff x="3865" y="3092"/>
                <a:chExt cx="775" cy="600"/>
              </a:xfrm>
            </p:grpSpPr>
            <p:sp>
              <p:nvSpPr>
                <p:cNvPr id="7345" name="Freeform 47"/>
                <p:cNvSpPr/>
                <p:nvPr/>
              </p:nvSpPr>
              <p:spPr bwMode="auto">
                <a:xfrm>
                  <a:off x="3867" y="3096"/>
                  <a:ext cx="765" cy="596"/>
                </a:xfrm>
                <a:custGeom>
                  <a:avLst/>
                  <a:gdLst>
                    <a:gd name="T0" fmla="*/ 169 w 3298"/>
                    <a:gd name="T1" fmla="*/ 0 h 2567"/>
                    <a:gd name="T2" fmla="*/ 4 w 3298"/>
                    <a:gd name="T3" fmla="*/ 293 h 2567"/>
                    <a:gd name="T4" fmla="*/ 37 w 3298"/>
                    <a:gd name="T5" fmla="*/ 458 h 2567"/>
                    <a:gd name="T6" fmla="*/ 136 w 3298"/>
                    <a:gd name="T7" fmla="*/ 487 h 2567"/>
                    <a:gd name="T8" fmla="*/ 202 w 3298"/>
                    <a:gd name="T9" fmla="*/ 586 h 2567"/>
                    <a:gd name="T10" fmla="*/ 169 w 3298"/>
                    <a:gd name="T11" fmla="*/ 978 h 2567"/>
                    <a:gd name="T12" fmla="*/ 70 w 3298"/>
                    <a:gd name="T13" fmla="*/ 1011 h 2567"/>
                    <a:gd name="T14" fmla="*/ 37 w 3298"/>
                    <a:gd name="T15" fmla="*/ 1106 h 2567"/>
                    <a:gd name="T16" fmla="*/ 70 w 3298"/>
                    <a:gd name="T17" fmla="*/ 1366 h 2567"/>
                    <a:gd name="T18" fmla="*/ 169 w 3298"/>
                    <a:gd name="T19" fmla="*/ 1432 h 2567"/>
                    <a:gd name="T20" fmla="*/ 235 w 3298"/>
                    <a:gd name="T21" fmla="*/ 1630 h 2567"/>
                    <a:gd name="T22" fmla="*/ 268 w 3298"/>
                    <a:gd name="T23" fmla="*/ 1824 h 2567"/>
                    <a:gd name="T24" fmla="*/ 396 w 3298"/>
                    <a:gd name="T25" fmla="*/ 1857 h 2567"/>
                    <a:gd name="T26" fmla="*/ 330 w 3298"/>
                    <a:gd name="T27" fmla="*/ 1985 h 2567"/>
                    <a:gd name="T28" fmla="*/ 363 w 3298"/>
                    <a:gd name="T29" fmla="*/ 2245 h 2567"/>
                    <a:gd name="T30" fmla="*/ 788 w 3298"/>
                    <a:gd name="T31" fmla="*/ 2216 h 2567"/>
                    <a:gd name="T32" fmla="*/ 982 w 3298"/>
                    <a:gd name="T33" fmla="*/ 2117 h 2567"/>
                    <a:gd name="T34" fmla="*/ 1308 w 3298"/>
                    <a:gd name="T35" fmla="*/ 2051 h 2567"/>
                    <a:gd name="T36" fmla="*/ 1502 w 3298"/>
                    <a:gd name="T37" fmla="*/ 2216 h 2567"/>
                    <a:gd name="T38" fmla="*/ 1469 w 3298"/>
                    <a:gd name="T39" fmla="*/ 2476 h 2567"/>
                    <a:gd name="T40" fmla="*/ 1535 w 3298"/>
                    <a:gd name="T41" fmla="*/ 2377 h 2567"/>
                    <a:gd name="T42" fmla="*/ 1733 w 3298"/>
                    <a:gd name="T43" fmla="*/ 2311 h 2567"/>
                    <a:gd name="T44" fmla="*/ 1828 w 3298"/>
                    <a:gd name="T45" fmla="*/ 2377 h 2567"/>
                    <a:gd name="T46" fmla="*/ 1927 w 3298"/>
                    <a:gd name="T47" fmla="*/ 2410 h 2567"/>
                    <a:gd name="T48" fmla="*/ 2121 w 3298"/>
                    <a:gd name="T49" fmla="*/ 2538 h 2567"/>
                    <a:gd name="T50" fmla="*/ 2352 w 3298"/>
                    <a:gd name="T51" fmla="*/ 2476 h 2567"/>
                    <a:gd name="T52" fmla="*/ 2480 w 3298"/>
                    <a:gd name="T53" fmla="*/ 2278 h 2567"/>
                    <a:gd name="T54" fmla="*/ 2513 w 3298"/>
                    <a:gd name="T55" fmla="*/ 2150 h 2567"/>
                    <a:gd name="T56" fmla="*/ 2414 w 3298"/>
                    <a:gd name="T57" fmla="*/ 2084 h 2567"/>
                    <a:gd name="T58" fmla="*/ 2253 w 3298"/>
                    <a:gd name="T59" fmla="*/ 1923 h 2567"/>
                    <a:gd name="T60" fmla="*/ 2381 w 3298"/>
                    <a:gd name="T61" fmla="*/ 1791 h 2567"/>
                    <a:gd name="T62" fmla="*/ 2447 w 3298"/>
                    <a:gd name="T63" fmla="*/ 1692 h 2567"/>
                    <a:gd name="T64" fmla="*/ 2546 w 3298"/>
                    <a:gd name="T65" fmla="*/ 1659 h 2567"/>
                    <a:gd name="T66" fmla="*/ 2839 w 3298"/>
                    <a:gd name="T67" fmla="*/ 1498 h 2567"/>
                    <a:gd name="T68" fmla="*/ 3293 w 3298"/>
                    <a:gd name="T69" fmla="*/ 1304 h 2567"/>
                    <a:gd name="T70" fmla="*/ 2938 w 3298"/>
                    <a:gd name="T71" fmla="*/ 1139 h 2567"/>
                    <a:gd name="T72" fmla="*/ 3033 w 3298"/>
                    <a:gd name="T73" fmla="*/ 1073 h 2567"/>
                    <a:gd name="T74" fmla="*/ 3132 w 3298"/>
                    <a:gd name="T75" fmla="*/ 1044 h 2567"/>
                    <a:gd name="T76" fmla="*/ 3198 w 3298"/>
                    <a:gd name="T77" fmla="*/ 846 h 2567"/>
                    <a:gd name="T78" fmla="*/ 3293 w 3298"/>
                    <a:gd name="T79" fmla="*/ 751 h 2567"/>
                    <a:gd name="T80" fmla="*/ 3260 w 3298"/>
                    <a:gd name="T81" fmla="*/ 392 h 2567"/>
                    <a:gd name="T82" fmla="*/ 2839 w 3298"/>
                    <a:gd name="T83" fmla="*/ 260 h 2567"/>
                    <a:gd name="T84" fmla="*/ 2381 w 3298"/>
                    <a:gd name="T85" fmla="*/ 66 h 2567"/>
                    <a:gd name="T86" fmla="*/ 1861 w 3298"/>
                    <a:gd name="T87" fmla="*/ 161 h 2567"/>
                    <a:gd name="T88" fmla="*/ 982 w 3298"/>
                    <a:gd name="T89" fmla="*/ 359 h 2567"/>
                    <a:gd name="T90" fmla="*/ 268 w 3298"/>
                    <a:gd name="T91" fmla="*/ 33 h 2567"/>
                    <a:gd name="T92" fmla="*/ 136 w 3298"/>
                    <a:gd name="T93" fmla="*/ 66 h 2567"/>
                    <a:gd name="T94" fmla="*/ 70 w 3298"/>
                    <a:gd name="T95" fmla="*/ 161 h 256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298"/>
                    <a:gd name="T145" fmla="*/ 0 h 2567"/>
                    <a:gd name="T146" fmla="*/ 3298 w 3298"/>
                    <a:gd name="T147" fmla="*/ 2567 h 256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298" h="2567">
                      <a:moveTo>
                        <a:pt x="169" y="0"/>
                      </a:moveTo>
                      <a:cubicBezTo>
                        <a:pt x="132" y="107"/>
                        <a:pt x="4" y="293"/>
                        <a:pt x="4" y="293"/>
                      </a:cubicBezTo>
                      <a:cubicBezTo>
                        <a:pt x="16" y="346"/>
                        <a:pt x="4" y="412"/>
                        <a:pt x="37" y="458"/>
                      </a:cubicBezTo>
                      <a:cubicBezTo>
                        <a:pt x="57" y="487"/>
                        <a:pt x="107" y="466"/>
                        <a:pt x="136" y="487"/>
                      </a:cubicBezTo>
                      <a:cubicBezTo>
                        <a:pt x="169" y="512"/>
                        <a:pt x="181" y="553"/>
                        <a:pt x="202" y="586"/>
                      </a:cubicBezTo>
                      <a:cubicBezTo>
                        <a:pt x="189" y="718"/>
                        <a:pt x="206" y="854"/>
                        <a:pt x="169" y="978"/>
                      </a:cubicBezTo>
                      <a:cubicBezTo>
                        <a:pt x="156" y="1011"/>
                        <a:pt x="95" y="986"/>
                        <a:pt x="70" y="1011"/>
                      </a:cubicBezTo>
                      <a:cubicBezTo>
                        <a:pt x="45" y="1036"/>
                        <a:pt x="49" y="1073"/>
                        <a:pt x="37" y="1106"/>
                      </a:cubicBezTo>
                      <a:cubicBezTo>
                        <a:pt x="49" y="1193"/>
                        <a:pt x="37" y="1283"/>
                        <a:pt x="70" y="1366"/>
                      </a:cubicBezTo>
                      <a:cubicBezTo>
                        <a:pt x="86" y="1403"/>
                        <a:pt x="148" y="1399"/>
                        <a:pt x="169" y="1432"/>
                      </a:cubicBezTo>
                      <a:cubicBezTo>
                        <a:pt x="206" y="1490"/>
                        <a:pt x="214" y="1564"/>
                        <a:pt x="235" y="1630"/>
                      </a:cubicBezTo>
                      <a:cubicBezTo>
                        <a:pt x="255" y="1692"/>
                        <a:pt x="231" y="1771"/>
                        <a:pt x="268" y="1824"/>
                      </a:cubicBezTo>
                      <a:cubicBezTo>
                        <a:pt x="293" y="1861"/>
                        <a:pt x="355" y="1845"/>
                        <a:pt x="396" y="1857"/>
                      </a:cubicBezTo>
                      <a:cubicBezTo>
                        <a:pt x="511" y="2188"/>
                        <a:pt x="388" y="1729"/>
                        <a:pt x="330" y="1985"/>
                      </a:cubicBezTo>
                      <a:cubicBezTo>
                        <a:pt x="309" y="2072"/>
                        <a:pt x="350" y="2159"/>
                        <a:pt x="363" y="2245"/>
                      </a:cubicBezTo>
                      <a:cubicBezTo>
                        <a:pt x="503" y="2237"/>
                        <a:pt x="648" y="2233"/>
                        <a:pt x="788" y="2216"/>
                      </a:cubicBezTo>
                      <a:cubicBezTo>
                        <a:pt x="887" y="2204"/>
                        <a:pt x="895" y="2163"/>
                        <a:pt x="982" y="2117"/>
                      </a:cubicBezTo>
                      <a:cubicBezTo>
                        <a:pt x="1073" y="2072"/>
                        <a:pt x="1225" y="2064"/>
                        <a:pt x="1308" y="2051"/>
                      </a:cubicBezTo>
                      <a:cubicBezTo>
                        <a:pt x="1481" y="1994"/>
                        <a:pt x="1452" y="2068"/>
                        <a:pt x="1502" y="2216"/>
                      </a:cubicBezTo>
                      <a:cubicBezTo>
                        <a:pt x="1490" y="2303"/>
                        <a:pt x="1452" y="2390"/>
                        <a:pt x="1469" y="2476"/>
                      </a:cubicBezTo>
                      <a:cubicBezTo>
                        <a:pt x="1477" y="2514"/>
                        <a:pt x="1502" y="2398"/>
                        <a:pt x="1535" y="2377"/>
                      </a:cubicBezTo>
                      <a:cubicBezTo>
                        <a:pt x="1593" y="2340"/>
                        <a:pt x="1733" y="2311"/>
                        <a:pt x="1733" y="2311"/>
                      </a:cubicBezTo>
                      <a:cubicBezTo>
                        <a:pt x="1766" y="2332"/>
                        <a:pt x="1795" y="2361"/>
                        <a:pt x="1828" y="2377"/>
                      </a:cubicBezTo>
                      <a:cubicBezTo>
                        <a:pt x="1861" y="2394"/>
                        <a:pt x="1898" y="2390"/>
                        <a:pt x="1927" y="2410"/>
                      </a:cubicBezTo>
                      <a:cubicBezTo>
                        <a:pt x="2162" y="2567"/>
                        <a:pt x="1902" y="2472"/>
                        <a:pt x="2121" y="2538"/>
                      </a:cubicBezTo>
                      <a:cubicBezTo>
                        <a:pt x="2129" y="2538"/>
                        <a:pt x="2332" y="2497"/>
                        <a:pt x="2352" y="2476"/>
                      </a:cubicBezTo>
                      <a:cubicBezTo>
                        <a:pt x="2406" y="2419"/>
                        <a:pt x="2480" y="2278"/>
                        <a:pt x="2480" y="2278"/>
                      </a:cubicBezTo>
                      <a:cubicBezTo>
                        <a:pt x="2493" y="2237"/>
                        <a:pt x="2526" y="2192"/>
                        <a:pt x="2513" y="2150"/>
                      </a:cubicBezTo>
                      <a:cubicBezTo>
                        <a:pt x="2501" y="2113"/>
                        <a:pt x="2443" y="2113"/>
                        <a:pt x="2414" y="2084"/>
                      </a:cubicBezTo>
                      <a:cubicBezTo>
                        <a:pt x="2212" y="1878"/>
                        <a:pt x="2505" y="2080"/>
                        <a:pt x="2253" y="1923"/>
                      </a:cubicBezTo>
                      <a:cubicBezTo>
                        <a:pt x="2328" y="1705"/>
                        <a:pt x="2224" y="1919"/>
                        <a:pt x="2381" y="1791"/>
                      </a:cubicBezTo>
                      <a:cubicBezTo>
                        <a:pt x="2410" y="1766"/>
                        <a:pt x="2414" y="1717"/>
                        <a:pt x="2447" y="1692"/>
                      </a:cubicBezTo>
                      <a:cubicBezTo>
                        <a:pt x="2476" y="1672"/>
                        <a:pt x="2513" y="1676"/>
                        <a:pt x="2546" y="1659"/>
                      </a:cubicBezTo>
                      <a:cubicBezTo>
                        <a:pt x="2654" y="1610"/>
                        <a:pt x="2724" y="1535"/>
                        <a:pt x="2839" y="1498"/>
                      </a:cubicBezTo>
                      <a:cubicBezTo>
                        <a:pt x="3004" y="1333"/>
                        <a:pt x="3033" y="1337"/>
                        <a:pt x="3293" y="1304"/>
                      </a:cubicBezTo>
                      <a:cubicBezTo>
                        <a:pt x="3198" y="1151"/>
                        <a:pt x="3120" y="1172"/>
                        <a:pt x="2938" y="1139"/>
                      </a:cubicBezTo>
                      <a:cubicBezTo>
                        <a:pt x="2971" y="1118"/>
                        <a:pt x="3000" y="1089"/>
                        <a:pt x="3033" y="1073"/>
                      </a:cubicBezTo>
                      <a:cubicBezTo>
                        <a:pt x="3062" y="1056"/>
                        <a:pt x="3112" y="1073"/>
                        <a:pt x="3132" y="1044"/>
                      </a:cubicBezTo>
                      <a:cubicBezTo>
                        <a:pt x="3174" y="986"/>
                        <a:pt x="3178" y="912"/>
                        <a:pt x="3198" y="846"/>
                      </a:cubicBezTo>
                      <a:cubicBezTo>
                        <a:pt x="3211" y="805"/>
                        <a:pt x="3260" y="784"/>
                        <a:pt x="3293" y="751"/>
                      </a:cubicBezTo>
                      <a:cubicBezTo>
                        <a:pt x="3281" y="631"/>
                        <a:pt x="3298" y="507"/>
                        <a:pt x="3260" y="392"/>
                      </a:cubicBezTo>
                      <a:cubicBezTo>
                        <a:pt x="3244" y="338"/>
                        <a:pt x="2848" y="260"/>
                        <a:pt x="2839" y="260"/>
                      </a:cubicBezTo>
                      <a:cubicBezTo>
                        <a:pt x="2621" y="115"/>
                        <a:pt x="2616" y="144"/>
                        <a:pt x="2381" y="66"/>
                      </a:cubicBezTo>
                      <a:cubicBezTo>
                        <a:pt x="2084" y="169"/>
                        <a:pt x="2253" y="128"/>
                        <a:pt x="1861" y="161"/>
                      </a:cubicBezTo>
                      <a:cubicBezTo>
                        <a:pt x="1564" y="264"/>
                        <a:pt x="1300" y="326"/>
                        <a:pt x="982" y="359"/>
                      </a:cubicBezTo>
                      <a:cubicBezTo>
                        <a:pt x="272" y="313"/>
                        <a:pt x="516" y="433"/>
                        <a:pt x="268" y="33"/>
                      </a:cubicBezTo>
                      <a:cubicBezTo>
                        <a:pt x="222" y="45"/>
                        <a:pt x="173" y="37"/>
                        <a:pt x="136" y="66"/>
                      </a:cubicBezTo>
                      <a:cubicBezTo>
                        <a:pt x="0" y="173"/>
                        <a:pt x="169" y="161"/>
                        <a:pt x="70" y="161"/>
                      </a:cubicBezTo>
                    </a:path>
                  </a:pathLst>
                </a:custGeom>
                <a:solidFill>
                  <a:srgbClr val="003300"/>
                </a:solidFill>
                <a:ln w="0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46" name="Freeform 48"/>
                <p:cNvSpPr>
                  <a:spLocks noEditPoints="1"/>
                </p:cNvSpPr>
                <p:nvPr/>
              </p:nvSpPr>
              <p:spPr bwMode="auto">
                <a:xfrm>
                  <a:off x="3865" y="3092"/>
                  <a:ext cx="775" cy="598"/>
                </a:xfrm>
                <a:custGeom>
                  <a:avLst/>
                  <a:gdLst>
                    <a:gd name="T0" fmla="*/ 46 w 3338"/>
                    <a:gd name="T1" fmla="*/ 181 h 2573"/>
                    <a:gd name="T2" fmla="*/ 119 w 3338"/>
                    <a:gd name="T3" fmla="*/ 455 h 2573"/>
                    <a:gd name="T4" fmla="*/ 239 w 3338"/>
                    <a:gd name="T5" fmla="*/ 701 h 2573"/>
                    <a:gd name="T6" fmla="*/ 162 w 3338"/>
                    <a:gd name="T7" fmla="*/ 799 h 2573"/>
                    <a:gd name="T8" fmla="*/ 11 w 3338"/>
                    <a:gd name="T9" fmla="*/ 1189 h 2573"/>
                    <a:gd name="T10" fmla="*/ 193 w 3338"/>
                    <a:gd name="T11" fmla="*/ 1411 h 2573"/>
                    <a:gd name="T12" fmla="*/ 178 w 3338"/>
                    <a:gd name="T13" fmla="*/ 1554 h 2573"/>
                    <a:gd name="T14" fmla="*/ 83 w 3338"/>
                    <a:gd name="T15" fmla="*/ 1437 h 2573"/>
                    <a:gd name="T16" fmla="*/ 327 w 3338"/>
                    <a:gd name="T17" fmla="*/ 1901 h 2573"/>
                    <a:gd name="T18" fmla="*/ 389 w 3338"/>
                    <a:gd name="T19" fmla="*/ 1962 h 2573"/>
                    <a:gd name="T20" fmla="*/ 391 w 3338"/>
                    <a:gd name="T21" fmla="*/ 1953 h 2573"/>
                    <a:gd name="T22" fmla="*/ 378 w 3338"/>
                    <a:gd name="T23" fmla="*/ 2132 h 2573"/>
                    <a:gd name="T24" fmla="*/ 320 w 3338"/>
                    <a:gd name="T25" fmla="*/ 1926 h 2573"/>
                    <a:gd name="T26" fmla="*/ 422 w 3338"/>
                    <a:gd name="T27" fmla="*/ 1894 h 2573"/>
                    <a:gd name="T28" fmla="*/ 467 w 3338"/>
                    <a:gd name="T29" fmla="*/ 2217 h 2573"/>
                    <a:gd name="T30" fmla="*/ 937 w 3338"/>
                    <a:gd name="T31" fmla="*/ 2118 h 2573"/>
                    <a:gd name="T32" fmla="*/ 915 w 3338"/>
                    <a:gd name="T33" fmla="*/ 2225 h 2573"/>
                    <a:gd name="T34" fmla="*/ 1309 w 3338"/>
                    <a:gd name="T35" fmla="*/ 2029 h 2573"/>
                    <a:gd name="T36" fmla="*/ 1528 w 3338"/>
                    <a:gd name="T37" fmla="*/ 2169 h 2573"/>
                    <a:gd name="T38" fmla="*/ 1438 w 3338"/>
                    <a:gd name="T39" fmla="*/ 2387 h 2573"/>
                    <a:gd name="T40" fmla="*/ 1631 w 3338"/>
                    <a:gd name="T41" fmla="*/ 2315 h 2573"/>
                    <a:gd name="T42" fmla="*/ 1949 w 3338"/>
                    <a:gd name="T43" fmla="*/ 2391 h 2573"/>
                    <a:gd name="T44" fmla="*/ 2059 w 3338"/>
                    <a:gd name="T45" fmla="*/ 2551 h 2573"/>
                    <a:gd name="T46" fmla="*/ 2084 w 3338"/>
                    <a:gd name="T47" fmla="*/ 2501 h 2573"/>
                    <a:gd name="T48" fmla="*/ 2020 w 3338"/>
                    <a:gd name="T49" fmla="*/ 2489 h 2573"/>
                    <a:gd name="T50" fmla="*/ 1977 w 3338"/>
                    <a:gd name="T51" fmla="*/ 2502 h 2573"/>
                    <a:gd name="T52" fmla="*/ 2304 w 3338"/>
                    <a:gd name="T53" fmla="*/ 2474 h 2573"/>
                    <a:gd name="T54" fmla="*/ 2378 w 3338"/>
                    <a:gd name="T55" fmla="*/ 2522 h 2573"/>
                    <a:gd name="T56" fmla="*/ 2452 w 3338"/>
                    <a:gd name="T57" fmla="*/ 2276 h 2573"/>
                    <a:gd name="T58" fmla="*/ 2486 w 3338"/>
                    <a:gd name="T59" fmla="*/ 2182 h 2573"/>
                    <a:gd name="T60" fmla="*/ 2372 w 3338"/>
                    <a:gd name="T61" fmla="*/ 2103 h 2573"/>
                    <a:gd name="T62" fmla="*/ 2545 w 3338"/>
                    <a:gd name="T63" fmla="*/ 2135 h 2573"/>
                    <a:gd name="T64" fmla="*/ 2516 w 3338"/>
                    <a:gd name="T65" fmla="*/ 2313 h 2573"/>
                    <a:gd name="T66" fmla="*/ 2309 w 3338"/>
                    <a:gd name="T67" fmla="*/ 1902 h 2573"/>
                    <a:gd name="T68" fmla="*/ 2425 w 3338"/>
                    <a:gd name="T69" fmla="*/ 1682 h 2573"/>
                    <a:gd name="T70" fmla="*/ 2674 w 3338"/>
                    <a:gd name="T71" fmla="*/ 1646 h 2573"/>
                    <a:gd name="T72" fmla="*/ 2460 w 3338"/>
                    <a:gd name="T73" fmla="*/ 1754 h 2573"/>
                    <a:gd name="T74" fmla="*/ 2926 w 3338"/>
                    <a:gd name="T75" fmla="*/ 1485 h 2573"/>
                    <a:gd name="T76" fmla="*/ 3294 w 3338"/>
                    <a:gd name="T77" fmla="*/ 1282 h 2573"/>
                    <a:gd name="T78" fmla="*/ 3329 w 3338"/>
                    <a:gd name="T79" fmla="*/ 1298 h 2573"/>
                    <a:gd name="T80" fmla="*/ 3035 w 3338"/>
                    <a:gd name="T81" fmla="*/ 1205 h 2573"/>
                    <a:gd name="T82" fmla="*/ 3112 w 3338"/>
                    <a:gd name="T83" fmla="*/ 1031 h 2573"/>
                    <a:gd name="T84" fmla="*/ 3188 w 3338"/>
                    <a:gd name="T85" fmla="*/ 811 h 2573"/>
                    <a:gd name="T86" fmla="*/ 3227 w 3338"/>
                    <a:gd name="T87" fmla="*/ 919 h 2573"/>
                    <a:gd name="T88" fmla="*/ 3255 w 3338"/>
                    <a:gd name="T89" fmla="*/ 615 h 2573"/>
                    <a:gd name="T90" fmla="*/ 3042 w 3338"/>
                    <a:gd name="T91" fmla="*/ 356 h 2573"/>
                    <a:gd name="T92" fmla="*/ 3139 w 3338"/>
                    <a:gd name="T93" fmla="*/ 305 h 2573"/>
                    <a:gd name="T94" fmla="*/ 2690 w 3338"/>
                    <a:gd name="T95" fmla="*/ 224 h 2573"/>
                    <a:gd name="T96" fmla="*/ 2170 w 3338"/>
                    <a:gd name="T97" fmla="*/ 190 h 2573"/>
                    <a:gd name="T98" fmla="*/ 2282 w 3338"/>
                    <a:gd name="T99" fmla="*/ 78 h 2573"/>
                    <a:gd name="T100" fmla="*/ 1860 w 3338"/>
                    <a:gd name="T101" fmla="*/ 216 h 2573"/>
                    <a:gd name="T102" fmla="*/ 1355 w 3338"/>
                    <a:gd name="T103" fmla="*/ 355 h 2573"/>
                    <a:gd name="T104" fmla="*/ 1099 w 3338"/>
                    <a:gd name="T105" fmla="*/ 322 h 2573"/>
                    <a:gd name="T106" fmla="*/ 582 w 3338"/>
                    <a:gd name="T107" fmla="*/ 396 h 2573"/>
                    <a:gd name="T108" fmla="*/ 764 w 3338"/>
                    <a:gd name="T109" fmla="*/ 325 h 2573"/>
                    <a:gd name="T110" fmla="*/ 403 w 3338"/>
                    <a:gd name="T111" fmla="*/ 205 h 2573"/>
                    <a:gd name="T112" fmla="*/ 143 w 3338"/>
                    <a:gd name="T113" fmla="*/ 127 h 2573"/>
                    <a:gd name="T114" fmla="*/ 117 w 3338"/>
                    <a:gd name="T115" fmla="*/ 136 h 2573"/>
                    <a:gd name="T116" fmla="*/ 75 w 3338"/>
                    <a:gd name="T117" fmla="*/ 212 h 2573"/>
                    <a:gd name="T118" fmla="*/ 56 w 3338"/>
                    <a:gd name="T119" fmla="*/ 179 h 2573"/>
                    <a:gd name="T120" fmla="*/ 95 w 3338"/>
                    <a:gd name="T121" fmla="*/ 71 h 257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338"/>
                    <a:gd name="T184" fmla="*/ 0 h 2573"/>
                    <a:gd name="T185" fmla="*/ 3338 w 3338"/>
                    <a:gd name="T186" fmla="*/ 2573 h 257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338" h="2573">
                      <a:moveTo>
                        <a:pt x="208" y="28"/>
                      </a:moveTo>
                      <a:lnTo>
                        <a:pt x="191" y="71"/>
                      </a:lnTo>
                      <a:lnTo>
                        <a:pt x="166" y="122"/>
                      </a:lnTo>
                      <a:lnTo>
                        <a:pt x="138" y="172"/>
                      </a:lnTo>
                      <a:lnTo>
                        <a:pt x="109" y="219"/>
                      </a:lnTo>
                      <a:lnTo>
                        <a:pt x="83" y="262"/>
                      </a:lnTo>
                      <a:lnTo>
                        <a:pt x="62" y="294"/>
                      </a:lnTo>
                      <a:lnTo>
                        <a:pt x="0" y="254"/>
                      </a:lnTo>
                      <a:lnTo>
                        <a:pt x="20" y="223"/>
                      </a:lnTo>
                      <a:lnTo>
                        <a:pt x="46" y="181"/>
                      </a:lnTo>
                      <a:lnTo>
                        <a:pt x="73" y="135"/>
                      </a:lnTo>
                      <a:lnTo>
                        <a:pt x="99" y="88"/>
                      </a:lnTo>
                      <a:lnTo>
                        <a:pt x="122" y="44"/>
                      </a:lnTo>
                      <a:lnTo>
                        <a:pt x="140" y="0"/>
                      </a:lnTo>
                      <a:lnTo>
                        <a:pt x="208" y="28"/>
                      </a:lnTo>
                      <a:close/>
                      <a:moveTo>
                        <a:pt x="68" y="448"/>
                      </a:moveTo>
                      <a:lnTo>
                        <a:pt x="79" y="453"/>
                      </a:lnTo>
                      <a:lnTo>
                        <a:pt x="67" y="449"/>
                      </a:lnTo>
                      <a:lnTo>
                        <a:pt x="93" y="453"/>
                      </a:lnTo>
                      <a:lnTo>
                        <a:pt x="119" y="455"/>
                      </a:lnTo>
                      <a:lnTo>
                        <a:pt x="132" y="458"/>
                      </a:lnTo>
                      <a:lnTo>
                        <a:pt x="116" y="530"/>
                      </a:lnTo>
                      <a:lnTo>
                        <a:pt x="113" y="529"/>
                      </a:lnTo>
                      <a:lnTo>
                        <a:pt x="84" y="526"/>
                      </a:lnTo>
                      <a:lnTo>
                        <a:pt x="57" y="523"/>
                      </a:lnTo>
                      <a:cubicBezTo>
                        <a:pt x="53" y="522"/>
                        <a:pt x="49" y="521"/>
                        <a:pt x="45" y="519"/>
                      </a:cubicBezTo>
                      <a:lnTo>
                        <a:pt x="35" y="514"/>
                      </a:lnTo>
                      <a:lnTo>
                        <a:pt x="68" y="448"/>
                      </a:lnTo>
                      <a:close/>
                      <a:moveTo>
                        <a:pt x="240" y="686"/>
                      </a:moveTo>
                      <a:lnTo>
                        <a:pt x="239" y="701"/>
                      </a:lnTo>
                      <a:lnTo>
                        <a:pt x="237" y="800"/>
                      </a:lnTo>
                      <a:lnTo>
                        <a:pt x="235" y="850"/>
                      </a:lnTo>
                      <a:lnTo>
                        <a:pt x="230" y="901"/>
                      </a:lnTo>
                      <a:lnTo>
                        <a:pt x="222" y="951"/>
                      </a:lnTo>
                      <a:lnTo>
                        <a:pt x="213" y="989"/>
                      </a:lnTo>
                      <a:lnTo>
                        <a:pt x="141" y="971"/>
                      </a:lnTo>
                      <a:lnTo>
                        <a:pt x="149" y="940"/>
                      </a:lnTo>
                      <a:lnTo>
                        <a:pt x="156" y="894"/>
                      </a:lnTo>
                      <a:lnTo>
                        <a:pt x="160" y="847"/>
                      </a:lnTo>
                      <a:lnTo>
                        <a:pt x="162" y="799"/>
                      </a:lnTo>
                      <a:lnTo>
                        <a:pt x="165" y="698"/>
                      </a:lnTo>
                      <a:lnTo>
                        <a:pt x="166" y="683"/>
                      </a:lnTo>
                      <a:lnTo>
                        <a:pt x="240" y="686"/>
                      </a:lnTo>
                      <a:close/>
                      <a:moveTo>
                        <a:pt x="78" y="1129"/>
                      </a:moveTo>
                      <a:lnTo>
                        <a:pt x="78" y="1130"/>
                      </a:lnTo>
                      <a:lnTo>
                        <a:pt x="79" y="1117"/>
                      </a:lnTo>
                      <a:lnTo>
                        <a:pt x="85" y="1182"/>
                      </a:lnTo>
                      <a:lnTo>
                        <a:pt x="85" y="1192"/>
                      </a:lnTo>
                      <a:lnTo>
                        <a:pt x="11" y="1196"/>
                      </a:lnTo>
                      <a:lnTo>
                        <a:pt x="11" y="1189"/>
                      </a:lnTo>
                      <a:lnTo>
                        <a:pt x="5" y="1123"/>
                      </a:lnTo>
                      <a:cubicBezTo>
                        <a:pt x="5" y="1119"/>
                        <a:pt x="5" y="1115"/>
                        <a:pt x="6" y="1110"/>
                      </a:cubicBezTo>
                      <a:lnTo>
                        <a:pt x="78" y="1129"/>
                      </a:lnTo>
                      <a:close/>
                      <a:moveTo>
                        <a:pt x="114" y="1370"/>
                      </a:moveTo>
                      <a:lnTo>
                        <a:pt x="138" y="1381"/>
                      </a:lnTo>
                      <a:lnTo>
                        <a:pt x="167" y="1393"/>
                      </a:lnTo>
                      <a:cubicBezTo>
                        <a:pt x="169" y="1394"/>
                        <a:pt x="170" y="1395"/>
                        <a:pt x="172" y="1396"/>
                      </a:cubicBezTo>
                      <a:lnTo>
                        <a:pt x="184" y="1404"/>
                      </a:lnTo>
                      <a:cubicBezTo>
                        <a:pt x="188" y="1406"/>
                        <a:pt x="190" y="1408"/>
                        <a:pt x="193" y="1411"/>
                      </a:cubicBezTo>
                      <a:lnTo>
                        <a:pt x="202" y="1422"/>
                      </a:lnTo>
                      <a:cubicBezTo>
                        <a:pt x="204" y="1425"/>
                        <a:pt x="206" y="1427"/>
                        <a:pt x="207" y="1430"/>
                      </a:cubicBezTo>
                      <a:lnTo>
                        <a:pt x="230" y="1476"/>
                      </a:lnTo>
                      <a:cubicBezTo>
                        <a:pt x="231" y="1478"/>
                        <a:pt x="232" y="1479"/>
                        <a:pt x="232" y="1481"/>
                      </a:cubicBezTo>
                      <a:lnTo>
                        <a:pt x="248" y="1531"/>
                      </a:lnTo>
                      <a:lnTo>
                        <a:pt x="262" y="1585"/>
                      </a:lnTo>
                      <a:lnTo>
                        <a:pt x="276" y="1634"/>
                      </a:lnTo>
                      <a:lnTo>
                        <a:pt x="204" y="1654"/>
                      </a:lnTo>
                      <a:lnTo>
                        <a:pt x="190" y="1603"/>
                      </a:lnTo>
                      <a:lnTo>
                        <a:pt x="178" y="1554"/>
                      </a:lnTo>
                      <a:lnTo>
                        <a:pt x="162" y="1504"/>
                      </a:lnTo>
                      <a:lnTo>
                        <a:pt x="164" y="1509"/>
                      </a:lnTo>
                      <a:lnTo>
                        <a:pt x="141" y="1463"/>
                      </a:lnTo>
                      <a:lnTo>
                        <a:pt x="146" y="1471"/>
                      </a:lnTo>
                      <a:lnTo>
                        <a:pt x="136" y="1460"/>
                      </a:lnTo>
                      <a:lnTo>
                        <a:pt x="144" y="1467"/>
                      </a:lnTo>
                      <a:lnTo>
                        <a:pt x="132" y="1459"/>
                      </a:lnTo>
                      <a:lnTo>
                        <a:pt x="137" y="1462"/>
                      </a:lnTo>
                      <a:lnTo>
                        <a:pt x="108" y="1449"/>
                      </a:lnTo>
                      <a:lnTo>
                        <a:pt x="83" y="1437"/>
                      </a:lnTo>
                      <a:lnTo>
                        <a:pt x="114" y="1370"/>
                      </a:lnTo>
                      <a:close/>
                      <a:moveTo>
                        <a:pt x="308" y="1821"/>
                      </a:moveTo>
                      <a:lnTo>
                        <a:pt x="316" y="1825"/>
                      </a:lnTo>
                      <a:lnTo>
                        <a:pt x="308" y="1822"/>
                      </a:lnTo>
                      <a:lnTo>
                        <a:pt x="324" y="1826"/>
                      </a:lnTo>
                      <a:lnTo>
                        <a:pt x="318" y="1825"/>
                      </a:lnTo>
                      <a:lnTo>
                        <a:pt x="335" y="1827"/>
                      </a:lnTo>
                      <a:lnTo>
                        <a:pt x="366" y="1829"/>
                      </a:lnTo>
                      <a:lnTo>
                        <a:pt x="361" y="1903"/>
                      </a:lnTo>
                      <a:lnTo>
                        <a:pt x="327" y="1901"/>
                      </a:lnTo>
                      <a:lnTo>
                        <a:pt x="309" y="1899"/>
                      </a:lnTo>
                      <a:cubicBezTo>
                        <a:pt x="307" y="1899"/>
                        <a:pt x="305" y="1898"/>
                        <a:pt x="303" y="1898"/>
                      </a:cubicBezTo>
                      <a:lnTo>
                        <a:pt x="288" y="1893"/>
                      </a:lnTo>
                      <a:cubicBezTo>
                        <a:pt x="285" y="1892"/>
                        <a:pt x="283" y="1891"/>
                        <a:pt x="280" y="1890"/>
                      </a:cubicBezTo>
                      <a:lnTo>
                        <a:pt x="273" y="1886"/>
                      </a:lnTo>
                      <a:lnTo>
                        <a:pt x="308" y="1821"/>
                      </a:lnTo>
                      <a:close/>
                      <a:moveTo>
                        <a:pt x="393" y="1971"/>
                      </a:moveTo>
                      <a:lnTo>
                        <a:pt x="392" y="1968"/>
                      </a:lnTo>
                      <a:lnTo>
                        <a:pt x="382" y="1956"/>
                      </a:lnTo>
                      <a:lnTo>
                        <a:pt x="389" y="1962"/>
                      </a:lnTo>
                      <a:lnTo>
                        <a:pt x="376" y="1952"/>
                      </a:lnTo>
                      <a:lnTo>
                        <a:pt x="386" y="1958"/>
                      </a:lnTo>
                      <a:lnTo>
                        <a:pt x="373" y="1953"/>
                      </a:lnTo>
                      <a:lnTo>
                        <a:pt x="394" y="1954"/>
                      </a:lnTo>
                      <a:lnTo>
                        <a:pt x="381" y="1957"/>
                      </a:lnTo>
                      <a:lnTo>
                        <a:pt x="394" y="1951"/>
                      </a:lnTo>
                      <a:lnTo>
                        <a:pt x="387" y="1956"/>
                      </a:lnTo>
                      <a:lnTo>
                        <a:pt x="394" y="1949"/>
                      </a:lnTo>
                      <a:lnTo>
                        <a:pt x="388" y="1957"/>
                      </a:lnTo>
                      <a:lnTo>
                        <a:pt x="391" y="1953"/>
                      </a:lnTo>
                      <a:lnTo>
                        <a:pt x="384" y="1964"/>
                      </a:lnTo>
                      <a:lnTo>
                        <a:pt x="381" y="1974"/>
                      </a:lnTo>
                      <a:lnTo>
                        <a:pt x="376" y="1989"/>
                      </a:lnTo>
                      <a:lnTo>
                        <a:pt x="371" y="2008"/>
                      </a:lnTo>
                      <a:lnTo>
                        <a:pt x="367" y="2038"/>
                      </a:lnTo>
                      <a:lnTo>
                        <a:pt x="367" y="2032"/>
                      </a:lnTo>
                      <a:lnTo>
                        <a:pt x="367" y="2064"/>
                      </a:lnTo>
                      <a:lnTo>
                        <a:pt x="370" y="2094"/>
                      </a:lnTo>
                      <a:lnTo>
                        <a:pt x="376" y="2123"/>
                      </a:lnTo>
                      <a:lnTo>
                        <a:pt x="378" y="2132"/>
                      </a:lnTo>
                      <a:lnTo>
                        <a:pt x="305" y="2149"/>
                      </a:lnTo>
                      <a:lnTo>
                        <a:pt x="302" y="2136"/>
                      </a:lnTo>
                      <a:lnTo>
                        <a:pt x="296" y="2100"/>
                      </a:lnTo>
                      <a:lnTo>
                        <a:pt x="293" y="2064"/>
                      </a:lnTo>
                      <a:lnTo>
                        <a:pt x="293" y="2032"/>
                      </a:lnTo>
                      <a:cubicBezTo>
                        <a:pt x="293" y="2030"/>
                        <a:pt x="293" y="2028"/>
                        <a:pt x="293" y="2026"/>
                      </a:cubicBezTo>
                      <a:lnTo>
                        <a:pt x="299" y="1990"/>
                      </a:lnTo>
                      <a:lnTo>
                        <a:pt x="305" y="1966"/>
                      </a:lnTo>
                      <a:lnTo>
                        <a:pt x="312" y="1945"/>
                      </a:lnTo>
                      <a:lnTo>
                        <a:pt x="320" y="1926"/>
                      </a:lnTo>
                      <a:lnTo>
                        <a:pt x="327" y="1915"/>
                      </a:lnTo>
                      <a:cubicBezTo>
                        <a:pt x="328" y="1913"/>
                        <a:pt x="329" y="1912"/>
                        <a:pt x="330" y="1911"/>
                      </a:cubicBezTo>
                      <a:lnTo>
                        <a:pt x="337" y="1903"/>
                      </a:lnTo>
                      <a:cubicBezTo>
                        <a:pt x="339" y="1900"/>
                        <a:pt x="341" y="1898"/>
                        <a:pt x="344" y="1896"/>
                      </a:cubicBezTo>
                      <a:lnTo>
                        <a:pt x="351" y="1891"/>
                      </a:lnTo>
                      <a:cubicBezTo>
                        <a:pt x="355" y="1888"/>
                        <a:pt x="360" y="1886"/>
                        <a:pt x="364" y="1885"/>
                      </a:cubicBezTo>
                      <a:lnTo>
                        <a:pt x="378" y="1882"/>
                      </a:lnTo>
                      <a:cubicBezTo>
                        <a:pt x="385" y="1880"/>
                        <a:pt x="392" y="1881"/>
                        <a:pt x="399" y="1883"/>
                      </a:cubicBezTo>
                      <a:lnTo>
                        <a:pt x="412" y="1888"/>
                      </a:lnTo>
                      <a:cubicBezTo>
                        <a:pt x="416" y="1890"/>
                        <a:pt x="419" y="1892"/>
                        <a:pt x="422" y="1894"/>
                      </a:cubicBezTo>
                      <a:lnTo>
                        <a:pt x="435" y="1905"/>
                      </a:lnTo>
                      <a:cubicBezTo>
                        <a:pt x="438" y="1906"/>
                        <a:pt x="440" y="1909"/>
                        <a:pt x="442" y="1911"/>
                      </a:cubicBezTo>
                      <a:lnTo>
                        <a:pt x="454" y="1928"/>
                      </a:lnTo>
                      <a:lnTo>
                        <a:pt x="456" y="1930"/>
                      </a:lnTo>
                      <a:lnTo>
                        <a:pt x="393" y="1971"/>
                      </a:lnTo>
                      <a:close/>
                      <a:moveTo>
                        <a:pt x="467" y="2217"/>
                      </a:moveTo>
                      <a:lnTo>
                        <a:pt x="541" y="2213"/>
                      </a:lnTo>
                      <a:lnTo>
                        <a:pt x="545" y="2287"/>
                      </a:lnTo>
                      <a:lnTo>
                        <a:pt x="471" y="2291"/>
                      </a:lnTo>
                      <a:lnTo>
                        <a:pt x="467" y="2217"/>
                      </a:lnTo>
                      <a:close/>
                      <a:moveTo>
                        <a:pt x="762" y="2196"/>
                      </a:moveTo>
                      <a:lnTo>
                        <a:pt x="789" y="2194"/>
                      </a:lnTo>
                      <a:lnTo>
                        <a:pt x="820" y="2188"/>
                      </a:lnTo>
                      <a:lnTo>
                        <a:pt x="842" y="2181"/>
                      </a:lnTo>
                      <a:lnTo>
                        <a:pt x="837" y="2183"/>
                      </a:lnTo>
                      <a:lnTo>
                        <a:pt x="860" y="2172"/>
                      </a:lnTo>
                      <a:lnTo>
                        <a:pt x="875" y="2162"/>
                      </a:lnTo>
                      <a:lnTo>
                        <a:pt x="892" y="2150"/>
                      </a:lnTo>
                      <a:lnTo>
                        <a:pt x="912" y="2135"/>
                      </a:lnTo>
                      <a:lnTo>
                        <a:pt x="937" y="2118"/>
                      </a:lnTo>
                      <a:lnTo>
                        <a:pt x="968" y="2099"/>
                      </a:lnTo>
                      <a:lnTo>
                        <a:pt x="1010" y="2082"/>
                      </a:lnTo>
                      <a:lnTo>
                        <a:pt x="1022" y="2078"/>
                      </a:lnTo>
                      <a:lnTo>
                        <a:pt x="1043" y="2149"/>
                      </a:lnTo>
                      <a:lnTo>
                        <a:pt x="1038" y="2150"/>
                      </a:lnTo>
                      <a:lnTo>
                        <a:pt x="1006" y="2164"/>
                      </a:lnTo>
                      <a:lnTo>
                        <a:pt x="979" y="2179"/>
                      </a:lnTo>
                      <a:lnTo>
                        <a:pt x="956" y="2194"/>
                      </a:lnTo>
                      <a:lnTo>
                        <a:pt x="936" y="2209"/>
                      </a:lnTo>
                      <a:lnTo>
                        <a:pt x="915" y="2225"/>
                      </a:lnTo>
                      <a:lnTo>
                        <a:pt x="891" y="2240"/>
                      </a:lnTo>
                      <a:lnTo>
                        <a:pt x="869" y="2250"/>
                      </a:lnTo>
                      <a:cubicBezTo>
                        <a:pt x="867" y="2251"/>
                        <a:pt x="865" y="2252"/>
                        <a:pt x="864" y="2252"/>
                      </a:cubicBezTo>
                      <a:lnTo>
                        <a:pt x="833" y="2261"/>
                      </a:lnTo>
                      <a:lnTo>
                        <a:pt x="797" y="2267"/>
                      </a:lnTo>
                      <a:lnTo>
                        <a:pt x="769" y="2270"/>
                      </a:lnTo>
                      <a:lnTo>
                        <a:pt x="762" y="2196"/>
                      </a:lnTo>
                      <a:close/>
                      <a:moveTo>
                        <a:pt x="1247" y="2036"/>
                      </a:moveTo>
                      <a:lnTo>
                        <a:pt x="1275" y="2033"/>
                      </a:lnTo>
                      <a:lnTo>
                        <a:pt x="1309" y="2029"/>
                      </a:lnTo>
                      <a:lnTo>
                        <a:pt x="1302" y="2030"/>
                      </a:lnTo>
                      <a:lnTo>
                        <a:pt x="1313" y="2027"/>
                      </a:lnTo>
                      <a:lnTo>
                        <a:pt x="1336" y="2097"/>
                      </a:lnTo>
                      <a:lnTo>
                        <a:pt x="1325" y="2101"/>
                      </a:lnTo>
                      <a:cubicBezTo>
                        <a:pt x="1323" y="2102"/>
                        <a:pt x="1320" y="2102"/>
                        <a:pt x="1318" y="2102"/>
                      </a:cubicBezTo>
                      <a:lnTo>
                        <a:pt x="1284" y="2107"/>
                      </a:lnTo>
                      <a:lnTo>
                        <a:pt x="1255" y="2110"/>
                      </a:lnTo>
                      <a:lnTo>
                        <a:pt x="1247" y="2036"/>
                      </a:lnTo>
                      <a:close/>
                      <a:moveTo>
                        <a:pt x="1520" y="2137"/>
                      </a:moveTo>
                      <a:lnTo>
                        <a:pt x="1528" y="2169"/>
                      </a:lnTo>
                      <a:lnTo>
                        <a:pt x="1543" y="2220"/>
                      </a:lnTo>
                      <a:cubicBezTo>
                        <a:pt x="1545" y="2226"/>
                        <a:pt x="1545" y="2232"/>
                        <a:pt x="1544" y="2237"/>
                      </a:cubicBezTo>
                      <a:lnTo>
                        <a:pt x="1531" y="2302"/>
                      </a:lnTo>
                      <a:lnTo>
                        <a:pt x="1516" y="2369"/>
                      </a:lnTo>
                      <a:lnTo>
                        <a:pt x="1511" y="2400"/>
                      </a:lnTo>
                      <a:lnTo>
                        <a:pt x="1508" y="2430"/>
                      </a:lnTo>
                      <a:lnTo>
                        <a:pt x="1508" y="2437"/>
                      </a:lnTo>
                      <a:lnTo>
                        <a:pt x="1434" y="2436"/>
                      </a:lnTo>
                      <a:lnTo>
                        <a:pt x="1434" y="2422"/>
                      </a:lnTo>
                      <a:lnTo>
                        <a:pt x="1438" y="2387"/>
                      </a:lnTo>
                      <a:lnTo>
                        <a:pt x="1444" y="2353"/>
                      </a:lnTo>
                      <a:lnTo>
                        <a:pt x="1458" y="2288"/>
                      </a:lnTo>
                      <a:lnTo>
                        <a:pt x="1471" y="2223"/>
                      </a:lnTo>
                      <a:lnTo>
                        <a:pt x="1472" y="2241"/>
                      </a:lnTo>
                      <a:lnTo>
                        <a:pt x="1456" y="2188"/>
                      </a:lnTo>
                      <a:lnTo>
                        <a:pt x="1448" y="2156"/>
                      </a:lnTo>
                      <a:lnTo>
                        <a:pt x="1520" y="2137"/>
                      </a:lnTo>
                      <a:close/>
                      <a:moveTo>
                        <a:pt x="1558" y="2341"/>
                      </a:moveTo>
                      <a:lnTo>
                        <a:pt x="1581" y="2331"/>
                      </a:lnTo>
                      <a:lnTo>
                        <a:pt x="1631" y="2315"/>
                      </a:lnTo>
                      <a:lnTo>
                        <a:pt x="1653" y="2386"/>
                      </a:lnTo>
                      <a:lnTo>
                        <a:pt x="1610" y="2400"/>
                      </a:lnTo>
                      <a:lnTo>
                        <a:pt x="1586" y="2410"/>
                      </a:lnTo>
                      <a:lnTo>
                        <a:pt x="1558" y="2341"/>
                      </a:lnTo>
                      <a:close/>
                      <a:moveTo>
                        <a:pt x="1853" y="2359"/>
                      </a:moveTo>
                      <a:lnTo>
                        <a:pt x="1871" y="2365"/>
                      </a:lnTo>
                      <a:lnTo>
                        <a:pt x="1893" y="2370"/>
                      </a:lnTo>
                      <a:lnTo>
                        <a:pt x="1919" y="2377"/>
                      </a:lnTo>
                      <a:cubicBezTo>
                        <a:pt x="1921" y="2378"/>
                        <a:pt x="1924" y="2379"/>
                        <a:pt x="1926" y="2380"/>
                      </a:cubicBezTo>
                      <a:lnTo>
                        <a:pt x="1949" y="2391"/>
                      </a:lnTo>
                      <a:lnTo>
                        <a:pt x="1992" y="2420"/>
                      </a:lnTo>
                      <a:lnTo>
                        <a:pt x="2022" y="2443"/>
                      </a:lnTo>
                      <a:lnTo>
                        <a:pt x="2043" y="2461"/>
                      </a:lnTo>
                      <a:lnTo>
                        <a:pt x="2058" y="2476"/>
                      </a:lnTo>
                      <a:lnTo>
                        <a:pt x="2068" y="2489"/>
                      </a:lnTo>
                      <a:cubicBezTo>
                        <a:pt x="2070" y="2492"/>
                        <a:pt x="2072" y="2495"/>
                        <a:pt x="2073" y="2499"/>
                      </a:cubicBezTo>
                      <a:lnTo>
                        <a:pt x="2075" y="2505"/>
                      </a:lnTo>
                      <a:cubicBezTo>
                        <a:pt x="2077" y="2511"/>
                        <a:pt x="2077" y="2519"/>
                        <a:pt x="2076" y="2525"/>
                      </a:cubicBezTo>
                      <a:lnTo>
                        <a:pt x="2075" y="2529"/>
                      </a:lnTo>
                      <a:cubicBezTo>
                        <a:pt x="2072" y="2538"/>
                        <a:pt x="2067" y="2546"/>
                        <a:pt x="2059" y="2551"/>
                      </a:cubicBezTo>
                      <a:lnTo>
                        <a:pt x="2056" y="2553"/>
                      </a:lnTo>
                      <a:cubicBezTo>
                        <a:pt x="2054" y="2555"/>
                        <a:pt x="2052" y="2556"/>
                        <a:pt x="2051" y="2556"/>
                      </a:cubicBezTo>
                      <a:lnTo>
                        <a:pt x="2046" y="2558"/>
                      </a:lnTo>
                      <a:lnTo>
                        <a:pt x="2048" y="2491"/>
                      </a:lnTo>
                      <a:lnTo>
                        <a:pt x="2049" y="2492"/>
                      </a:lnTo>
                      <a:lnTo>
                        <a:pt x="2043" y="2489"/>
                      </a:lnTo>
                      <a:lnTo>
                        <a:pt x="2048" y="2491"/>
                      </a:lnTo>
                      <a:lnTo>
                        <a:pt x="2058" y="2494"/>
                      </a:lnTo>
                      <a:lnTo>
                        <a:pt x="2075" y="2499"/>
                      </a:lnTo>
                      <a:lnTo>
                        <a:pt x="2084" y="2501"/>
                      </a:lnTo>
                      <a:lnTo>
                        <a:pt x="2063" y="2573"/>
                      </a:lnTo>
                      <a:lnTo>
                        <a:pt x="2055" y="2570"/>
                      </a:lnTo>
                      <a:lnTo>
                        <a:pt x="2037" y="2565"/>
                      </a:lnTo>
                      <a:lnTo>
                        <a:pt x="2026" y="2562"/>
                      </a:lnTo>
                      <a:lnTo>
                        <a:pt x="2021" y="2561"/>
                      </a:lnTo>
                      <a:cubicBezTo>
                        <a:pt x="2019" y="2560"/>
                        <a:pt x="2017" y="2559"/>
                        <a:pt x="2015" y="2558"/>
                      </a:cubicBezTo>
                      <a:lnTo>
                        <a:pt x="2014" y="2558"/>
                      </a:lnTo>
                      <a:cubicBezTo>
                        <a:pt x="2001" y="2551"/>
                        <a:pt x="1993" y="2538"/>
                        <a:pt x="1994" y="2524"/>
                      </a:cubicBezTo>
                      <a:cubicBezTo>
                        <a:pt x="1994" y="2509"/>
                        <a:pt x="2003" y="2496"/>
                        <a:pt x="2016" y="2491"/>
                      </a:cubicBezTo>
                      <a:lnTo>
                        <a:pt x="2020" y="2489"/>
                      </a:lnTo>
                      <a:lnTo>
                        <a:pt x="2015" y="2492"/>
                      </a:lnTo>
                      <a:lnTo>
                        <a:pt x="2018" y="2490"/>
                      </a:lnTo>
                      <a:lnTo>
                        <a:pt x="2002" y="2511"/>
                      </a:lnTo>
                      <a:lnTo>
                        <a:pt x="2003" y="2507"/>
                      </a:lnTo>
                      <a:lnTo>
                        <a:pt x="2004" y="2528"/>
                      </a:lnTo>
                      <a:lnTo>
                        <a:pt x="2002" y="2522"/>
                      </a:lnTo>
                      <a:lnTo>
                        <a:pt x="2007" y="2532"/>
                      </a:lnTo>
                      <a:lnTo>
                        <a:pt x="2004" y="2527"/>
                      </a:lnTo>
                      <a:lnTo>
                        <a:pt x="1995" y="2517"/>
                      </a:lnTo>
                      <a:lnTo>
                        <a:pt x="1977" y="2502"/>
                      </a:lnTo>
                      <a:lnTo>
                        <a:pt x="1950" y="2482"/>
                      </a:lnTo>
                      <a:lnTo>
                        <a:pt x="1916" y="2458"/>
                      </a:lnTo>
                      <a:lnTo>
                        <a:pt x="1893" y="2446"/>
                      </a:lnTo>
                      <a:lnTo>
                        <a:pt x="1900" y="2449"/>
                      </a:lnTo>
                      <a:lnTo>
                        <a:pt x="1876" y="2443"/>
                      </a:lnTo>
                      <a:lnTo>
                        <a:pt x="1847" y="2436"/>
                      </a:lnTo>
                      <a:lnTo>
                        <a:pt x="1828" y="2429"/>
                      </a:lnTo>
                      <a:lnTo>
                        <a:pt x="1853" y="2359"/>
                      </a:lnTo>
                      <a:close/>
                      <a:moveTo>
                        <a:pt x="2280" y="2480"/>
                      </a:moveTo>
                      <a:lnTo>
                        <a:pt x="2304" y="2474"/>
                      </a:lnTo>
                      <a:lnTo>
                        <a:pt x="2318" y="2469"/>
                      </a:lnTo>
                      <a:lnTo>
                        <a:pt x="2328" y="2465"/>
                      </a:lnTo>
                      <a:lnTo>
                        <a:pt x="2336" y="2461"/>
                      </a:lnTo>
                      <a:lnTo>
                        <a:pt x="2331" y="2464"/>
                      </a:lnTo>
                      <a:lnTo>
                        <a:pt x="2337" y="2460"/>
                      </a:lnTo>
                      <a:lnTo>
                        <a:pt x="2329" y="2467"/>
                      </a:lnTo>
                      <a:lnTo>
                        <a:pt x="2330" y="2466"/>
                      </a:lnTo>
                      <a:lnTo>
                        <a:pt x="2387" y="2513"/>
                      </a:lnTo>
                      <a:lnTo>
                        <a:pt x="2386" y="2515"/>
                      </a:lnTo>
                      <a:cubicBezTo>
                        <a:pt x="2384" y="2518"/>
                        <a:pt x="2381" y="2520"/>
                        <a:pt x="2378" y="2522"/>
                      </a:cubicBezTo>
                      <a:lnTo>
                        <a:pt x="2372" y="2526"/>
                      </a:lnTo>
                      <a:cubicBezTo>
                        <a:pt x="2371" y="2527"/>
                        <a:pt x="2369" y="2528"/>
                        <a:pt x="2367" y="2529"/>
                      </a:cubicBezTo>
                      <a:lnTo>
                        <a:pt x="2356" y="2534"/>
                      </a:lnTo>
                      <a:lnTo>
                        <a:pt x="2341" y="2540"/>
                      </a:lnTo>
                      <a:lnTo>
                        <a:pt x="2324" y="2545"/>
                      </a:lnTo>
                      <a:lnTo>
                        <a:pt x="2300" y="2552"/>
                      </a:lnTo>
                      <a:lnTo>
                        <a:pt x="2280" y="2480"/>
                      </a:lnTo>
                      <a:close/>
                      <a:moveTo>
                        <a:pt x="2447" y="2285"/>
                      </a:moveTo>
                      <a:lnTo>
                        <a:pt x="2449" y="2281"/>
                      </a:lnTo>
                      <a:lnTo>
                        <a:pt x="2452" y="2276"/>
                      </a:lnTo>
                      <a:lnTo>
                        <a:pt x="2455" y="2272"/>
                      </a:lnTo>
                      <a:lnTo>
                        <a:pt x="2451" y="2279"/>
                      </a:lnTo>
                      <a:lnTo>
                        <a:pt x="2463" y="2248"/>
                      </a:lnTo>
                      <a:lnTo>
                        <a:pt x="2477" y="2214"/>
                      </a:lnTo>
                      <a:lnTo>
                        <a:pt x="2485" y="2186"/>
                      </a:lnTo>
                      <a:lnTo>
                        <a:pt x="2483" y="2195"/>
                      </a:lnTo>
                      <a:lnTo>
                        <a:pt x="2484" y="2179"/>
                      </a:lnTo>
                      <a:lnTo>
                        <a:pt x="2484" y="2186"/>
                      </a:lnTo>
                      <a:lnTo>
                        <a:pt x="2482" y="2170"/>
                      </a:lnTo>
                      <a:lnTo>
                        <a:pt x="2486" y="2182"/>
                      </a:lnTo>
                      <a:lnTo>
                        <a:pt x="2479" y="2169"/>
                      </a:lnTo>
                      <a:lnTo>
                        <a:pt x="2486" y="2179"/>
                      </a:lnTo>
                      <a:lnTo>
                        <a:pt x="2476" y="2169"/>
                      </a:lnTo>
                      <a:lnTo>
                        <a:pt x="2485" y="2175"/>
                      </a:lnTo>
                      <a:lnTo>
                        <a:pt x="2458" y="2161"/>
                      </a:lnTo>
                      <a:lnTo>
                        <a:pt x="2431" y="2150"/>
                      </a:lnTo>
                      <a:cubicBezTo>
                        <a:pt x="2429" y="2149"/>
                        <a:pt x="2427" y="2148"/>
                        <a:pt x="2425" y="2147"/>
                      </a:cubicBezTo>
                      <a:lnTo>
                        <a:pt x="2399" y="2129"/>
                      </a:lnTo>
                      <a:cubicBezTo>
                        <a:pt x="2397" y="2128"/>
                        <a:pt x="2394" y="2126"/>
                        <a:pt x="2393" y="2124"/>
                      </a:cubicBezTo>
                      <a:lnTo>
                        <a:pt x="2372" y="2103"/>
                      </a:lnTo>
                      <a:lnTo>
                        <a:pt x="2426" y="2052"/>
                      </a:lnTo>
                      <a:lnTo>
                        <a:pt x="2446" y="2073"/>
                      </a:lnTo>
                      <a:lnTo>
                        <a:pt x="2440" y="2068"/>
                      </a:lnTo>
                      <a:lnTo>
                        <a:pt x="2466" y="2085"/>
                      </a:lnTo>
                      <a:lnTo>
                        <a:pt x="2460" y="2082"/>
                      </a:lnTo>
                      <a:lnTo>
                        <a:pt x="2492" y="2095"/>
                      </a:lnTo>
                      <a:lnTo>
                        <a:pt x="2519" y="2109"/>
                      </a:lnTo>
                      <a:cubicBezTo>
                        <a:pt x="2522" y="2111"/>
                        <a:pt x="2525" y="2113"/>
                        <a:pt x="2528" y="2116"/>
                      </a:cubicBezTo>
                      <a:lnTo>
                        <a:pt x="2538" y="2125"/>
                      </a:lnTo>
                      <a:cubicBezTo>
                        <a:pt x="2541" y="2128"/>
                        <a:pt x="2543" y="2131"/>
                        <a:pt x="2545" y="2135"/>
                      </a:cubicBezTo>
                      <a:lnTo>
                        <a:pt x="2551" y="2147"/>
                      </a:lnTo>
                      <a:cubicBezTo>
                        <a:pt x="2553" y="2151"/>
                        <a:pt x="2555" y="2155"/>
                        <a:pt x="2555" y="2159"/>
                      </a:cubicBezTo>
                      <a:lnTo>
                        <a:pt x="2558" y="2174"/>
                      </a:lnTo>
                      <a:cubicBezTo>
                        <a:pt x="2558" y="2176"/>
                        <a:pt x="2558" y="2179"/>
                        <a:pt x="2558" y="2181"/>
                      </a:cubicBezTo>
                      <a:lnTo>
                        <a:pt x="2558" y="2197"/>
                      </a:lnTo>
                      <a:cubicBezTo>
                        <a:pt x="2558" y="2200"/>
                        <a:pt x="2557" y="2203"/>
                        <a:pt x="2556" y="2206"/>
                      </a:cubicBezTo>
                      <a:lnTo>
                        <a:pt x="2546" y="2243"/>
                      </a:lnTo>
                      <a:lnTo>
                        <a:pt x="2532" y="2274"/>
                      </a:lnTo>
                      <a:lnTo>
                        <a:pt x="2520" y="2306"/>
                      </a:lnTo>
                      <a:cubicBezTo>
                        <a:pt x="2519" y="2308"/>
                        <a:pt x="2518" y="2311"/>
                        <a:pt x="2516" y="2313"/>
                      </a:cubicBezTo>
                      <a:lnTo>
                        <a:pt x="2517" y="2312"/>
                      </a:lnTo>
                      <a:lnTo>
                        <a:pt x="2515" y="2316"/>
                      </a:lnTo>
                      <a:lnTo>
                        <a:pt x="2513" y="2320"/>
                      </a:lnTo>
                      <a:lnTo>
                        <a:pt x="2447" y="2285"/>
                      </a:lnTo>
                      <a:close/>
                      <a:moveTo>
                        <a:pt x="2261" y="1983"/>
                      </a:moveTo>
                      <a:lnTo>
                        <a:pt x="2239" y="1969"/>
                      </a:lnTo>
                      <a:cubicBezTo>
                        <a:pt x="2224" y="1960"/>
                        <a:pt x="2218" y="1942"/>
                        <a:pt x="2223" y="1926"/>
                      </a:cubicBezTo>
                      <a:lnTo>
                        <a:pt x="2235" y="1890"/>
                      </a:lnTo>
                      <a:lnTo>
                        <a:pt x="2238" y="1880"/>
                      </a:lnTo>
                      <a:lnTo>
                        <a:pt x="2309" y="1902"/>
                      </a:lnTo>
                      <a:lnTo>
                        <a:pt x="2306" y="1913"/>
                      </a:lnTo>
                      <a:lnTo>
                        <a:pt x="2294" y="1949"/>
                      </a:lnTo>
                      <a:lnTo>
                        <a:pt x="2278" y="1906"/>
                      </a:lnTo>
                      <a:lnTo>
                        <a:pt x="2300" y="1919"/>
                      </a:lnTo>
                      <a:lnTo>
                        <a:pt x="2261" y="1983"/>
                      </a:lnTo>
                      <a:close/>
                      <a:moveTo>
                        <a:pt x="2379" y="1752"/>
                      </a:moveTo>
                      <a:lnTo>
                        <a:pt x="2385" y="1739"/>
                      </a:lnTo>
                      <a:lnTo>
                        <a:pt x="2400" y="1711"/>
                      </a:lnTo>
                      <a:cubicBezTo>
                        <a:pt x="2401" y="1709"/>
                        <a:pt x="2403" y="1706"/>
                        <a:pt x="2405" y="1704"/>
                      </a:cubicBezTo>
                      <a:lnTo>
                        <a:pt x="2425" y="1682"/>
                      </a:lnTo>
                      <a:cubicBezTo>
                        <a:pt x="2428" y="1678"/>
                        <a:pt x="2432" y="1675"/>
                        <a:pt x="2436" y="1673"/>
                      </a:cubicBezTo>
                      <a:lnTo>
                        <a:pt x="2459" y="1662"/>
                      </a:lnTo>
                      <a:cubicBezTo>
                        <a:pt x="2461" y="1661"/>
                        <a:pt x="2464" y="1660"/>
                        <a:pt x="2466" y="1659"/>
                      </a:cubicBezTo>
                      <a:lnTo>
                        <a:pt x="2491" y="1653"/>
                      </a:lnTo>
                      <a:lnTo>
                        <a:pt x="2517" y="1646"/>
                      </a:lnTo>
                      <a:lnTo>
                        <a:pt x="2539" y="1638"/>
                      </a:lnTo>
                      <a:lnTo>
                        <a:pt x="2573" y="1621"/>
                      </a:lnTo>
                      <a:lnTo>
                        <a:pt x="2608" y="1600"/>
                      </a:lnTo>
                      <a:lnTo>
                        <a:pt x="2634" y="1584"/>
                      </a:lnTo>
                      <a:lnTo>
                        <a:pt x="2674" y="1646"/>
                      </a:lnTo>
                      <a:lnTo>
                        <a:pt x="2645" y="1664"/>
                      </a:lnTo>
                      <a:lnTo>
                        <a:pt x="2607" y="1687"/>
                      </a:lnTo>
                      <a:lnTo>
                        <a:pt x="2564" y="1709"/>
                      </a:lnTo>
                      <a:lnTo>
                        <a:pt x="2534" y="1719"/>
                      </a:lnTo>
                      <a:lnTo>
                        <a:pt x="2510" y="1724"/>
                      </a:lnTo>
                      <a:lnTo>
                        <a:pt x="2485" y="1731"/>
                      </a:lnTo>
                      <a:lnTo>
                        <a:pt x="2492" y="1728"/>
                      </a:lnTo>
                      <a:lnTo>
                        <a:pt x="2469" y="1740"/>
                      </a:lnTo>
                      <a:lnTo>
                        <a:pt x="2480" y="1731"/>
                      </a:lnTo>
                      <a:lnTo>
                        <a:pt x="2460" y="1754"/>
                      </a:lnTo>
                      <a:lnTo>
                        <a:pt x="2465" y="1747"/>
                      </a:lnTo>
                      <a:lnTo>
                        <a:pt x="2451" y="1773"/>
                      </a:lnTo>
                      <a:lnTo>
                        <a:pt x="2445" y="1785"/>
                      </a:lnTo>
                      <a:lnTo>
                        <a:pt x="2379" y="1752"/>
                      </a:lnTo>
                      <a:close/>
                      <a:moveTo>
                        <a:pt x="2822" y="1482"/>
                      </a:moveTo>
                      <a:lnTo>
                        <a:pt x="2848" y="1457"/>
                      </a:lnTo>
                      <a:lnTo>
                        <a:pt x="2875" y="1431"/>
                      </a:lnTo>
                      <a:lnTo>
                        <a:pt x="2877" y="1429"/>
                      </a:lnTo>
                      <a:lnTo>
                        <a:pt x="2926" y="1485"/>
                      </a:lnTo>
                      <a:lnTo>
                        <a:pt x="2900" y="1510"/>
                      </a:lnTo>
                      <a:lnTo>
                        <a:pt x="2875" y="1535"/>
                      </a:lnTo>
                      <a:lnTo>
                        <a:pt x="2822" y="1482"/>
                      </a:lnTo>
                      <a:close/>
                      <a:moveTo>
                        <a:pt x="3085" y="1313"/>
                      </a:moveTo>
                      <a:lnTo>
                        <a:pt x="3103" y="1309"/>
                      </a:lnTo>
                      <a:lnTo>
                        <a:pt x="3134" y="1303"/>
                      </a:lnTo>
                      <a:lnTo>
                        <a:pt x="3168" y="1298"/>
                      </a:lnTo>
                      <a:lnTo>
                        <a:pt x="3206" y="1293"/>
                      </a:lnTo>
                      <a:lnTo>
                        <a:pt x="3248" y="1288"/>
                      </a:lnTo>
                      <a:lnTo>
                        <a:pt x="3294" y="1282"/>
                      </a:lnTo>
                      <a:lnTo>
                        <a:pt x="3267" y="1339"/>
                      </a:lnTo>
                      <a:lnTo>
                        <a:pt x="3250" y="1312"/>
                      </a:lnTo>
                      <a:lnTo>
                        <a:pt x="3234" y="1291"/>
                      </a:lnTo>
                      <a:lnTo>
                        <a:pt x="3218" y="1274"/>
                      </a:lnTo>
                      <a:lnTo>
                        <a:pt x="3269" y="1220"/>
                      </a:lnTo>
                      <a:lnTo>
                        <a:pt x="3274" y="1225"/>
                      </a:lnTo>
                      <a:lnTo>
                        <a:pt x="3293" y="1246"/>
                      </a:lnTo>
                      <a:lnTo>
                        <a:pt x="3312" y="1271"/>
                      </a:lnTo>
                      <a:lnTo>
                        <a:pt x="3329" y="1298"/>
                      </a:lnTo>
                      <a:cubicBezTo>
                        <a:pt x="3337" y="1309"/>
                        <a:pt x="3338" y="1322"/>
                        <a:pt x="3332" y="1334"/>
                      </a:cubicBezTo>
                      <a:cubicBezTo>
                        <a:pt x="3327" y="1346"/>
                        <a:pt x="3316" y="1354"/>
                        <a:pt x="3303" y="1355"/>
                      </a:cubicBezTo>
                      <a:lnTo>
                        <a:pt x="3257" y="1361"/>
                      </a:lnTo>
                      <a:lnTo>
                        <a:pt x="3216" y="1366"/>
                      </a:lnTo>
                      <a:lnTo>
                        <a:pt x="3180" y="1371"/>
                      </a:lnTo>
                      <a:lnTo>
                        <a:pt x="3148" y="1376"/>
                      </a:lnTo>
                      <a:lnTo>
                        <a:pt x="3119" y="1381"/>
                      </a:lnTo>
                      <a:lnTo>
                        <a:pt x="3102" y="1385"/>
                      </a:lnTo>
                      <a:lnTo>
                        <a:pt x="3085" y="1313"/>
                      </a:lnTo>
                      <a:close/>
                      <a:moveTo>
                        <a:pt x="3035" y="1205"/>
                      </a:moveTo>
                      <a:lnTo>
                        <a:pt x="3002" y="1201"/>
                      </a:lnTo>
                      <a:lnTo>
                        <a:pt x="2961" y="1194"/>
                      </a:lnTo>
                      <a:lnTo>
                        <a:pt x="2973" y="1121"/>
                      </a:lnTo>
                      <a:lnTo>
                        <a:pt x="3012" y="1127"/>
                      </a:lnTo>
                      <a:lnTo>
                        <a:pt x="3045" y="1132"/>
                      </a:lnTo>
                      <a:lnTo>
                        <a:pt x="3035" y="1205"/>
                      </a:lnTo>
                      <a:close/>
                      <a:moveTo>
                        <a:pt x="3103" y="1038"/>
                      </a:moveTo>
                      <a:lnTo>
                        <a:pt x="3112" y="1034"/>
                      </a:lnTo>
                      <a:lnTo>
                        <a:pt x="3103" y="1040"/>
                      </a:lnTo>
                      <a:lnTo>
                        <a:pt x="3112" y="1031"/>
                      </a:lnTo>
                      <a:lnTo>
                        <a:pt x="3106" y="1039"/>
                      </a:lnTo>
                      <a:lnTo>
                        <a:pt x="3120" y="1016"/>
                      </a:lnTo>
                      <a:lnTo>
                        <a:pt x="3129" y="997"/>
                      </a:lnTo>
                      <a:lnTo>
                        <a:pt x="3143" y="951"/>
                      </a:lnTo>
                      <a:lnTo>
                        <a:pt x="3154" y="902"/>
                      </a:lnTo>
                      <a:lnTo>
                        <a:pt x="3167" y="851"/>
                      </a:lnTo>
                      <a:cubicBezTo>
                        <a:pt x="3168" y="849"/>
                        <a:pt x="3169" y="847"/>
                        <a:pt x="3170" y="845"/>
                      </a:cubicBezTo>
                      <a:lnTo>
                        <a:pt x="3176" y="830"/>
                      </a:lnTo>
                      <a:cubicBezTo>
                        <a:pt x="3177" y="828"/>
                        <a:pt x="3178" y="826"/>
                        <a:pt x="3179" y="824"/>
                      </a:cubicBezTo>
                      <a:lnTo>
                        <a:pt x="3188" y="811"/>
                      </a:lnTo>
                      <a:cubicBezTo>
                        <a:pt x="3190" y="809"/>
                        <a:pt x="3192" y="807"/>
                        <a:pt x="3194" y="805"/>
                      </a:cubicBezTo>
                      <a:lnTo>
                        <a:pt x="3217" y="783"/>
                      </a:lnTo>
                      <a:lnTo>
                        <a:pt x="3268" y="837"/>
                      </a:lnTo>
                      <a:lnTo>
                        <a:pt x="3244" y="860"/>
                      </a:lnTo>
                      <a:lnTo>
                        <a:pt x="3250" y="854"/>
                      </a:lnTo>
                      <a:lnTo>
                        <a:pt x="3241" y="867"/>
                      </a:lnTo>
                      <a:lnTo>
                        <a:pt x="3244" y="861"/>
                      </a:lnTo>
                      <a:lnTo>
                        <a:pt x="3237" y="875"/>
                      </a:lnTo>
                      <a:lnTo>
                        <a:pt x="3239" y="869"/>
                      </a:lnTo>
                      <a:lnTo>
                        <a:pt x="3227" y="919"/>
                      </a:lnTo>
                      <a:lnTo>
                        <a:pt x="3214" y="974"/>
                      </a:lnTo>
                      <a:lnTo>
                        <a:pt x="3196" y="1028"/>
                      </a:lnTo>
                      <a:lnTo>
                        <a:pt x="3183" y="1056"/>
                      </a:lnTo>
                      <a:lnTo>
                        <a:pt x="3169" y="1078"/>
                      </a:lnTo>
                      <a:cubicBezTo>
                        <a:pt x="3167" y="1081"/>
                        <a:pt x="3165" y="1083"/>
                        <a:pt x="3163" y="1085"/>
                      </a:cubicBezTo>
                      <a:lnTo>
                        <a:pt x="3154" y="1094"/>
                      </a:lnTo>
                      <a:cubicBezTo>
                        <a:pt x="3151" y="1096"/>
                        <a:pt x="3148" y="1099"/>
                        <a:pt x="3145" y="1100"/>
                      </a:cubicBezTo>
                      <a:lnTo>
                        <a:pt x="3136" y="1105"/>
                      </a:lnTo>
                      <a:lnTo>
                        <a:pt x="3103" y="1038"/>
                      </a:lnTo>
                      <a:close/>
                      <a:moveTo>
                        <a:pt x="3255" y="615"/>
                      </a:moveTo>
                      <a:lnTo>
                        <a:pt x="3254" y="585"/>
                      </a:lnTo>
                      <a:lnTo>
                        <a:pt x="3252" y="541"/>
                      </a:lnTo>
                      <a:lnTo>
                        <a:pt x="3327" y="538"/>
                      </a:lnTo>
                      <a:lnTo>
                        <a:pt x="3329" y="583"/>
                      </a:lnTo>
                      <a:lnTo>
                        <a:pt x="3329" y="613"/>
                      </a:lnTo>
                      <a:lnTo>
                        <a:pt x="3255" y="615"/>
                      </a:lnTo>
                      <a:close/>
                      <a:moveTo>
                        <a:pt x="3179" y="397"/>
                      </a:moveTo>
                      <a:lnTo>
                        <a:pt x="3150" y="386"/>
                      </a:lnTo>
                      <a:lnTo>
                        <a:pt x="3116" y="376"/>
                      </a:lnTo>
                      <a:lnTo>
                        <a:pt x="3042" y="356"/>
                      </a:lnTo>
                      <a:lnTo>
                        <a:pt x="2968" y="338"/>
                      </a:lnTo>
                      <a:lnTo>
                        <a:pt x="2935" y="330"/>
                      </a:lnTo>
                      <a:lnTo>
                        <a:pt x="2903" y="323"/>
                      </a:lnTo>
                      <a:lnTo>
                        <a:pt x="2898" y="322"/>
                      </a:lnTo>
                      <a:lnTo>
                        <a:pt x="2913" y="249"/>
                      </a:lnTo>
                      <a:lnTo>
                        <a:pt x="2920" y="251"/>
                      </a:lnTo>
                      <a:lnTo>
                        <a:pt x="2950" y="258"/>
                      </a:lnTo>
                      <a:lnTo>
                        <a:pt x="2986" y="265"/>
                      </a:lnTo>
                      <a:lnTo>
                        <a:pt x="3062" y="284"/>
                      </a:lnTo>
                      <a:lnTo>
                        <a:pt x="3139" y="305"/>
                      </a:lnTo>
                      <a:lnTo>
                        <a:pt x="3175" y="317"/>
                      </a:lnTo>
                      <a:lnTo>
                        <a:pt x="3205" y="327"/>
                      </a:lnTo>
                      <a:lnTo>
                        <a:pt x="3179" y="397"/>
                      </a:lnTo>
                      <a:close/>
                      <a:moveTo>
                        <a:pt x="2690" y="224"/>
                      </a:moveTo>
                      <a:lnTo>
                        <a:pt x="2649" y="203"/>
                      </a:lnTo>
                      <a:lnTo>
                        <a:pt x="2625" y="194"/>
                      </a:lnTo>
                      <a:lnTo>
                        <a:pt x="2654" y="125"/>
                      </a:lnTo>
                      <a:lnTo>
                        <a:pt x="2682" y="137"/>
                      </a:lnTo>
                      <a:lnTo>
                        <a:pt x="2723" y="157"/>
                      </a:lnTo>
                      <a:lnTo>
                        <a:pt x="2690" y="224"/>
                      </a:lnTo>
                      <a:close/>
                      <a:moveTo>
                        <a:pt x="2415" y="128"/>
                      </a:moveTo>
                      <a:lnTo>
                        <a:pt x="2375" y="115"/>
                      </a:lnTo>
                      <a:lnTo>
                        <a:pt x="2399" y="115"/>
                      </a:lnTo>
                      <a:lnTo>
                        <a:pt x="2348" y="133"/>
                      </a:lnTo>
                      <a:lnTo>
                        <a:pt x="2308" y="147"/>
                      </a:lnTo>
                      <a:lnTo>
                        <a:pt x="2274" y="159"/>
                      </a:lnTo>
                      <a:lnTo>
                        <a:pt x="2247" y="169"/>
                      </a:lnTo>
                      <a:lnTo>
                        <a:pt x="2225" y="176"/>
                      </a:lnTo>
                      <a:lnTo>
                        <a:pt x="2206" y="182"/>
                      </a:lnTo>
                      <a:lnTo>
                        <a:pt x="2170" y="190"/>
                      </a:lnTo>
                      <a:lnTo>
                        <a:pt x="2149" y="193"/>
                      </a:lnTo>
                      <a:lnTo>
                        <a:pt x="2147" y="193"/>
                      </a:lnTo>
                      <a:lnTo>
                        <a:pt x="2141" y="119"/>
                      </a:lnTo>
                      <a:lnTo>
                        <a:pt x="2154" y="118"/>
                      </a:lnTo>
                      <a:lnTo>
                        <a:pt x="2184" y="111"/>
                      </a:lnTo>
                      <a:lnTo>
                        <a:pt x="2201" y="106"/>
                      </a:lnTo>
                      <a:lnTo>
                        <a:pt x="2223" y="98"/>
                      </a:lnTo>
                      <a:lnTo>
                        <a:pt x="2250" y="89"/>
                      </a:lnTo>
                      <a:lnTo>
                        <a:pt x="2282" y="78"/>
                      </a:lnTo>
                      <a:lnTo>
                        <a:pt x="2324" y="62"/>
                      </a:lnTo>
                      <a:lnTo>
                        <a:pt x="2374" y="45"/>
                      </a:lnTo>
                      <a:cubicBezTo>
                        <a:pt x="2382" y="42"/>
                        <a:pt x="2390" y="42"/>
                        <a:pt x="2398" y="45"/>
                      </a:cubicBezTo>
                      <a:lnTo>
                        <a:pt x="2438" y="58"/>
                      </a:lnTo>
                      <a:lnTo>
                        <a:pt x="2415" y="128"/>
                      </a:lnTo>
                      <a:close/>
                      <a:moveTo>
                        <a:pt x="1924" y="207"/>
                      </a:moveTo>
                      <a:lnTo>
                        <a:pt x="1904" y="209"/>
                      </a:lnTo>
                      <a:lnTo>
                        <a:pt x="1870" y="212"/>
                      </a:lnTo>
                      <a:lnTo>
                        <a:pt x="1878" y="210"/>
                      </a:lnTo>
                      <a:lnTo>
                        <a:pt x="1860" y="216"/>
                      </a:lnTo>
                      <a:lnTo>
                        <a:pt x="1837" y="146"/>
                      </a:lnTo>
                      <a:lnTo>
                        <a:pt x="1855" y="140"/>
                      </a:lnTo>
                      <a:cubicBezTo>
                        <a:pt x="1858" y="139"/>
                        <a:pt x="1860" y="138"/>
                        <a:pt x="1863" y="138"/>
                      </a:cubicBezTo>
                      <a:lnTo>
                        <a:pt x="1899" y="135"/>
                      </a:lnTo>
                      <a:lnTo>
                        <a:pt x="1919" y="133"/>
                      </a:lnTo>
                      <a:lnTo>
                        <a:pt x="1924" y="207"/>
                      </a:lnTo>
                      <a:close/>
                      <a:moveTo>
                        <a:pt x="1646" y="284"/>
                      </a:moveTo>
                      <a:lnTo>
                        <a:pt x="1551" y="310"/>
                      </a:lnTo>
                      <a:lnTo>
                        <a:pt x="1443" y="337"/>
                      </a:lnTo>
                      <a:lnTo>
                        <a:pt x="1355" y="355"/>
                      </a:lnTo>
                      <a:lnTo>
                        <a:pt x="1340" y="282"/>
                      </a:lnTo>
                      <a:lnTo>
                        <a:pt x="1426" y="264"/>
                      </a:lnTo>
                      <a:lnTo>
                        <a:pt x="1532" y="238"/>
                      </a:lnTo>
                      <a:lnTo>
                        <a:pt x="1626" y="213"/>
                      </a:lnTo>
                      <a:lnTo>
                        <a:pt x="1646" y="284"/>
                      </a:lnTo>
                      <a:close/>
                      <a:moveTo>
                        <a:pt x="1133" y="392"/>
                      </a:moveTo>
                      <a:lnTo>
                        <a:pt x="1109" y="396"/>
                      </a:lnTo>
                      <a:lnTo>
                        <a:pt x="1058" y="402"/>
                      </a:lnTo>
                      <a:lnTo>
                        <a:pt x="1049" y="328"/>
                      </a:lnTo>
                      <a:lnTo>
                        <a:pt x="1099" y="322"/>
                      </a:lnTo>
                      <a:lnTo>
                        <a:pt x="1122" y="319"/>
                      </a:lnTo>
                      <a:lnTo>
                        <a:pt x="1133" y="392"/>
                      </a:lnTo>
                      <a:close/>
                      <a:moveTo>
                        <a:pt x="830" y="402"/>
                      </a:moveTo>
                      <a:lnTo>
                        <a:pt x="810" y="401"/>
                      </a:lnTo>
                      <a:lnTo>
                        <a:pt x="762" y="400"/>
                      </a:lnTo>
                      <a:lnTo>
                        <a:pt x="717" y="398"/>
                      </a:lnTo>
                      <a:lnTo>
                        <a:pt x="678" y="398"/>
                      </a:lnTo>
                      <a:lnTo>
                        <a:pt x="642" y="397"/>
                      </a:lnTo>
                      <a:lnTo>
                        <a:pt x="610" y="396"/>
                      </a:lnTo>
                      <a:lnTo>
                        <a:pt x="582" y="396"/>
                      </a:lnTo>
                      <a:lnTo>
                        <a:pt x="556" y="395"/>
                      </a:lnTo>
                      <a:lnTo>
                        <a:pt x="532" y="394"/>
                      </a:lnTo>
                      <a:lnTo>
                        <a:pt x="537" y="320"/>
                      </a:lnTo>
                      <a:lnTo>
                        <a:pt x="558" y="321"/>
                      </a:lnTo>
                      <a:lnTo>
                        <a:pt x="583" y="321"/>
                      </a:lnTo>
                      <a:lnTo>
                        <a:pt x="612" y="322"/>
                      </a:lnTo>
                      <a:lnTo>
                        <a:pt x="644" y="322"/>
                      </a:lnTo>
                      <a:lnTo>
                        <a:pt x="679" y="323"/>
                      </a:lnTo>
                      <a:lnTo>
                        <a:pt x="720" y="324"/>
                      </a:lnTo>
                      <a:lnTo>
                        <a:pt x="764" y="325"/>
                      </a:lnTo>
                      <a:lnTo>
                        <a:pt x="813" y="327"/>
                      </a:lnTo>
                      <a:lnTo>
                        <a:pt x="833" y="328"/>
                      </a:lnTo>
                      <a:lnTo>
                        <a:pt x="830" y="402"/>
                      </a:lnTo>
                      <a:close/>
                      <a:moveTo>
                        <a:pt x="341" y="246"/>
                      </a:moveTo>
                      <a:lnTo>
                        <a:pt x="337" y="239"/>
                      </a:lnTo>
                      <a:lnTo>
                        <a:pt x="312" y="191"/>
                      </a:lnTo>
                      <a:lnTo>
                        <a:pt x="307" y="181"/>
                      </a:lnTo>
                      <a:lnTo>
                        <a:pt x="372" y="145"/>
                      </a:lnTo>
                      <a:lnTo>
                        <a:pt x="379" y="157"/>
                      </a:lnTo>
                      <a:lnTo>
                        <a:pt x="403" y="205"/>
                      </a:lnTo>
                      <a:lnTo>
                        <a:pt x="407" y="212"/>
                      </a:lnTo>
                      <a:lnTo>
                        <a:pt x="341" y="246"/>
                      </a:lnTo>
                      <a:close/>
                      <a:moveTo>
                        <a:pt x="193" y="98"/>
                      </a:moveTo>
                      <a:lnTo>
                        <a:pt x="179" y="101"/>
                      </a:lnTo>
                      <a:lnTo>
                        <a:pt x="185" y="99"/>
                      </a:lnTo>
                      <a:lnTo>
                        <a:pt x="170" y="105"/>
                      </a:lnTo>
                      <a:lnTo>
                        <a:pt x="175" y="103"/>
                      </a:lnTo>
                      <a:lnTo>
                        <a:pt x="161" y="112"/>
                      </a:lnTo>
                      <a:lnTo>
                        <a:pt x="165" y="108"/>
                      </a:lnTo>
                      <a:lnTo>
                        <a:pt x="143" y="127"/>
                      </a:lnTo>
                      <a:lnTo>
                        <a:pt x="129" y="141"/>
                      </a:lnTo>
                      <a:lnTo>
                        <a:pt x="133" y="137"/>
                      </a:lnTo>
                      <a:lnTo>
                        <a:pt x="123" y="151"/>
                      </a:lnTo>
                      <a:lnTo>
                        <a:pt x="126" y="146"/>
                      </a:lnTo>
                      <a:lnTo>
                        <a:pt x="120" y="157"/>
                      </a:lnTo>
                      <a:lnTo>
                        <a:pt x="124" y="146"/>
                      </a:lnTo>
                      <a:lnTo>
                        <a:pt x="122" y="155"/>
                      </a:lnTo>
                      <a:lnTo>
                        <a:pt x="122" y="145"/>
                      </a:lnTo>
                      <a:lnTo>
                        <a:pt x="123" y="153"/>
                      </a:lnTo>
                      <a:lnTo>
                        <a:pt x="117" y="136"/>
                      </a:lnTo>
                      <a:lnTo>
                        <a:pt x="124" y="146"/>
                      </a:lnTo>
                      <a:lnTo>
                        <a:pt x="113" y="136"/>
                      </a:lnTo>
                      <a:lnTo>
                        <a:pt x="122" y="141"/>
                      </a:lnTo>
                      <a:lnTo>
                        <a:pt x="123" y="142"/>
                      </a:lnTo>
                      <a:cubicBezTo>
                        <a:pt x="139" y="149"/>
                        <a:pt x="148" y="166"/>
                        <a:pt x="144" y="183"/>
                      </a:cubicBezTo>
                      <a:cubicBezTo>
                        <a:pt x="141" y="200"/>
                        <a:pt x="126" y="213"/>
                        <a:pt x="108" y="213"/>
                      </a:cubicBezTo>
                      <a:lnTo>
                        <a:pt x="106" y="213"/>
                      </a:lnTo>
                      <a:lnTo>
                        <a:pt x="100" y="213"/>
                      </a:lnTo>
                      <a:lnTo>
                        <a:pt x="89" y="212"/>
                      </a:lnTo>
                      <a:lnTo>
                        <a:pt x="75" y="212"/>
                      </a:lnTo>
                      <a:lnTo>
                        <a:pt x="75" y="138"/>
                      </a:lnTo>
                      <a:lnTo>
                        <a:pt x="92" y="138"/>
                      </a:lnTo>
                      <a:lnTo>
                        <a:pt x="100" y="138"/>
                      </a:lnTo>
                      <a:lnTo>
                        <a:pt x="106" y="138"/>
                      </a:lnTo>
                      <a:lnTo>
                        <a:pt x="108" y="138"/>
                      </a:lnTo>
                      <a:lnTo>
                        <a:pt x="93" y="209"/>
                      </a:lnTo>
                      <a:lnTo>
                        <a:pt x="85" y="206"/>
                      </a:lnTo>
                      <a:lnTo>
                        <a:pt x="75" y="200"/>
                      </a:lnTo>
                      <a:cubicBezTo>
                        <a:pt x="71" y="197"/>
                        <a:pt x="67" y="194"/>
                        <a:pt x="64" y="190"/>
                      </a:cubicBezTo>
                      <a:lnTo>
                        <a:pt x="56" y="179"/>
                      </a:lnTo>
                      <a:cubicBezTo>
                        <a:pt x="53" y="174"/>
                        <a:pt x="50" y="168"/>
                        <a:pt x="50" y="162"/>
                      </a:cubicBezTo>
                      <a:lnTo>
                        <a:pt x="49" y="154"/>
                      </a:lnTo>
                      <a:cubicBezTo>
                        <a:pt x="48" y="151"/>
                        <a:pt x="48" y="147"/>
                        <a:pt x="49" y="144"/>
                      </a:cubicBezTo>
                      <a:lnTo>
                        <a:pt x="50" y="134"/>
                      </a:lnTo>
                      <a:cubicBezTo>
                        <a:pt x="51" y="130"/>
                        <a:pt x="52" y="126"/>
                        <a:pt x="54" y="123"/>
                      </a:cubicBezTo>
                      <a:lnTo>
                        <a:pt x="60" y="111"/>
                      </a:lnTo>
                      <a:cubicBezTo>
                        <a:pt x="61" y="110"/>
                        <a:pt x="62" y="108"/>
                        <a:pt x="63" y="106"/>
                      </a:cubicBezTo>
                      <a:lnTo>
                        <a:pt x="73" y="93"/>
                      </a:lnTo>
                      <a:cubicBezTo>
                        <a:pt x="74" y="91"/>
                        <a:pt x="75" y="90"/>
                        <a:pt x="77" y="89"/>
                      </a:cubicBezTo>
                      <a:lnTo>
                        <a:pt x="95" y="71"/>
                      </a:lnTo>
                      <a:lnTo>
                        <a:pt x="117" y="52"/>
                      </a:lnTo>
                      <a:cubicBezTo>
                        <a:pt x="118" y="51"/>
                        <a:pt x="120" y="49"/>
                        <a:pt x="121" y="48"/>
                      </a:cubicBezTo>
                      <a:lnTo>
                        <a:pt x="136" y="39"/>
                      </a:lnTo>
                      <a:cubicBezTo>
                        <a:pt x="138" y="38"/>
                        <a:pt x="139" y="37"/>
                        <a:pt x="141" y="37"/>
                      </a:cubicBezTo>
                      <a:lnTo>
                        <a:pt x="157" y="30"/>
                      </a:lnTo>
                      <a:cubicBezTo>
                        <a:pt x="159" y="29"/>
                        <a:pt x="161" y="29"/>
                        <a:pt x="163" y="28"/>
                      </a:cubicBezTo>
                      <a:lnTo>
                        <a:pt x="178" y="25"/>
                      </a:lnTo>
                      <a:lnTo>
                        <a:pt x="193" y="98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>
                  <a:solidFill>
                    <a:srgbClr val="CC0000"/>
                  </a:solidFill>
                  <a:bevel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327" name="Group 49"/>
              <p:cNvGrpSpPr/>
              <p:nvPr/>
            </p:nvGrpSpPr>
            <p:grpSpPr bwMode="auto">
              <a:xfrm>
                <a:off x="4417" y="3323"/>
                <a:ext cx="1167" cy="534"/>
                <a:chOff x="4417" y="3323"/>
                <a:chExt cx="1167" cy="534"/>
              </a:xfrm>
            </p:grpSpPr>
            <p:sp>
              <p:nvSpPr>
                <p:cNvPr id="7343" name="Freeform 50"/>
                <p:cNvSpPr/>
                <p:nvPr/>
              </p:nvSpPr>
              <p:spPr bwMode="auto">
                <a:xfrm>
                  <a:off x="4417" y="3323"/>
                  <a:ext cx="1167" cy="534"/>
                </a:xfrm>
                <a:custGeom>
                  <a:avLst/>
                  <a:gdLst>
                    <a:gd name="T0" fmla="*/ 5027 w 5027"/>
                    <a:gd name="T1" fmla="*/ 0 h 2303"/>
                    <a:gd name="T2" fmla="*/ 4536 w 5027"/>
                    <a:gd name="T3" fmla="*/ 33 h 2303"/>
                    <a:gd name="T4" fmla="*/ 4243 w 5027"/>
                    <a:gd name="T5" fmla="*/ 128 h 2303"/>
                    <a:gd name="T6" fmla="*/ 4144 w 5027"/>
                    <a:gd name="T7" fmla="*/ 161 h 2303"/>
                    <a:gd name="T8" fmla="*/ 3756 w 5027"/>
                    <a:gd name="T9" fmla="*/ 326 h 2303"/>
                    <a:gd name="T10" fmla="*/ 3591 w 5027"/>
                    <a:gd name="T11" fmla="*/ 487 h 2303"/>
                    <a:gd name="T12" fmla="*/ 3463 w 5027"/>
                    <a:gd name="T13" fmla="*/ 681 h 2303"/>
                    <a:gd name="T14" fmla="*/ 3364 w 5027"/>
                    <a:gd name="T15" fmla="*/ 714 h 2303"/>
                    <a:gd name="T16" fmla="*/ 3071 w 5027"/>
                    <a:gd name="T17" fmla="*/ 879 h 2303"/>
                    <a:gd name="T18" fmla="*/ 2650 w 5027"/>
                    <a:gd name="T19" fmla="*/ 1073 h 2303"/>
                    <a:gd name="T20" fmla="*/ 2551 w 5027"/>
                    <a:gd name="T21" fmla="*/ 974 h 2303"/>
                    <a:gd name="T22" fmla="*/ 2258 w 5027"/>
                    <a:gd name="T23" fmla="*/ 1073 h 2303"/>
                    <a:gd name="T24" fmla="*/ 1767 w 5027"/>
                    <a:gd name="T25" fmla="*/ 1106 h 2303"/>
                    <a:gd name="T26" fmla="*/ 1833 w 5027"/>
                    <a:gd name="T27" fmla="*/ 1432 h 2303"/>
                    <a:gd name="T28" fmla="*/ 2357 w 5027"/>
                    <a:gd name="T29" fmla="*/ 1432 h 2303"/>
                    <a:gd name="T30" fmla="*/ 2258 w 5027"/>
                    <a:gd name="T31" fmla="*/ 1465 h 2303"/>
                    <a:gd name="T32" fmla="*/ 1738 w 5027"/>
                    <a:gd name="T33" fmla="*/ 1498 h 2303"/>
                    <a:gd name="T34" fmla="*/ 1672 w 5027"/>
                    <a:gd name="T35" fmla="*/ 1593 h 2303"/>
                    <a:gd name="T36" fmla="*/ 1767 w 5027"/>
                    <a:gd name="T37" fmla="*/ 1659 h 2303"/>
                    <a:gd name="T38" fmla="*/ 1866 w 5027"/>
                    <a:gd name="T39" fmla="*/ 1693 h 2303"/>
                    <a:gd name="T40" fmla="*/ 1346 w 5027"/>
                    <a:gd name="T41" fmla="*/ 1659 h 2303"/>
                    <a:gd name="T42" fmla="*/ 1019 w 5027"/>
                    <a:gd name="T43" fmla="*/ 1693 h 2303"/>
                    <a:gd name="T44" fmla="*/ 825 w 5027"/>
                    <a:gd name="T45" fmla="*/ 1693 h 2303"/>
                    <a:gd name="T46" fmla="*/ 792 w 5027"/>
                    <a:gd name="T47" fmla="*/ 1825 h 2303"/>
                    <a:gd name="T48" fmla="*/ 693 w 5027"/>
                    <a:gd name="T49" fmla="*/ 1858 h 2303"/>
                    <a:gd name="T50" fmla="*/ 400 w 5027"/>
                    <a:gd name="T51" fmla="*/ 1887 h 2303"/>
                    <a:gd name="T52" fmla="*/ 301 w 5027"/>
                    <a:gd name="T53" fmla="*/ 1953 h 2303"/>
                    <a:gd name="T54" fmla="*/ 272 w 5027"/>
                    <a:gd name="T55" fmla="*/ 2052 h 2303"/>
                    <a:gd name="T56" fmla="*/ 173 w 5027"/>
                    <a:gd name="T57" fmla="*/ 2085 h 2303"/>
                    <a:gd name="T58" fmla="*/ 74 w 5027"/>
                    <a:gd name="T59" fmla="*/ 2151 h 2303"/>
                    <a:gd name="T60" fmla="*/ 8 w 5027"/>
                    <a:gd name="T61" fmla="*/ 2279 h 2303"/>
                    <a:gd name="T62" fmla="*/ 4982 w 5027"/>
                    <a:gd name="T63" fmla="*/ 2303 h 2303"/>
                    <a:gd name="T64" fmla="*/ 5027 w 5027"/>
                    <a:gd name="T65" fmla="*/ 0 h 230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27"/>
                    <a:gd name="T100" fmla="*/ 0 h 2303"/>
                    <a:gd name="T101" fmla="*/ 5027 w 5027"/>
                    <a:gd name="T102" fmla="*/ 2303 h 230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27" h="2303">
                      <a:moveTo>
                        <a:pt x="5027" y="0"/>
                      </a:moveTo>
                      <a:cubicBezTo>
                        <a:pt x="4862" y="12"/>
                        <a:pt x="4697" y="12"/>
                        <a:pt x="4536" y="33"/>
                      </a:cubicBezTo>
                      <a:cubicBezTo>
                        <a:pt x="4520" y="37"/>
                        <a:pt x="4297" y="111"/>
                        <a:pt x="4243" y="128"/>
                      </a:cubicBezTo>
                      <a:cubicBezTo>
                        <a:pt x="4210" y="140"/>
                        <a:pt x="4144" y="161"/>
                        <a:pt x="4144" y="161"/>
                      </a:cubicBezTo>
                      <a:cubicBezTo>
                        <a:pt x="4016" y="252"/>
                        <a:pt x="3884" y="235"/>
                        <a:pt x="3756" y="326"/>
                      </a:cubicBezTo>
                      <a:cubicBezTo>
                        <a:pt x="3558" y="615"/>
                        <a:pt x="3834" y="235"/>
                        <a:pt x="3591" y="487"/>
                      </a:cubicBezTo>
                      <a:cubicBezTo>
                        <a:pt x="3554" y="524"/>
                        <a:pt x="3504" y="648"/>
                        <a:pt x="3463" y="681"/>
                      </a:cubicBezTo>
                      <a:cubicBezTo>
                        <a:pt x="3434" y="702"/>
                        <a:pt x="3397" y="698"/>
                        <a:pt x="3364" y="714"/>
                      </a:cubicBezTo>
                      <a:cubicBezTo>
                        <a:pt x="3265" y="764"/>
                        <a:pt x="3162" y="817"/>
                        <a:pt x="3071" y="879"/>
                      </a:cubicBezTo>
                      <a:cubicBezTo>
                        <a:pt x="2959" y="1197"/>
                        <a:pt x="3120" y="1119"/>
                        <a:pt x="2650" y="1073"/>
                      </a:cubicBezTo>
                      <a:cubicBezTo>
                        <a:pt x="2617" y="1040"/>
                        <a:pt x="2596" y="978"/>
                        <a:pt x="2551" y="974"/>
                      </a:cubicBezTo>
                      <a:cubicBezTo>
                        <a:pt x="2419" y="958"/>
                        <a:pt x="2373" y="1065"/>
                        <a:pt x="2258" y="1073"/>
                      </a:cubicBezTo>
                      <a:cubicBezTo>
                        <a:pt x="2093" y="1086"/>
                        <a:pt x="1932" y="1094"/>
                        <a:pt x="1767" y="1106"/>
                      </a:cubicBezTo>
                      <a:cubicBezTo>
                        <a:pt x="1676" y="1251"/>
                        <a:pt x="1692" y="1333"/>
                        <a:pt x="1833" y="1432"/>
                      </a:cubicBezTo>
                      <a:cubicBezTo>
                        <a:pt x="2039" y="1362"/>
                        <a:pt x="2006" y="1362"/>
                        <a:pt x="2357" y="1432"/>
                      </a:cubicBezTo>
                      <a:cubicBezTo>
                        <a:pt x="2390" y="1441"/>
                        <a:pt x="2291" y="1461"/>
                        <a:pt x="2258" y="1465"/>
                      </a:cubicBezTo>
                      <a:cubicBezTo>
                        <a:pt x="2084" y="1482"/>
                        <a:pt x="1911" y="1486"/>
                        <a:pt x="1738" y="1498"/>
                      </a:cubicBezTo>
                      <a:cubicBezTo>
                        <a:pt x="1717" y="1532"/>
                        <a:pt x="1663" y="1556"/>
                        <a:pt x="1672" y="1593"/>
                      </a:cubicBezTo>
                      <a:cubicBezTo>
                        <a:pt x="1680" y="1631"/>
                        <a:pt x="1734" y="1643"/>
                        <a:pt x="1767" y="1659"/>
                      </a:cubicBezTo>
                      <a:cubicBezTo>
                        <a:pt x="1800" y="1676"/>
                        <a:pt x="1899" y="1693"/>
                        <a:pt x="1866" y="1693"/>
                      </a:cubicBezTo>
                      <a:cubicBezTo>
                        <a:pt x="1692" y="1693"/>
                        <a:pt x="1519" y="1672"/>
                        <a:pt x="1346" y="1659"/>
                      </a:cubicBezTo>
                      <a:cubicBezTo>
                        <a:pt x="1189" y="1697"/>
                        <a:pt x="1160" y="1647"/>
                        <a:pt x="1019" y="1693"/>
                      </a:cubicBezTo>
                      <a:cubicBezTo>
                        <a:pt x="966" y="1676"/>
                        <a:pt x="879" y="1622"/>
                        <a:pt x="825" y="1693"/>
                      </a:cubicBezTo>
                      <a:cubicBezTo>
                        <a:pt x="797" y="1730"/>
                        <a:pt x="821" y="1787"/>
                        <a:pt x="792" y="1825"/>
                      </a:cubicBezTo>
                      <a:cubicBezTo>
                        <a:pt x="772" y="1854"/>
                        <a:pt x="726" y="1854"/>
                        <a:pt x="693" y="1858"/>
                      </a:cubicBezTo>
                      <a:cubicBezTo>
                        <a:pt x="598" y="1874"/>
                        <a:pt x="499" y="1878"/>
                        <a:pt x="400" y="1887"/>
                      </a:cubicBezTo>
                      <a:cubicBezTo>
                        <a:pt x="367" y="1907"/>
                        <a:pt x="326" y="1920"/>
                        <a:pt x="301" y="1953"/>
                      </a:cubicBezTo>
                      <a:cubicBezTo>
                        <a:pt x="281" y="1981"/>
                        <a:pt x="297" y="2027"/>
                        <a:pt x="272" y="2052"/>
                      </a:cubicBezTo>
                      <a:cubicBezTo>
                        <a:pt x="248" y="2076"/>
                        <a:pt x="206" y="2068"/>
                        <a:pt x="173" y="2085"/>
                      </a:cubicBezTo>
                      <a:cubicBezTo>
                        <a:pt x="136" y="2101"/>
                        <a:pt x="107" y="2130"/>
                        <a:pt x="74" y="2151"/>
                      </a:cubicBezTo>
                      <a:cubicBezTo>
                        <a:pt x="0" y="2254"/>
                        <a:pt x="8" y="2209"/>
                        <a:pt x="8" y="2279"/>
                      </a:cubicBezTo>
                      <a:lnTo>
                        <a:pt x="4982" y="2303"/>
                      </a:lnTo>
                      <a:lnTo>
                        <a:pt x="5027" y="0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0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44" name="Freeform 51"/>
                <p:cNvSpPr/>
                <p:nvPr/>
              </p:nvSpPr>
              <p:spPr bwMode="auto">
                <a:xfrm>
                  <a:off x="4417" y="3323"/>
                  <a:ext cx="1167" cy="534"/>
                </a:xfrm>
                <a:custGeom>
                  <a:avLst/>
                  <a:gdLst>
                    <a:gd name="T0" fmla="*/ 5027 w 5027"/>
                    <a:gd name="T1" fmla="*/ 0 h 2303"/>
                    <a:gd name="T2" fmla="*/ 4536 w 5027"/>
                    <a:gd name="T3" fmla="*/ 33 h 2303"/>
                    <a:gd name="T4" fmla="*/ 4243 w 5027"/>
                    <a:gd name="T5" fmla="*/ 128 h 2303"/>
                    <a:gd name="T6" fmla="*/ 4144 w 5027"/>
                    <a:gd name="T7" fmla="*/ 161 h 2303"/>
                    <a:gd name="T8" fmla="*/ 3756 w 5027"/>
                    <a:gd name="T9" fmla="*/ 326 h 2303"/>
                    <a:gd name="T10" fmla="*/ 3591 w 5027"/>
                    <a:gd name="T11" fmla="*/ 487 h 2303"/>
                    <a:gd name="T12" fmla="*/ 3463 w 5027"/>
                    <a:gd name="T13" fmla="*/ 681 h 2303"/>
                    <a:gd name="T14" fmla="*/ 3364 w 5027"/>
                    <a:gd name="T15" fmla="*/ 714 h 2303"/>
                    <a:gd name="T16" fmla="*/ 3071 w 5027"/>
                    <a:gd name="T17" fmla="*/ 879 h 2303"/>
                    <a:gd name="T18" fmla="*/ 2650 w 5027"/>
                    <a:gd name="T19" fmla="*/ 1073 h 2303"/>
                    <a:gd name="T20" fmla="*/ 2551 w 5027"/>
                    <a:gd name="T21" fmla="*/ 974 h 2303"/>
                    <a:gd name="T22" fmla="*/ 2258 w 5027"/>
                    <a:gd name="T23" fmla="*/ 1073 h 2303"/>
                    <a:gd name="T24" fmla="*/ 1767 w 5027"/>
                    <a:gd name="T25" fmla="*/ 1106 h 2303"/>
                    <a:gd name="T26" fmla="*/ 1833 w 5027"/>
                    <a:gd name="T27" fmla="*/ 1432 h 2303"/>
                    <a:gd name="T28" fmla="*/ 2357 w 5027"/>
                    <a:gd name="T29" fmla="*/ 1432 h 2303"/>
                    <a:gd name="T30" fmla="*/ 2258 w 5027"/>
                    <a:gd name="T31" fmla="*/ 1465 h 2303"/>
                    <a:gd name="T32" fmla="*/ 1738 w 5027"/>
                    <a:gd name="T33" fmla="*/ 1498 h 2303"/>
                    <a:gd name="T34" fmla="*/ 1672 w 5027"/>
                    <a:gd name="T35" fmla="*/ 1593 h 2303"/>
                    <a:gd name="T36" fmla="*/ 1767 w 5027"/>
                    <a:gd name="T37" fmla="*/ 1659 h 2303"/>
                    <a:gd name="T38" fmla="*/ 1866 w 5027"/>
                    <a:gd name="T39" fmla="*/ 1693 h 2303"/>
                    <a:gd name="T40" fmla="*/ 1346 w 5027"/>
                    <a:gd name="T41" fmla="*/ 1659 h 2303"/>
                    <a:gd name="T42" fmla="*/ 1019 w 5027"/>
                    <a:gd name="T43" fmla="*/ 1693 h 2303"/>
                    <a:gd name="T44" fmla="*/ 825 w 5027"/>
                    <a:gd name="T45" fmla="*/ 1693 h 2303"/>
                    <a:gd name="T46" fmla="*/ 792 w 5027"/>
                    <a:gd name="T47" fmla="*/ 1825 h 2303"/>
                    <a:gd name="T48" fmla="*/ 693 w 5027"/>
                    <a:gd name="T49" fmla="*/ 1858 h 2303"/>
                    <a:gd name="T50" fmla="*/ 400 w 5027"/>
                    <a:gd name="T51" fmla="*/ 1887 h 2303"/>
                    <a:gd name="T52" fmla="*/ 301 w 5027"/>
                    <a:gd name="T53" fmla="*/ 1953 h 2303"/>
                    <a:gd name="T54" fmla="*/ 272 w 5027"/>
                    <a:gd name="T55" fmla="*/ 2052 h 2303"/>
                    <a:gd name="T56" fmla="*/ 173 w 5027"/>
                    <a:gd name="T57" fmla="*/ 2085 h 2303"/>
                    <a:gd name="T58" fmla="*/ 74 w 5027"/>
                    <a:gd name="T59" fmla="*/ 2151 h 2303"/>
                    <a:gd name="T60" fmla="*/ 8 w 5027"/>
                    <a:gd name="T61" fmla="*/ 2279 h 2303"/>
                    <a:gd name="T62" fmla="*/ 4982 w 5027"/>
                    <a:gd name="T63" fmla="*/ 2303 h 2303"/>
                    <a:gd name="T64" fmla="*/ 5027 w 5027"/>
                    <a:gd name="T65" fmla="*/ 0 h 230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27"/>
                    <a:gd name="T100" fmla="*/ 0 h 2303"/>
                    <a:gd name="T101" fmla="*/ 5027 w 5027"/>
                    <a:gd name="T102" fmla="*/ 2303 h 230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27" h="2303">
                      <a:moveTo>
                        <a:pt x="5027" y="0"/>
                      </a:moveTo>
                      <a:cubicBezTo>
                        <a:pt x="4862" y="12"/>
                        <a:pt x="4697" y="12"/>
                        <a:pt x="4536" y="33"/>
                      </a:cubicBezTo>
                      <a:cubicBezTo>
                        <a:pt x="4520" y="37"/>
                        <a:pt x="4297" y="111"/>
                        <a:pt x="4243" y="128"/>
                      </a:cubicBezTo>
                      <a:cubicBezTo>
                        <a:pt x="4210" y="140"/>
                        <a:pt x="4144" y="161"/>
                        <a:pt x="4144" y="161"/>
                      </a:cubicBezTo>
                      <a:cubicBezTo>
                        <a:pt x="4016" y="252"/>
                        <a:pt x="3884" y="235"/>
                        <a:pt x="3756" y="326"/>
                      </a:cubicBezTo>
                      <a:cubicBezTo>
                        <a:pt x="3558" y="615"/>
                        <a:pt x="3834" y="235"/>
                        <a:pt x="3591" y="487"/>
                      </a:cubicBezTo>
                      <a:cubicBezTo>
                        <a:pt x="3554" y="524"/>
                        <a:pt x="3504" y="648"/>
                        <a:pt x="3463" y="681"/>
                      </a:cubicBezTo>
                      <a:cubicBezTo>
                        <a:pt x="3434" y="702"/>
                        <a:pt x="3397" y="698"/>
                        <a:pt x="3364" y="714"/>
                      </a:cubicBezTo>
                      <a:cubicBezTo>
                        <a:pt x="3265" y="764"/>
                        <a:pt x="3162" y="817"/>
                        <a:pt x="3071" y="879"/>
                      </a:cubicBezTo>
                      <a:cubicBezTo>
                        <a:pt x="2959" y="1197"/>
                        <a:pt x="3120" y="1119"/>
                        <a:pt x="2650" y="1073"/>
                      </a:cubicBezTo>
                      <a:cubicBezTo>
                        <a:pt x="2617" y="1040"/>
                        <a:pt x="2596" y="978"/>
                        <a:pt x="2551" y="974"/>
                      </a:cubicBezTo>
                      <a:cubicBezTo>
                        <a:pt x="2419" y="958"/>
                        <a:pt x="2373" y="1065"/>
                        <a:pt x="2258" y="1073"/>
                      </a:cubicBezTo>
                      <a:cubicBezTo>
                        <a:pt x="2093" y="1086"/>
                        <a:pt x="1932" y="1094"/>
                        <a:pt x="1767" y="1106"/>
                      </a:cubicBezTo>
                      <a:cubicBezTo>
                        <a:pt x="1676" y="1251"/>
                        <a:pt x="1692" y="1333"/>
                        <a:pt x="1833" y="1432"/>
                      </a:cubicBezTo>
                      <a:cubicBezTo>
                        <a:pt x="2039" y="1362"/>
                        <a:pt x="2006" y="1362"/>
                        <a:pt x="2357" y="1432"/>
                      </a:cubicBezTo>
                      <a:cubicBezTo>
                        <a:pt x="2390" y="1441"/>
                        <a:pt x="2291" y="1461"/>
                        <a:pt x="2258" y="1465"/>
                      </a:cubicBezTo>
                      <a:cubicBezTo>
                        <a:pt x="2084" y="1482"/>
                        <a:pt x="1911" y="1486"/>
                        <a:pt x="1738" y="1498"/>
                      </a:cubicBezTo>
                      <a:cubicBezTo>
                        <a:pt x="1717" y="1532"/>
                        <a:pt x="1663" y="1556"/>
                        <a:pt x="1672" y="1593"/>
                      </a:cubicBezTo>
                      <a:cubicBezTo>
                        <a:pt x="1680" y="1631"/>
                        <a:pt x="1734" y="1643"/>
                        <a:pt x="1767" y="1659"/>
                      </a:cubicBezTo>
                      <a:cubicBezTo>
                        <a:pt x="1800" y="1676"/>
                        <a:pt x="1899" y="1693"/>
                        <a:pt x="1866" y="1693"/>
                      </a:cubicBezTo>
                      <a:cubicBezTo>
                        <a:pt x="1692" y="1693"/>
                        <a:pt x="1519" y="1672"/>
                        <a:pt x="1346" y="1659"/>
                      </a:cubicBezTo>
                      <a:cubicBezTo>
                        <a:pt x="1189" y="1697"/>
                        <a:pt x="1160" y="1647"/>
                        <a:pt x="1019" y="1693"/>
                      </a:cubicBezTo>
                      <a:cubicBezTo>
                        <a:pt x="966" y="1676"/>
                        <a:pt x="879" y="1622"/>
                        <a:pt x="825" y="1693"/>
                      </a:cubicBezTo>
                      <a:cubicBezTo>
                        <a:pt x="797" y="1730"/>
                        <a:pt x="821" y="1787"/>
                        <a:pt x="792" y="1825"/>
                      </a:cubicBezTo>
                      <a:cubicBezTo>
                        <a:pt x="772" y="1854"/>
                        <a:pt x="726" y="1854"/>
                        <a:pt x="693" y="1858"/>
                      </a:cubicBezTo>
                      <a:cubicBezTo>
                        <a:pt x="598" y="1874"/>
                        <a:pt x="499" y="1878"/>
                        <a:pt x="400" y="1887"/>
                      </a:cubicBezTo>
                      <a:cubicBezTo>
                        <a:pt x="367" y="1907"/>
                        <a:pt x="326" y="1920"/>
                        <a:pt x="301" y="1953"/>
                      </a:cubicBezTo>
                      <a:cubicBezTo>
                        <a:pt x="281" y="1981"/>
                        <a:pt x="297" y="2027"/>
                        <a:pt x="272" y="2052"/>
                      </a:cubicBezTo>
                      <a:cubicBezTo>
                        <a:pt x="248" y="2076"/>
                        <a:pt x="206" y="2068"/>
                        <a:pt x="173" y="2085"/>
                      </a:cubicBezTo>
                      <a:cubicBezTo>
                        <a:pt x="136" y="2101"/>
                        <a:pt x="107" y="2130"/>
                        <a:pt x="74" y="2151"/>
                      </a:cubicBezTo>
                      <a:cubicBezTo>
                        <a:pt x="0" y="2254"/>
                        <a:pt x="8" y="2209"/>
                        <a:pt x="8" y="2279"/>
                      </a:cubicBezTo>
                      <a:lnTo>
                        <a:pt x="4982" y="2303"/>
                      </a:lnTo>
                      <a:lnTo>
                        <a:pt x="5027" y="0"/>
                      </a:lnTo>
                      <a:close/>
                    </a:path>
                  </a:pathLst>
                </a:custGeom>
                <a:noFill/>
                <a:ln w="26988" cap="rnd">
                  <a:solidFill>
                    <a:srgbClr val="CC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328" name="Group 52"/>
              <p:cNvGrpSpPr/>
              <p:nvPr/>
            </p:nvGrpSpPr>
            <p:grpSpPr bwMode="auto">
              <a:xfrm>
                <a:off x="1846" y="1005"/>
                <a:ext cx="1982" cy="1564"/>
                <a:chOff x="1846" y="1005"/>
                <a:chExt cx="1982" cy="1564"/>
              </a:xfrm>
            </p:grpSpPr>
            <p:sp>
              <p:nvSpPr>
                <p:cNvPr id="7341" name="Freeform 53"/>
                <p:cNvSpPr/>
                <p:nvPr/>
              </p:nvSpPr>
              <p:spPr bwMode="auto">
                <a:xfrm>
                  <a:off x="1847" y="1005"/>
                  <a:ext cx="1979" cy="1564"/>
                </a:xfrm>
                <a:custGeom>
                  <a:avLst/>
                  <a:gdLst>
                    <a:gd name="T0" fmla="*/ 4969 w 17055"/>
                    <a:gd name="T1" fmla="*/ 1311 h 13474"/>
                    <a:gd name="T2" fmla="*/ 5167 w 17055"/>
                    <a:gd name="T3" fmla="*/ 2260 h 13474"/>
                    <a:gd name="T4" fmla="*/ 6076 w 17055"/>
                    <a:gd name="T5" fmla="*/ 2536 h 13474"/>
                    <a:gd name="T6" fmla="*/ 6604 w 17055"/>
                    <a:gd name="T7" fmla="*/ 2942 h 13474"/>
                    <a:gd name="T8" fmla="*/ 7710 w 17055"/>
                    <a:gd name="T9" fmla="*/ 2605 h 13474"/>
                    <a:gd name="T10" fmla="*/ 8032 w 17055"/>
                    <a:gd name="T11" fmla="*/ 3080 h 13474"/>
                    <a:gd name="T12" fmla="*/ 8750 w 17055"/>
                    <a:gd name="T13" fmla="*/ 3356 h 13474"/>
                    <a:gd name="T14" fmla="*/ 9402 w 17055"/>
                    <a:gd name="T15" fmla="*/ 3830 h 13474"/>
                    <a:gd name="T16" fmla="*/ 9601 w 17055"/>
                    <a:gd name="T17" fmla="*/ 3287 h 13474"/>
                    <a:gd name="T18" fmla="*/ 11161 w 17055"/>
                    <a:gd name="T19" fmla="*/ 2873 h 13474"/>
                    <a:gd name="T20" fmla="*/ 11615 w 17055"/>
                    <a:gd name="T21" fmla="*/ 2329 h 13474"/>
                    <a:gd name="T22" fmla="*/ 12985 w 17055"/>
                    <a:gd name="T23" fmla="*/ 1993 h 13474"/>
                    <a:gd name="T24" fmla="*/ 13637 w 17055"/>
                    <a:gd name="T25" fmla="*/ 2674 h 13474"/>
                    <a:gd name="T26" fmla="*/ 13959 w 17055"/>
                    <a:gd name="T27" fmla="*/ 2873 h 13474"/>
                    <a:gd name="T28" fmla="*/ 14356 w 17055"/>
                    <a:gd name="T29" fmla="*/ 2743 h 13474"/>
                    <a:gd name="T30" fmla="*/ 14810 w 17055"/>
                    <a:gd name="T31" fmla="*/ 1587 h 13474"/>
                    <a:gd name="T32" fmla="*/ 15586 w 17055"/>
                    <a:gd name="T33" fmla="*/ 1587 h 13474"/>
                    <a:gd name="T34" fmla="*/ 15586 w 17055"/>
                    <a:gd name="T35" fmla="*/ 699 h 13474"/>
                    <a:gd name="T36" fmla="*/ 15718 w 17055"/>
                    <a:gd name="T37" fmla="*/ 362 h 13474"/>
                    <a:gd name="T38" fmla="*/ 15916 w 17055"/>
                    <a:gd name="T39" fmla="*/ 837 h 13474"/>
                    <a:gd name="T40" fmla="*/ 16238 w 17055"/>
                    <a:gd name="T41" fmla="*/ 1380 h 13474"/>
                    <a:gd name="T42" fmla="*/ 16890 w 17055"/>
                    <a:gd name="T43" fmla="*/ 3149 h 13474"/>
                    <a:gd name="T44" fmla="*/ 16502 w 17055"/>
                    <a:gd name="T45" fmla="*/ 3356 h 13474"/>
                    <a:gd name="T46" fmla="*/ 15850 w 17055"/>
                    <a:gd name="T47" fmla="*/ 4167 h 13474"/>
                    <a:gd name="T48" fmla="*/ 14677 w 17055"/>
                    <a:gd name="T49" fmla="*/ 4581 h 13474"/>
                    <a:gd name="T50" fmla="*/ 13183 w 17055"/>
                    <a:gd name="T51" fmla="*/ 5193 h 13474"/>
                    <a:gd name="T52" fmla="*/ 12853 w 17055"/>
                    <a:gd name="T53" fmla="*/ 5737 h 13474"/>
                    <a:gd name="T54" fmla="*/ 13051 w 17055"/>
                    <a:gd name="T55" fmla="*/ 7436 h 13474"/>
                    <a:gd name="T56" fmla="*/ 13637 w 17055"/>
                    <a:gd name="T57" fmla="*/ 8324 h 13474"/>
                    <a:gd name="T58" fmla="*/ 13769 w 17055"/>
                    <a:gd name="T59" fmla="*/ 9066 h 13474"/>
                    <a:gd name="T60" fmla="*/ 12597 w 17055"/>
                    <a:gd name="T61" fmla="*/ 9480 h 13474"/>
                    <a:gd name="T62" fmla="*/ 11227 w 17055"/>
                    <a:gd name="T63" fmla="*/ 9411 h 13474"/>
                    <a:gd name="T64" fmla="*/ 10187 w 17055"/>
                    <a:gd name="T65" fmla="*/ 8393 h 13474"/>
                    <a:gd name="T66" fmla="*/ 9270 w 17055"/>
                    <a:gd name="T67" fmla="*/ 8186 h 13474"/>
                    <a:gd name="T68" fmla="*/ 7710 w 17055"/>
                    <a:gd name="T69" fmla="*/ 8523 h 13474"/>
                    <a:gd name="T70" fmla="*/ 6728 w 17055"/>
                    <a:gd name="T71" fmla="*/ 9006 h 13474"/>
                    <a:gd name="T72" fmla="*/ 6992 w 17055"/>
                    <a:gd name="T73" fmla="*/ 9748 h 13474"/>
                    <a:gd name="T74" fmla="*/ 7380 w 17055"/>
                    <a:gd name="T75" fmla="*/ 10774 h 13474"/>
                    <a:gd name="T76" fmla="*/ 7900 w 17055"/>
                    <a:gd name="T77" fmla="*/ 11111 h 13474"/>
                    <a:gd name="T78" fmla="*/ 7380 w 17055"/>
                    <a:gd name="T79" fmla="*/ 12137 h 13474"/>
                    <a:gd name="T80" fmla="*/ 6728 w 17055"/>
                    <a:gd name="T81" fmla="*/ 13017 h 13474"/>
                    <a:gd name="T82" fmla="*/ 5754 w 17055"/>
                    <a:gd name="T83" fmla="*/ 13224 h 13474"/>
                    <a:gd name="T84" fmla="*/ 4581 w 17055"/>
                    <a:gd name="T85" fmla="*/ 13155 h 13474"/>
                    <a:gd name="T86" fmla="*/ 4127 w 17055"/>
                    <a:gd name="T87" fmla="*/ 13293 h 13474"/>
                    <a:gd name="T88" fmla="*/ 3541 w 17055"/>
                    <a:gd name="T89" fmla="*/ 13017 h 13474"/>
                    <a:gd name="T90" fmla="*/ 2823 w 17055"/>
                    <a:gd name="T91" fmla="*/ 12543 h 13474"/>
                    <a:gd name="T92" fmla="*/ 933 w 17055"/>
                    <a:gd name="T93" fmla="*/ 11456 h 13474"/>
                    <a:gd name="T94" fmla="*/ 280 w 17055"/>
                    <a:gd name="T95" fmla="*/ 10162 h 13474"/>
                    <a:gd name="T96" fmla="*/ 148 w 17055"/>
                    <a:gd name="T97" fmla="*/ 9342 h 13474"/>
                    <a:gd name="T98" fmla="*/ 734 w 17055"/>
                    <a:gd name="T99" fmla="*/ 9135 h 13474"/>
                    <a:gd name="T100" fmla="*/ 677 w 17055"/>
                    <a:gd name="T101" fmla="*/ 6685 h 13474"/>
                    <a:gd name="T102" fmla="*/ 1197 w 17055"/>
                    <a:gd name="T103" fmla="*/ 5667 h 13474"/>
                    <a:gd name="T104" fmla="*/ 2171 w 17055"/>
                    <a:gd name="T105" fmla="*/ 4512 h 13474"/>
                    <a:gd name="T106" fmla="*/ 2493 w 17055"/>
                    <a:gd name="T107" fmla="*/ 2942 h 13474"/>
                    <a:gd name="T108" fmla="*/ 2823 w 17055"/>
                    <a:gd name="T109" fmla="*/ 3080 h 13474"/>
                    <a:gd name="T110" fmla="*/ 3673 w 17055"/>
                    <a:gd name="T111" fmla="*/ 3287 h 13474"/>
                    <a:gd name="T112" fmla="*/ 4317 w 17055"/>
                    <a:gd name="T113" fmla="*/ 2873 h 13474"/>
                    <a:gd name="T114" fmla="*/ 4193 w 17055"/>
                    <a:gd name="T115" fmla="*/ 2131 h 13474"/>
                    <a:gd name="T116" fmla="*/ 4969 w 17055"/>
                    <a:gd name="T117" fmla="*/ 1035 h 1347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7055"/>
                    <a:gd name="T178" fmla="*/ 0 h 13474"/>
                    <a:gd name="T179" fmla="*/ 17055 w 17055"/>
                    <a:gd name="T180" fmla="*/ 13474 h 1347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7055" h="13474">
                      <a:moveTo>
                        <a:pt x="5035" y="630"/>
                      </a:moveTo>
                      <a:cubicBezTo>
                        <a:pt x="5011" y="854"/>
                        <a:pt x="5035" y="1096"/>
                        <a:pt x="4969" y="1311"/>
                      </a:cubicBezTo>
                      <a:cubicBezTo>
                        <a:pt x="4887" y="1579"/>
                        <a:pt x="4243" y="1372"/>
                        <a:pt x="5234" y="1518"/>
                      </a:cubicBezTo>
                      <a:cubicBezTo>
                        <a:pt x="5209" y="1768"/>
                        <a:pt x="5044" y="2045"/>
                        <a:pt x="5167" y="2260"/>
                      </a:cubicBezTo>
                      <a:cubicBezTo>
                        <a:pt x="5258" y="2415"/>
                        <a:pt x="5522" y="2277"/>
                        <a:pt x="5688" y="2329"/>
                      </a:cubicBezTo>
                      <a:cubicBezTo>
                        <a:pt x="5828" y="2372"/>
                        <a:pt x="5935" y="2484"/>
                        <a:pt x="6076" y="2536"/>
                      </a:cubicBezTo>
                      <a:cubicBezTo>
                        <a:pt x="5993" y="2821"/>
                        <a:pt x="5993" y="2916"/>
                        <a:pt x="6274" y="3011"/>
                      </a:cubicBezTo>
                      <a:cubicBezTo>
                        <a:pt x="6381" y="2985"/>
                        <a:pt x="6488" y="2933"/>
                        <a:pt x="6604" y="2942"/>
                      </a:cubicBezTo>
                      <a:cubicBezTo>
                        <a:pt x="6736" y="2959"/>
                        <a:pt x="6992" y="3080"/>
                        <a:pt x="6992" y="3080"/>
                      </a:cubicBezTo>
                      <a:cubicBezTo>
                        <a:pt x="7107" y="2709"/>
                        <a:pt x="7380" y="2717"/>
                        <a:pt x="7710" y="2605"/>
                      </a:cubicBezTo>
                      <a:cubicBezTo>
                        <a:pt x="7776" y="2631"/>
                        <a:pt x="7859" y="2614"/>
                        <a:pt x="7900" y="2674"/>
                      </a:cubicBezTo>
                      <a:cubicBezTo>
                        <a:pt x="7982" y="2795"/>
                        <a:pt x="7900" y="3062"/>
                        <a:pt x="8032" y="3080"/>
                      </a:cubicBezTo>
                      <a:cubicBezTo>
                        <a:pt x="8230" y="3106"/>
                        <a:pt x="8420" y="3123"/>
                        <a:pt x="8618" y="3149"/>
                      </a:cubicBezTo>
                      <a:cubicBezTo>
                        <a:pt x="8659" y="3218"/>
                        <a:pt x="8725" y="3278"/>
                        <a:pt x="8750" y="3356"/>
                      </a:cubicBezTo>
                      <a:cubicBezTo>
                        <a:pt x="8792" y="3459"/>
                        <a:pt x="8734" y="3614"/>
                        <a:pt x="8816" y="3692"/>
                      </a:cubicBezTo>
                      <a:cubicBezTo>
                        <a:pt x="8965" y="3830"/>
                        <a:pt x="9213" y="3761"/>
                        <a:pt x="9402" y="3830"/>
                      </a:cubicBezTo>
                      <a:cubicBezTo>
                        <a:pt x="9444" y="3761"/>
                        <a:pt x="9510" y="3701"/>
                        <a:pt x="9534" y="3623"/>
                      </a:cubicBezTo>
                      <a:cubicBezTo>
                        <a:pt x="9576" y="3520"/>
                        <a:pt x="9526" y="3364"/>
                        <a:pt x="9601" y="3287"/>
                      </a:cubicBezTo>
                      <a:cubicBezTo>
                        <a:pt x="9675" y="3209"/>
                        <a:pt x="9815" y="3244"/>
                        <a:pt x="9922" y="3218"/>
                      </a:cubicBezTo>
                      <a:cubicBezTo>
                        <a:pt x="10286" y="2968"/>
                        <a:pt x="10740" y="2950"/>
                        <a:pt x="11161" y="2873"/>
                      </a:cubicBezTo>
                      <a:cubicBezTo>
                        <a:pt x="11186" y="2735"/>
                        <a:pt x="11144" y="2571"/>
                        <a:pt x="11227" y="2467"/>
                      </a:cubicBezTo>
                      <a:cubicBezTo>
                        <a:pt x="11318" y="2364"/>
                        <a:pt x="11615" y="2329"/>
                        <a:pt x="11615" y="2329"/>
                      </a:cubicBezTo>
                      <a:cubicBezTo>
                        <a:pt x="11920" y="1863"/>
                        <a:pt x="11730" y="1872"/>
                        <a:pt x="12069" y="1993"/>
                      </a:cubicBezTo>
                      <a:cubicBezTo>
                        <a:pt x="12490" y="1846"/>
                        <a:pt x="12564" y="1846"/>
                        <a:pt x="12985" y="1993"/>
                      </a:cubicBezTo>
                      <a:cubicBezTo>
                        <a:pt x="13513" y="1855"/>
                        <a:pt x="13472" y="1630"/>
                        <a:pt x="13373" y="2329"/>
                      </a:cubicBezTo>
                      <a:cubicBezTo>
                        <a:pt x="13414" y="2459"/>
                        <a:pt x="13439" y="2674"/>
                        <a:pt x="13637" y="2674"/>
                      </a:cubicBezTo>
                      <a:cubicBezTo>
                        <a:pt x="13778" y="2674"/>
                        <a:pt x="14025" y="2536"/>
                        <a:pt x="14025" y="2536"/>
                      </a:cubicBezTo>
                      <a:cubicBezTo>
                        <a:pt x="14471" y="3235"/>
                        <a:pt x="13959" y="2286"/>
                        <a:pt x="13959" y="2873"/>
                      </a:cubicBezTo>
                      <a:cubicBezTo>
                        <a:pt x="13959" y="2942"/>
                        <a:pt x="14091" y="2829"/>
                        <a:pt x="14157" y="2812"/>
                      </a:cubicBezTo>
                      <a:cubicBezTo>
                        <a:pt x="14223" y="2786"/>
                        <a:pt x="14289" y="2769"/>
                        <a:pt x="14356" y="2743"/>
                      </a:cubicBezTo>
                      <a:cubicBezTo>
                        <a:pt x="14422" y="2372"/>
                        <a:pt x="14446" y="2269"/>
                        <a:pt x="14744" y="2062"/>
                      </a:cubicBezTo>
                      <a:cubicBezTo>
                        <a:pt x="14768" y="1906"/>
                        <a:pt x="14744" y="1734"/>
                        <a:pt x="14810" y="1587"/>
                      </a:cubicBezTo>
                      <a:cubicBezTo>
                        <a:pt x="14892" y="1406"/>
                        <a:pt x="15288" y="1613"/>
                        <a:pt x="15396" y="1648"/>
                      </a:cubicBezTo>
                      <a:cubicBezTo>
                        <a:pt x="15462" y="1630"/>
                        <a:pt x="15569" y="1656"/>
                        <a:pt x="15586" y="1587"/>
                      </a:cubicBezTo>
                      <a:cubicBezTo>
                        <a:pt x="15627" y="1449"/>
                        <a:pt x="15528" y="1311"/>
                        <a:pt x="15528" y="1173"/>
                      </a:cubicBezTo>
                      <a:cubicBezTo>
                        <a:pt x="15528" y="1018"/>
                        <a:pt x="15569" y="854"/>
                        <a:pt x="15586" y="699"/>
                      </a:cubicBezTo>
                      <a:cubicBezTo>
                        <a:pt x="15470" y="276"/>
                        <a:pt x="15074" y="0"/>
                        <a:pt x="15652" y="155"/>
                      </a:cubicBezTo>
                      <a:cubicBezTo>
                        <a:pt x="15676" y="224"/>
                        <a:pt x="15685" y="293"/>
                        <a:pt x="15718" y="362"/>
                      </a:cubicBezTo>
                      <a:cubicBezTo>
                        <a:pt x="15751" y="431"/>
                        <a:pt x="15817" y="483"/>
                        <a:pt x="15850" y="561"/>
                      </a:cubicBezTo>
                      <a:cubicBezTo>
                        <a:pt x="15883" y="647"/>
                        <a:pt x="15858" y="759"/>
                        <a:pt x="15916" y="837"/>
                      </a:cubicBezTo>
                      <a:cubicBezTo>
                        <a:pt x="15957" y="897"/>
                        <a:pt x="16048" y="880"/>
                        <a:pt x="16114" y="906"/>
                      </a:cubicBezTo>
                      <a:cubicBezTo>
                        <a:pt x="16163" y="1061"/>
                        <a:pt x="16130" y="1268"/>
                        <a:pt x="16238" y="1380"/>
                      </a:cubicBezTo>
                      <a:cubicBezTo>
                        <a:pt x="16254" y="1398"/>
                        <a:pt x="16898" y="1570"/>
                        <a:pt x="16956" y="1587"/>
                      </a:cubicBezTo>
                      <a:cubicBezTo>
                        <a:pt x="17055" y="1975"/>
                        <a:pt x="16956" y="2881"/>
                        <a:pt x="16890" y="3149"/>
                      </a:cubicBezTo>
                      <a:cubicBezTo>
                        <a:pt x="16873" y="3218"/>
                        <a:pt x="16758" y="3183"/>
                        <a:pt x="16700" y="3218"/>
                      </a:cubicBezTo>
                      <a:cubicBezTo>
                        <a:pt x="16626" y="3252"/>
                        <a:pt x="16568" y="3313"/>
                        <a:pt x="16502" y="3356"/>
                      </a:cubicBezTo>
                      <a:cubicBezTo>
                        <a:pt x="16345" y="3839"/>
                        <a:pt x="16485" y="3683"/>
                        <a:pt x="16172" y="3899"/>
                      </a:cubicBezTo>
                      <a:cubicBezTo>
                        <a:pt x="15825" y="4460"/>
                        <a:pt x="16287" y="3796"/>
                        <a:pt x="15850" y="4167"/>
                      </a:cubicBezTo>
                      <a:cubicBezTo>
                        <a:pt x="15784" y="4218"/>
                        <a:pt x="15775" y="4322"/>
                        <a:pt x="15718" y="4374"/>
                      </a:cubicBezTo>
                      <a:cubicBezTo>
                        <a:pt x="15495" y="4563"/>
                        <a:pt x="14958" y="4529"/>
                        <a:pt x="14677" y="4581"/>
                      </a:cubicBezTo>
                      <a:cubicBezTo>
                        <a:pt x="14339" y="4814"/>
                        <a:pt x="13968" y="4675"/>
                        <a:pt x="13637" y="4917"/>
                      </a:cubicBezTo>
                      <a:cubicBezTo>
                        <a:pt x="13489" y="5374"/>
                        <a:pt x="13712" y="4883"/>
                        <a:pt x="13183" y="5193"/>
                      </a:cubicBezTo>
                      <a:cubicBezTo>
                        <a:pt x="13043" y="5271"/>
                        <a:pt x="13150" y="5538"/>
                        <a:pt x="13051" y="5667"/>
                      </a:cubicBezTo>
                      <a:cubicBezTo>
                        <a:pt x="13010" y="5728"/>
                        <a:pt x="12919" y="5711"/>
                        <a:pt x="12853" y="5737"/>
                      </a:cubicBezTo>
                      <a:cubicBezTo>
                        <a:pt x="12556" y="6202"/>
                        <a:pt x="12647" y="5987"/>
                        <a:pt x="12531" y="6349"/>
                      </a:cubicBezTo>
                      <a:cubicBezTo>
                        <a:pt x="12663" y="6772"/>
                        <a:pt x="12581" y="7272"/>
                        <a:pt x="13051" y="7436"/>
                      </a:cubicBezTo>
                      <a:cubicBezTo>
                        <a:pt x="13134" y="7703"/>
                        <a:pt x="13175" y="7815"/>
                        <a:pt x="13439" y="7910"/>
                      </a:cubicBezTo>
                      <a:cubicBezTo>
                        <a:pt x="13489" y="8057"/>
                        <a:pt x="13596" y="8178"/>
                        <a:pt x="13637" y="8324"/>
                      </a:cubicBezTo>
                      <a:cubicBezTo>
                        <a:pt x="13687" y="8497"/>
                        <a:pt x="13670" y="8687"/>
                        <a:pt x="13703" y="8868"/>
                      </a:cubicBezTo>
                      <a:cubicBezTo>
                        <a:pt x="13712" y="8937"/>
                        <a:pt x="13745" y="8997"/>
                        <a:pt x="13769" y="9066"/>
                      </a:cubicBezTo>
                      <a:cubicBezTo>
                        <a:pt x="13670" y="9920"/>
                        <a:pt x="13679" y="9705"/>
                        <a:pt x="12787" y="9618"/>
                      </a:cubicBezTo>
                      <a:cubicBezTo>
                        <a:pt x="12721" y="9575"/>
                        <a:pt x="12671" y="9515"/>
                        <a:pt x="12597" y="9480"/>
                      </a:cubicBezTo>
                      <a:cubicBezTo>
                        <a:pt x="12473" y="9420"/>
                        <a:pt x="12201" y="9342"/>
                        <a:pt x="12201" y="9342"/>
                      </a:cubicBezTo>
                      <a:cubicBezTo>
                        <a:pt x="12019" y="8782"/>
                        <a:pt x="11557" y="9290"/>
                        <a:pt x="11227" y="9411"/>
                      </a:cubicBezTo>
                      <a:cubicBezTo>
                        <a:pt x="10864" y="9161"/>
                        <a:pt x="11062" y="8989"/>
                        <a:pt x="10707" y="8730"/>
                      </a:cubicBezTo>
                      <a:cubicBezTo>
                        <a:pt x="10591" y="8376"/>
                        <a:pt x="10509" y="8488"/>
                        <a:pt x="10187" y="8393"/>
                      </a:cubicBezTo>
                      <a:cubicBezTo>
                        <a:pt x="10055" y="8350"/>
                        <a:pt x="9790" y="8255"/>
                        <a:pt x="9790" y="8255"/>
                      </a:cubicBezTo>
                      <a:cubicBezTo>
                        <a:pt x="9592" y="8109"/>
                        <a:pt x="9559" y="8014"/>
                        <a:pt x="9270" y="8186"/>
                      </a:cubicBezTo>
                      <a:cubicBezTo>
                        <a:pt x="9204" y="8229"/>
                        <a:pt x="9213" y="8367"/>
                        <a:pt x="9138" y="8393"/>
                      </a:cubicBezTo>
                      <a:cubicBezTo>
                        <a:pt x="8684" y="8540"/>
                        <a:pt x="8189" y="8480"/>
                        <a:pt x="7710" y="8523"/>
                      </a:cubicBezTo>
                      <a:cubicBezTo>
                        <a:pt x="7207" y="8876"/>
                        <a:pt x="7462" y="8747"/>
                        <a:pt x="6926" y="8937"/>
                      </a:cubicBezTo>
                      <a:cubicBezTo>
                        <a:pt x="6860" y="8963"/>
                        <a:pt x="6728" y="9006"/>
                        <a:pt x="6728" y="9006"/>
                      </a:cubicBezTo>
                      <a:cubicBezTo>
                        <a:pt x="6752" y="9230"/>
                        <a:pt x="6719" y="9472"/>
                        <a:pt x="6794" y="9687"/>
                      </a:cubicBezTo>
                      <a:cubicBezTo>
                        <a:pt x="6819" y="9756"/>
                        <a:pt x="6951" y="9687"/>
                        <a:pt x="6992" y="9748"/>
                      </a:cubicBezTo>
                      <a:cubicBezTo>
                        <a:pt x="7223" y="10110"/>
                        <a:pt x="6893" y="10136"/>
                        <a:pt x="7314" y="10429"/>
                      </a:cubicBezTo>
                      <a:cubicBezTo>
                        <a:pt x="7339" y="10541"/>
                        <a:pt x="7314" y="10679"/>
                        <a:pt x="7380" y="10774"/>
                      </a:cubicBezTo>
                      <a:cubicBezTo>
                        <a:pt x="7421" y="10835"/>
                        <a:pt x="7520" y="10800"/>
                        <a:pt x="7578" y="10843"/>
                      </a:cubicBezTo>
                      <a:cubicBezTo>
                        <a:pt x="8016" y="11197"/>
                        <a:pt x="7405" y="10929"/>
                        <a:pt x="7900" y="11111"/>
                      </a:cubicBezTo>
                      <a:cubicBezTo>
                        <a:pt x="7941" y="11180"/>
                        <a:pt x="8024" y="11231"/>
                        <a:pt x="8032" y="11318"/>
                      </a:cubicBezTo>
                      <a:cubicBezTo>
                        <a:pt x="8098" y="12077"/>
                        <a:pt x="7801" y="11844"/>
                        <a:pt x="7380" y="12137"/>
                      </a:cubicBezTo>
                      <a:cubicBezTo>
                        <a:pt x="7132" y="12508"/>
                        <a:pt x="7173" y="12724"/>
                        <a:pt x="7124" y="13224"/>
                      </a:cubicBezTo>
                      <a:cubicBezTo>
                        <a:pt x="7050" y="13172"/>
                        <a:pt x="6843" y="13000"/>
                        <a:pt x="6728" y="13017"/>
                      </a:cubicBezTo>
                      <a:cubicBezTo>
                        <a:pt x="6596" y="13034"/>
                        <a:pt x="6472" y="13112"/>
                        <a:pt x="6340" y="13155"/>
                      </a:cubicBezTo>
                      <a:cubicBezTo>
                        <a:pt x="6150" y="13224"/>
                        <a:pt x="5952" y="13198"/>
                        <a:pt x="5754" y="13224"/>
                      </a:cubicBezTo>
                      <a:cubicBezTo>
                        <a:pt x="5399" y="13474"/>
                        <a:pt x="5068" y="13397"/>
                        <a:pt x="4779" y="13086"/>
                      </a:cubicBezTo>
                      <a:cubicBezTo>
                        <a:pt x="4713" y="13112"/>
                        <a:pt x="4631" y="13103"/>
                        <a:pt x="4581" y="13155"/>
                      </a:cubicBezTo>
                      <a:cubicBezTo>
                        <a:pt x="4532" y="13207"/>
                        <a:pt x="4581" y="13345"/>
                        <a:pt x="4515" y="13362"/>
                      </a:cubicBezTo>
                      <a:cubicBezTo>
                        <a:pt x="4391" y="13397"/>
                        <a:pt x="4251" y="13328"/>
                        <a:pt x="4127" y="13293"/>
                      </a:cubicBezTo>
                      <a:cubicBezTo>
                        <a:pt x="3995" y="13259"/>
                        <a:pt x="3731" y="13155"/>
                        <a:pt x="3731" y="13155"/>
                      </a:cubicBezTo>
                      <a:cubicBezTo>
                        <a:pt x="3665" y="13112"/>
                        <a:pt x="3599" y="13077"/>
                        <a:pt x="3541" y="13017"/>
                      </a:cubicBezTo>
                      <a:cubicBezTo>
                        <a:pt x="3483" y="12957"/>
                        <a:pt x="3475" y="12862"/>
                        <a:pt x="3409" y="12810"/>
                      </a:cubicBezTo>
                      <a:cubicBezTo>
                        <a:pt x="3294" y="12715"/>
                        <a:pt x="2988" y="12655"/>
                        <a:pt x="2823" y="12543"/>
                      </a:cubicBezTo>
                      <a:cubicBezTo>
                        <a:pt x="1065" y="12689"/>
                        <a:pt x="1733" y="12775"/>
                        <a:pt x="800" y="12612"/>
                      </a:cubicBezTo>
                      <a:cubicBezTo>
                        <a:pt x="668" y="12198"/>
                        <a:pt x="495" y="11740"/>
                        <a:pt x="933" y="11456"/>
                      </a:cubicBezTo>
                      <a:cubicBezTo>
                        <a:pt x="883" y="10998"/>
                        <a:pt x="966" y="10722"/>
                        <a:pt x="545" y="10567"/>
                      </a:cubicBezTo>
                      <a:cubicBezTo>
                        <a:pt x="454" y="10429"/>
                        <a:pt x="371" y="10300"/>
                        <a:pt x="280" y="10162"/>
                      </a:cubicBezTo>
                      <a:cubicBezTo>
                        <a:pt x="239" y="10093"/>
                        <a:pt x="148" y="9955"/>
                        <a:pt x="148" y="9955"/>
                      </a:cubicBezTo>
                      <a:cubicBezTo>
                        <a:pt x="99" y="9774"/>
                        <a:pt x="0" y="9523"/>
                        <a:pt x="148" y="9342"/>
                      </a:cubicBezTo>
                      <a:cubicBezTo>
                        <a:pt x="239" y="9230"/>
                        <a:pt x="412" y="9247"/>
                        <a:pt x="545" y="9204"/>
                      </a:cubicBezTo>
                      <a:cubicBezTo>
                        <a:pt x="611" y="9178"/>
                        <a:pt x="734" y="9135"/>
                        <a:pt x="734" y="9135"/>
                      </a:cubicBezTo>
                      <a:cubicBezTo>
                        <a:pt x="966" y="8454"/>
                        <a:pt x="833" y="7695"/>
                        <a:pt x="611" y="7030"/>
                      </a:cubicBezTo>
                      <a:cubicBezTo>
                        <a:pt x="635" y="6918"/>
                        <a:pt x="635" y="6798"/>
                        <a:pt x="677" y="6685"/>
                      </a:cubicBezTo>
                      <a:cubicBezTo>
                        <a:pt x="701" y="6608"/>
                        <a:pt x="784" y="6565"/>
                        <a:pt x="800" y="6487"/>
                      </a:cubicBezTo>
                      <a:cubicBezTo>
                        <a:pt x="916" y="6038"/>
                        <a:pt x="759" y="5823"/>
                        <a:pt x="1197" y="5667"/>
                      </a:cubicBezTo>
                      <a:cubicBezTo>
                        <a:pt x="1527" y="5426"/>
                        <a:pt x="1296" y="5374"/>
                        <a:pt x="1717" y="5262"/>
                      </a:cubicBezTo>
                      <a:cubicBezTo>
                        <a:pt x="1783" y="4710"/>
                        <a:pt x="1725" y="4667"/>
                        <a:pt x="2171" y="4512"/>
                      </a:cubicBezTo>
                      <a:cubicBezTo>
                        <a:pt x="2220" y="3994"/>
                        <a:pt x="2187" y="3804"/>
                        <a:pt x="2435" y="3425"/>
                      </a:cubicBezTo>
                      <a:cubicBezTo>
                        <a:pt x="2452" y="3261"/>
                        <a:pt x="2427" y="3088"/>
                        <a:pt x="2493" y="2942"/>
                      </a:cubicBezTo>
                      <a:cubicBezTo>
                        <a:pt x="2526" y="2873"/>
                        <a:pt x="2625" y="2847"/>
                        <a:pt x="2691" y="2873"/>
                      </a:cubicBezTo>
                      <a:cubicBezTo>
                        <a:pt x="2765" y="2907"/>
                        <a:pt x="2765" y="3019"/>
                        <a:pt x="2823" y="3080"/>
                      </a:cubicBezTo>
                      <a:cubicBezTo>
                        <a:pt x="2996" y="3261"/>
                        <a:pt x="3252" y="3295"/>
                        <a:pt x="3475" y="3356"/>
                      </a:cubicBezTo>
                      <a:cubicBezTo>
                        <a:pt x="3541" y="3330"/>
                        <a:pt x="3632" y="3347"/>
                        <a:pt x="3673" y="3287"/>
                      </a:cubicBezTo>
                      <a:cubicBezTo>
                        <a:pt x="3731" y="3192"/>
                        <a:pt x="3632" y="3002"/>
                        <a:pt x="3731" y="2942"/>
                      </a:cubicBezTo>
                      <a:cubicBezTo>
                        <a:pt x="3896" y="2838"/>
                        <a:pt x="4119" y="2898"/>
                        <a:pt x="4317" y="2873"/>
                      </a:cubicBezTo>
                      <a:cubicBezTo>
                        <a:pt x="4301" y="2717"/>
                        <a:pt x="4325" y="2545"/>
                        <a:pt x="4259" y="2398"/>
                      </a:cubicBezTo>
                      <a:cubicBezTo>
                        <a:pt x="4119" y="2105"/>
                        <a:pt x="3871" y="2614"/>
                        <a:pt x="4193" y="2131"/>
                      </a:cubicBezTo>
                      <a:cubicBezTo>
                        <a:pt x="4127" y="1605"/>
                        <a:pt x="3822" y="785"/>
                        <a:pt x="4317" y="423"/>
                      </a:cubicBezTo>
                      <a:cubicBezTo>
                        <a:pt x="5539" y="526"/>
                        <a:pt x="4969" y="276"/>
                        <a:pt x="4969" y="1035"/>
                      </a:cubicBezTo>
                    </a:path>
                  </a:pathLst>
                </a:custGeom>
                <a:solidFill>
                  <a:srgbClr val="003300"/>
                </a:solidFill>
                <a:ln w="0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42" name="Freeform 54"/>
                <p:cNvSpPr>
                  <a:spLocks noEditPoints="1"/>
                </p:cNvSpPr>
                <p:nvPr/>
              </p:nvSpPr>
              <p:spPr bwMode="auto">
                <a:xfrm>
                  <a:off x="1846" y="1010"/>
                  <a:ext cx="1982" cy="1556"/>
                </a:xfrm>
                <a:custGeom>
                  <a:avLst/>
                  <a:gdLst>
                    <a:gd name="T0" fmla="*/ 5303 w 17076"/>
                    <a:gd name="T1" fmla="*/ 1547 h 13401"/>
                    <a:gd name="T2" fmla="*/ 5560 w 17076"/>
                    <a:gd name="T3" fmla="*/ 2350 h 13401"/>
                    <a:gd name="T4" fmla="*/ 5978 w 17076"/>
                    <a:gd name="T5" fmla="*/ 2839 h 13401"/>
                    <a:gd name="T6" fmla="*/ 7346 w 17076"/>
                    <a:gd name="T7" fmla="*/ 2596 h 13401"/>
                    <a:gd name="T8" fmla="*/ 8631 w 17076"/>
                    <a:gd name="T9" fmla="*/ 3034 h 13401"/>
                    <a:gd name="T10" fmla="*/ 8921 w 17076"/>
                    <a:gd name="T11" fmla="*/ 3790 h 13401"/>
                    <a:gd name="T12" fmla="*/ 9667 w 17076"/>
                    <a:gd name="T13" fmla="*/ 3289 h 13401"/>
                    <a:gd name="T14" fmla="*/ 10834 w 17076"/>
                    <a:gd name="T15" fmla="*/ 2809 h 13401"/>
                    <a:gd name="T16" fmla="*/ 11771 w 17076"/>
                    <a:gd name="T17" fmla="*/ 1860 h 13401"/>
                    <a:gd name="T18" fmla="*/ 11884 w 17076"/>
                    <a:gd name="T19" fmla="*/ 1959 h 13401"/>
                    <a:gd name="T20" fmla="*/ 13304 w 17076"/>
                    <a:gd name="T21" fmla="*/ 1759 h 13401"/>
                    <a:gd name="T22" fmla="*/ 13418 w 17076"/>
                    <a:gd name="T23" fmla="*/ 1880 h 13401"/>
                    <a:gd name="T24" fmla="*/ 14193 w 17076"/>
                    <a:gd name="T25" fmla="*/ 2610 h 13401"/>
                    <a:gd name="T26" fmla="*/ 14042 w 17076"/>
                    <a:gd name="T27" fmla="*/ 2759 h 13401"/>
                    <a:gd name="T28" fmla="*/ 14114 w 17076"/>
                    <a:gd name="T29" fmla="*/ 2757 h 13401"/>
                    <a:gd name="T30" fmla="*/ 14840 w 17076"/>
                    <a:gd name="T31" fmla="*/ 1783 h 13401"/>
                    <a:gd name="T32" fmla="*/ 15621 w 17076"/>
                    <a:gd name="T33" fmla="*/ 964 h 13401"/>
                    <a:gd name="T34" fmla="*/ 15786 w 17076"/>
                    <a:gd name="T35" fmla="*/ 282 h 13401"/>
                    <a:gd name="T36" fmla="*/ 16053 w 17076"/>
                    <a:gd name="T37" fmla="*/ 925 h 13401"/>
                    <a:gd name="T38" fmla="*/ 16183 w 17076"/>
                    <a:gd name="T39" fmla="*/ 1383 h 13401"/>
                    <a:gd name="T40" fmla="*/ 16550 w 17076"/>
                    <a:gd name="T41" fmla="*/ 3375 h 13401"/>
                    <a:gd name="T42" fmla="*/ 15983 w 17076"/>
                    <a:gd name="T43" fmla="*/ 4025 h 13401"/>
                    <a:gd name="T44" fmla="*/ 15977 w 17076"/>
                    <a:gd name="T45" fmla="*/ 4047 h 13401"/>
                    <a:gd name="T46" fmla="*/ 14804 w 17076"/>
                    <a:gd name="T47" fmla="*/ 4597 h 13401"/>
                    <a:gd name="T48" fmla="*/ 13605 w 17076"/>
                    <a:gd name="T49" fmla="*/ 5148 h 13401"/>
                    <a:gd name="T50" fmla="*/ 13462 w 17076"/>
                    <a:gd name="T51" fmla="*/ 4967 h 13401"/>
                    <a:gd name="T52" fmla="*/ 12986 w 17076"/>
                    <a:gd name="T53" fmla="*/ 5745 h 13401"/>
                    <a:gd name="T54" fmla="*/ 12463 w 17076"/>
                    <a:gd name="T55" fmla="*/ 6326 h 13401"/>
                    <a:gd name="T56" fmla="*/ 13282 w 17076"/>
                    <a:gd name="T57" fmla="*/ 7698 h 13401"/>
                    <a:gd name="T58" fmla="*/ 13556 w 17076"/>
                    <a:gd name="T59" fmla="*/ 8259 h 13401"/>
                    <a:gd name="T60" fmla="*/ 13294 w 17076"/>
                    <a:gd name="T61" fmla="*/ 9720 h 13401"/>
                    <a:gd name="T62" fmla="*/ 12872 w 17076"/>
                    <a:gd name="T63" fmla="*/ 9510 h 13401"/>
                    <a:gd name="T64" fmla="*/ 10988 w 17076"/>
                    <a:gd name="T65" fmla="*/ 9239 h 13401"/>
                    <a:gd name="T66" fmla="*/ 10289 w 17076"/>
                    <a:gd name="T67" fmla="*/ 8452 h 13401"/>
                    <a:gd name="T68" fmla="*/ 9395 w 17076"/>
                    <a:gd name="T69" fmla="*/ 8004 h 13401"/>
                    <a:gd name="T70" fmla="*/ 7122 w 17076"/>
                    <a:gd name="T71" fmla="*/ 8908 h 13401"/>
                    <a:gd name="T72" fmla="*/ 6671 w 17076"/>
                    <a:gd name="T73" fmla="*/ 9277 h 13401"/>
                    <a:gd name="T74" fmla="*/ 7022 w 17076"/>
                    <a:gd name="T75" fmla="*/ 10161 h 13401"/>
                    <a:gd name="T76" fmla="*/ 7331 w 17076"/>
                    <a:gd name="T77" fmla="*/ 10784 h 13401"/>
                    <a:gd name="T78" fmla="*/ 8087 w 17076"/>
                    <a:gd name="T79" fmla="*/ 11188 h 13401"/>
                    <a:gd name="T80" fmla="*/ 7721 w 17076"/>
                    <a:gd name="T81" fmla="*/ 10923 h 13401"/>
                    <a:gd name="T82" fmla="*/ 7279 w 17076"/>
                    <a:gd name="T83" fmla="*/ 12124 h 13401"/>
                    <a:gd name="T84" fmla="*/ 6512 w 17076"/>
                    <a:gd name="T85" fmla="*/ 12965 h 13401"/>
                    <a:gd name="T86" fmla="*/ 4712 w 17076"/>
                    <a:gd name="T87" fmla="*/ 12987 h 13401"/>
                    <a:gd name="T88" fmla="*/ 3597 w 17076"/>
                    <a:gd name="T89" fmla="*/ 13113 h 13401"/>
                    <a:gd name="T90" fmla="*/ 3816 w 17076"/>
                    <a:gd name="T91" fmla="*/ 13224 h 13401"/>
                    <a:gd name="T92" fmla="*/ 1404 w 17076"/>
                    <a:gd name="T93" fmla="*/ 12733 h 13401"/>
                    <a:gd name="T94" fmla="*/ 803 w 17076"/>
                    <a:gd name="T95" fmla="*/ 12646 h 13401"/>
                    <a:gd name="T96" fmla="*/ 878 w 17076"/>
                    <a:gd name="T97" fmla="*/ 10669 h 13401"/>
                    <a:gd name="T98" fmla="*/ 152 w 17076"/>
                    <a:gd name="T99" fmla="*/ 9201 h 13401"/>
                    <a:gd name="T100" fmla="*/ 845 w 17076"/>
                    <a:gd name="T101" fmla="*/ 8999 h 13401"/>
                    <a:gd name="T102" fmla="*/ 552 w 17076"/>
                    <a:gd name="T103" fmla="*/ 6921 h 13401"/>
                    <a:gd name="T104" fmla="*/ 698 w 17076"/>
                    <a:gd name="T105" fmla="*/ 6947 h 13401"/>
                    <a:gd name="T106" fmla="*/ 1511 w 17076"/>
                    <a:gd name="T107" fmla="*/ 5213 h 13401"/>
                    <a:gd name="T108" fmla="*/ 1738 w 17076"/>
                    <a:gd name="T109" fmla="*/ 4667 h 13401"/>
                    <a:gd name="T110" fmla="*/ 2109 w 17076"/>
                    <a:gd name="T111" fmla="*/ 4371 h 13401"/>
                    <a:gd name="T112" fmla="*/ 2877 w 17076"/>
                    <a:gd name="T113" fmla="*/ 2983 h 13401"/>
                    <a:gd name="T114" fmla="*/ 3515 w 17076"/>
                    <a:gd name="T115" fmla="*/ 3229 h 13401"/>
                    <a:gd name="T116" fmla="*/ 3769 w 17076"/>
                    <a:gd name="T117" fmla="*/ 2967 h 13401"/>
                    <a:gd name="T118" fmla="*/ 4192 w 17076"/>
                    <a:gd name="T119" fmla="*/ 1637 h 13401"/>
                    <a:gd name="T120" fmla="*/ 4525 w 17076"/>
                    <a:gd name="T121" fmla="*/ 472 h 1340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7076"/>
                    <a:gd name="T184" fmla="*/ 0 h 13401"/>
                    <a:gd name="T185" fmla="*/ 17076 w 17076"/>
                    <a:gd name="T186" fmla="*/ 13401 h 1340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7076" h="13401">
                      <a:moveTo>
                        <a:pt x="5114" y="593"/>
                      </a:moveTo>
                      <a:lnTo>
                        <a:pt x="5103" y="764"/>
                      </a:lnTo>
                      <a:lnTo>
                        <a:pt x="5097" y="935"/>
                      </a:lnTo>
                      <a:lnTo>
                        <a:pt x="5083" y="1110"/>
                      </a:lnTo>
                      <a:lnTo>
                        <a:pt x="5069" y="1193"/>
                      </a:lnTo>
                      <a:lnTo>
                        <a:pt x="4922" y="1169"/>
                      </a:lnTo>
                      <a:lnTo>
                        <a:pt x="4934" y="1097"/>
                      </a:lnTo>
                      <a:lnTo>
                        <a:pt x="4948" y="930"/>
                      </a:lnTo>
                      <a:lnTo>
                        <a:pt x="4954" y="755"/>
                      </a:lnTo>
                      <a:lnTo>
                        <a:pt x="4965" y="584"/>
                      </a:lnTo>
                      <a:lnTo>
                        <a:pt x="5114" y="593"/>
                      </a:lnTo>
                      <a:close/>
                      <a:moveTo>
                        <a:pt x="4707" y="1343"/>
                      </a:moveTo>
                      <a:lnTo>
                        <a:pt x="4721" y="1343"/>
                      </a:lnTo>
                      <a:lnTo>
                        <a:pt x="4745" y="1344"/>
                      </a:lnTo>
                      <a:lnTo>
                        <a:pt x="4773" y="1346"/>
                      </a:lnTo>
                      <a:lnTo>
                        <a:pt x="4804" y="1348"/>
                      </a:lnTo>
                      <a:lnTo>
                        <a:pt x="4847" y="1353"/>
                      </a:lnTo>
                      <a:lnTo>
                        <a:pt x="4861" y="1354"/>
                      </a:lnTo>
                      <a:lnTo>
                        <a:pt x="4849" y="1502"/>
                      </a:lnTo>
                      <a:lnTo>
                        <a:pt x="4832" y="1500"/>
                      </a:lnTo>
                      <a:lnTo>
                        <a:pt x="4795" y="1497"/>
                      </a:lnTo>
                      <a:lnTo>
                        <a:pt x="4762" y="1495"/>
                      </a:lnTo>
                      <a:lnTo>
                        <a:pt x="4738" y="1493"/>
                      </a:lnTo>
                      <a:lnTo>
                        <a:pt x="4721" y="1492"/>
                      </a:lnTo>
                      <a:lnTo>
                        <a:pt x="4707" y="1492"/>
                      </a:lnTo>
                      <a:lnTo>
                        <a:pt x="4707" y="1343"/>
                      </a:lnTo>
                      <a:close/>
                      <a:moveTo>
                        <a:pt x="5303" y="1547"/>
                      </a:moveTo>
                      <a:lnTo>
                        <a:pt x="5297" y="1583"/>
                      </a:lnTo>
                      <a:lnTo>
                        <a:pt x="5273" y="1685"/>
                      </a:lnTo>
                      <a:lnTo>
                        <a:pt x="5245" y="1784"/>
                      </a:lnTo>
                      <a:lnTo>
                        <a:pt x="5222" y="1878"/>
                      </a:lnTo>
                      <a:lnTo>
                        <a:pt x="5206" y="1969"/>
                      </a:lnTo>
                      <a:lnTo>
                        <a:pt x="5201" y="2052"/>
                      </a:lnTo>
                      <a:lnTo>
                        <a:pt x="5200" y="2037"/>
                      </a:lnTo>
                      <a:lnTo>
                        <a:pt x="5210" y="2107"/>
                      </a:lnTo>
                      <a:lnTo>
                        <a:pt x="5062" y="2127"/>
                      </a:lnTo>
                      <a:lnTo>
                        <a:pt x="5053" y="2058"/>
                      </a:lnTo>
                      <a:cubicBezTo>
                        <a:pt x="5052" y="2053"/>
                        <a:pt x="5052" y="2048"/>
                        <a:pt x="5052" y="2043"/>
                      </a:cubicBezTo>
                      <a:lnTo>
                        <a:pt x="5059" y="1942"/>
                      </a:lnTo>
                      <a:lnTo>
                        <a:pt x="5077" y="1842"/>
                      </a:lnTo>
                      <a:lnTo>
                        <a:pt x="5102" y="1745"/>
                      </a:lnTo>
                      <a:lnTo>
                        <a:pt x="5128" y="1650"/>
                      </a:lnTo>
                      <a:lnTo>
                        <a:pt x="5150" y="1560"/>
                      </a:lnTo>
                      <a:lnTo>
                        <a:pt x="5156" y="1523"/>
                      </a:lnTo>
                      <a:lnTo>
                        <a:pt x="5303" y="1547"/>
                      </a:lnTo>
                      <a:close/>
                      <a:moveTo>
                        <a:pt x="5476" y="2209"/>
                      </a:moveTo>
                      <a:lnTo>
                        <a:pt x="5547" y="2202"/>
                      </a:lnTo>
                      <a:lnTo>
                        <a:pt x="5625" y="2201"/>
                      </a:lnTo>
                      <a:cubicBezTo>
                        <a:pt x="5630" y="2201"/>
                        <a:pt x="5635" y="2202"/>
                        <a:pt x="5640" y="2202"/>
                      </a:cubicBezTo>
                      <a:lnTo>
                        <a:pt x="5645" y="2203"/>
                      </a:lnTo>
                      <a:lnTo>
                        <a:pt x="5618" y="2349"/>
                      </a:lnTo>
                      <a:lnTo>
                        <a:pt x="5613" y="2349"/>
                      </a:lnTo>
                      <a:lnTo>
                        <a:pt x="5627" y="2350"/>
                      </a:lnTo>
                      <a:lnTo>
                        <a:pt x="5560" y="2350"/>
                      </a:lnTo>
                      <a:lnTo>
                        <a:pt x="5490" y="2357"/>
                      </a:lnTo>
                      <a:lnTo>
                        <a:pt x="5476" y="2209"/>
                      </a:lnTo>
                      <a:close/>
                      <a:moveTo>
                        <a:pt x="6061" y="2403"/>
                      </a:moveTo>
                      <a:lnTo>
                        <a:pt x="6113" y="2427"/>
                      </a:lnTo>
                      <a:cubicBezTo>
                        <a:pt x="6145" y="2443"/>
                        <a:pt x="6162" y="2480"/>
                        <a:pt x="6152" y="2514"/>
                      </a:cubicBezTo>
                      <a:lnTo>
                        <a:pt x="6125" y="2612"/>
                      </a:lnTo>
                      <a:lnTo>
                        <a:pt x="6109" y="2690"/>
                      </a:lnTo>
                      <a:lnTo>
                        <a:pt x="6111" y="2680"/>
                      </a:lnTo>
                      <a:lnTo>
                        <a:pt x="6107" y="2749"/>
                      </a:lnTo>
                      <a:lnTo>
                        <a:pt x="6106" y="2731"/>
                      </a:lnTo>
                      <a:lnTo>
                        <a:pt x="6117" y="2790"/>
                      </a:lnTo>
                      <a:lnTo>
                        <a:pt x="6109" y="2768"/>
                      </a:lnTo>
                      <a:lnTo>
                        <a:pt x="6136" y="2817"/>
                      </a:lnTo>
                      <a:lnTo>
                        <a:pt x="6121" y="2798"/>
                      </a:lnTo>
                      <a:lnTo>
                        <a:pt x="6168" y="2841"/>
                      </a:lnTo>
                      <a:lnTo>
                        <a:pt x="6156" y="2832"/>
                      </a:lnTo>
                      <a:lnTo>
                        <a:pt x="6187" y="2851"/>
                      </a:lnTo>
                      <a:lnTo>
                        <a:pt x="6219" y="2867"/>
                      </a:lnTo>
                      <a:lnTo>
                        <a:pt x="6236" y="2874"/>
                      </a:lnTo>
                      <a:lnTo>
                        <a:pt x="6180" y="3011"/>
                      </a:lnTo>
                      <a:lnTo>
                        <a:pt x="6152" y="3000"/>
                      </a:lnTo>
                      <a:lnTo>
                        <a:pt x="6110" y="2978"/>
                      </a:lnTo>
                      <a:lnTo>
                        <a:pt x="6079" y="2959"/>
                      </a:lnTo>
                      <a:cubicBezTo>
                        <a:pt x="6075" y="2956"/>
                        <a:pt x="6071" y="2953"/>
                        <a:pt x="6067" y="2950"/>
                      </a:cubicBezTo>
                      <a:lnTo>
                        <a:pt x="6020" y="2907"/>
                      </a:lnTo>
                      <a:cubicBezTo>
                        <a:pt x="6014" y="2902"/>
                        <a:pt x="6009" y="2895"/>
                        <a:pt x="6005" y="2888"/>
                      </a:cubicBezTo>
                      <a:lnTo>
                        <a:pt x="5978" y="2839"/>
                      </a:lnTo>
                      <a:cubicBezTo>
                        <a:pt x="5975" y="2832"/>
                        <a:pt x="5972" y="2825"/>
                        <a:pt x="5970" y="2817"/>
                      </a:cubicBezTo>
                      <a:lnTo>
                        <a:pt x="5959" y="2758"/>
                      </a:lnTo>
                      <a:cubicBezTo>
                        <a:pt x="5958" y="2752"/>
                        <a:pt x="5958" y="2746"/>
                        <a:pt x="5958" y="2740"/>
                      </a:cubicBezTo>
                      <a:lnTo>
                        <a:pt x="5962" y="2671"/>
                      </a:lnTo>
                      <a:cubicBezTo>
                        <a:pt x="5962" y="2668"/>
                        <a:pt x="5963" y="2664"/>
                        <a:pt x="5964" y="2661"/>
                      </a:cubicBezTo>
                      <a:lnTo>
                        <a:pt x="5982" y="2573"/>
                      </a:lnTo>
                      <a:lnTo>
                        <a:pt x="6009" y="2475"/>
                      </a:lnTo>
                      <a:lnTo>
                        <a:pt x="6048" y="2561"/>
                      </a:lnTo>
                      <a:lnTo>
                        <a:pt x="5997" y="2537"/>
                      </a:lnTo>
                      <a:lnTo>
                        <a:pt x="6061" y="2403"/>
                      </a:lnTo>
                      <a:close/>
                      <a:moveTo>
                        <a:pt x="6654" y="2834"/>
                      </a:moveTo>
                      <a:lnTo>
                        <a:pt x="6678" y="2839"/>
                      </a:lnTo>
                      <a:lnTo>
                        <a:pt x="6745" y="2858"/>
                      </a:lnTo>
                      <a:lnTo>
                        <a:pt x="6805" y="2878"/>
                      </a:lnTo>
                      <a:lnTo>
                        <a:pt x="6758" y="3019"/>
                      </a:lnTo>
                      <a:lnTo>
                        <a:pt x="6703" y="3001"/>
                      </a:lnTo>
                      <a:lnTo>
                        <a:pt x="6649" y="2984"/>
                      </a:lnTo>
                      <a:lnTo>
                        <a:pt x="6625" y="2979"/>
                      </a:lnTo>
                      <a:lnTo>
                        <a:pt x="6654" y="2834"/>
                      </a:lnTo>
                      <a:close/>
                      <a:moveTo>
                        <a:pt x="7032" y="2804"/>
                      </a:moveTo>
                      <a:lnTo>
                        <a:pt x="7052" y="2778"/>
                      </a:lnTo>
                      <a:cubicBezTo>
                        <a:pt x="7054" y="2775"/>
                        <a:pt x="7057" y="2771"/>
                        <a:pt x="7061" y="2768"/>
                      </a:cubicBezTo>
                      <a:lnTo>
                        <a:pt x="7138" y="2699"/>
                      </a:lnTo>
                      <a:cubicBezTo>
                        <a:pt x="7142" y="2696"/>
                        <a:pt x="7146" y="2693"/>
                        <a:pt x="7150" y="2690"/>
                      </a:cubicBezTo>
                      <a:lnTo>
                        <a:pt x="7237" y="2639"/>
                      </a:lnTo>
                      <a:cubicBezTo>
                        <a:pt x="7240" y="2637"/>
                        <a:pt x="7244" y="2636"/>
                        <a:pt x="7248" y="2634"/>
                      </a:cubicBezTo>
                      <a:lnTo>
                        <a:pt x="7346" y="2596"/>
                      </a:lnTo>
                      <a:lnTo>
                        <a:pt x="7458" y="2561"/>
                      </a:lnTo>
                      <a:lnTo>
                        <a:pt x="7573" y="2529"/>
                      </a:lnTo>
                      <a:lnTo>
                        <a:pt x="7593" y="2523"/>
                      </a:lnTo>
                      <a:lnTo>
                        <a:pt x="7637" y="2665"/>
                      </a:lnTo>
                      <a:lnTo>
                        <a:pt x="7614" y="2672"/>
                      </a:lnTo>
                      <a:lnTo>
                        <a:pt x="7501" y="2703"/>
                      </a:lnTo>
                      <a:lnTo>
                        <a:pt x="7399" y="2735"/>
                      </a:lnTo>
                      <a:lnTo>
                        <a:pt x="7301" y="2773"/>
                      </a:lnTo>
                      <a:lnTo>
                        <a:pt x="7312" y="2768"/>
                      </a:lnTo>
                      <a:lnTo>
                        <a:pt x="7225" y="2819"/>
                      </a:lnTo>
                      <a:lnTo>
                        <a:pt x="7237" y="2810"/>
                      </a:lnTo>
                      <a:lnTo>
                        <a:pt x="7160" y="2879"/>
                      </a:lnTo>
                      <a:lnTo>
                        <a:pt x="7169" y="2869"/>
                      </a:lnTo>
                      <a:lnTo>
                        <a:pt x="7150" y="2894"/>
                      </a:lnTo>
                      <a:lnTo>
                        <a:pt x="7032" y="2804"/>
                      </a:lnTo>
                      <a:close/>
                      <a:moveTo>
                        <a:pt x="8017" y="2754"/>
                      </a:moveTo>
                      <a:lnTo>
                        <a:pt x="8021" y="2803"/>
                      </a:lnTo>
                      <a:lnTo>
                        <a:pt x="8026" y="2870"/>
                      </a:lnTo>
                      <a:lnTo>
                        <a:pt x="8029" y="2900"/>
                      </a:lnTo>
                      <a:lnTo>
                        <a:pt x="7882" y="2917"/>
                      </a:lnTo>
                      <a:lnTo>
                        <a:pt x="7877" y="2879"/>
                      </a:lnTo>
                      <a:lnTo>
                        <a:pt x="7873" y="2816"/>
                      </a:lnTo>
                      <a:lnTo>
                        <a:pt x="7869" y="2767"/>
                      </a:lnTo>
                      <a:lnTo>
                        <a:pt x="8017" y="2754"/>
                      </a:lnTo>
                      <a:close/>
                      <a:moveTo>
                        <a:pt x="8324" y="2998"/>
                      </a:moveTo>
                      <a:lnTo>
                        <a:pt x="8338" y="3000"/>
                      </a:lnTo>
                      <a:lnTo>
                        <a:pt x="8631" y="3034"/>
                      </a:lnTo>
                      <a:cubicBezTo>
                        <a:pt x="8652" y="3036"/>
                        <a:pt x="8672" y="3048"/>
                        <a:pt x="8684" y="3066"/>
                      </a:cubicBezTo>
                      <a:lnTo>
                        <a:pt x="8718" y="3116"/>
                      </a:lnTo>
                      <a:lnTo>
                        <a:pt x="8754" y="3163"/>
                      </a:lnTo>
                      <a:lnTo>
                        <a:pt x="8791" y="3216"/>
                      </a:lnTo>
                      <a:cubicBezTo>
                        <a:pt x="8793" y="3220"/>
                        <a:pt x="8795" y="3224"/>
                        <a:pt x="8797" y="3228"/>
                      </a:cubicBezTo>
                      <a:lnTo>
                        <a:pt x="8822" y="3284"/>
                      </a:lnTo>
                      <a:lnTo>
                        <a:pt x="8837" y="3330"/>
                      </a:lnTo>
                      <a:lnTo>
                        <a:pt x="8694" y="3372"/>
                      </a:lnTo>
                      <a:lnTo>
                        <a:pt x="8687" y="3345"/>
                      </a:lnTo>
                      <a:lnTo>
                        <a:pt x="8662" y="3289"/>
                      </a:lnTo>
                      <a:lnTo>
                        <a:pt x="8668" y="3301"/>
                      </a:lnTo>
                      <a:lnTo>
                        <a:pt x="8635" y="3252"/>
                      </a:lnTo>
                      <a:lnTo>
                        <a:pt x="8595" y="3199"/>
                      </a:lnTo>
                      <a:lnTo>
                        <a:pt x="8561" y="3149"/>
                      </a:lnTo>
                      <a:lnTo>
                        <a:pt x="8614" y="3181"/>
                      </a:lnTo>
                      <a:lnTo>
                        <a:pt x="8321" y="3147"/>
                      </a:lnTo>
                      <a:lnTo>
                        <a:pt x="8306" y="3146"/>
                      </a:lnTo>
                      <a:lnTo>
                        <a:pt x="8324" y="2998"/>
                      </a:lnTo>
                      <a:close/>
                      <a:moveTo>
                        <a:pt x="8964" y="3647"/>
                      </a:moveTo>
                      <a:lnTo>
                        <a:pt x="8976" y="3651"/>
                      </a:lnTo>
                      <a:lnTo>
                        <a:pt x="8964" y="3648"/>
                      </a:lnTo>
                      <a:lnTo>
                        <a:pt x="9037" y="3664"/>
                      </a:lnTo>
                      <a:lnTo>
                        <a:pt x="9091" y="3670"/>
                      </a:lnTo>
                      <a:lnTo>
                        <a:pt x="9074" y="3817"/>
                      </a:lnTo>
                      <a:lnTo>
                        <a:pt x="9006" y="3809"/>
                      </a:lnTo>
                      <a:lnTo>
                        <a:pt x="8933" y="3793"/>
                      </a:lnTo>
                      <a:cubicBezTo>
                        <a:pt x="8929" y="3792"/>
                        <a:pt x="8925" y="3791"/>
                        <a:pt x="8921" y="3790"/>
                      </a:cubicBezTo>
                      <a:lnTo>
                        <a:pt x="8910" y="3785"/>
                      </a:lnTo>
                      <a:lnTo>
                        <a:pt x="8964" y="3647"/>
                      </a:lnTo>
                      <a:close/>
                      <a:moveTo>
                        <a:pt x="9417" y="3648"/>
                      </a:moveTo>
                      <a:lnTo>
                        <a:pt x="9420" y="3644"/>
                      </a:lnTo>
                      <a:lnTo>
                        <a:pt x="9452" y="3596"/>
                      </a:lnTo>
                      <a:lnTo>
                        <a:pt x="9446" y="3607"/>
                      </a:lnTo>
                      <a:lnTo>
                        <a:pt x="9471" y="3551"/>
                      </a:lnTo>
                      <a:lnTo>
                        <a:pt x="9479" y="3520"/>
                      </a:lnTo>
                      <a:lnTo>
                        <a:pt x="9477" y="3530"/>
                      </a:lnTo>
                      <a:lnTo>
                        <a:pt x="9483" y="3486"/>
                      </a:lnTo>
                      <a:lnTo>
                        <a:pt x="9485" y="3401"/>
                      </a:lnTo>
                      <a:lnTo>
                        <a:pt x="9488" y="3354"/>
                      </a:lnTo>
                      <a:lnTo>
                        <a:pt x="9496" y="3304"/>
                      </a:lnTo>
                      <a:cubicBezTo>
                        <a:pt x="9497" y="3300"/>
                        <a:pt x="9498" y="3297"/>
                        <a:pt x="9499" y="3293"/>
                      </a:cubicBezTo>
                      <a:lnTo>
                        <a:pt x="9512" y="3254"/>
                      </a:lnTo>
                      <a:cubicBezTo>
                        <a:pt x="9514" y="3247"/>
                        <a:pt x="9518" y="3240"/>
                        <a:pt x="9522" y="3234"/>
                      </a:cubicBezTo>
                      <a:lnTo>
                        <a:pt x="9545" y="3202"/>
                      </a:lnTo>
                      <a:cubicBezTo>
                        <a:pt x="9549" y="3196"/>
                        <a:pt x="9554" y="3191"/>
                        <a:pt x="9560" y="3187"/>
                      </a:cubicBezTo>
                      <a:lnTo>
                        <a:pt x="9591" y="3163"/>
                      </a:lnTo>
                      <a:cubicBezTo>
                        <a:pt x="9595" y="3159"/>
                        <a:pt x="9600" y="3156"/>
                        <a:pt x="9606" y="3154"/>
                      </a:cubicBezTo>
                      <a:lnTo>
                        <a:pt x="9641" y="3138"/>
                      </a:lnTo>
                      <a:cubicBezTo>
                        <a:pt x="9645" y="3136"/>
                        <a:pt x="9650" y="3134"/>
                        <a:pt x="9655" y="3133"/>
                      </a:cubicBezTo>
                      <a:lnTo>
                        <a:pt x="9694" y="3124"/>
                      </a:lnTo>
                      <a:lnTo>
                        <a:pt x="9727" y="3269"/>
                      </a:lnTo>
                      <a:lnTo>
                        <a:pt x="9688" y="3278"/>
                      </a:lnTo>
                      <a:lnTo>
                        <a:pt x="9702" y="3273"/>
                      </a:lnTo>
                      <a:lnTo>
                        <a:pt x="9667" y="3289"/>
                      </a:lnTo>
                      <a:lnTo>
                        <a:pt x="9682" y="3280"/>
                      </a:lnTo>
                      <a:lnTo>
                        <a:pt x="9651" y="3304"/>
                      </a:lnTo>
                      <a:lnTo>
                        <a:pt x="9666" y="3289"/>
                      </a:lnTo>
                      <a:lnTo>
                        <a:pt x="9643" y="3321"/>
                      </a:lnTo>
                      <a:lnTo>
                        <a:pt x="9653" y="3301"/>
                      </a:lnTo>
                      <a:lnTo>
                        <a:pt x="9640" y="3340"/>
                      </a:lnTo>
                      <a:lnTo>
                        <a:pt x="9643" y="3329"/>
                      </a:lnTo>
                      <a:lnTo>
                        <a:pt x="9637" y="3363"/>
                      </a:lnTo>
                      <a:lnTo>
                        <a:pt x="9634" y="3406"/>
                      </a:lnTo>
                      <a:lnTo>
                        <a:pt x="9630" y="3507"/>
                      </a:lnTo>
                      <a:lnTo>
                        <a:pt x="9624" y="3551"/>
                      </a:lnTo>
                      <a:cubicBezTo>
                        <a:pt x="9624" y="3554"/>
                        <a:pt x="9623" y="3558"/>
                        <a:pt x="9622" y="3561"/>
                      </a:cubicBezTo>
                      <a:lnTo>
                        <a:pt x="9606" y="3612"/>
                      </a:lnTo>
                      <a:lnTo>
                        <a:pt x="9581" y="3668"/>
                      </a:lnTo>
                      <a:cubicBezTo>
                        <a:pt x="9580" y="3672"/>
                        <a:pt x="9578" y="3675"/>
                        <a:pt x="9575" y="3679"/>
                      </a:cubicBezTo>
                      <a:lnTo>
                        <a:pt x="9539" y="3733"/>
                      </a:lnTo>
                      <a:lnTo>
                        <a:pt x="9535" y="3738"/>
                      </a:lnTo>
                      <a:lnTo>
                        <a:pt x="9417" y="3648"/>
                      </a:lnTo>
                      <a:close/>
                      <a:moveTo>
                        <a:pt x="10096" y="2999"/>
                      </a:moveTo>
                      <a:lnTo>
                        <a:pt x="10184" y="2960"/>
                      </a:lnTo>
                      <a:lnTo>
                        <a:pt x="10241" y="2941"/>
                      </a:lnTo>
                      <a:lnTo>
                        <a:pt x="10287" y="3082"/>
                      </a:lnTo>
                      <a:lnTo>
                        <a:pt x="10245" y="3095"/>
                      </a:lnTo>
                      <a:lnTo>
                        <a:pt x="10157" y="3135"/>
                      </a:lnTo>
                      <a:lnTo>
                        <a:pt x="10096" y="2999"/>
                      </a:lnTo>
                      <a:close/>
                      <a:moveTo>
                        <a:pt x="10685" y="2833"/>
                      </a:moveTo>
                      <a:lnTo>
                        <a:pt x="10834" y="2809"/>
                      </a:lnTo>
                      <a:lnTo>
                        <a:pt x="11154" y="2758"/>
                      </a:lnTo>
                      <a:lnTo>
                        <a:pt x="11092" y="2822"/>
                      </a:lnTo>
                      <a:lnTo>
                        <a:pt x="11099" y="2769"/>
                      </a:lnTo>
                      <a:lnTo>
                        <a:pt x="11100" y="2722"/>
                      </a:lnTo>
                      <a:lnTo>
                        <a:pt x="11100" y="2711"/>
                      </a:lnTo>
                      <a:lnTo>
                        <a:pt x="11249" y="2713"/>
                      </a:lnTo>
                      <a:lnTo>
                        <a:pt x="11249" y="2727"/>
                      </a:lnTo>
                      <a:lnTo>
                        <a:pt x="11246" y="2788"/>
                      </a:lnTo>
                      <a:lnTo>
                        <a:pt x="11239" y="2841"/>
                      </a:lnTo>
                      <a:cubicBezTo>
                        <a:pt x="11235" y="2874"/>
                        <a:pt x="11210" y="2900"/>
                        <a:pt x="11177" y="2905"/>
                      </a:cubicBezTo>
                      <a:lnTo>
                        <a:pt x="10857" y="2956"/>
                      </a:lnTo>
                      <a:lnTo>
                        <a:pt x="10709" y="2980"/>
                      </a:lnTo>
                      <a:lnTo>
                        <a:pt x="10685" y="2833"/>
                      </a:lnTo>
                      <a:close/>
                      <a:moveTo>
                        <a:pt x="11332" y="2281"/>
                      </a:moveTo>
                      <a:lnTo>
                        <a:pt x="11368" y="2267"/>
                      </a:lnTo>
                      <a:lnTo>
                        <a:pt x="11439" y="2246"/>
                      </a:lnTo>
                      <a:lnTo>
                        <a:pt x="11485" y="2236"/>
                      </a:lnTo>
                      <a:lnTo>
                        <a:pt x="11516" y="2381"/>
                      </a:lnTo>
                      <a:lnTo>
                        <a:pt x="11480" y="2389"/>
                      </a:lnTo>
                      <a:lnTo>
                        <a:pt x="11421" y="2406"/>
                      </a:lnTo>
                      <a:lnTo>
                        <a:pt x="11384" y="2420"/>
                      </a:lnTo>
                      <a:lnTo>
                        <a:pt x="11332" y="2281"/>
                      </a:lnTo>
                      <a:close/>
                      <a:moveTo>
                        <a:pt x="11712" y="1974"/>
                      </a:moveTo>
                      <a:lnTo>
                        <a:pt x="11724" y="1947"/>
                      </a:lnTo>
                      <a:lnTo>
                        <a:pt x="11740" y="1913"/>
                      </a:lnTo>
                      <a:lnTo>
                        <a:pt x="11756" y="1883"/>
                      </a:lnTo>
                      <a:lnTo>
                        <a:pt x="11771" y="1860"/>
                      </a:lnTo>
                      <a:cubicBezTo>
                        <a:pt x="11774" y="1854"/>
                        <a:pt x="11778" y="1849"/>
                        <a:pt x="11783" y="1845"/>
                      </a:cubicBezTo>
                      <a:lnTo>
                        <a:pt x="11796" y="1833"/>
                      </a:lnTo>
                      <a:cubicBezTo>
                        <a:pt x="11803" y="1827"/>
                        <a:pt x="11810" y="1822"/>
                        <a:pt x="11819" y="1818"/>
                      </a:cubicBezTo>
                      <a:lnTo>
                        <a:pt x="11834" y="1812"/>
                      </a:lnTo>
                      <a:cubicBezTo>
                        <a:pt x="11843" y="1809"/>
                        <a:pt x="11852" y="1807"/>
                        <a:pt x="11861" y="1807"/>
                      </a:cubicBezTo>
                      <a:lnTo>
                        <a:pt x="11879" y="1807"/>
                      </a:lnTo>
                      <a:cubicBezTo>
                        <a:pt x="11886" y="1807"/>
                        <a:pt x="11892" y="1808"/>
                        <a:pt x="11898" y="1810"/>
                      </a:cubicBezTo>
                      <a:lnTo>
                        <a:pt x="11921" y="1816"/>
                      </a:lnTo>
                      <a:lnTo>
                        <a:pt x="11956" y="1827"/>
                      </a:lnTo>
                      <a:lnTo>
                        <a:pt x="11997" y="1843"/>
                      </a:lnTo>
                      <a:lnTo>
                        <a:pt x="12043" y="1861"/>
                      </a:lnTo>
                      <a:lnTo>
                        <a:pt x="12099" y="1882"/>
                      </a:lnTo>
                      <a:lnTo>
                        <a:pt x="12049" y="1881"/>
                      </a:lnTo>
                      <a:lnTo>
                        <a:pt x="12124" y="1855"/>
                      </a:lnTo>
                      <a:lnTo>
                        <a:pt x="12194" y="1833"/>
                      </a:lnTo>
                      <a:lnTo>
                        <a:pt x="12257" y="1813"/>
                      </a:lnTo>
                      <a:lnTo>
                        <a:pt x="12260" y="1813"/>
                      </a:lnTo>
                      <a:lnTo>
                        <a:pt x="12300" y="1956"/>
                      </a:lnTo>
                      <a:lnTo>
                        <a:pt x="12239" y="1974"/>
                      </a:lnTo>
                      <a:lnTo>
                        <a:pt x="12173" y="1996"/>
                      </a:lnTo>
                      <a:lnTo>
                        <a:pt x="12098" y="2022"/>
                      </a:lnTo>
                      <a:cubicBezTo>
                        <a:pt x="12082" y="2027"/>
                        <a:pt x="12064" y="2027"/>
                        <a:pt x="12048" y="2021"/>
                      </a:cubicBezTo>
                      <a:lnTo>
                        <a:pt x="11988" y="2000"/>
                      </a:lnTo>
                      <a:lnTo>
                        <a:pt x="11942" y="1982"/>
                      </a:lnTo>
                      <a:lnTo>
                        <a:pt x="11907" y="1968"/>
                      </a:lnTo>
                      <a:lnTo>
                        <a:pt x="11884" y="1959"/>
                      </a:lnTo>
                      <a:lnTo>
                        <a:pt x="11861" y="1953"/>
                      </a:lnTo>
                      <a:lnTo>
                        <a:pt x="11879" y="1956"/>
                      </a:lnTo>
                      <a:lnTo>
                        <a:pt x="11861" y="1956"/>
                      </a:lnTo>
                      <a:lnTo>
                        <a:pt x="11889" y="1950"/>
                      </a:lnTo>
                      <a:lnTo>
                        <a:pt x="11874" y="1956"/>
                      </a:lnTo>
                      <a:lnTo>
                        <a:pt x="11897" y="1942"/>
                      </a:lnTo>
                      <a:lnTo>
                        <a:pt x="11884" y="1954"/>
                      </a:lnTo>
                      <a:lnTo>
                        <a:pt x="11896" y="1939"/>
                      </a:lnTo>
                      <a:lnTo>
                        <a:pt x="11887" y="1954"/>
                      </a:lnTo>
                      <a:lnTo>
                        <a:pt x="11875" y="1976"/>
                      </a:lnTo>
                      <a:lnTo>
                        <a:pt x="11859" y="2010"/>
                      </a:lnTo>
                      <a:lnTo>
                        <a:pt x="11846" y="2037"/>
                      </a:lnTo>
                      <a:lnTo>
                        <a:pt x="11712" y="1974"/>
                      </a:lnTo>
                      <a:close/>
                      <a:moveTo>
                        <a:pt x="12733" y="1794"/>
                      </a:moveTo>
                      <a:lnTo>
                        <a:pt x="12742" y="1796"/>
                      </a:lnTo>
                      <a:lnTo>
                        <a:pt x="12805" y="1813"/>
                      </a:lnTo>
                      <a:lnTo>
                        <a:pt x="12868" y="1832"/>
                      </a:lnTo>
                      <a:lnTo>
                        <a:pt x="12885" y="1838"/>
                      </a:lnTo>
                      <a:lnTo>
                        <a:pt x="12839" y="1979"/>
                      </a:lnTo>
                      <a:lnTo>
                        <a:pt x="12825" y="1975"/>
                      </a:lnTo>
                      <a:lnTo>
                        <a:pt x="12764" y="1956"/>
                      </a:lnTo>
                      <a:lnTo>
                        <a:pt x="12713" y="1941"/>
                      </a:lnTo>
                      <a:lnTo>
                        <a:pt x="12705" y="1940"/>
                      </a:lnTo>
                      <a:lnTo>
                        <a:pt x="12733" y="1794"/>
                      </a:lnTo>
                      <a:close/>
                      <a:moveTo>
                        <a:pt x="13254" y="1780"/>
                      </a:moveTo>
                      <a:lnTo>
                        <a:pt x="13258" y="1779"/>
                      </a:lnTo>
                      <a:lnTo>
                        <a:pt x="13304" y="1759"/>
                      </a:lnTo>
                      <a:lnTo>
                        <a:pt x="13343" y="1744"/>
                      </a:lnTo>
                      <a:lnTo>
                        <a:pt x="13380" y="1733"/>
                      </a:lnTo>
                      <a:cubicBezTo>
                        <a:pt x="13386" y="1732"/>
                        <a:pt x="13392" y="1731"/>
                        <a:pt x="13398" y="1731"/>
                      </a:cubicBezTo>
                      <a:lnTo>
                        <a:pt x="13418" y="1731"/>
                      </a:lnTo>
                      <a:cubicBezTo>
                        <a:pt x="13435" y="1731"/>
                        <a:pt x="13451" y="1737"/>
                        <a:pt x="13464" y="1747"/>
                      </a:cubicBezTo>
                      <a:lnTo>
                        <a:pt x="13477" y="1757"/>
                      </a:lnTo>
                      <a:cubicBezTo>
                        <a:pt x="13490" y="1766"/>
                        <a:pt x="13499" y="1780"/>
                        <a:pt x="13503" y="1796"/>
                      </a:cubicBezTo>
                      <a:lnTo>
                        <a:pt x="13509" y="1818"/>
                      </a:lnTo>
                      <a:cubicBezTo>
                        <a:pt x="13511" y="1824"/>
                        <a:pt x="13512" y="1831"/>
                        <a:pt x="13512" y="1837"/>
                      </a:cubicBezTo>
                      <a:lnTo>
                        <a:pt x="13512" y="1872"/>
                      </a:lnTo>
                      <a:lnTo>
                        <a:pt x="13506" y="1928"/>
                      </a:lnTo>
                      <a:lnTo>
                        <a:pt x="13497" y="1996"/>
                      </a:lnTo>
                      <a:lnTo>
                        <a:pt x="13484" y="2078"/>
                      </a:lnTo>
                      <a:lnTo>
                        <a:pt x="13469" y="2178"/>
                      </a:lnTo>
                      <a:lnTo>
                        <a:pt x="13457" y="2256"/>
                      </a:lnTo>
                      <a:lnTo>
                        <a:pt x="13310" y="2234"/>
                      </a:lnTo>
                      <a:lnTo>
                        <a:pt x="13322" y="2157"/>
                      </a:lnTo>
                      <a:lnTo>
                        <a:pt x="13337" y="2055"/>
                      </a:lnTo>
                      <a:lnTo>
                        <a:pt x="13350" y="1975"/>
                      </a:lnTo>
                      <a:lnTo>
                        <a:pt x="13359" y="1913"/>
                      </a:lnTo>
                      <a:lnTo>
                        <a:pt x="13363" y="1872"/>
                      </a:lnTo>
                      <a:lnTo>
                        <a:pt x="13363" y="1837"/>
                      </a:lnTo>
                      <a:lnTo>
                        <a:pt x="13366" y="1857"/>
                      </a:lnTo>
                      <a:lnTo>
                        <a:pt x="13360" y="1835"/>
                      </a:lnTo>
                      <a:lnTo>
                        <a:pt x="13386" y="1874"/>
                      </a:lnTo>
                      <a:lnTo>
                        <a:pt x="13373" y="1864"/>
                      </a:lnTo>
                      <a:lnTo>
                        <a:pt x="13418" y="1880"/>
                      </a:lnTo>
                      <a:lnTo>
                        <a:pt x="13398" y="1880"/>
                      </a:lnTo>
                      <a:lnTo>
                        <a:pt x="13416" y="1878"/>
                      </a:lnTo>
                      <a:lnTo>
                        <a:pt x="13398" y="1881"/>
                      </a:lnTo>
                      <a:lnTo>
                        <a:pt x="13363" y="1896"/>
                      </a:lnTo>
                      <a:lnTo>
                        <a:pt x="13315" y="1916"/>
                      </a:lnTo>
                      <a:lnTo>
                        <a:pt x="13312" y="1917"/>
                      </a:lnTo>
                      <a:lnTo>
                        <a:pt x="13254" y="1780"/>
                      </a:lnTo>
                      <a:close/>
                      <a:moveTo>
                        <a:pt x="13606" y="2556"/>
                      </a:moveTo>
                      <a:lnTo>
                        <a:pt x="13609" y="2558"/>
                      </a:lnTo>
                      <a:lnTo>
                        <a:pt x="13584" y="2550"/>
                      </a:lnTo>
                      <a:lnTo>
                        <a:pt x="13651" y="2559"/>
                      </a:lnTo>
                      <a:lnTo>
                        <a:pt x="13634" y="2559"/>
                      </a:lnTo>
                      <a:lnTo>
                        <a:pt x="13691" y="2553"/>
                      </a:lnTo>
                      <a:lnTo>
                        <a:pt x="13680" y="2554"/>
                      </a:lnTo>
                      <a:lnTo>
                        <a:pt x="13700" y="2549"/>
                      </a:lnTo>
                      <a:lnTo>
                        <a:pt x="13736" y="2693"/>
                      </a:lnTo>
                      <a:lnTo>
                        <a:pt x="13717" y="2698"/>
                      </a:lnTo>
                      <a:cubicBezTo>
                        <a:pt x="13713" y="2699"/>
                        <a:pt x="13710" y="2700"/>
                        <a:pt x="13706" y="2700"/>
                      </a:cubicBezTo>
                      <a:lnTo>
                        <a:pt x="13649" y="2706"/>
                      </a:lnTo>
                      <a:cubicBezTo>
                        <a:pt x="13643" y="2707"/>
                        <a:pt x="13637" y="2707"/>
                        <a:pt x="13632" y="2706"/>
                      </a:cubicBezTo>
                      <a:lnTo>
                        <a:pt x="13565" y="2697"/>
                      </a:lnTo>
                      <a:cubicBezTo>
                        <a:pt x="13556" y="2696"/>
                        <a:pt x="13548" y="2693"/>
                        <a:pt x="13540" y="2689"/>
                      </a:cubicBezTo>
                      <a:lnTo>
                        <a:pt x="13537" y="2688"/>
                      </a:lnTo>
                      <a:lnTo>
                        <a:pt x="13606" y="2556"/>
                      </a:lnTo>
                      <a:close/>
                      <a:moveTo>
                        <a:pt x="14150" y="2545"/>
                      </a:moveTo>
                      <a:lnTo>
                        <a:pt x="14165" y="2567"/>
                      </a:lnTo>
                      <a:lnTo>
                        <a:pt x="14193" y="2610"/>
                      </a:lnTo>
                      <a:lnTo>
                        <a:pt x="14216" y="2643"/>
                      </a:lnTo>
                      <a:lnTo>
                        <a:pt x="14235" y="2670"/>
                      </a:lnTo>
                      <a:lnTo>
                        <a:pt x="14250" y="2691"/>
                      </a:lnTo>
                      <a:lnTo>
                        <a:pt x="14260" y="2706"/>
                      </a:lnTo>
                      <a:lnTo>
                        <a:pt x="14268" y="2717"/>
                      </a:lnTo>
                      <a:lnTo>
                        <a:pt x="14269" y="2718"/>
                      </a:lnTo>
                      <a:lnTo>
                        <a:pt x="14149" y="2804"/>
                      </a:lnTo>
                      <a:lnTo>
                        <a:pt x="14142" y="2793"/>
                      </a:lnTo>
                      <a:lnTo>
                        <a:pt x="14130" y="2779"/>
                      </a:lnTo>
                      <a:lnTo>
                        <a:pt x="14107" y="2753"/>
                      </a:lnTo>
                      <a:lnTo>
                        <a:pt x="14083" y="2730"/>
                      </a:lnTo>
                      <a:lnTo>
                        <a:pt x="14057" y="2711"/>
                      </a:lnTo>
                      <a:lnTo>
                        <a:pt x="14067" y="2718"/>
                      </a:lnTo>
                      <a:lnTo>
                        <a:pt x="14034" y="2701"/>
                      </a:lnTo>
                      <a:lnTo>
                        <a:pt x="14057" y="2708"/>
                      </a:lnTo>
                      <a:lnTo>
                        <a:pt x="14025" y="2703"/>
                      </a:lnTo>
                      <a:lnTo>
                        <a:pt x="14067" y="2697"/>
                      </a:lnTo>
                      <a:lnTo>
                        <a:pt x="14038" y="2710"/>
                      </a:lnTo>
                      <a:lnTo>
                        <a:pt x="14064" y="2691"/>
                      </a:lnTo>
                      <a:lnTo>
                        <a:pt x="14052" y="2705"/>
                      </a:lnTo>
                      <a:lnTo>
                        <a:pt x="14061" y="2691"/>
                      </a:lnTo>
                      <a:lnTo>
                        <a:pt x="14050" y="2712"/>
                      </a:lnTo>
                      <a:lnTo>
                        <a:pt x="14055" y="2701"/>
                      </a:lnTo>
                      <a:lnTo>
                        <a:pt x="14046" y="2728"/>
                      </a:lnTo>
                      <a:lnTo>
                        <a:pt x="14049" y="2717"/>
                      </a:lnTo>
                      <a:lnTo>
                        <a:pt x="14043" y="2751"/>
                      </a:lnTo>
                      <a:lnTo>
                        <a:pt x="14042" y="2759"/>
                      </a:lnTo>
                      <a:lnTo>
                        <a:pt x="13894" y="2742"/>
                      </a:lnTo>
                      <a:lnTo>
                        <a:pt x="13896" y="2726"/>
                      </a:lnTo>
                      <a:lnTo>
                        <a:pt x="13902" y="2692"/>
                      </a:lnTo>
                      <a:cubicBezTo>
                        <a:pt x="13903" y="2688"/>
                        <a:pt x="13904" y="2684"/>
                        <a:pt x="13905" y="2681"/>
                      </a:cubicBezTo>
                      <a:lnTo>
                        <a:pt x="13914" y="2654"/>
                      </a:lnTo>
                      <a:cubicBezTo>
                        <a:pt x="13915" y="2650"/>
                        <a:pt x="13917" y="2647"/>
                        <a:pt x="13919" y="2643"/>
                      </a:cubicBezTo>
                      <a:lnTo>
                        <a:pt x="13930" y="2622"/>
                      </a:lnTo>
                      <a:cubicBezTo>
                        <a:pt x="13932" y="2617"/>
                        <a:pt x="13935" y="2612"/>
                        <a:pt x="13939" y="2608"/>
                      </a:cubicBezTo>
                      <a:lnTo>
                        <a:pt x="13951" y="2594"/>
                      </a:lnTo>
                      <a:cubicBezTo>
                        <a:pt x="13958" y="2586"/>
                        <a:pt x="13967" y="2579"/>
                        <a:pt x="13977" y="2575"/>
                      </a:cubicBezTo>
                      <a:lnTo>
                        <a:pt x="14006" y="2562"/>
                      </a:lnTo>
                      <a:cubicBezTo>
                        <a:pt x="14019" y="2556"/>
                        <a:pt x="14034" y="2554"/>
                        <a:pt x="14048" y="2556"/>
                      </a:cubicBezTo>
                      <a:lnTo>
                        <a:pt x="14080" y="2561"/>
                      </a:lnTo>
                      <a:cubicBezTo>
                        <a:pt x="14088" y="2562"/>
                        <a:pt x="14095" y="2565"/>
                        <a:pt x="14102" y="2568"/>
                      </a:cubicBezTo>
                      <a:lnTo>
                        <a:pt x="14135" y="2585"/>
                      </a:lnTo>
                      <a:cubicBezTo>
                        <a:pt x="14139" y="2587"/>
                        <a:pt x="14143" y="2590"/>
                        <a:pt x="14146" y="2592"/>
                      </a:cubicBezTo>
                      <a:lnTo>
                        <a:pt x="14186" y="2623"/>
                      </a:lnTo>
                      <a:lnTo>
                        <a:pt x="14220" y="2656"/>
                      </a:lnTo>
                      <a:lnTo>
                        <a:pt x="14245" y="2686"/>
                      </a:lnTo>
                      <a:lnTo>
                        <a:pt x="14267" y="2714"/>
                      </a:lnTo>
                      <a:lnTo>
                        <a:pt x="14274" y="2725"/>
                      </a:lnTo>
                      <a:cubicBezTo>
                        <a:pt x="14295" y="2758"/>
                        <a:pt x="14287" y="2802"/>
                        <a:pt x="14255" y="2825"/>
                      </a:cubicBezTo>
                      <a:cubicBezTo>
                        <a:pt x="14223" y="2848"/>
                        <a:pt x="14178" y="2842"/>
                        <a:pt x="14153" y="2811"/>
                      </a:cubicBezTo>
                      <a:lnTo>
                        <a:pt x="14147" y="2802"/>
                      </a:lnTo>
                      <a:lnTo>
                        <a:pt x="14141" y="2793"/>
                      </a:lnTo>
                      <a:lnTo>
                        <a:pt x="14129" y="2778"/>
                      </a:lnTo>
                      <a:lnTo>
                        <a:pt x="14114" y="2757"/>
                      </a:lnTo>
                      <a:lnTo>
                        <a:pt x="14093" y="2727"/>
                      </a:lnTo>
                      <a:lnTo>
                        <a:pt x="14068" y="2691"/>
                      </a:lnTo>
                      <a:lnTo>
                        <a:pt x="14040" y="2648"/>
                      </a:lnTo>
                      <a:lnTo>
                        <a:pt x="14026" y="2626"/>
                      </a:lnTo>
                      <a:lnTo>
                        <a:pt x="14150" y="2545"/>
                      </a:lnTo>
                      <a:close/>
                      <a:moveTo>
                        <a:pt x="14264" y="2657"/>
                      </a:moveTo>
                      <a:lnTo>
                        <a:pt x="14336" y="2631"/>
                      </a:lnTo>
                      <a:lnTo>
                        <a:pt x="14287" y="2688"/>
                      </a:lnTo>
                      <a:lnTo>
                        <a:pt x="14299" y="2621"/>
                      </a:lnTo>
                      <a:lnTo>
                        <a:pt x="14300" y="2617"/>
                      </a:lnTo>
                      <a:lnTo>
                        <a:pt x="14446" y="2644"/>
                      </a:lnTo>
                      <a:lnTo>
                        <a:pt x="14446" y="2648"/>
                      </a:lnTo>
                      <a:lnTo>
                        <a:pt x="14434" y="2715"/>
                      </a:lnTo>
                      <a:cubicBezTo>
                        <a:pt x="14429" y="2741"/>
                        <a:pt x="14410" y="2763"/>
                        <a:pt x="14385" y="2772"/>
                      </a:cubicBezTo>
                      <a:lnTo>
                        <a:pt x="14313" y="2797"/>
                      </a:lnTo>
                      <a:lnTo>
                        <a:pt x="14264" y="2657"/>
                      </a:lnTo>
                      <a:close/>
                      <a:moveTo>
                        <a:pt x="14468" y="2168"/>
                      </a:moveTo>
                      <a:lnTo>
                        <a:pt x="14516" y="2113"/>
                      </a:lnTo>
                      <a:lnTo>
                        <a:pt x="14599" y="2038"/>
                      </a:lnTo>
                      <a:lnTo>
                        <a:pt x="14651" y="1999"/>
                      </a:lnTo>
                      <a:lnTo>
                        <a:pt x="14705" y="1960"/>
                      </a:lnTo>
                      <a:lnTo>
                        <a:pt x="14674" y="2014"/>
                      </a:lnTo>
                      <a:lnTo>
                        <a:pt x="14685" y="1895"/>
                      </a:lnTo>
                      <a:lnTo>
                        <a:pt x="14691" y="1776"/>
                      </a:lnTo>
                      <a:lnTo>
                        <a:pt x="14698" y="1718"/>
                      </a:lnTo>
                      <a:lnTo>
                        <a:pt x="14845" y="1735"/>
                      </a:lnTo>
                      <a:lnTo>
                        <a:pt x="14840" y="1783"/>
                      </a:lnTo>
                      <a:lnTo>
                        <a:pt x="14833" y="1908"/>
                      </a:lnTo>
                      <a:lnTo>
                        <a:pt x="14822" y="2027"/>
                      </a:lnTo>
                      <a:cubicBezTo>
                        <a:pt x="14820" y="2049"/>
                        <a:pt x="14809" y="2068"/>
                        <a:pt x="14792" y="2081"/>
                      </a:cubicBezTo>
                      <a:lnTo>
                        <a:pt x="14740" y="2118"/>
                      </a:lnTo>
                      <a:lnTo>
                        <a:pt x="14698" y="2149"/>
                      </a:lnTo>
                      <a:lnTo>
                        <a:pt x="14627" y="2212"/>
                      </a:lnTo>
                      <a:lnTo>
                        <a:pt x="14579" y="2266"/>
                      </a:lnTo>
                      <a:lnTo>
                        <a:pt x="14468" y="2168"/>
                      </a:lnTo>
                      <a:close/>
                      <a:moveTo>
                        <a:pt x="15060" y="1412"/>
                      </a:moveTo>
                      <a:lnTo>
                        <a:pt x="15113" y="1423"/>
                      </a:lnTo>
                      <a:lnTo>
                        <a:pt x="15210" y="1453"/>
                      </a:lnTo>
                      <a:lnTo>
                        <a:pt x="15165" y="1595"/>
                      </a:lnTo>
                      <a:lnTo>
                        <a:pt x="15082" y="1568"/>
                      </a:lnTo>
                      <a:lnTo>
                        <a:pt x="15029" y="1557"/>
                      </a:lnTo>
                      <a:lnTo>
                        <a:pt x="15060" y="1412"/>
                      </a:lnTo>
                      <a:close/>
                      <a:moveTo>
                        <a:pt x="15518" y="1527"/>
                      </a:moveTo>
                      <a:lnTo>
                        <a:pt x="15526" y="1481"/>
                      </a:lnTo>
                      <a:lnTo>
                        <a:pt x="15525" y="1495"/>
                      </a:lnTo>
                      <a:lnTo>
                        <a:pt x="15524" y="1444"/>
                      </a:lnTo>
                      <a:lnTo>
                        <a:pt x="15517" y="1402"/>
                      </a:lnTo>
                      <a:lnTo>
                        <a:pt x="15505" y="1358"/>
                      </a:lnTo>
                      <a:lnTo>
                        <a:pt x="15476" y="1256"/>
                      </a:lnTo>
                      <a:lnTo>
                        <a:pt x="15464" y="1199"/>
                      </a:lnTo>
                      <a:lnTo>
                        <a:pt x="15458" y="1137"/>
                      </a:lnTo>
                      <a:lnTo>
                        <a:pt x="15465" y="1009"/>
                      </a:lnTo>
                      <a:lnTo>
                        <a:pt x="15474" y="944"/>
                      </a:lnTo>
                      <a:lnTo>
                        <a:pt x="15621" y="964"/>
                      </a:lnTo>
                      <a:lnTo>
                        <a:pt x="15614" y="1018"/>
                      </a:lnTo>
                      <a:lnTo>
                        <a:pt x="15607" y="1126"/>
                      </a:lnTo>
                      <a:lnTo>
                        <a:pt x="15609" y="1168"/>
                      </a:lnTo>
                      <a:lnTo>
                        <a:pt x="15619" y="1215"/>
                      </a:lnTo>
                      <a:lnTo>
                        <a:pt x="15648" y="1319"/>
                      </a:lnTo>
                      <a:lnTo>
                        <a:pt x="15664" y="1379"/>
                      </a:lnTo>
                      <a:lnTo>
                        <a:pt x="15673" y="1441"/>
                      </a:lnTo>
                      <a:lnTo>
                        <a:pt x="15674" y="1492"/>
                      </a:lnTo>
                      <a:cubicBezTo>
                        <a:pt x="15674" y="1497"/>
                        <a:pt x="15673" y="1501"/>
                        <a:pt x="15673" y="1506"/>
                      </a:cubicBezTo>
                      <a:lnTo>
                        <a:pt x="15665" y="1552"/>
                      </a:lnTo>
                      <a:lnTo>
                        <a:pt x="15518" y="1527"/>
                      </a:lnTo>
                      <a:close/>
                      <a:moveTo>
                        <a:pt x="15473" y="548"/>
                      </a:moveTo>
                      <a:lnTo>
                        <a:pt x="15467" y="534"/>
                      </a:lnTo>
                      <a:lnTo>
                        <a:pt x="15411" y="419"/>
                      </a:lnTo>
                      <a:lnTo>
                        <a:pt x="15544" y="354"/>
                      </a:lnTo>
                      <a:lnTo>
                        <a:pt x="15606" y="479"/>
                      </a:lnTo>
                      <a:lnTo>
                        <a:pt x="15611" y="493"/>
                      </a:lnTo>
                      <a:lnTo>
                        <a:pt x="15473" y="548"/>
                      </a:lnTo>
                      <a:close/>
                      <a:moveTo>
                        <a:pt x="15479" y="0"/>
                      </a:moveTo>
                      <a:lnTo>
                        <a:pt x="15490" y="2"/>
                      </a:lnTo>
                      <a:lnTo>
                        <a:pt x="15573" y="16"/>
                      </a:lnTo>
                      <a:lnTo>
                        <a:pt x="15674" y="41"/>
                      </a:lnTo>
                      <a:cubicBezTo>
                        <a:pt x="15700" y="48"/>
                        <a:pt x="15720" y="67"/>
                        <a:pt x="15728" y="93"/>
                      </a:cubicBezTo>
                      <a:lnTo>
                        <a:pt x="15758" y="197"/>
                      </a:lnTo>
                      <a:lnTo>
                        <a:pt x="15773" y="248"/>
                      </a:lnTo>
                      <a:lnTo>
                        <a:pt x="15791" y="293"/>
                      </a:lnTo>
                      <a:lnTo>
                        <a:pt x="15786" y="282"/>
                      </a:lnTo>
                      <a:lnTo>
                        <a:pt x="15816" y="331"/>
                      </a:lnTo>
                      <a:lnTo>
                        <a:pt x="15847" y="371"/>
                      </a:lnTo>
                      <a:lnTo>
                        <a:pt x="15884" y="421"/>
                      </a:lnTo>
                      <a:lnTo>
                        <a:pt x="15894" y="438"/>
                      </a:lnTo>
                      <a:lnTo>
                        <a:pt x="15764" y="510"/>
                      </a:lnTo>
                      <a:lnTo>
                        <a:pt x="15765" y="509"/>
                      </a:lnTo>
                      <a:lnTo>
                        <a:pt x="15729" y="462"/>
                      </a:lnTo>
                      <a:lnTo>
                        <a:pt x="15689" y="408"/>
                      </a:lnTo>
                      <a:lnTo>
                        <a:pt x="15659" y="359"/>
                      </a:lnTo>
                      <a:cubicBezTo>
                        <a:pt x="15657" y="356"/>
                        <a:pt x="15655" y="352"/>
                        <a:pt x="15654" y="348"/>
                      </a:cubicBezTo>
                      <a:lnTo>
                        <a:pt x="15630" y="289"/>
                      </a:lnTo>
                      <a:lnTo>
                        <a:pt x="15615" y="238"/>
                      </a:lnTo>
                      <a:lnTo>
                        <a:pt x="15585" y="134"/>
                      </a:lnTo>
                      <a:lnTo>
                        <a:pt x="15639" y="186"/>
                      </a:lnTo>
                      <a:lnTo>
                        <a:pt x="15546" y="163"/>
                      </a:lnTo>
                      <a:lnTo>
                        <a:pt x="15475" y="149"/>
                      </a:lnTo>
                      <a:lnTo>
                        <a:pt x="15463" y="148"/>
                      </a:lnTo>
                      <a:lnTo>
                        <a:pt x="15479" y="0"/>
                      </a:lnTo>
                      <a:close/>
                      <a:moveTo>
                        <a:pt x="16026" y="770"/>
                      </a:moveTo>
                      <a:lnTo>
                        <a:pt x="16077" y="778"/>
                      </a:lnTo>
                      <a:lnTo>
                        <a:pt x="16136" y="792"/>
                      </a:lnTo>
                      <a:cubicBezTo>
                        <a:pt x="16163" y="799"/>
                        <a:pt x="16184" y="820"/>
                        <a:pt x="16191" y="846"/>
                      </a:cubicBezTo>
                      <a:lnTo>
                        <a:pt x="16201" y="887"/>
                      </a:lnTo>
                      <a:lnTo>
                        <a:pt x="16057" y="923"/>
                      </a:lnTo>
                      <a:lnTo>
                        <a:pt x="16046" y="882"/>
                      </a:lnTo>
                      <a:lnTo>
                        <a:pt x="16101" y="937"/>
                      </a:lnTo>
                      <a:lnTo>
                        <a:pt x="16053" y="925"/>
                      </a:lnTo>
                      <a:lnTo>
                        <a:pt x="16002" y="916"/>
                      </a:lnTo>
                      <a:lnTo>
                        <a:pt x="16026" y="770"/>
                      </a:lnTo>
                      <a:close/>
                      <a:moveTo>
                        <a:pt x="16297" y="1287"/>
                      </a:moveTo>
                      <a:lnTo>
                        <a:pt x="16302" y="1294"/>
                      </a:lnTo>
                      <a:lnTo>
                        <a:pt x="16276" y="1272"/>
                      </a:lnTo>
                      <a:lnTo>
                        <a:pt x="16286" y="1277"/>
                      </a:lnTo>
                      <a:lnTo>
                        <a:pt x="16300" y="1281"/>
                      </a:lnTo>
                      <a:lnTo>
                        <a:pt x="16332" y="1292"/>
                      </a:lnTo>
                      <a:lnTo>
                        <a:pt x="16376" y="1306"/>
                      </a:lnTo>
                      <a:lnTo>
                        <a:pt x="16425" y="1320"/>
                      </a:lnTo>
                      <a:lnTo>
                        <a:pt x="16482" y="1336"/>
                      </a:lnTo>
                      <a:lnTo>
                        <a:pt x="16606" y="1371"/>
                      </a:lnTo>
                      <a:lnTo>
                        <a:pt x="16732" y="1406"/>
                      </a:lnTo>
                      <a:lnTo>
                        <a:pt x="16791" y="1422"/>
                      </a:lnTo>
                      <a:lnTo>
                        <a:pt x="16824" y="1431"/>
                      </a:lnTo>
                      <a:lnTo>
                        <a:pt x="16785" y="1574"/>
                      </a:lnTo>
                      <a:lnTo>
                        <a:pt x="16752" y="1565"/>
                      </a:lnTo>
                      <a:lnTo>
                        <a:pt x="16693" y="1549"/>
                      </a:lnTo>
                      <a:lnTo>
                        <a:pt x="16565" y="1514"/>
                      </a:lnTo>
                      <a:lnTo>
                        <a:pt x="16441" y="1479"/>
                      </a:lnTo>
                      <a:lnTo>
                        <a:pt x="16384" y="1463"/>
                      </a:lnTo>
                      <a:lnTo>
                        <a:pt x="16331" y="1447"/>
                      </a:lnTo>
                      <a:lnTo>
                        <a:pt x="16287" y="1433"/>
                      </a:lnTo>
                      <a:lnTo>
                        <a:pt x="16251" y="1422"/>
                      </a:lnTo>
                      <a:lnTo>
                        <a:pt x="16219" y="1410"/>
                      </a:lnTo>
                      <a:lnTo>
                        <a:pt x="16209" y="1405"/>
                      </a:lnTo>
                      <a:cubicBezTo>
                        <a:pt x="16199" y="1400"/>
                        <a:pt x="16190" y="1392"/>
                        <a:pt x="16183" y="1383"/>
                      </a:cubicBezTo>
                      <a:lnTo>
                        <a:pt x="16177" y="1375"/>
                      </a:lnTo>
                      <a:lnTo>
                        <a:pt x="16297" y="1287"/>
                      </a:lnTo>
                      <a:close/>
                      <a:moveTo>
                        <a:pt x="17071" y="1823"/>
                      </a:moveTo>
                      <a:lnTo>
                        <a:pt x="17076" y="1912"/>
                      </a:lnTo>
                      <a:lnTo>
                        <a:pt x="17076" y="1975"/>
                      </a:lnTo>
                      <a:lnTo>
                        <a:pt x="16927" y="1975"/>
                      </a:lnTo>
                      <a:lnTo>
                        <a:pt x="16927" y="1919"/>
                      </a:lnTo>
                      <a:lnTo>
                        <a:pt x="16923" y="1830"/>
                      </a:lnTo>
                      <a:lnTo>
                        <a:pt x="17071" y="1823"/>
                      </a:lnTo>
                      <a:close/>
                      <a:moveTo>
                        <a:pt x="17059" y="2426"/>
                      </a:moveTo>
                      <a:lnTo>
                        <a:pt x="17045" y="2604"/>
                      </a:lnTo>
                      <a:lnTo>
                        <a:pt x="17032" y="2713"/>
                      </a:lnTo>
                      <a:lnTo>
                        <a:pt x="17020" y="2813"/>
                      </a:lnTo>
                      <a:lnTo>
                        <a:pt x="17007" y="2908"/>
                      </a:lnTo>
                      <a:lnTo>
                        <a:pt x="16994" y="2991"/>
                      </a:lnTo>
                      <a:lnTo>
                        <a:pt x="16988" y="3024"/>
                      </a:lnTo>
                      <a:lnTo>
                        <a:pt x="16842" y="2997"/>
                      </a:lnTo>
                      <a:lnTo>
                        <a:pt x="16847" y="2968"/>
                      </a:lnTo>
                      <a:lnTo>
                        <a:pt x="16860" y="2887"/>
                      </a:lnTo>
                      <a:lnTo>
                        <a:pt x="16873" y="2796"/>
                      </a:lnTo>
                      <a:lnTo>
                        <a:pt x="16885" y="2696"/>
                      </a:lnTo>
                      <a:lnTo>
                        <a:pt x="16896" y="2591"/>
                      </a:lnTo>
                      <a:lnTo>
                        <a:pt x="16911" y="2414"/>
                      </a:lnTo>
                      <a:lnTo>
                        <a:pt x="17059" y="2426"/>
                      </a:lnTo>
                      <a:close/>
                      <a:moveTo>
                        <a:pt x="16638" y="3309"/>
                      </a:moveTo>
                      <a:lnTo>
                        <a:pt x="16600" y="3338"/>
                      </a:lnTo>
                      <a:lnTo>
                        <a:pt x="16550" y="3375"/>
                      </a:lnTo>
                      <a:lnTo>
                        <a:pt x="16577" y="3337"/>
                      </a:lnTo>
                      <a:lnTo>
                        <a:pt x="16565" y="3376"/>
                      </a:lnTo>
                      <a:lnTo>
                        <a:pt x="16423" y="3332"/>
                      </a:lnTo>
                      <a:lnTo>
                        <a:pt x="16436" y="3292"/>
                      </a:lnTo>
                      <a:cubicBezTo>
                        <a:pt x="16440" y="3277"/>
                        <a:pt x="16450" y="3264"/>
                        <a:pt x="16463" y="3254"/>
                      </a:cubicBezTo>
                      <a:lnTo>
                        <a:pt x="16509" y="3221"/>
                      </a:lnTo>
                      <a:lnTo>
                        <a:pt x="16547" y="3191"/>
                      </a:lnTo>
                      <a:lnTo>
                        <a:pt x="16638" y="3309"/>
                      </a:lnTo>
                      <a:close/>
                      <a:moveTo>
                        <a:pt x="16370" y="3818"/>
                      </a:moveTo>
                      <a:lnTo>
                        <a:pt x="16350" y="3831"/>
                      </a:lnTo>
                      <a:lnTo>
                        <a:pt x="16315" y="3854"/>
                      </a:lnTo>
                      <a:lnTo>
                        <a:pt x="16272" y="3883"/>
                      </a:lnTo>
                      <a:lnTo>
                        <a:pt x="16218" y="3919"/>
                      </a:lnTo>
                      <a:lnTo>
                        <a:pt x="16240" y="3896"/>
                      </a:lnTo>
                      <a:lnTo>
                        <a:pt x="16210" y="3945"/>
                      </a:lnTo>
                      <a:lnTo>
                        <a:pt x="16184" y="3988"/>
                      </a:lnTo>
                      <a:lnTo>
                        <a:pt x="16162" y="4023"/>
                      </a:lnTo>
                      <a:lnTo>
                        <a:pt x="16144" y="4053"/>
                      </a:lnTo>
                      <a:lnTo>
                        <a:pt x="16120" y="4095"/>
                      </a:lnTo>
                      <a:lnTo>
                        <a:pt x="16106" y="4120"/>
                      </a:lnTo>
                      <a:lnTo>
                        <a:pt x="16103" y="4127"/>
                      </a:lnTo>
                      <a:cubicBezTo>
                        <a:pt x="16076" y="4181"/>
                        <a:pt x="15997" y="4181"/>
                        <a:pt x="15970" y="4127"/>
                      </a:cubicBezTo>
                      <a:cubicBezTo>
                        <a:pt x="15960" y="4106"/>
                        <a:pt x="15960" y="4081"/>
                        <a:pt x="15970" y="4060"/>
                      </a:cubicBezTo>
                      <a:lnTo>
                        <a:pt x="15971" y="4058"/>
                      </a:lnTo>
                      <a:lnTo>
                        <a:pt x="15974" y="4051"/>
                      </a:lnTo>
                      <a:lnTo>
                        <a:pt x="15981" y="4034"/>
                      </a:lnTo>
                      <a:lnTo>
                        <a:pt x="15983" y="4025"/>
                      </a:lnTo>
                      <a:lnTo>
                        <a:pt x="15981" y="4035"/>
                      </a:lnTo>
                      <a:lnTo>
                        <a:pt x="15983" y="4017"/>
                      </a:lnTo>
                      <a:lnTo>
                        <a:pt x="15985" y="4046"/>
                      </a:lnTo>
                      <a:lnTo>
                        <a:pt x="15981" y="4032"/>
                      </a:lnTo>
                      <a:lnTo>
                        <a:pt x="16024" y="4080"/>
                      </a:lnTo>
                      <a:lnTo>
                        <a:pt x="16012" y="4075"/>
                      </a:lnTo>
                      <a:lnTo>
                        <a:pt x="16056" y="4079"/>
                      </a:lnTo>
                      <a:lnTo>
                        <a:pt x="16032" y="4084"/>
                      </a:lnTo>
                      <a:lnTo>
                        <a:pt x="16050" y="4078"/>
                      </a:lnTo>
                      <a:lnTo>
                        <a:pt x="16039" y="4083"/>
                      </a:lnTo>
                      <a:lnTo>
                        <a:pt x="15971" y="3951"/>
                      </a:lnTo>
                      <a:lnTo>
                        <a:pt x="15983" y="3945"/>
                      </a:lnTo>
                      <a:cubicBezTo>
                        <a:pt x="15988" y="3942"/>
                        <a:pt x="15995" y="3940"/>
                        <a:pt x="16001" y="3939"/>
                      </a:cubicBezTo>
                      <a:lnTo>
                        <a:pt x="16025" y="3934"/>
                      </a:lnTo>
                      <a:cubicBezTo>
                        <a:pt x="16040" y="3931"/>
                        <a:pt x="16055" y="3932"/>
                        <a:pt x="16069" y="3938"/>
                      </a:cubicBezTo>
                      <a:lnTo>
                        <a:pt x="16081" y="3943"/>
                      </a:lnTo>
                      <a:cubicBezTo>
                        <a:pt x="16102" y="3952"/>
                        <a:pt x="16118" y="3969"/>
                        <a:pt x="16124" y="3991"/>
                      </a:cubicBezTo>
                      <a:lnTo>
                        <a:pt x="16128" y="4005"/>
                      </a:lnTo>
                      <a:cubicBezTo>
                        <a:pt x="16131" y="4014"/>
                        <a:pt x="16131" y="4024"/>
                        <a:pt x="16130" y="4034"/>
                      </a:cubicBezTo>
                      <a:lnTo>
                        <a:pt x="16128" y="4052"/>
                      </a:lnTo>
                      <a:cubicBezTo>
                        <a:pt x="16128" y="4055"/>
                        <a:pt x="16127" y="4059"/>
                        <a:pt x="16126" y="4062"/>
                      </a:cubicBezTo>
                      <a:lnTo>
                        <a:pt x="16118" y="4091"/>
                      </a:lnTo>
                      <a:lnTo>
                        <a:pt x="16111" y="4108"/>
                      </a:lnTo>
                      <a:lnTo>
                        <a:pt x="16104" y="4125"/>
                      </a:lnTo>
                      <a:lnTo>
                        <a:pt x="16103" y="4127"/>
                      </a:lnTo>
                      <a:lnTo>
                        <a:pt x="15970" y="4060"/>
                      </a:lnTo>
                      <a:lnTo>
                        <a:pt x="15977" y="4047"/>
                      </a:lnTo>
                      <a:lnTo>
                        <a:pt x="15991" y="4022"/>
                      </a:lnTo>
                      <a:lnTo>
                        <a:pt x="16017" y="3976"/>
                      </a:lnTo>
                      <a:lnTo>
                        <a:pt x="16035" y="3946"/>
                      </a:lnTo>
                      <a:lnTo>
                        <a:pt x="16057" y="3909"/>
                      </a:lnTo>
                      <a:lnTo>
                        <a:pt x="16083" y="3868"/>
                      </a:lnTo>
                      <a:lnTo>
                        <a:pt x="16113" y="3819"/>
                      </a:lnTo>
                      <a:cubicBezTo>
                        <a:pt x="16119" y="3809"/>
                        <a:pt x="16126" y="3802"/>
                        <a:pt x="16135" y="3796"/>
                      </a:cubicBezTo>
                      <a:lnTo>
                        <a:pt x="16189" y="3760"/>
                      </a:lnTo>
                      <a:lnTo>
                        <a:pt x="16234" y="3729"/>
                      </a:lnTo>
                      <a:lnTo>
                        <a:pt x="16269" y="3706"/>
                      </a:lnTo>
                      <a:lnTo>
                        <a:pt x="16288" y="3693"/>
                      </a:lnTo>
                      <a:lnTo>
                        <a:pt x="16370" y="3818"/>
                      </a:lnTo>
                      <a:close/>
                      <a:moveTo>
                        <a:pt x="15756" y="4400"/>
                      </a:moveTo>
                      <a:lnTo>
                        <a:pt x="15721" y="4425"/>
                      </a:lnTo>
                      <a:lnTo>
                        <a:pt x="15661" y="4459"/>
                      </a:lnTo>
                      <a:cubicBezTo>
                        <a:pt x="15658" y="4461"/>
                        <a:pt x="15654" y="4462"/>
                        <a:pt x="15651" y="4463"/>
                      </a:cubicBezTo>
                      <a:lnTo>
                        <a:pt x="15607" y="4479"/>
                      </a:lnTo>
                      <a:lnTo>
                        <a:pt x="15556" y="4340"/>
                      </a:lnTo>
                      <a:lnTo>
                        <a:pt x="15600" y="4324"/>
                      </a:lnTo>
                      <a:lnTo>
                        <a:pt x="15590" y="4328"/>
                      </a:lnTo>
                      <a:lnTo>
                        <a:pt x="15634" y="4306"/>
                      </a:lnTo>
                      <a:lnTo>
                        <a:pt x="15668" y="4280"/>
                      </a:lnTo>
                      <a:lnTo>
                        <a:pt x="15756" y="4400"/>
                      </a:lnTo>
                      <a:close/>
                      <a:moveTo>
                        <a:pt x="15152" y="4568"/>
                      </a:moveTo>
                      <a:lnTo>
                        <a:pt x="15082" y="4574"/>
                      </a:lnTo>
                      <a:lnTo>
                        <a:pt x="14937" y="4586"/>
                      </a:lnTo>
                      <a:lnTo>
                        <a:pt x="14804" y="4597"/>
                      </a:lnTo>
                      <a:lnTo>
                        <a:pt x="14692" y="4613"/>
                      </a:lnTo>
                      <a:lnTo>
                        <a:pt x="14721" y="4602"/>
                      </a:lnTo>
                      <a:lnTo>
                        <a:pt x="14657" y="4642"/>
                      </a:lnTo>
                      <a:lnTo>
                        <a:pt x="14603" y="4669"/>
                      </a:lnTo>
                      <a:lnTo>
                        <a:pt x="14538" y="4535"/>
                      </a:lnTo>
                      <a:lnTo>
                        <a:pt x="14578" y="4516"/>
                      </a:lnTo>
                      <a:lnTo>
                        <a:pt x="14642" y="4476"/>
                      </a:lnTo>
                      <a:cubicBezTo>
                        <a:pt x="14651" y="4471"/>
                        <a:pt x="14661" y="4467"/>
                        <a:pt x="14671" y="4466"/>
                      </a:cubicBezTo>
                      <a:lnTo>
                        <a:pt x="14791" y="4449"/>
                      </a:lnTo>
                      <a:lnTo>
                        <a:pt x="14926" y="4437"/>
                      </a:lnTo>
                      <a:lnTo>
                        <a:pt x="15069" y="4426"/>
                      </a:lnTo>
                      <a:lnTo>
                        <a:pt x="15139" y="4420"/>
                      </a:lnTo>
                      <a:lnTo>
                        <a:pt x="15152" y="4568"/>
                      </a:lnTo>
                      <a:close/>
                      <a:moveTo>
                        <a:pt x="14150" y="4781"/>
                      </a:moveTo>
                      <a:lnTo>
                        <a:pt x="14038" y="4798"/>
                      </a:lnTo>
                      <a:lnTo>
                        <a:pt x="14009" y="4805"/>
                      </a:lnTo>
                      <a:lnTo>
                        <a:pt x="13976" y="4660"/>
                      </a:lnTo>
                      <a:lnTo>
                        <a:pt x="14015" y="4651"/>
                      </a:lnTo>
                      <a:lnTo>
                        <a:pt x="14128" y="4634"/>
                      </a:lnTo>
                      <a:lnTo>
                        <a:pt x="14150" y="4781"/>
                      </a:lnTo>
                      <a:close/>
                      <a:moveTo>
                        <a:pt x="13693" y="4959"/>
                      </a:moveTo>
                      <a:lnTo>
                        <a:pt x="13688" y="4973"/>
                      </a:lnTo>
                      <a:lnTo>
                        <a:pt x="13673" y="5026"/>
                      </a:lnTo>
                      <a:lnTo>
                        <a:pt x="13660" y="5066"/>
                      </a:lnTo>
                      <a:lnTo>
                        <a:pt x="13654" y="5089"/>
                      </a:lnTo>
                      <a:lnTo>
                        <a:pt x="13646" y="5108"/>
                      </a:lnTo>
                      <a:cubicBezTo>
                        <a:pt x="13638" y="5126"/>
                        <a:pt x="13624" y="5141"/>
                        <a:pt x="13605" y="5148"/>
                      </a:cubicBezTo>
                      <a:lnTo>
                        <a:pt x="13600" y="5150"/>
                      </a:lnTo>
                      <a:cubicBezTo>
                        <a:pt x="13577" y="5160"/>
                        <a:pt x="13552" y="5157"/>
                        <a:pt x="13531" y="5143"/>
                      </a:cubicBezTo>
                      <a:lnTo>
                        <a:pt x="13525" y="5139"/>
                      </a:lnTo>
                      <a:cubicBezTo>
                        <a:pt x="13521" y="5137"/>
                        <a:pt x="13517" y="5133"/>
                        <a:pt x="13514" y="5130"/>
                      </a:cubicBezTo>
                      <a:lnTo>
                        <a:pt x="13505" y="5121"/>
                      </a:lnTo>
                      <a:lnTo>
                        <a:pt x="13499" y="5117"/>
                      </a:lnTo>
                      <a:lnTo>
                        <a:pt x="13511" y="5125"/>
                      </a:lnTo>
                      <a:lnTo>
                        <a:pt x="13491" y="5115"/>
                      </a:lnTo>
                      <a:lnTo>
                        <a:pt x="13508" y="5121"/>
                      </a:lnTo>
                      <a:lnTo>
                        <a:pt x="13481" y="5115"/>
                      </a:lnTo>
                      <a:lnTo>
                        <a:pt x="13495" y="5117"/>
                      </a:lnTo>
                      <a:lnTo>
                        <a:pt x="13458" y="5116"/>
                      </a:lnTo>
                      <a:lnTo>
                        <a:pt x="13474" y="5114"/>
                      </a:lnTo>
                      <a:lnTo>
                        <a:pt x="13427" y="5123"/>
                      </a:lnTo>
                      <a:lnTo>
                        <a:pt x="13375" y="5140"/>
                      </a:lnTo>
                      <a:lnTo>
                        <a:pt x="13309" y="5170"/>
                      </a:lnTo>
                      <a:lnTo>
                        <a:pt x="13223" y="5217"/>
                      </a:lnTo>
                      <a:lnTo>
                        <a:pt x="13237" y="5207"/>
                      </a:lnTo>
                      <a:lnTo>
                        <a:pt x="13222" y="5220"/>
                      </a:lnTo>
                      <a:lnTo>
                        <a:pt x="13124" y="5108"/>
                      </a:lnTo>
                      <a:lnTo>
                        <a:pt x="13138" y="5096"/>
                      </a:lnTo>
                      <a:cubicBezTo>
                        <a:pt x="13143" y="5092"/>
                        <a:pt x="13147" y="5089"/>
                        <a:pt x="13152" y="5086"/>
                      </a:cubicBezTo>
                      <a:lnTo>
                        <a:pt x="13248" y="5035"/>
                      </a:lnTo>
                      <a:lnTo>
                        <a:pt x="13330" y="4999"/>
                      </a:lnTo>
                      <a:lnTo>
                        <a:pt x="13399" y="4977"/>
                      </a:lnTo>
                      <a:lnTo>
                        <a:pt x="13446" y="4968"/>
                      </a:lnTo>
                      <a:cubicBezTo>
                        <a:pt x="13452" y="4967"/>
                        <a:pt x="13457" y="4967"/>
                        <a:pt x="13462" y="4967"/>
                      </a:cubicBezTo>
                      <a:lnTo>
                        <a:pt x="13499" y="4968"/>
                      </a:lnTo>
                      <a:cubicBezTo>
                        <a:pt x="13504" y="4968"/>
                        <a:pt x="13509" y="4969"/>
                        <a:pt x="13514" y="4970"/>
                      </a:cubicBezTo>
                      <a:lnTo>
                        <a:pt x="13541" y="4976"/>
                      </a:lnTo>
                      <a:cubicBezTo>
                        <a:pt x="13547" y="4977"/>
                        <a:pt x="13552" y="4979"/>
                        <a:pt x="13558" y="4982"/>
                      </a:cubicBezTo>
                      <a:lnTo>
                        <a:pt x="13578" y="4992"/>
                      </a:lnTo>
                      <a:cubicBezTo>
                        <a:pt x="13582" y="4994"/>
                        <a:pt x="13586" y="4997"/>
                        <a:pt x="13590" y="5000"/>
                      </a:cubicBezTo>
                      <a:lnTo>
                        <a:pt x="13610" y="5016"/>
                      </a:lnTo>
                      <a:lnTo>
                        <a:pt x="13619" y="5025"/>
                      </a:lnTo>
                      <a:lnTo>
                        <a:pt x="13608" y="5016"/>
                      </a:lnTo>
                      <a:lnTo>
                        <a:pt x="13614" y="5020"/>
                      </a:lnTo>
                      <a:lnTo>
                        <a:pt x="13545" y="5012"/>
                      </a:lnTo>
                      <a:lnTo>
                        <a:pt x="13550" y="5010"/>
                      </a:lnTo>
                      <a:lnTo>
                        <a:pt x="13509" y="5051"/>
                      </a:lnTo>
                      <a:lnTo>
                        <a:pt x="13511" y="5046"/>
                      </a:lnTo>
                      <a:lnTo>
                        <a:pt x="13518" y="5023"/>
                      </a:lnTo>
                      <a:lnTo>
                        <a:pt x="13530" y="4985"/>
                      </a:lnTo>
                      <a:lnTo>
                        <a:pt x="13547" y="4928"/>
                      </a:lnTo>
                      <a:lnTo>
                        <a:pt x="13551" y="4913"/>
                      </a:lnTo>
                      <a:lnTo>
                        <a:pt x="13693" y="4959"/>
                      </a:lnTo>
                      <a:close/>
                      <a:moveTo>
                        <a:pt x="13141" y="5621"/>
                      </a:moveTo>
                      <a:lnTo>
                        <a:pt x="13121" y="5660"/>
                      </a:lnTo>
                      <a:cubicBezTo>
                        <a:pt x="13118" y="5666"/>
                        <a:pt x="13114" y="5672"/>
                        <a:pt x="13109" y="5677"/>
                      </a:cubicBezTo>
                      <a:lnTo>
                        <a:pt x="13091" y="5696"/>
                      </a:lnTo>
                      <a:cubicBezTo>
                        <a:pt x="13088" y="5700"/>
                        <a:pt x="13083" y="5703"/>
                        <a:pt x="13079" y="5706"/>
                      </a:cubicBezTo>
                      <a:lnTo>
                        <a:pt x="13058" y="5720"/>
                      </a:lnTo>
                      <a:cubicBezTo>
                        <a:pt x="13051" y="5724"/>
                        <a:pt x="13045" y="5728"/>
                        <a:pt x="13037" y="5730"/>
                      </a:cubicBezTo>
                      <a:lnTo>
                        <a:pt x="12986" y="5745"/>
                      </a:lnTo>
                      <a:lnTo>
                        <a:pt x="12977" y="5747"/>
                      </a:lnTo>
                      <a:lnTo>
                        <a:pt x="12945" y="5602"/>
                      </a:lnTo>
                      <a:lnTo>
                        <a:pt x="12996" y="5587"/>
                      </a:lnTo>
                      <a:lnTo>
                        <a:pt x="12975" y="5597"/>
                      </a:lnTo>
                      <a:lnTo>
                        <a:pt x="12996" y="5583"/>
                      </a:lnTo>
                      <a:lnTo>
                        <a:pt x="12984" y="5593"/>
                      </a:lnTo>
                      <a:lnTo>
                        <a:pt x="13002" y="5574"/>
                      </a:lnTo>
                      <a:lnTo>
                        <a:pt x="12990" y="5591"/>
                      </a:lnTo>
                      <a:lnTo>
                        <a:pt x="13009" y="5553"/>
                      </a:lnTo>
                      <a:lnTo>
                        <a:pt x="13141" y="5621"/>
                      </a:lnTo>
                      <a:close/>
                      <a:moveTo>
                        <a:pt x="12733" y="6017"/>
                      </a:moveTo>
                      <a:lnTo>
                        <a:pt x="12717" y="6040"/>
                      </a:lnTo>
                      <a:lnTo>
                        <a:pt x="12691" y="6081"/>
                      </a:lnTo>
                      <a:lnTo>
                        <a:pt x="12677" y="6110"/>
                      </a:lnTo>
                      <a:lnTo>
                        <a:pt x="12670" y="6128"/>
                      </a:lnTo>
                      <a:lnTo>
                        <a:pt x="12663" y="6149"/>
                      </a:lnTo>
                      <a:lnTo>
                        <a:pt x="12653" y="6179"/>
                      </a:lnTo>
                      <a:lnTo>
                        <a:pt x="12642" y="6218"/>
                      </a:lnTo>
                      <a:lnTo>
                        <a:pt x="12625" y="6269"/>
                      </a:lnTo>
                      <a:lnTo>
                        <a:pt x="12606" y="6330"/>
                      </a:lnTo>
                      <a:lnTo>
                        <a:pt x="12607" y="6289"/>
                      </a:lnTo>
                      <a:lnTo>
                        <a:pt x="12648" y="6450"/>
                      </a:lnTo>
                      <a:lnTo>
                        <a:pt x="12662" y="6521"/>
                      </a:lnTo>
                      <a:lnTo>
                        <a:pt x="12515" y="6548"/>
                      </a:lnTo>
                      <a:lnTo>
                        <a:pt x="12504" y="6487"/>
                      </a:lnTo>
                      <a:lnTo>
                        <a:pt x="12463" y="6326"/>
                      </a:lnTo>
                      <a:cubicBezTo>
                        <a:pt x="12460" y="6312"/>
                        <a:pt x="12460" y="6298"/>
                        <a:pt x="12465" y="6285"/>
                      </a:cubicBezTo>
                      <a:lnTo>
                        <a:pt x="12484" y="6224"/>
                      </a:lnTo>
                      <a:lnTo>
                        <a:pt x="12499" y="6175"/>
                      </a:lnTo>
                      <a:lnTo>
                        <a:pt x="12512" y="6134"/>
                      </a:lnTo>
                      <a:lnTo>
                        <a:pt x="12522" y="6100"/>
                      </a:lnTo>
                      <a:lnTo>
                        <a:pt x="12533" y="6069"/>
                      </a:lnTo>
                      <a:lnTo>
                        <a:pt x="12544" y="6045"/>
                      </a:lnTo>
                      <a:lnTo>
                        <a:pt x="12566" y="6000"/>
                      </a:lnTo>
                      <a:lnTo>
                        <a:pt x="12594" y="5957"/>
                      </a:lnTo>
                      <a:lnTo>
                        <a:pt x="12610" y="5934"/>
                      </a:lnTo>
                      <a:lnTo>
                        <a:pt x="12733" y="6017"/>
                      </a:lnTo>
                      <a:close/>
                      <a:moveTo>
                        <a:pt x="12747" y="6949"/>
                      </a:moveTo>
                      <a:lnTo>
                        <a:pt x="12762" y="6998"/>
                      </a:lnTo>
                      <a:lnTo>
                        <a:pt x="12788" y="7063"/>
                      </a:lnTo>
                      <a:lnTo>
                        <a:pt x="12795" y="7075"/>
                      </a:lnTo>
                      <a:lnTo>
                        <a:pt x="12664" y="7145"/>
                      </a:lnTo>
                      <a:lnTo>
                        <a:pt x="12650" y="7118"/>
                      </a:lnTo>
                      <a:lnTo>
                        <a:pt x="12621" y="7043"/>
                      </a:lnTo>
                      <a:lnTo>
                        <a:pt x="12605" y="6994"/>
                      </a:lnTo>
                      <a:lnTo>
                        <a:pt x="12747" y="6949"/>
                      </a:lnTo>
                      <a:close/>
                      <a:moveTo>
                        <a:pt x="13127" y="7373"/>
                      </a:moveTo>
                      <a:lnTo>
                        <a:pt x="13156" y="7465"/>
                      </a:lnTo>
                      <a:lnTo>
                        <a:pt x="13184" y="7542"/>
                      </a:lnTo>
                      <a:lnTo>
                        <a:pt x="13213" y="7606"/>
                      </a:lnTo>
                      <a:lnTo>
                        <a:pt x="13245" y="7658"/>
                      </a:lnTo>
                      <a:lnTo>
                        <a:pt x="13237" y="7647"/>
                      </a:lnTo>
                      <a:lnTo>
                        <a:pt x="13282" y="7698"/>
                      </a:lnTo>
                      <a:lnTo>
                        <a:pt x="13272" y="7689"/>
                      </a:lnTo>
                      <a:lnTo>
                        <a:pt x="13329" y="7733"/>
                      </a:lnTo>
                      <a:lnTo>
                        <a:pt x="13320" y="7727"/>
                      </a:lnTo>
                      <a:lnTo>
                        <a:pt x="13391" y="7767"/>
                      </a:lnTo>
                      <a:lnTo>
                        <a:pt x="13425" y="7780"/>
                      </a:lnTo>
                      <a:lnTo>
                        <a:pt x="13368" y="7918"/>
                      </a:lnTo>
                      <a:lnTo>
                        <a:pt x="13318" y="7896"/>
                      </a:lnTo>
                      <a:lnTo>
                        <a:pt x="13247" y="7856"/>
                      </a:lnTo>
                      <a:cubicBezTo>
                        <a:pt x="13244" y="7854"/>
                        <a:pt x="13241" y="7852"/>
                        <a:pt x="13238" y="7850"/>
                      </a:cubicBezTo>
                      <a:lnTo>
                        <a:pt x="13181" y="7806"/>
                      </a:lnTo>
                      <a:cubicBezTo>
                        <a:pt x="13177" y="7803"/>
                        <a:pt x="13174" y="7800"/>
                        <a:pt x="13171" y="7797"/>
                      </a:cubicBezTo>
                      <a:lnTo>
                        <a:pt x="13126" y="7746"/>
                      </a:lnTo>
                      <a:cubicBezTo>
                        <a:pt x="13123" y="7742"/>
                        <a:pt x="13120" y="7739"/>
                        <a:pt x="13118" y="7735"/>
                      </a:cubicBezTo>
                      <a:lnTo>
                        <a:pt x="13078" y="7667"/>
                      </a:lnTo>
                      <a:lnTo>
                        <a:pt x="13045" y="7593"/>
                      </a:lnTo>
                      <a:lnTo>
                        <a:pt x="13015" y="7510"/>
                      </a:lnTo>
                      <a:lnTo>
                        <a:pt x="12985" y="7418"/>
                      </a:lnTo>
                      <a:lnTo>
                        <a:pt x="13127" y="7373"/>
                      </a:lnTo>
                      <a:close/>
                      <a:moveTo>
                        <a:pt x="13688" y="8191"/>
                      </a:moveTo>
                      <a:lnTo>
                        <a:pt x="13691" y="8198"/>
                      </a:lnTo>
                      <a:lnTo>
                        <a:pt x="13712" y="8259"/>
                      </a:lnTo>
                      <a:lnTo>
                        <a:pt x="13730" y="8331"/>
                      </a:lnTo>
                      <a:lnTo>
                        <a:pt x="13733" y="8352"/>
                      </a:lnTo>
                      <a:lnTo>
                        <a:pt x="13587" y="8376"/>
                      </a:lnTo>
                      <a:lnTo>
                        <a:pt x="13585" y="8366"/>
                      </a:lnTo>
                      <a:lnTo>
                        <a:pt x="13571" y="8306"/>
                      </a:lnTo>
                      <a:lnTo>
                        <a:pt x="13556" y="8259"/>
                      </a:lnTo>
                      <a:lnTo>
                        <a:pt x="13552" y="8251"/>
                      </a:lnTo>
                      <a:lnTo>
                        <a:pt x="13688" y="8191"/>
                      </a:lnTo>
                      <a:close/>
                      <a:moveTo>
                        <a:pt x="13779" y="8798"/>
                      </a:moveTo>
                      <a:lnTo>
                        <a:pt x="13781" y="8817"/>
                      </a:lnTo>
                      <a:lnTo>
                        <a:pt x="13791" y="8861"/>
                      </a:lnTo>
                      <a:lnTo>
                        <a:pt x="13805" y="8902"/>
                      </a:lnTo>
                      <a:lnTo>
                        <a:pt x="13843" y="8997"/>
                      </a:lnTo>
                      <a:cubicBezTo>
                        <a:pt x="13847" y="9009"/>
                        <a:pt x="13849" y="9021"/>
                        <a:pt x="13847" y="9033"/>
                      </a:cubicBezTo>
                      <a:lnTo>
                        <a:pt x="13838" y="9110"/>
                      </a:lnTo>
                      <a:lnTo>
                        <a:pt x="13829" y="9182"/>
                      </a:lnTo>
                      <a:lnTo>
                        <a:pt x="13813" y="9306"/>
                      </a:lnTo>
                      <a:lnTo>
                        <a:pt x="13798" y="9399"/>
                      </a:lnTo>
                      <a:lnTo>
                        <a:pt x="13651" y="9375"/>
                      </a:lnTo>
                      <a:lnTo>
                        <a:pt x="13666" y="9287"/>
                      </a:lnTo>
                      <a:lnTo>
                        <a:pt x="13682" y="9163"/>
                      </a:lnTo>
                      <a:lnTo>
                        <a:pt x="13691" y="9093"/>
                      </a:lnTo>
                      <a:lnTo>
                        <a:pt x="13700" y="9016"/>
                      </a:lnTo>
                      <a:lnTo>
                        <a:pt x="13704" y="9052"/>
                      </a:lnTo>
                      <a:lnTo>
                        <a:pt x="13664" y="8949"/>
                      </a:lnTo>
                      <a:lnTo>
                        <a:pt x="13646" y="8892"/>
                      </a:lnTo>
                      <a:lnTo>
                        <a:pt x="13634" y="8836"/>
                      </a:lnTo>
                      <a:lnTo>
                        <a:pt x="13631" y="8817"/>
                      </a:lnTo>
                      <a:lnTo>
                        <a:pt x="13779" y="8798"/>
                      </a:lnTo>
                      <a:close/>
                      <a:moveTo>
                        <a:pt x="13446" y="9738"/>
                      </a:moveTo>
                      <a:lnTo>
                        <a:pt x="13387" y="9732"/>
                      </a:lnTo>
                      <a:lnTo>
                        <a:pt x="13297" y="9720"/>
                      </a:lnTo>
                      <a:lnTo>
                        <a:pt x="13294" y="9720"/>
                      </a:lnTo>
                      <a:lnTo>
                        <a:pt x="13316" y="9573"/>
                      </a:lnTo>
                      <a:lnTo>
                        <a:pt x="13318" y="9573"/>
                      </a:lnTo>
                      <a:lnTo>
                        <a:pt x="13401" y="9584"/>
                      </a:lnTo>
                      <a:lnTo>
                        <a:pt x="13460" y="9590"/>
                      </a:lnTo>
                      <a:lnTo>
                        <a:pt x="13446" y="9738"/>
                      </a:lnTo>
                      <a:close/>
                      <a:moveTo>
                        <a:pt x="12856" y="9658"/>
                      </a:moveTo>
                      <a:lnTo>
                        <a:pt x="12783" y="9650"/>
                      </a:lnTo>
                      <a:cubicBezTo>
                        <a:pt x="12770" y="9649"/>
                        <a:pt x="12758" y="9644"/>
                        <a:pt x="12747" y="9636"/>
                      </a:cubicBezTo>
                      <a:lnTo>
                        <a:pt x="12700" y="9601"/>
                      </a:lnTo>
                      <a:lnTo>
                        <a:pt x="12652" y="9562"/>
                      </a:lnTo>
                      <a:lnTo>
                        <a:pt x="12608" y="9527"/>
                      </a:lnTo>
                      <a:lnTo>
                        <a:pt x="12564" y="9503"/>
                      </a:lnTo>
                      <a:lnTo>
                        <a:pt x="12519" y="9484"/>
                      </a:lnTo>
                      <a:lnTo>
                        <a:pt x="12460" y="9461"/>
                      </a:lnTo>
                      <a:lnTo>
                        <a:pt x="12334" y="9418"/>
                      </a:lnTo>
                      <a:lnTo>
                        <a:pt x="12310" y="9410"/>
                      </a:lnTo>
                      <a:lnTo>
                        <a:pt x="12356" y="9269"/>
                      </a:lnTo>
                      <a:lnTo>
                        <a:pt x="12381" y="9277"/>
                      </a:lnTo>
                      <a:lnTo>
                        <a:pt x="12515" y="9322"/>
                      </a:lnTo>
                      <a:lnTo>
                        <a:pt x="12578" y="9347"/>
                      </a:lnTo>
                      <a:lnTo>
                        <a:pt x="12639" y="9374"/>
                      </a:lnTo>
                      <a:lnTo>
                        <a:pt x="12699" y="9410"/>
                      </a:lnTo>
                      <a:lnTo>
                        <a:pt x="12747" y="9447"/>
                      </a:lnTo>
                      <a:lnTo>
                        <a:pt x="12789" y="9482"/>
                      </a:lnTo>
                      <a:lnTo>
                        <a:pt x="12836" y="9517"/>
                      </a:lnTo>
                      <a:lnTo>
                        <a:pt x="12799" y="9503"/>
                      </a:lnTo>
                      <a:lnTo>
                        <a:pt x="12872" y="9510"/>
                      </a:lnTo>
                      <a:lnTo>
                        <a:pt x="12856" y="9658"/>
                      </a:lnTo>
                      <a:close/>
                      <a:moveTo>
                        <a:pt x="11987" y="9124"/>
                      </a:moveTo>
                      <a:lnTo>
                        <a:pt x="11986" y="9123"/>
                      </a:lnTo>
                      <a:lnTo>
                        <a:pt x="12004" y="9130"/>
                      </a:lnTo>
                      <a:lnTo>
                        <a:pt x="11947" y="9115"/>
                      </a:lnTo>
                      <a:lnTo>
                        <a:pt x="11967" y="9118"/>
                      </a:lnTo>
                      <a:lnTo>
                        <a:pt x="11906" y="9119"/>
                      </a:lnTo>
                      <a:lnTo>
                        <a:pt x="11918" y="9117"/>
                      </a:lnTo>
                      <a:lnTo>
                        <a:pt x="11891" y="9123"/>
                      </a:lnTo>
                      <a:lnTo>
                        <a:pt x="11863" y="8977"/>
                      </a:lnTo>
                      <a:lnTo>
                        <a:pt x="11891" y="8971"/>
                      </a:lnTo>
                      <a:cubicBezTo>
                        <a:pt x="11895" y="8971"/>
                        <a:pt x="11899" y="8970"/>
                        <a:pt x="11903" y="8970"/>
                      </a:cubicBezTo>
                      <a:lnTo>
                        <a:pt x="11964" y="8969"/>
                      </a:lnTo>
                      <a:cubicBezTo>
                        <a:pt x="11971" y="8969"/>
                        <a:pt x="11978" y="8970"/>
                        <a:pt x="11984" y="8972"/>
                      </a:cubicBezTo>
                      <a:lnTo>
                        <a:pt x="12041" y="8987"/>
                      </a:lnTo>
                      <a:cubicBezTo>
                        <a:pt x="12047" y="8988"/>
                        <a:pt x="12053" y="8991"/>
                        <a:pt x="12059" y="8994"/>
                      </a:cubicBezTo>
                      <a:lnTo>
                        <a:pt x="11987" y="9124"/>
                      </a:lnTo>
                      <a:close/>
                      <a:moveTo>
                        <a:pt x="11514" y="9305"/>
                      </a:moveTo>
                      <a:lnTo>
                        <a:pt x="11398" y="9373"/>
                      </a:lnTo>
                      <a:lnTo>
                        <a:pt x="11328" y="9409"/>
                      </a:lnTo>
                      <a:lnTo>
                        <a:pt x="11261" y="9438"/>
                      </a:lnTo>
                      <a:cubicBezTo>
                        <a:pt x="11236" y="9448"/>
                        <a:pt x="11208" y="9445"/>
                        <a:pt x="11187" y="9429"/>
                      </a:cubicBezTo>
                      <a:lnTo>
                        <a:pt x="11125" y="9383"/>
                      </a:lnTo>
                      <a:lnTo>
                        <a:pt x="11070" y="9335"/>
                      </a:lnTo>
                      <a:lnTo>
                        <a:pt x="11025" y="9287"/>
                      </a:lnTo>
                      <a:lnTo>
                        <a:pt x="10988" y="9239"/>
                      </a:lnTo>
                      <a:lnTo>
                        <a:pt x="10958" y="9192"/>
                      </a:lnTo>
                      <a:lnTo>
                        <a:pt x="10950" y="9175"/>
                      </a:lnTo>
                      <a:lnTo>
                        <a:pt x="11082" y="9108"/>
                      </a:lnTo>
                      <a:lnTo>
                        <a:pt x="11085" y="9113"/>
                      </a:lnTo>
                      <a:lnTo>
                        <a:pt x="11107" y="9149"/>
                      </a:lnTo>
                      <a:lnTo>
                        <a:pt x="11134" y="9186"/>
                      </a:lnTo>
                      <a:lnTo>
                        <a:pt x="11169" y="9224"/>
                      </a:lnTo>
                      <a:lnTo>
                        <a:pt x="11214" y="9264"/>
                      </a:lnTo>
                      <a:lnTo>
                        <a:pt x="11276" y="9310"/>
                      </a:lnTo>
                      <a:lnTo>
                        <a:pt x="11202" y="9301"/>
                      </a:lnTo>
                      <a:lnTo>
                        <a:pt x="11260" y="9276"/>
                      </a:lnTo>
                      <a:lnTo>
                        <a:pt x="11323" y="9244"/>
                      </a:lnTo>
                      <a:lnTo>
                        <a:pt x="11439" y="9176"/>
                      </a:lnTo>
                      <a:lnTo>
                        <a:pt x="11514" y="9305"/>
                      </a:lnTo>
                      <a:close/>
                      <a:moveTo>
                        <a:pt x="10746" y="8814"/>
                      </a:moveTo>
                      <a:lnTo>
                        <a:pt x="10721" y="8791"/>
                      </a:lnTo>
                      <a:lnTo>
                        <a:pt x="10665" y="8746"/>
                      </a:lnTo>
                      <a:cubicBezTo>
                        <a:pt x="10654" y="8738"/>
                        <a:pt x="10646" y="8726"/>
                        <a:pt x="10641" y="8713"/>
                      </a:cubicBezTo>
                      <a:lnTo>
                        <a:pt x="10629" y="8677"/>
                      </a:lnTo>
                      <a:lnTo>
                        <a:pt x="10769" y="8628"/>
                      </a:lnTo>
                      <a:lnTo>
                        <a:pt x="10782" y="8664"/>
                      </a:lnTo>
                      <a:lnTo>
                        <a:pt x="10758" y="8630"/>
                      </a:lnTo>
                      <a:lnTo>
                        <a:pt x="10822" y="8682"/>
                      </a:lnTo>
                      <a:lnTo>
                        <a:pt x="10847" y="8705"/>
                      </a:lnTo>
                      <a:lnTo>
                        <a:pt x="10746" y="8814"/>
                      </a:lnTo>
                      <a:close/>
                      <a:moveTo>
                        <a:pt x="10369" y="8466"/>
                      </a:moveTo>
                      <a:lnTo>
                        <a:pt x="10289" y="8452"/>
                      </a:lnTo>
                      <a:lnTo>
                        <a:pt x="10174" y="8424"/>
                      </a:lnTo>
                      <a:lnTo>
                        <a:pt x="10113" y="8404"/>
                      </a:lnTo>
                      <a:lnTo>
                        <a:pt x="10049" y="8382"/>
                      </a:lnTo>
                      <a:lnTo>
                        <a:pt x="9983" y="8359"/>
                      </a:lnTo>
                      <a:lnTo>
                        <a:pt x="9919" y="8337"/>
                      </a:lnTo>
                      <a:lnTo>
                        <a:pt x="9860" y="8315"/>
                      </a:lnTo>
                      <a:lnTo>
                        <a:pt x="9814" y="8300"/>
                      </a:lnTo>
                      <a:lnTo>
                        <a:pt x="9787" y="8290"/>
                      </a:lnTo>
                      <a:lnTo>
                        <a:pt x="9841" y="8151"/>
                      </a:lnTo>
                      <a:lnTo>
                        <a:pt x="9861" y="8159"/>
                      </a:lnTo>
                      <a:lnTo>
                        <a:pt x="9911" y="8176"/>
                      </a:lnTo>
                      <a:lnTo>
                        <a:pt x="9968" y="8196"/>
                      </a:lnTo>
                      <a:lnTo>
                        <a:pt x="10032" y="8218"/>
                      </a:lnTo>
                      <a:lnTo>
                        <a:pt x="10098" y="8241"/>
                      </a:lnTo>
                      <a:lnTo>
                        <a:pt x="10160" y="8263"/>
                      </a:lnTo>
                      <a:lnTo>
                        <a:pt x="10209" y="8279"/>
                      </a:lnTo>
                      <a:lnTo>
                        <a:pt x="10314" y="8305"/>
                      </a:lnTo>
                      <a:lnTo>
                        <a:pt x="10395" y="8319"/>
                      </a:lnTo>
                      <a:lnTo>
                        <a:pt x="10369" y="8466"/>
                      </a:lnTo>
                      <a:close/>
                      <a:moveTo>
                        <a:pt x="9448" y="8143"/>
                      </a:moveTo>
                      <a:lnTo>
                        <a:pt x="9398" y="8162"/>
                      </a:lnTo>
                      <a:lnTo>
                        <a:pt x="9359" y="8182"/>
                      </a:lnTo>
                      <a:lnTo>
                        <a:pt x="9324" y="8202"/>
                      </a:lnTo>
                      <a:lnTo>
                        <a:pt x="9251" y="8072"/>
                      </a:lnTo>
                      <a:lnTo>
                        <a:pt x="9292" y="8049"/>
                      </a:lnTo>
                      <a:lnTo>
                        <a:pt x="9345" y="8023"/>
                      </a:lnTo>
                      <a:lnTo>
                        <a:pt x="9395" y="8004"/>
                      </a:lnTo>
                      <a:lnTo>
                        <a:pt x="9448" y="8143"/>
                      </a:lnTo>
                      <a:close/>
                      <a:moveTo>
                        <a:pt x="8982" y="8471"/>
                      </a:moveTo>
                      <a:lnTo>
                        <a:pt x="8808" y="8501"/>
                      </a:lnTo>
                      <a:lnTo>
                        <a:pt x="8625" y="8519"/>
                      </a:lnTo>
                      <a:lnTo>
                        <a:pt x="8442" y="8530"/>
                      </a:lnTo>
                      <a:lnTo>
                        <a:pt x="8380" y="8531"/>
                      </a:lnTo>
                      <a:lnTo>
                        <a:pt x="8377" y="8382"/>
                      </a:lnTo>
                      <a:lnTo>
                        <a:pt x="8433" y="8381"/>
                      </a:lnTo>
                      <a:lnTo>
                        <a:pt x="8610" y="8372"/>
                      </a:lnTo>
                      <a:lnTo>
                        <a:pt x="8783" y="8354"/>
                      </a:lnTo>
                      <a:lnTo>
                        <a:pt x="8957" y="8324"/>
                      </a:lnTo>
                      <a:lnTo>
                        <a:pt x="8982" y="8471"/>
                      </a:lnTo>
                      <a:close/>
                      <a:moveTo>
                        <a:pt x="7936" y="8542"/>
                      </a:moveTo>
                      <a:lnTo>
                        <a:pt x="7897" y="8544"/>
                      </a:lnTo>
                      <a:lnTo>
                        <a:pt x="7790" y="8551"/>
                      </a:lnTo>
                      <a:lnTo>
                        <a:pt x="7780" y="8403"/>
                      </a:lnTo>
                      <a:lnTo>
                        <a:pt x="7892" y="8395"/>
                      </a:lnTo>
                      <a:lnTo>
                        <a:pt x="7931" y="8394"/>
                      </a:lnTo>
                      <a:lnTo>
                        <a:pt x="7936" y="8542"/>
                      </a:lnTo>
                      <a:close/>
                      <a:moveTo>
                        <a:pt x="7453" y="8761"/>
                      </a:moveTo>
                      <a:lnTo>
                        <a:pt x="7429" y="8778"/>
                      </a:lnTo>
                      <a:lnTo>
                        <a:pt x="7373" y="8813"/>
                      </a:lnTo>
                      <a:lnTo>
                        <a:pt x="7313" y="8842"/>
                      </a:lnTo>
                      <a:lnTo>
                        <a:pt x="7274" y="8856"/>
                      </a:lnTo>
                      <a:lnTo>
                        <a:pt x="7233" y="8871"/>
                      </a:lnTo>
                      <a:lnTo>
                        <a:pt x="7181" y="8887"/>
                      </a:lnTo>
                      <a:lnTo>
                        <a:pt x="7122" y="8908"/>
                      </a:lnTo>
                      <a:lnTo>
                        <a:pt x="7047" y="8934"/>
                      </a:lnTo>
                      <a:lnTo>
                        <a:pt x="6955" y="8966"/>
                      </a:lnTo>
                      <a:lnTo>
                        <a:pt x="6929" y="8975"/>
                      </a:lnTo>
                      <a:lnTo>
                        <a:pt x="6898" y="8987"/>
                      </a:lnTo>
                      <a:lnTo>
                        <a:pt x="6884" y="8992"/>
                      </a:lnTo>
                      <a:lnTo>
                        <a:pt x="6837" y="8851"/>
                      </a:lnTo>
                      <a:lnTo>
                        <a:pt x="6845" y="8848"/>
                      </a:lnTo>
                      <a:lnTo>
                        <a:pt x="6878" y="8836"/>
                      </a:lnTo>
                      <a:lnTo>
                        <a:pt x="6906" y="8825"/>
                      </a:lnTo>
                      <a:lnTo>
                        <a:pt x="6998" y="8793"/>
                      </a:lnTo>
                      <a:lnTo>
                        <a:pt x="7073" y="8767"/>
                      </a:lnTo>
                      <a:lnTo>
                        <a:pt x="7136" y="8746"/>
                      </a:lnTo>
                      <a:lnTo>
                        <a:pt x="7184" y="8730"/>
                      </a:lnTo>
                      <a:lnTo>
                        <a:pt x="7223" y="8717"/>
                      </a:lnTo>
                      <a:lnTo>
                        <a:pt x="7250" y="8707"/>
                      </a:lnTo>
                      <a:lnTo>
                        <a:pt x="7296" y="8686"/>
                      </a:lnTo>
                      <a:lnTo>
                        <a:pt x="7343" y="8657"/>
                      </a:lnTo>
                      <a:lnTo>
                        <a:pt x="7367" y="8640"/>
                      </a:lnTo>
                      <a:lnTo>
                        <a:pt x="7453" y="8761"/>
                      </a:lnTo>
                      <a:close/>
                      <a:moveTo>
                        <a:pt x="6820" y="9273"/>
                      </a:moveTo>
                      <a:lnTo>
                        <a:pt x="6821" y="9307"/>
                      </a:lnTo>
                      <a:lnTo>
                        <a:pt x="6825" y="9391"/>
                      </a:lnTo>
                      <a:lnTo>
                        <a:pt x="6827" y="9415"/>
                      </a:lnTo>
                      <a:lnTo>
                        <a:pt x="6680" y="9431"/>
                      </a:lnTo>
                      <a:lnTo>
                        <a:pt x="6676" y="9398"/>
                      </a:lnTo>
                      <a:lnTo>
                        <a:pt x="6672" y="9310"/>
                      </a:lnTo>
                      <a:lnTo>
                        <a:pt x="6671" y="9277"/>
                      </a:lnTo>
                      <a:lnTo>
                        <a:pt x="6820" y="9273"/>
                      </a:lnTo>
                      <a:close/>
                      <a:moveTo>
                        <a:pt x="7046" y="9651"/>
                      </a:moveTo>
                      <a:lnTo>
                        <a:pt x="7046" y="9651"/>
                      </a:lnTo>
                      <a:cubicBezTo>
                        <a:pt x="7052" y="9656"/>
                        <a:pt x="7057" y="9662"/>
                        <a:pt x="7061" y="9669"/>
                      </a:cubicBezTo>
                      <a:lnTo>
                        <a:pt x="7098" y="9733"/>
                      </a:lnTo>
                      <a:lnTo>
                        <a:pt x="7127" y="9797"/>
                      </a:lnTo>
                      <a:lnTo>
                        <a:pt x="7146" y="9856"/>
                      </a:lnTo>
                      <a:lnTo>
                        <a:pt x="7158" y="9909"/>
                      </a:lnTo>
                      <a:cubicBezTo>
                        <a:pt x="7159" y="9913"/>
                        <a:pt x="7160" y="9917"/>
                        <a:pt x="7160" y="9922"/>
                      </a:cubicBezTo>
                      <a:lnTo>
                        <a:pt x="7163" y="10001"/>
                      </a:lnTo>
                      <a:lnTo>
                        <a:pt x="7161" y="10075"/>
                      </a:lnTo>
                      <a:lnTo>
                        <a:pt x="7162" y="10103"/>
                      </a:lnTo>
                      <a:lnTo>
                        <a:pt x="7166" y="10127"/>
                      </a:lnTo>
                      <a:lnTo>
                        <a:pt x="7163" y="10116"/>
                      </a:lnTo>
                      <a:lnTo>
                        <a:pt x="7174" y="10150"/>
                      </a:lnTo>
                      <a:lnTo>
                        <a:pt x="7168" y="10136"/>
                      </a:lnTo>
                      <a:lnTo>
                        <a:pt x="7188" y="10172"/>
                      </a:lnTo>
                      <a:lnTo>
                        <a:pt x="7183" y="10163"/>
                      </a:lnTo>
                      <a:lnTo>
                        <a:pt x="7212" y="10201"/>
                      </a:lnTo>
                      <a:lnTo>
                        <a:pt x="7218" y="10207"/>
                      </a:lnTo>
                      <a:lnTo>
                        <a:pt x="7112" y="10311"/>
                      </a:lnTo>
                      <a:lnTo>
                        <a:pt x="7093" y="10292"/>
                      </a:lnTo>
                      <a:lnTo>
                        <a:pt x="7064" y="10254"/>
                      </a:lnTo>
                      <a:cubicBezTo>
                        <a:pt x="7062" y="10251"/>
                        <a:pt x="7060" y="10248"/>
                        <a:pt x="7059" y="10245"/>
                      </a:cubicBezTo>
                      <a:lnTo>
                        <a:pt x="7039" y="10209"/>
                      </a:lnTo>
                      <a:cubicBezTo>
                        <a:pt x="7036" y="10204"/>
                        <a:pt x="7034" y="10200"/>
                        <a:pt x="7033" y="10195"/>
                      </a:cubicBezTo>
                      <a:lnTo>
                        <a:pt x="7022" y="10161"/>
                      </a:lnTo>
                      <a:cubicBezTo>
                        <a:pt x="7021" y="10158"/>
                        <a:pt x="7020" y="10154"/>
                        <a:pt x="7019" y="10150"/>
                      </a:cubicBezTo>
                      <a:lnTo>
                        <a:pt x="7013" y="10108"/>
                      </a:lnTo>
                      <a:lnTo>
                        <a:pt x="7012" y="10070"/>
                      </a:lnTo>
                      <a:lnTo>
                        <a:pt x="7014" y="10006"/>
                      </a:lnTo>
                      <a:lnTo>
                        <a:pt x="7011" y="9927"/>
                      </a:lnTo>
                      <a:lnTo>
                        <a:pt x="7013" y="9940"/>
                      </a:lnTo>
                      <a:lnTo>
                        <a:pt x="7005" y="9901"/>
                      </a:lnTo>
                      <a:lnTo>
                        <a:pt x="6992" y="9858"/>
                      </a:lnTo>
                      <a:lnTo>
                        <a:pt x="6969" y="9808"/>
                      </a:lnTo>
                      <a:lnTo>
                        <a:pt x="6932" y="9744"/>
                      </a:lnTo>
                      <a:lnTo>
                        <a:pt x="6947" y="9762"/>
                      </a:lnTo>
                      <a:lnTo>
                        <a:pt x="7046" y="9651"/>
                      </a:lnTo>
                      <a:close/>
                      <a:moveTo>
                        <a:pt x="7420" y="10620"/>
                      </a:moveTo>
                      <a:lnTo>
                        <a:pt x="7423" y="10644"/>
                      </a:lnTo>
                      <a:lnTo>
                        <a:pt x="7420" y="10630"/>
                      </a:lnTo>
                      <a:lnTo>
                        <a:pt x="7434" y="10670"/>
                      </a:lnTo>
                      <a:lnTo>
                        <a:pt x="7429" y="10659"/>
                      </a:lnTo>
                      <a:lnTo>
                        <a:pt x="7450" y="10697"/>
                      </a:lnTo>
                      <a:lnTo>
                        <a:pt x="7438" y="10681"/>
                      </a:lnTo>
                      <a:lnTo>
                        <a:pt x="7456" y="10700"/>
                      </a:lnTo>
                      <a:lnTo>
                        <a:pt x="7436" y="10685"/>
                      </a:lnTo>
                      <a:lnTo>
                        <a:pt x="7447" y="10691"/>
                      </a:lnTo>
                      <a:lnTo>
                        <a:pt x="7381" y="10824"/>
                      </a:lnTo>
                      <a:lnTo>
                        <a:pt x="7369" y="10818"/>
                      </a:lnTo>
                      <a:cubicBezTo>
                        <a:pt x="7361" y="10814"/>
                        <a:pt x="7354" y="10809"/>
                        <a:pt x="7349" y="10803"/>
                      </a:cubicBezTo>
                      <a:lnTo>
                        <a:pt x="7331" y="10784"/>
                      </a:lnTo>
                      <a:cubicBezTo>
                        <a:pt x="7326" y="10779"/>
                        <a:pt x="7322" y="10774"/>
                        <a:pt x="7319" y="10768"/>
                      </a:cubicBezTo>
                      <a:lnTo>
                        <a:pt x="7298" y="10730"/>
                      </a:lnTo>
                      <a:cubicBezTo>
                        <a:pt x="7296" y="10727"/>
                        <a:pt x="7295" y="10723"/>
                        <a:pt x="7293" y="10719"/>
                      </a:cubicBezTo>
                      <a:lnTo>
                        <a:pt x="7279" y="10679"/>
                      </a:lnTo>
                      <a:cubicBezTo>
                        <a:pt x="7278" y="10675"/>
                        <a:pt x="7277" y="10670"/>
                        <a:pt x="7276" y="10665"/>
                      </a:cubicBezTo>
                      <a:lnTo>
                        <a:pt x="7273" y="10642"/>
                      </a:lnTo>
                      <a:lnTo>
                        <a:pt x="7420" y="10620"/>
                      </a:lnTo>
                      <a:close/>
                      <a:moveTo>
                        <a:pt x="7757" y="11067"/>
                      </a:moveTo>
                      <a:lnTo>
                        <a:pt x="7740" y="11072"/>
                      </a:lnTo>
                      <a:cubicBezTo>
                        <a:pt x="7735" y="11073"/>
                        <a:pt x="7729" y="11074"/>
                        <a:pt x="7722" y="11074"/>
                      </a:cubicBezTo>
                      <a:lnTo>
                        <a:pt x="7709" y="11074"/>
                      </a:lnTo>
                      <a:lnTo>
                        <a:pt x="7692" y="11072"/>
                      </a:lnTo>
                      <a:cubicBezTo>
                        <a:pt x="7684" y="11071"/>
                        <a:pt x="7675" y="11069"/>
                        <a:pt x="7667" y="11065"/>
                      </a:cubicBezTo>
                      <a:lnTo>
                        <a:pt x="7665" y="11064"/>
                      </a:lnTo>
                      <a:cubicBezTo>
                        <a:pt x="7630" y="11046"/>
                        <a:pt x="7615" y="11004"/>
                        <a:pt x="7630" y="10968"/>
                      </a:cubicBezTo>
                      <a:cubicBezTo>
                        <a:pt x="7646" y="10932"/>
                        <a:pt x="7688" y="10914"/>
                        <a:pt x="7725" y="10928"/>
                      </a:cubicBezTo>
                      <a:lnTo>
                        <a:pt x="7733" y="10931"/>
                      </a:lnTo>
                      <a:lnTo>
                        <a:pt x="7751" y="10937"/>
                      </a:lnTo>
                      <a:lnTo>
                        <a:pt x="7791" y="10950"/>
                      </a:lnTo>
                      <a:lnTo>
                        <a:pt x="7848" y="10970"/>
                      </a:lnTo>
                      <a:lnTo>
                        <a:pt x="7885" y="10983"/>
                      </a:lnTo>
                      <a:lnTo>
                        <a:pt x="7930" y="11000"/>
                      </a:lnTo>
                      <a:cubicBezTo>
                        <a:pt x="7943" y="11005"/>
                        <a:pt x="7955" y="11013"/>
                        <a:pt x="7964" y="11025"/>
                      </a:cubicBezTo>
                      <a:lnTo>
                        <a:pt x="8001" y="11074"/>
                      </a:lnTo>
                      <a:lnTo>
                        <a:pt x="8039" y="11118"/>
                      </a:lnTo>
                      <a:lnTo>
                        <a:pt x="8079" y="11175"/>
                      </a:lnTo>
                      <a:cubicBezTo>
                        <a:pt x="8082" y="11179"/>
                        <a:pt x="8085" y="11183"/>
                        <a:pt x="8087" y="11188"/>
                      </a:cubicBezTo>
                      <a:lnTo>
                        <a:pt x="8099" y="11216"/>
                      </a:lnTo>
                      <a:cubicBezTo>
                        <a:pt x="8101" y="11221"/>
                        <a:pt x="8102" y="11226"/>
                        <a:pt x="8103" y="11231"/>
                      </a:cubicBezTo>
                      <a:lnTo>
                        <a:pt x="8109" y="11262"/>
                      </a:lnTo>
                      <a:lnTo>
                        <a:pt x="8116" y="11357"/>
                      </a:lnTo>
                      <a:lnTo>
                        <a:pt x="7968" y="11366"/>
                      </a:lnTo>
                      <a:lnTo>
                        <a:pt x="7964" y="11291"/>
                      </a:lnTo>
                      <a:lnTo>
                        <a:pt x="7958" y="11260"/>
                      </a:lnTo>
                      <a:lnTo>
                        <a:pt x="7962" y="11275"/>
                      </a:lnTo>
                      <a:lnTo>
                        <a:pt x="7950" y="11247"/>
                      </a:lnTo>
                      <a:lnTo>
                        <a:pt x="7958" y="11260"/>
                      </a:lnTo>
                      <a:lnTo>
                        <a:pt x="7926" y="11215"/>
                      </a:lnTo>
                      <a:lnTo>
                        <a:pt x="7882" y="11163"/>
                      </a:lnTo>
                      <a:lnTo>
                        <a:pt x="7845" y="11114"/>
                      </a:lnTo>
                      <a:lnTo>
                        <a:pt x="7879" y="11139"/>
                      </a:lnTo>
                      <a:lnTo>
                        <a:pt x="7836" y="11124"/>
                      </a:lnTo>
                      <a:lnTo>
                        <a:pt x="7799" y="11111"/>
                      </a:lnTo>
                      <a:lnTo>
                        <a:pt x="7742" y="11091"/>
                      </a:lnTo>
                      <a:lnTo>
                        <a:pt x="7706" y="11078"/>
                      </a:lnTo>
                      <a:lnTo>
                        <a:pt x="7680" y="11070"/>
                      </a:lnTo>
                      <a:lnTo>
                        <a:pt x="7672" y="11067"/>
                      </a:lnTo>
                      <a:lnTo>
                        <a:pt x="7732" y="10931"/>
                      </a:lnTo>
                      <a:lnTo>
                        <a:pt x="7734" y="10932"/>
                      </a:lnTo>
                      <a:lnTo>
                        <a:pt x="7709" y="10925"/>
                      </a:lnTo>
                      <a:lnTo>
                        <a:pt x="7722" y="10925"/>
                      </a:lnTo>
                      <a:lnTo>
                        <a:pt x="7704" y="10927"/>
                      </a:lnTo>
                      <a:lnTo>
                        <a:pt x="7721" y="10923"/>
                      </a:lnTo>
                      <a:lnTo>
                        <a:pt x="7757" y="11067"/>
                      </a:lnTo>
                      <a:close/>
                      <a:moveTo>
                        <a:pt x="8024" y="11843"/>
                      </a:moveTo>
                      <a:lnTo>
                        <a:pt x="7989" y="11881"/>
                      </a:lnTo>
                      <a:cubicBezTo>
                        <a:pt x="7986" y="11884"/>
                        <a:pt x="7982" y="11888"/>
                        <a:pt x="7978" y="11890"/>
                      </a:cubicBezTo>
                      <a:lnTo>
                        <a:pt x="7937" y="11920"/>
                      </a:lnTo>
                      <a:cubicBezTo>
                        <a:pt x="7933" y="11923"/>
                        <a:pt x="7929" y="11926"/>
                        <a:pt x="7925" y="11928"/>
                      </a:cubicBezTo>
                      <a:lnTo>
                        <a:pt x="7883" y="11948"/>
                      </a:lnTo>
                      <a:lnTo>
                        <a:pt x="7819" y="11813"/>
                      </a:lnTo>
                      <a:lnTo>
                        <a:pt x="7862" y="11793"/>
                      </a:lnTo>
                      <a:lnTo>
                        <a:pt x="7850" y="11801"/>
                      </a:lnTo>
                      <a:lnTo>
                        <a:pt x="7891" y="11771"/>
                      </a:lnTo>
                      <a:lnTo>
                        <a:pt x="7880" y="11780"/>
                      </a:lnTo>
                      <a:lnTo>
                        <a:pt x="7914" y="11743"/>
                      </a:lnTo>
                      <a:lnTo>
                        <a:pt x="8024" y="11843"/>
                      </a:lnTo>
                      <a:close/>
                      <a:moveTo>
                        <a:pt x="7483" y="12121"/>
                      </a:moveTo>
                      <a:lnTo>
                        <a:pt x="7424" y="12158"/>
                      </a:lnTo>
                      <a:lnTo>
                        <a:pt x="7447" y="12135"/>
                      </a:lnTo>
                      <a:lnTo>
                        <a:pt x="7404" y="12203"/>
                      </a:lnTo>
                      <a:lnTo>
                        <a:pt x="7369" y="12265"/>
                      </a:lnTo>
                      <a:lnTo>
                        <a:pt x="7314" y="12383"/>
                      </a:lnTo>
                      <a:lnTo>
                        <a:pt x="7278" y="12494"/>
                      </a:lnTo>
                      <a:lnTo>
                        <a:pt x="7257" y="12592"/>
                      </a:lnTo>
                      <a:lnTo>
                        <a:pt x="7112" y="12561"/>
                      </a:lnTo>
                      <a:lnTo>
                        <a:pt x="7137" y="12447"/>
                      </a:lnTo>
                      <a:lnTo>
                        <a:pt x="7179" y="12320"/>
                      </a:lnTo>
                      <a:lnTo>
                        <a:pt x="7240" y="12192"/>
                      </a:lnTo>
                      <a:lnTo>
                        <a:pt x="7279" y="12124"/>
                      </a:lnTo>
                      <a:lnTo>
                        <a:pt x="7322" y="12056"/>
                      </a:lnTo>
                      <a:cubicBezTo>
                        <a:pt x="7328" y="12047"/>
                        <a:pt x="7335" y="12039"/>
                        <a:pt x="7345" y="12033"/>
                      </a:cubicBezTo>
                      <a:lnTo>
                        <a:pt x="7403" y="11995"/>
                      </a:lnTo>
                      <a:lnTo>
                        <a:pt x="7483" y="12121"/>
                      </a:lnTo>
                      <a:close/>
                      <a:moveTo>
                        <a:pt x="7216" y="13026"/>
                      </a:moveTo>
                      <a:lnTo>
                        <a:pt x="7211" y="13098"/>
                      </a:lnTo>
                      <a:lnTo>
                        <a:pt x="7204" y="13175"/>
                      </a:lnTo>
                      <a:lnTo>
                        <a:pt x="7056" y="13162"/>
                      </a:lnTo>
                      <a:lnTo>
                        <a:pt x="7062" y="13085"/>
                      </a:lnTo>
                      <a:lnTo>
                        <a:pt x="7068" y="13014"/>
                      </a:lnTo>
                      <a:lnTo>
                        <a:pt x="7216" y="13026"/>
                      </a:lnTo>
                      <a:close/>
                      <a:moveTo>
                        <a:pt x="6752" y="13051"/>
                      </a:moveTo>
                      <a:lnTo>
                        <a:pt x="6729" y="13050"/>
                      </a:lnTo>
                      <a:lnTo>
                        <a:pt x="6749" y="13048"/>
                      </a:lnTo>
                      <a:lnTo>
                        <a:pt x="6651" y="13071"/>
                      </a:lnTo>
                      <a:lnTo>
                        <a:pt x="6565" y="13104"/>
                      </a:lnTo>
                      <a:lnTo>
                        <a:pt x="6472" y="13145"/>
                      </a:lnTo>
                      <a:lnTo>
                        <a:pt x="6371" y="13183"/>
                      </a:lnTo>
                      <a:lnTo>
                        <a:pt x="6294" y="13207"/>
                      </a:lnTo>
                      <a:lnTo>
                        <a:pt x="6215" y="13222"/>
                      </a:lnTo>
                      <a:lnTo>
                        <a:pt x="6198" y="13224"/>
                      </a:lnTo>
                      <a:lnTo>
                        <a:pt x="6183" y="13077"/>
                      </a:lnTo>
                      <a:lnTo>
                        <a:pt x="6186" y="13077"/>
                      </a:lnTo>
                      <a:lnTo>
                        <a:pt x="6251" y="13064"/>
                      </a:lnTo>
                      <a:lnTo>
                        <a:pt x="6318" y="13044"/>
                      </a:lnTo>
                      <a:lnTo>
                        <a:pt x="6413" y="13008"/>
                      </a:lnTo>
                      <a:lnTo>
                        <a:pt x="6512" y="12965"/>
                      </a:lnTo>
                      <a:lnTo>
                        <a:pt x="6617" y="12926"/>
                      </a:lnTo>
                      <a:lnTo>
                        <a:pt x="6715" y="12903"/>
                      </a:lnTo>
                      <a:cubicBezTo>
                        <a:pt x="6722" y="12902"/>
                        <a:pt x="6729" y="12901"/>
                        <a:pt x="6736" y="12901"/>
                      </a:cubicBezTo>
                      <a:lnTo>
                        <a:pt x="6759" y="12902"/>
                      </a:lnTo>
                      <a:lnTo>
                        <a:pt x="6752" y="13051"/>
                      </a:lnTo>
                      <a:close/>
                      <a:moveTo>
                        <a:pt x="5789" y="13251"/>
                      </a:moveTo>
                      <a:lnTo>
                        <a:pt x="5733" y="13288"/>
                      </a:lnTo>
                      <a:lnTo>
                        <a:pt x="5662" y="13327"/>
                      </a:lnTo>
                      <a:lnTo>
                        <a:pt x="5649" y="13332"/>
                      </a:lnTo>
                      <a:lnTo>
                        <a:pt x="5591" y="13196"/>
                      </a:lnTo>
                      <a:lnTo>
                        <a:pt x="5652" y="13163"/>
                      </a:lnTo>
                      <a:lnTo>
                        <a:pt x="5708" y="13127"/>
                      </a:lnTo>
                      <a:lnTo>
                        <a:pt x="5789" y="13251"/>
                      </a:lnTo>
                      <a:close/>
                      <a:moveTo>
                        <a:pt x="5171" y="13383"/>
                      </a:moveTo>
                      <a:lnTo>
                        <a:pt x="5170" y="13383"/>
                      </a:lnTo>
                      <a:lnTo>
                        <a:pt x="5102" y="13361"/>
                      </a:lnTo>
                      <a:lnTo>
                        <a:pt x="5037" y="13332"/>
                      </a:lnTo>
                      <a:lnTo>
                        <a:pt x="4972" y="13298"/>
                      </a:lnTo>
                      <a:lnTo>
                        <a:pt x="4909" y="13256"/>
                      </a:lnTo>
                      <a:lnTo>
                        <a:pt x="4847" y="13208"/>
                      </a:lnTo>
                      <a:lnTo>
                        <a:pt x="4732" y="13098"/>
                      </a:lnTo>
                      <a:lnTo>
                        <a:pt x="4803" y="13116"/>
                      </a:lnTo>
                      <a:lnTo>
                        <a:pt x="4751" y="13130"/>
                      </a:lnTo>
                      <a:lnTo>
                        <a:pt x="4696" y="13142"/>
                      </a:lnTo>
                      <a:lnTo>
                        <a:pt x="4666" y="12996"/>
                      </a:lnTo>
                      <a:lnTo>
                        <a:pt x="4712" y="12987"/>
                      </a:lnTo>
                      <a:lnTo>
                        <a:pt x="4764" y="12973"/>
                      </a:lnTo>
                      <a:cubicBezTo>
                        <a:pt x="4789" y="12966"/>
                        <a:pt x="4816" y="12973"/>
                        <a:pt x="4835" y="12991"/>
                      </a:cubicBezTo>
                      <a:lnTo>
                        <a:pt x="4940" y="13091"/>
                      </a:lnTo>
                      <a:lnTo>
                        <a:pt x="4992" y="13133"/>
                      </a:lnTo>
                      <a:lnTo>
                        <a:pt x="5043" y="13167"/>
                      </a:lnTo>
                      <a:lnTo>
                        <a:pt x="5096" y="13196"/>
                      </a:lnTo>
                      <a:lnTo>
                        <a:pt x="5149" y="13220"/>
                      </a:lnTo>
                      <a:lnTo>
                        <a:pt x="5201" y="13238"/>
                      </a:lnTo>
                      <a:lnTo>
                        <a:pt x="5202" y="13238"/>
                      </a:lnTo>
                      <a:lnTo>
                        <a:pt x="5171" y="13383"/>
                      </a:lnTo>
                      <a:close/>
                      <a:moveTo>
                        <a:pt x="4399" y="13401"/>
                      </a:moveTo>
                      <a:lnTo>
                        <a:pt x="4366" y="13397"/>
                      </a:lnTo>
                      <a:lnTo>
                        <a:pt x="4309" y="13385"/>
                      </a:lnTo>
                      <a:lnTo>
                        <a:pt x="4242" y="13364"/>
                      </a:lnTo>
                      <a:lnTo>
                        <a:pt x="4286" y="13222"/>
                      </a:lnTo>
                      <a:lnTo>
                        <a:pt x="4342" y="13240"/>
                      </a:lnTo>
                      <a:lnTo>
                        <a:pt x="4383" y="13250"/>
                      </a:lnTo>
                      <a:lnTo>
                        <a:pt x="4417" y="13254"/>
                      </a:lnTo>
                      <a:lnTo>
                        <a:pt x="4399" y="13401"/>
                      </a:lnTo>
                      <a:close/>
                      <a:moveTo>
                        <a:pt x="3816" y="13224"/>
                      </a:moveTo>
                      <a:lnTo>
                        <a:pt x="3801" y="13218"/>
                      </a:lnTo>
                      <a:lnTo>
                        <a:pt x="3752" y="13200"/>
                      </a:lnTo>
                      <a:lnTo>
                        <a:pt x="3721" y="13188"/>
                      </a:lnTo>
                      <a:lnTo>
                        <a:pt x="3708" y="13182"/>
                      </a:lnTo>
                      <a:lnTo>
                        <a:pt x="3712" y="13184"/>
                      </a:lnTo>
                      <a:cubicBezTo>
                        <a:pt x="3706" y="13182"/>
                        <a:pt x="3700" y="13179"/>
                        <a:pt x="3695" y="13176"/>
                      </a:cubicBezTo>
                      <a:lnTo>
                        <a:pt x="3597" y="13113"/>
                      </a:lnTo>
                      <a:lnTo>
                        <a:pt x="3547" y="13077"/>
                      </a:lnTo>
                      <a:lnTo>
                        <a:pt x="3495" y="13030"/>
                      </a:lnTo>
                      <a:cubicBezTo>
                        <a:pt x="3492" y="13027"/>
                        <a:pt x="3488" y="13023"/>
                        <a:pt x="3485" y="13019"/>
                      </a:cubicBezTo>
                      <a:lnTo>
                        <a:pt x="3449" y="12969"/>
                      </a:lnTo>
                      <a:cubicBezTo>
                        <a:pt x="3447" y="12965"/>
                        <a:pt x="3444" y="12962"/>
                        <a:pt x="3443" y="12958"/>
                      </a:cubicBezTo>
                      <a:lnTo>
                        <a:pt x="3416" y="12902"/>
                      </a:lnTo>
                      <a:lnTo>
                        <a:pt x="3388" y="12849"/>
                      </a:lnTo>
                      <a:lnTo>
                        <a:pt x="3397" y="12863"/>
                      </a:lnTo>
                      <a:lnTo>
                        <a:pt x="3358" y="12818"/>
                      </a:lnTo>
                      <a:lnTo>
                        <a:pt x="3470" y="12720"/>
                      </a:lnTo>
                      <a:lnTo>
                        <a:pt x="3510" y="12766"/>
                      </a:lnTo>
                      <a:cubicBezTo>
                        <a:pt x="3513" y="12770"/>
                        <a:pt x="3517" y="12775"/>
                        <a:pt x="3519" y="12780"/>
                      </a:cubicBezTo>
                      <a:lnTo>
                        <a:pt x="3549" y="12837"/>
                      </a:lnTo>
                      <a:lnTo>
                        <a:pt x="3576" y="12893"/>
                      </a:lnTo>
                      <a:lnTo>
                        <a:pt x="3570" y="12882"/>
                      </a:lnTo>
                      <a:lnTo>
                        <a:pt x="3606" y="12932"/>
                      </a:lnTo>
                      <a:lnTo>
                        <a:pt x="3596" y="12921"/>
                      </a:lnTo>
                      <a:lnTo>
                        <a:pt x="3634" y="12956"/>
                      </a:lnTo>
                      <a:lnTo>
                        <a:pt x="3678" y="12988"/>
                      </a:lnTo>
                      <a:lnTo>
                        <a:pt x="3776" y="13051"/>
                      </a:lnTo>
                      <a:lnTo>
                        <a:pt x="3759" y="13043"/>
                      </a:lnTo>
                      <a:lnTo>
                        <a:pt x="3769" y="13047"/>
                      </a:lnTo>
                      <a:lnTo>
                        <a:pt x="3774" y="13049"/>
                      </a:lnTo>
                      <a:lnTo>
                        <a:pt x="3805" y="13061"/>
                      </a:lnTo>
                      <a:lnTo>
                        <a:pt x="3850" y="13078"/>
                      </a:lnTo>
                      <a:lnTo>
                        <a:pt x="3866" y="13084"/>
                      </a:lnTo>
                      <a:lnTo>
                        <a:pt x="3816" y="13224"/>
                      </a:lnTo>
                      <a:close/>
                      <a:moveTo>
                        <a:pt x="2980" y="12660"/>
                      </a:moveTo>
                      <a:lnTo>
                        <a:pt x="2946" y="12647"/>
                      </a:lnTo>
                      <a:lnTo>
                        <a:pt x="2864" y="12609"/>
                      </a:lnTo>
                      <a:lnTo>
                        <a:pt x="2835" y="12592"/>
                      </a:lnTo>
                      <a:lnTo>
                        <a:pt x="2910" y="12464"/>
                      </a:lnTo>
                      <a:lnTo>
                        <a:pt x="2927" y="12474"/>
                      </a:lnTo>
                      <a:lnTo>
                        <a:pt x="2999" y="12508"/>
                      </a:lnTo>
                      <a:lnTo>
                        <a:pt x="3033" y="12521"/>
                      </a:lnTo>
                      <a:lnTo>
                        <a:pt x="2980" y="12660"/>
                      </a:lnTo>
                      <a:close/>
                      <a:moveTo>
                        <a:pt x="2442" y="12611"/>
                      </a:moveTo>
                      <a:lnTo>
                        <a:pt x="2400" y="12614"/>
                      </a:lnTo>
                      <a:lnTo>
                        <a:pt x="2283" y="12627"/>
                      </a:lnTo>
                      <a:lnTo>
                        <a:pt x="2173" y="12638"/>
                      </a:lnTo>
                      <a:lnTo>
                        <a:pt x="2076" y="12650"/>
                      </a:lnTo>
                      <a:lnTo>
                        <a:pt x="1988" y="12660"/>
                      </a:lnTo>
                      <a:lnTo>
                        <a:pt x="1910" y="12670"/>
                      </a:lnTo>
                      <a:lnTo>
                        <a:pt x="1855" y="12678"/>
                      </a:lnTo>
                      <a:lnTo>
                        <a:pt x="1834" y="12531"/>
                      </a:lnTo>
                      <a:lnTo>
                        <a:pt x="1891" y="12523"/>
                      </a:lnTo>
                      <a:lnTo>
                        <a:pt x="1971" y="12513"/>
                      </a:lnTo>
                      <a:lnTo>
                        <a:pt x="2058" y="12503"/>
                      </a:lnTo>
                      <a:lnTo>
                        <a:pt x="2158" y="12491"/>
                      </a:lnTo>
                      <a:lnTo>
                        <a:pt x="2266" y="12480"/>
                      </a:lnTo>
                      <a:lnTo>
                        <a:pt x="2387" y="12466"/>
                      </a:lnTo>
                      <a:lnTo>
                        <a:pt x="2429" y="12463"/>
                      </a:lnTo>
                      <a:lnTo>
                        <a:pt x="2442" y="12611"/>
                      </a:lnTo>
                      <a:close/>
                      <a:moveTo>
                        <a:pt x="1404" y="12733"/>
                      </a:moveTo>
                      <a:lnTo>
                        <a:pt x="1392" y="12733"/>
                      </a:lnTo>
                      <a:lnTo>
                        <a:pt x="1330" y="12731"/>
                      </a:lnTo>
                      <a:lnTo>
                        <a:pt x="1258" y="12722"/>
                      </a:lnTo>
                      <a:lnTo>
                        <a:pt x="1244" y="12720"/>
                      </a:lnTo>
                      <a:lnTo>
                        <a:pt x="1266" y="12573"/>
                      </a:lnTo>
                      <a:lnTo>
                        <a:pt x="1275" y="12575"/>
                      </a:lnTo>
                      <a:lnTo>
                        <a:pt x="1335" y="12582"/>
                      </a:lnTo>
                      <a:lnTo>
                        <a:pt x="1389" y="12584"/>
                      </a:lnTo>
                      <a:lnTo>
                        <a:pt x="1401" y="12584"/>
                      </a:lnTo>
                      <a:lnTo>
                        <a:pt x="1404" y="12733"/>
                      </a:lnTo>
                      <a:close/>
                      <a:moveTo>
                        <a:pt x="803" y="12646"/>
                      </a:moveTo>
                      <a:lnTo>
                        <a:pt x="792" y="12644"/>
                      </a:lnTo>
                      <a:cubicBezTo>
                        <a:pt x="765" y="12639"/>
                        <a:pt x="742" y="12620"/>
                        <a:pt x="734" y="12593"/>
                      </a:cubicBezTo>
                      <a:lnTo>
                        <a:pt x="684" y="12436"/>
                      </a:lnTo>
                      <a:lnTo>
                        <a:pt x="637" y="12276"/>
                      </a:lnTo>
                      <a:lnTo>
                        <a:pt x="601" y="12114"/>
                      </a:lnTo>
                      <a:lnTo>
                        <a:pt x="589" y="12031"/>
                      </a:lnTo>
                      <a:lnTo>
                        <a:pt x="587" y="12011"/>
                      </a:lnTo>
                      <a:lnTo>
                        <a:pt x="736" y="12001"/>
                      </a:lnTo>
                      <a:lnTo>
                        <a:pt x="736" y="12010"/>
                      </a:lnTo>
                      <a:lnTo>
                        <a:pt x="746" y="12081"/>
                      </a:lnTo>
                      <a:lnTo>
                        <a:pt x="780" y="12235"/>
                      </a:lnTo>
                      <a:lnTo>
                        <a:pt x="825" y="12391"/>
                      </a:lnTo>
                      <a:lnTo>
                        <a:pt x="875" y="12548"/>
                      </a:lnTo>
                      <a:lnTo>
                        <a:pt x="817" y="12497"/>
                      </a:lnTo>
                      <a:lnTo>
                        <a:pt x="827" y="12499"/>
                      </a:lnTo>
                      <a:lnTo>
                        <a:pt x="803" y="12646"/>
                      </a:lnTo>
                      <a:close/>
                      <a:moveTo>
                        <a:pt x="701" y="11536"/>
                      </a:moveTo>
                      <a:lnTo>
                        <a:pt x="742" y="11483"/>
                      </a:lnTo>
                      <a:cubicBezTo>
                        <a:pt x="744" y="11480"/>
                        <a:pt x="747" y="11477"/>
                        <a:pt x="749" y="11475"/>
                      </a:cubicBezTo>
                      <a:lnTo>
                        <a:pt x="808" y="11418"/>
                      </a:lnTo>
                      <a:lnTo>
                        <a:pt x="911" y="11526"/>
                      </a:lnTo>
                      <a:lnTo>
                        <a:pt x="852" y="11582"/>
                      </a:lnTo>
                      <a:lnTo>
                        <a:pt x="859" y="11574"/>
                      </a:lnTo>
                      <a:lnTo>
                        <a:pt x="818" y="11627"/>
                      </a:lnTo>
                      <a:lnTo>
                        <a:pt x="701" y="11536"/>
                      </a:lnTo>
                      <a:close/>
                      <a:moveTo>
                        <a:pt x="837" y="11073"/>
                      </a:moveTo>
                      <a:lnTo>
                        <a:pt x="829" y="10979"/>
                      </a:lnTo>
                      <a:lnTo>
                        <a:pt x="809" y="10870"/>
                      </a:lnTo>
                      <a:lnTo>
                        <a:pt x="795" y="10826"/>
                      </a:lnTo>
                      <a:lnTo>
                        <a:pt x="776" y="10784"/>
                      </a:lnTo>
                      <a:lnTo>
                        <a:pt x="782" y="10794"/>
                      </a:lnTo>
                      <a:lnTo>
                        <a:pt x="753" y="10748"/>
                      </a:lnTo>
                      <a:lnTo>
                        <a:pt x="723" y="10712"/>
                      </a:lnTo>
                      <a:lnTo>
                        <a:pt x="687" y="10680"/>
                      </a:lnTo>
                      <a:lnTo>
                        <a:pt x="696" y="10687"/>
                      </a:lnTo>
                      <a:lnTo>
                        <a:pt x="643" y="10651"/>
                      </a:lnTo>
                      <a:lnTo>
                        <a:pt x="613" y="10635"/>
                      </a:lnTo>
                      <a:lnTo>
                        <a:pt x="685" y="10505"/>
                      </a:lnTo>
                      <a:lnTo>
                        <a:pt x="726" y="10528"/>
                      </a:lnTo>
                      <a:lnTo>
                        <a:pt x="779" y="10564"/>
                      </a:lnTo>
                      <a:cubicBezTo>
                        <a:pt x="782" y="10566"/>
                        <a:pt x="785" y="10568"/>
                        <a:pt x="788" y="10571"/>
                      </a:cubicBezTo>
                      <a:lnTo>
                        <a:pt x="838" y="10619"/>
                      </a:lnTo>
                      <a:lnTo>
                        <a:pt x="878" y="10669"/>
                      </a:lnTo>
                      <a:lnTo>
                        <a:pt x="907" y="10715"/>
                      </a:lnTo>
                      <a:cubicBezTo>
                        <a:pt x="909" y="10718"/>
                        <a:pt x="911" y="10722"/>
                        <a:pt x="913" y="10725"/>
                      </a:cubicBezTo>
                      <a:lnTo>
                        <a:pt x="936" y="10781"/>
                      </a:lnTo>
                      <a:lnTo>
                        <a:pt x="956" y="10843"/>
                      </a:lnTo>
                      <a:lnTo>
                        <a:pt x="978" y="10966"/>
                      </a:lnTo>
                      <a:lnTo>
                        <a:pt x="985" y="11060"/>
                      </a:lnTo>
                      <a:lnTo>
                        <a:pt x="837" y="11073"/>
                      </a:lnTo>
                      <a:close/>
                      <a:moveTo>
                        <a:pt x="303" y="10284"/>
                      </a:moveTo>
                      <a:lnTo>
                        <a:pt x="222" y="10161"/>
                      </a:lnTo>
                      <a:lnTo>
                        <a:pt x="220" y="10157"/>
                      </a:lnTo>
                      <a:lnTo>
                        <a:pt x="347" y="10080"/>
                      </a:lnTo>
                      <a:lnTo>
                        <a:pt x="427" y="10203"/>
                      </a:lnTo>
                      <a:lnTo>
                        <a:pt x="303" y="10284"/>
                      </a:lnTo>
                      <a:close/>
                      <a:moveTo>
                        <a:pt x="27" y="9737"/>
                      </a:moveTo>
                      <a:lnTo>
                        <a:pt x="19" y="9706"/>
                      </a:lnTo>
                      <a:lnTo>
                        <a:pt x="5" y="9619"/>
                      </a:lnTo>
                      <a:lnTo>
                        <a:pt x="0" y="9530"/>
                      </a:lnTo>
                      <a:cubicBezTo>
                        <a:pt x="0" y="9526"/>
                        <a:pt x="0" y="9522"/>
                        <a:pt x="1" y="9518"/>
                      </a:cubicBezTo>
                      <a:lnTo>
                        <a:pt x="10" y="9439"/>
                      </a:lnTo>
                      <a:cubicBezTo>
                        <a:pt x="10" y="9434"/>
                        <a:pt x="11" y="9430"/>
                        <a:pt x="13" y="9425"/>
                      </a:cubicBezTo>
                      <a:lnTo>
                        <a:pt x="37" y="9349"/>
                      </a:lnTo>
                      <a:cubicBezTo>
                        <a:pt x="39" y="9343"/>
                        <a:pt x="41" y="9337"/>
                        <a:pt x="45" y="9332"/>
                      </a:cubicBezTo>
                      <a:lnTo>
                        <a:pt x="90" y="9261"/>
                      </a:lnTo>
                      <a:cubicBezTo>
                        <a:pt x="93" y="9256"/>
                        <a:pt x="97" y="9251"/>
                        <a:pt x="101" y="9247"/>
                      </a:cubicBezTo>
                      <a:lnTo>
                        <a:pt x="139" y="9211"/>
                      </a:lnTo>
                      <a:cubicBezTo>
                        <a:pt x="143" y="9207"/>
                        <a:pt x="147" y="9204"/>
                        <a:pt x="152" y="9201"/>
                      </a:cubicBezTo>
                      <a:lnTo>
                        <a:pt x="196" y="9174"/>
                      </a:lnTo>
                      <a:cubicBezTo>
                        <a:pt x="199" y="9172"/>
                        <a:pt x="203" y="9170"/>
                        <a:pt x="208" y="9168"/>
                      </a:cubicBezTo>
                      <a:lnTo>
                        <a:pt x="257" y="9149"/>
                      </a:lnTo>
                      <a:lnTo>
                        <a:pt x="310" y="9288"/>
                      </a:lnTo>
                      <a:lnTo>
                        <a:pt x="261" y="9307"/>
                      </a:lnTo>
                      <a:lnTo>
                        <a:pt x="273" y="9301"/>
                      </a:lnTo>
                      <a:lnTo>
                        <a:pt x="229" y="9328"/>
                      </a:lnTo>
                      <a:lnTo>
                        <a:pt x="242" y="9318"/>
                      </a:lnTo>
                      <a:lnTo>
                        <a:pt x="204" y="9354"/>
                      </a:lnTo>
                      <a:lnTo>
                        <a:pt x="215" y="9340"/>
                      </a:lnTo>
                      <a:lnTo>
                        <a:pt x="170" y="9411"/>
                      </a:lnTo>
                      <a:lnTo>
                        <a:pt x="178" y="9394"/>
                      </a:lnTo>
                      <a:lnTo>
                        <a:pt x="154" y="9470"/>
                      </a:lnTo>
                      <a:lnTo>
                        <a:pt x="157" y="9456"/>
                      </a:lnTo>
                      <a:lnTo>
                        <a:pt x="148" y="9535"/>
                      </a:lnTo>
                      <a:lnTo>
                        <a:pt x="149" y="9523"/>
                      </a:lnTo>
                      <a:lnTo>
                        <a:pt x="152" y="9596"/>
                      </a:lnTo>
                      <a:lnTo>
                        <a:pt x="163" y="9669"/>
                      </a:lnTo>
                      <a:lnTo>
                        <a:pt x="171" y="9701"/>
                      </a:lnTo>
                      <a:lnTo>
                        <a:pt x="27" y="9737"/>
                      </a:lnTo>
                      <a:close/>
                      <a:moveTo>
                        <a:pt x="687" y="9033"/>
                      </a:moveTo>
                      <a:lnTo>
                        <a:pt x="693" y="9031"/>
                      </a:lnTo>
                      <a:lnTo>
                        <a:pt x="710" y="9025"/>
                      </a:lnTo>
                      <a:lnTo>
                        <a:pt x="711" y="9024"/>
                      </a:lnTo>
                      <a:lnTo>
                        <a:pt x="667" y="9072"/>
                      </a:lnTo>
                      <a:lnTo>
                        <a:pt x="702" y="8956"/>
                      </a:lnTo>
                      <a:lnTo>
                        <a:pt x="845" y="8999"/>
                      </a:lnTo>
                      <a:lnTo>
                        <a:pt x="810" y="9115"/>
                      </a:lnTo>
                      <a:cubicBezTo>
                        <a:pt x="803" y="9137"/>
                        <a:pt x="787" y="9154"/>
                        <a:pt x="766" y="9162"/>
                      </a:cubicBezTo>
                      <a:lnTo>
                        <a:pt x="757" y="9166"/>
                      </a:lnTo>
                      <a:lnTo>
                        <a:pt x="744" y="9170"/>
                      </a:lnTo>
                      <a:lnTo>
                        <a:pt x="738" y="9172"/>
                      </a:lnTo>
                      <a:lnTo>
                        <a:pt x="687" y="9033"/>
                      </a:lnTo>
                      <a:close/>
                      <a:moveTo>
                        <a:pt x="776" y="8534"/>
                      </a:moveTo>
                      <a:lnTo>
                        <a:pt x="783" y="8432"/>
                      </a:lnTo>
                      <a:lnTo>
                        <a:pt x="786" y="8302"/>
                      </a:lnTo>
                      <a:lnTo>
                        <a:pt x="782" y="8172"/>
                      </a:lnTo>
                      <a:lnTo>
                        <a:pt x="773" y="8040"/>
                      </a:lnTo>
                      <a:lnTo>
                        <a:pt x="762" y="7955"/>
                      </a:lnTo>
                      <a:lnTo>
                        <a:pt x="910" y="7937"/>
                      </a:lnTo>
                      <a:lnTo>
                        <a:pt x="922" y="8030"/>
                      </a:lnTo>
                      <a:lnTo>
                        <a:pt x="931" y="8167"/>
                      </a:lnTo>
                      <a:lnTo>
                        <a:pt x="935" y="8305"/>
                      </a:lnTo>
                      <a:lnTo>
                        <a:pt x="932" y="8442"/>
                      </a:lnTo>
                      <a:lnTo>
                        <a:pt x="925" y="8544"/>
                      </a:lnTo>
                      <a:lnTo>
                        <a:pt x="776" y="8534"/>
                      </a:lnTo>
                      <a:close/>
                      <a:moveTo>
                        <a:pt x="689" y="7521"/>
                      </a:moveTo>
                      <a:lnTo>
                        <a:pt x="689" y="7517"/>
                      </a:lnTo>
                      <a:lnTo>
                        <a:pt x="654" y="7381"/>
                      </a:lnTo>
                      <a:lnTo>
                        <a:pt x="798" y="7344"/>
                      </a:lnTo>
                      <a:lnTo>
                        <a:pt x="834" y="7488"/>
                      </a:lnTo>
                      <a:lnTo>
                        <a:pt x="835" y="7492"/>
                      </a:lnTo>
                      <a:lnTo>
                        <a:pt x="689" y="7521"/>
                      </a:lnTo>
                      <a:close/>
                      <a:moveTo>
                        <a:pt x="552" y="6921"/>
                      </a:moveTo>
                      <a:lnTo>
                        <a:pt x="557" y="6891"/>
                      </a:lnTo>
                      <a:lnTo>
                        <a:pt x="568" y="6807"/>
                      </a:lnTo>
                      <a:lnTo>
                        <a:pt x="583" y="6717"/>
                      </a:lnTo>
                      <a:lnTo>
                        <a:pt x="610" y="6623"/>
                      </a:lnTo>
                      <a:cubicBezTo>
                        <a:pt x="611" y="6618"/>
                        <a:pt x="613" y="6614"/>
                        <a:pt x="616" y="6609"/>
                      </a:cubicBezTo>
                      <a:lnTo>
                        <a:pt x="643" y="6557"/>
                      </a:lnTo>
                      <a:cubicBezTo>
                        <a:pt x="645" y="6553"/>
                        <a:pt x="648" y="6549"/>
                        <a:pt x="651" y="6545"/>
                      </a:cubicBezTo>
                      <a:lnTo>
                        <a:pt x="689" y="6498"/>
                      </a:lnTo>
                      <a:lnTo>
                        <a:pt x="722" y="6453"/>
                      </a:lnTo>
                      <a:lnTo>
                        <a:pt x="731" y="6437"/>
                      </a:lnTo>
                      <a:lnTo>
                        <a:pt x="725" y="6451"/>
                      </a:lnTo>
                      <a:lnTo>
                        <a:pt x="734" y="6423"/>
                      </a:lnTo>
                      <a:lnTo>
                        <a:pt x="747" y="6367"/>
                      </a:lnTo>
                      <a:lnTo>
                        <a:pt x="891" y="6401"/>
                      </a:lnTo>
                      <a:lnTo>
                        <a:pt x="875" y="6468"/>
                      </a:lnTo>
                      <a:lnTo>
                        <a:pt x="866" y="6496"/>
                      </a:lnTo>
                      <a:cubicBezTo>
                        <a:pt x="865" y="6501"/>
                        <a:pt x="863" y="6505"/>
                        <a:pt x="860" y="6510"/>
                      </a:cubicBezTo>
                      <a:lnTo>
                        <a:pt x="841" y="6543"/>
                      </a:lnTo>
                      <a:lnTo>
                        <a:pt x="804" y="6591"/>
                      </a:lnTo>
                      <a:lnTo>
                        <a:pt x="766" y="6638"/>
                      </a:lnTo>
                      <a:lnTo>
                        <a:pt x="774" y="6626"/>
                      </a:lnTo>
                      <a:lnTo>
                        <a:pt x="747" y="6678"/>
                      </a:lnTo>
                      <a:lnTo>
                        <a:pt x="753" y="6664"/>
                      </a:lnTo>
                      <a:lnTo>
                        <a:pt x="730" y="6742"/>
                      </a:lnTo>
                      <a:lnTo>
                        <a:pt x="715" y="6826"/>
                      </a:lnTo>
                      <a:lnTo>
                        <a:pt x="704" y="6916"/>
                      </a:lnTo>
                      <a:lnTo>
                        <a:pt x="698" y="6947"/>
                      </a:lnTo>
                      <a:lnTo>
                        <a:pt x="552" y="6921"/>
                      </a:lnTo>
                      <a:close/>
                      <a:moveTo>
                        <a:pt x="806" y="5930"/>
                      </a:moveTo>
                      <a:lnTo>
                        <a:pt x="809" y="5913"/>
                      </a:lnTo>
                      <a:lnTo>
                        <a:pt x="824" y="5859"/>
                      </a:lnTo>
                      <a:lnTo>
                        <a:pt x="845" y="5807"/>
                      </a:lnTo>
                      <a:cubicBezTo>
                        <a:pt x="846" y="5803"/>
                        <a:pt x="848" y="5800"/>
                        <a:pt x="850" y="5797"/>
                      </a:cubicBezTo>
                      <a:lnTo>
                        <a:pt x="869" y="5766"/>
                      </a:lnTo>
                      <a:lnTo>
                        <a:pt x="996" y="5843"/>
                      </a:lnTo>
                      <a:lnTo>
                        <a:pt x="977" y="5874"/>
                      </a:lnTo>
                      <a:lnTo>
                        <a:pt x="982" y="5864"/>
                      </a:lnTo>
                      <a:lnTo>
                        <a:pt x="967" y="5898"/>
                      </a:lnTo>
                      <a:lnTo>
                        <a:pt x="956" y="5937"/>
                      </a:lnTo>
                      <a:lnTo>
                        <a:pt x="953" y="5954"/>
                      </a:lnTo>
                      <a:lnTo>
                        <a:pt x="806" y="5930"/>
                      </a:lnTo>
                      <a:close/>
                      <a:moveTo>
                        <a:pt x="1243" y="5496"/>
                      </a:moveTo>
                      <a:lnTo>
                        <a:pt x="1252" y="5488"/>
                      </a:lnTo>
                      <a:lnTo>
                        <a:pt x="1282" y="5457"/>
                      </a:lnTo>
                      <a:lnTo>
                        <a:pt x="1306" y="5429"/>
                      </a:lnTo>
                      <a:lnTo>
                        <a:pt x="1323" y="5404"/>
                      </a:lnTo>
                      <a:lnTo>
                        <a:pt x="1338" y="5381"/>
                      </a:lnTo>
                      <a:lnTo>
                        <a:pt x="1363" y="5337"/>
                      </a:lnTo>
                      <a:lnTo>
                        <a:pt x="1400" y="5289"/>
                      </a:lnTo>
                      <a:cubicBezTo>
                        <a:pt x="1403" y="5285"/>
                        <a:pt x="1406" y="5281"/>
                        <a:pt x="1410" y="5278"/>
                      </a:cubicBezTo>
                      <a:lnTo>
                        <a:pt x="1432" y="5259"/>
                      </a:lnTo>
                      <a:cubicBezTo>
                        <a:pt x="1435" y="5257"/>
                        <a:pt x="1438" y="5254"/>
                        <a:pt x="1441" y="5252"/>
                      </a:cubicBezTo>
                      <a:lnTo>
                        <a:pt x="1470" y="5234"/>
                      </a:lnTo>
                      <a:lnTo>
                        <a:pt x="1511" y="5213"/>
                      </a:lnTo>
                      <a:lnTo>
                        <a:pt x="1564" y="5191"/>
                      </a:lnTo>
                      <a:lnTo>
                        <a:pt x="1625" y="5170"/>
                      </a:lnTo>
                      <a:lnTo>
                        <a:pt x="1702" y="5149"/>
                      </a:lnTo>
                      <a:lnTo>
                        <a:pt x="1648" y="5212"/>
                      </a:lnTo>
                      <a:lnTo>
                        <a:pt x="1651" y="5182"/>
                      </a:lnTo>
                      <a:lnTo>
                        <a:pt x="1799" y="5199"/>
                      </a:lnTo>
                      <a:lnTo>
                        <a:pt x="1795" y="5229"/>
                      </a:lnTo>
                      <a:cubicBezTo>
                        <a:pt x="1792" y="5259"/>
                        <a:pt x="1771" y="5284"/>
                        <a:pt x="1741" y="5292"/>
                      </a:cubicBezTo>
                      <a:lnTo>
                        <a:pt x="1674" y="5311"/>
                      </a:lnTo>
                      <a:lnTo>
                        <a:pt x="1619" y="5330"/>
                      </a:lnTo>
                      <a:lnTo>
                        <a:pt x="1580" y="5344"/>
                      </a:lnTo>
                      <a:lnTo>
                        <a:pt x="1549" y="5361"/>
                      </a:lnTo>
                      <a:lnTo>
                        <a:pt x="1520" y="5379"/>
                      </a:lnTo>
                      <a:lnTo>
                        <a:pt x="1529" y="5372"/>
                      </a:lnTo>
                      <a:lnTo>
                        <a:pt x="1507" y="5391"/>
                      </a:lnTo>
                      <a:lnTo>
                        <a:pt x="1517" y="5380"/>
                      </a:lnTo>
                      <a:lnTo>
                        <a:pt x="1492" y="5412"/>
                      </a:lnTo>
                      <a:lnTo>
                        <a:pt x="1463" y="5460"/>
                      </a:lnTo>
                      <a:lnTo>
                        <a:pt x="1444" y="5491"/>
                      </a:lnTo>
                      <a:lnTo>
                        <a:pt x="1419" y="5524"/>
                      </a:lnTo>
                      <a:lnTo>
                        <a:pt x="1389" y="5560"/>
                      </a:lnTo>
                      <a:lnTo>
                        <a:pt x="1351" y="5599"/>
                      </a:lnTo>
                      <a:lnTo>
                        <a:pt x="1341" y="5607"/>
                      </a:lnTo>
                      <a:lnTo>
                        <a:pt x="1243" y="5496"/>
                      </a:lnTo>
                      <a:close/>
                      <a:moveTo>
                        <a:pt x="1714" y="4729"/>
                      </a:moveTo>
                      <a:lnTo>
                        <a:pt x="1718" y="4716"/>
                      </a:lnTo>
                      <a:lnTo>
                        <a:pt x="1738" y="4667"/>
                      </a:lnTo>
                      <a:lnTo>
                        <a:pt x="1762" y="4625"/>
                      </a:lnTo>
                      <a:cubicBezTo>
                        <a:pt x="1764" y="4620"/>
                        <a:pt x="1767" y="4616"/>
                        <a:pt x="1770" y="4613"/>
                      </a:cubicBezTo>
                      <a:lnTo>
                        <a:pt x="1797" y="4582"/>
                      </a:lnTo>
                      <a:lnTo>
                        <a:pt x="1811" y="4569"/>
                      </a:lnTo>
                      <a:lnTo>
                        <a:pt x="1911" y="4679"/>
                      </a:lnTo>
                      <a:lnTo>
                        <a:pt x="1909" y="4679"/>
                      </a:lnTo>
                      <a:lnTo>
                        <a:pt x="1882" y="4710"/>
                      </a:lnTo>
                      <a:lnTo>
                        <a:pt x="1891" y="4698"/>
                      </a:lnTo>
                      <a:lnTo>
                        <a:pt x="1875" y="4726"/>
                      </a:lnTo>
                      <a:lnTo>
                        <a:pt x="1861" y="4757"/>
                      </a:lnTo>
                      <a:lnTo>
                        <a:pt x="1857" y="4770"/>
                      </a:lnTo>
                      <a:lnTo>
                        <a:pt x="1714" y="4729"/>
                      </a:lnTo>
                      <a:close/>
                      <a:moveTo>
                        <a:pt x="2109" y="4371"/>
                      </a:moveTo>
                      <a:lnTo>
                        <a:pt x="2116" y="4285"/>
                      </a:lnTo>
                      <a:lnTo>
                        <a:pt x="2122" y="4205"/>
                      </a:lnTo>
                      <a:lnTo>
                        <a:pt x="2128" y="4130"/>
                      </a:lnTo>
                      <a:lnTo>
                        <a:pt x="2141" y="3991"/>
                      </a:lnTo>
                      <a:lnTo>
                        <a:pt x="2159" y="3864"/>
                      </a:lnTo>
                      <a:lnTo>
                        <a:pt x="2180" y="3771"/>
                      </a:lnTo>
                      <a:lnTo>
                        <a:pt x="2325" y="3804"/>
                      </a:lnTo>
                      <a:lnTo>
                        <a:pt x="2306" y="3885"/>
                      </a:lnTo>
                      <a:lnTo>
                        <a:pt x="2289" y="4005"/>
                      </a:lnTo>
                      <a:lnTo>
                        <a:pt x="2277" y="4141"/>
                      </a:lnTo>
                      <a:lnTo>
                        <a:pt x="2271" y="4216"/>
                      </a:lnTo>
                      <a:lnTo>
                        <a:pt x="2265" y="4296"/>
                      </a:lnTo>
                      <a:lnTo>
                        <a:pt x="2258" y="4383"/>
                      </a:lnTo>
                      <a:lnTo>
                        <a:pt x="2109" y="4371"/>
                      </a:lnTo>
                      <a:close/>
                      <a:moveTo>
                        <a:pt x="2375" y="3346"/>
                      </a:moveTo>
                      <a:lnTo>
                        <a:pt x="2376" y="3344"/>
                      </a:lnTo>
                      <a:lnTo>
                        <a:pt x="2365" y="3379"/>
                      </a:lnTo>
                      <a:lnTo>
                        <a:pt x="2372" y="3255"/>
                      </a:lnTo>
                      <a:lnTo>
                        <a:pt x="2373" y="3235"/>
                      </a:lnTo>
                      <a:lnTo>
                        <a:pt x="2521" y="3239"/>
                      </a:lnTo>
                      <a:lnTo>
                        <a:pt x="2521" y="3264"/>
                      </a:lnTo>
                      <a:lnTo>
                        <a:pt x="2514" y="3388"/>
                      </a:lnTo>
                      <a:cubicBezTo>
                        <a:pt x="2513" y="3400"/>
                        <a:pt x="2509" y="3412"/>
                        <a:pt x="2503" y="3423"/>
                      </a:cubicBezTo>
                      <a:lnTo>
                        <a:pt x="2502" y="3424"/>
                      </a:lnTo>
                      <a:lnTo>
                        <a:pt x="2375" y="3346"/>
                      </a:lnTo>
                      <a:close/>
                      <a:moveTo>
                        <a:pt x="2541" y="2769"/>
                      </a:moveTo>
                      <a:lnTo>
                        <a:pt x="2551" y="2764"/>
                      </a:lnTo>
                      <a:cubicBezTo>
                        <a:pt x="2558" y="2761"/>
                        <a:pt x="2565" y="2758"/>
                        <a:pt x="2573" y="2757"/>
                      </a:cubicBezTo>
                      <a:lnTo>
                        <a:pt x="2630" y="2748"/>
                      </a:lnTo>
                      <a:cubicBezTo>
                        <a:pt x="2638" y="2747"/>
                        <a:pt x="2647" y="2747"/>
                        <a:pt x="2655" y="2748"/>
                      </a:cubicBezTo>
                      <a:lnTo>
                        <a:pt x="2709" y="2758"/>
                      </a:lnTo>
                      <a:cubicBezTo>
                        <a:pt x="2718" y="2760"/>
                        <a:pt x="2727" y="2764"/>
                        <a:pt x="2736" y="2769"/>
                      </a:cubicBezTo>
                      <a:lnTo>
                        <a:pt x="2761" y="2785"/>
                      </a:lnTo>
                      <a:cubicBezTo>
                        <a:pt x="2767" y="2789"/>
                        <a:pt x="2772" y="2793"/>
                        <a:pt x="2777" y="2799"/>
                      </a:cubicBezTo>
                      <a:lnTo>
                        <a:pt x="2796" y="2821"/>
                      </a:lnTo>
                      <a:cubicBezTo>
                        <a:pt x="2800" y="2825"/>
                        <a:pt x="2803" y="2830"/>
                        <a:pt x="2806" y="2836"/>
                      </a:cubicBezTo>
                      <a:lnTo>
                        <a:pt x="2834" y="2891"/>
                      </a:lnTo>
                      <a:lnTo>
                        <a:pt x="2861" y="2957"/>
                      </a:lnTo>
                      <a:lnTo>
                        <a:pt x="2854" y="2945"/>
                      </a:lnTo>
                      <a:lnTo>
                        <a:pt x="2889" y="2998"/>
                      </a:lnTo>
                      <a:lnTo>
                        <a:pt x="2877" y="2983"/>
                      </a:lnTo>
                      <a:lnTo>
                        <a:pt x="2946" y="3044"/>
                      </a:lnTo>
                      <a:lnTo>
                        <a:pt x="3013" y="3088"/>
                      </a:lnTo>
                      <a:lnTo>
                        <a:pt x="3039" y="3100"/>
                      </a:lnTo>
                      <a:lnTo>
                        <a:pt x="2973" y="3233"/>
                      </a:lnTo>
                      <a:lnTo>
                        <a:pt x="2930" y="3211"/>
                      </a:lnTo>
                      <a:lnTo>
                        <a:pt x="2847" y="3155"/>
                      </a:lnTo>
                      <a:lnTo>
                        <a:pt x="2778" y="3094"/>
                      </a:lnTo>
                      <a:cubicBezTo>
                        <a:pt x="2773" y="3090"/>
                        <a:pt x="2769" y="3085"/>
                        <a:pt x="2765" y="3079"/>
                      </a:cubicBezTo>
                      <a:lnTo>
                        <a:pt x="2730" y="3026"/>
                      </a:lnTo>
                      <a:cubicBezTo>
                        <a:pt x="2728" y="3022"/>
                        <a:pt x="2726" y="3018"/>
                        <a:pt x="2724" y="3014"/>
                      </a:cubicBezTo>
                      <a:lnTo>
                        <a:pt x="2701" y="2958"/>
                      </a:lnTo>
                      <a:lnTo>
                        <a:pt x="2673" y="2903"/>
                      </a:lnTo>
                      <a:lnTo>
                        <a:pt x="2683" y="2918"/>
                      </a:lnTo>
                      <a:lnTo>
                        <a:pt x="2664" y="2896"/>
                      </a:lnTo>
                      <a:lnTo>
                        <a:pt x="2680" y="2910"/>
                      </a:lnTo>
                      <a:lnTo>
                        <a:pt x="2655" y="2894"/>
                      </a:lnTo>
                      <a:lnTo>
                        <a:pt x="2682" y="2905"/>
                      </a:lnTo>
                      <a:lnTo>
                        <a:pt x="2628" y="2895"/>
                      </a:lnTo>
                      <a:lnTo>
                        <a:pt x="2653" y="2895"/>
                      </a:lnTo>
                      <a:lnTo>
                        <a:pt x="2596" y="2904"/>
                      </a:lnTo>
                      <a:lnTo>
                        <a:pt x="2618" y="2897"/>
                      </a:lnTo>
                      <a:lnTo>
                        <a:pt x="2608" y="2902"/>
                      </a:lnTo>
                      <a:lnTo>
                        <a:pt x="2541" y="2769"/>
                      </a:lnTo>
                      <a:close/>
                      <a:moveTo>
                        <a:pt x="3447" y="3230"/>
                      </a:moveTo>
                      <a:lnTo>
                        <a:pt x="3497" y="3242"/>
                      </a:lnTo>
                      <a:lnTo>
                        <a:pt x="3462" y="3242"/>
                      </a:lnTo>
                      <a:lnTo>
                        <a:pt x="3515" y="3229"/>
                      </a:lnTo>
                      <a:lnTo>
                        <a:pt x="3562" y="3221"/>
                      </a:lnTo>
                      <a:lnTo>
                        <a:pt x="3586" y="3368"/>
                      </a:lnTo>
                      <a:lnTo>
                        <a:pt x="3550" y="3374"/>
                      </a:lnTo>
                      <a:lnTo>
                        <a:pt x="3497" y="3387"/>
                      </a:lnTo>
                      <a:cubicBezTo>
                        <a:pt x="3485" y="3390"/>
                        <a:pt x="3473" y="3389"/>
                        <a:pt x="3461" y="3387"/>
                      </a:cubicBezTo>
                      <a:lnTo>
                        <a:pt x="3411" y="3374"/>
                      </a:lnTo>
                      <a:lnTo>
                        <a:pt x="3447" y="3230"/>
                      </a:lnTo>
                      <a:close/>
                      <a:moveTo>
                        <a:pt x="3659" y="2871"/>
                      </a:moveTo>
                      <a:lnTo>
                        <a:pt x="3684" y="2847"/>
                      </a:lnTo>
                      <a:cubicBezTo>
                        <a:pt x="3689" y="2842"/>
                        <a:pt x="3695" y="2837"/>
                        <a:pt x="3702" y="2834"/>
                      </a:cubicBezTo>
                      <a:lnTo>
                        <a:pt x="3766" y="2802"/>
                      </a:lnTo>
                      <a:cubicBezTo>
                        <a:pt x="3771" y="2800"/>
                        <a:pt x="3775" y="2798"/>
                        <a:pt x="3780" y="2797"/>
                      </a:cubicBezTo>
                      <a:lnTo>
                        <a:pt x="3849" y="2778"/>
                      </a:lnTo>
                      <a:lnTo>
                        <a:pt x="3931" y="2766"/>
                      </a:lnTo>
                      <a:lnTo>
                        <a:pt x="4013" y="2762"/>
                      </a:lnTo>
                      <a:lnTo>
                        <a:pt x="4170" y="2764"/>
                      </a:lnTo>
                      <a:lnTo>
                        <a:pt x="4246" y="2763"/>
                      </a:lnTo>
                      <a:lnTo>
                        <a:pt x="4278" y="2760"/>
                      </a:lnTo>
                      <a:lnTo>
                        <a:pt x="4290" y="2909"/>
                      </a:lnTo>
                      <a:lnTo>
                        <a:pt x="4247" y="2912"/>
                      </a:lnTo>
                      <a:lnTo>
                        <a:pt x="4168" y="2913"/>
                      </a:lnTo>
                      <a:lnTo>
                        <a:pt x="4019" y="2911"/>
                      </a:lnTo>
                      <a:lnTo>
                        <a:pt x="3952" y="2913"/>
                      </a:lnTo>
                      <a:lnTo>
                        <a:pt x="3888" y="2921"/>
                      </a:lnTo>
                      <a:lnTo>
                        <a:pt x="3819" y="2940"/>
                      </a:lnTo>
                      <a:lnTo>
                        <a:pt x="3833" y="2935"/>
                      </a:lnTo>
                      <a:lnTo>
                        <a:pt x="3769" y="2967"/>
                      </a:lnTo>
                      <a:lnTo>
                        <a:pt x="3787" y="2954"/>
                      </a:lnTo>
                      <a:lnTo>
                        <a:pt x="3762" y="2978"/>
                      </a:lnTo>
                      <a:lnTo>
                        <a:pt x="3659" y="2871"/>
                      </a:lnTo>
                      <a:close/>
                      <a:moveTo>
                        <a:pt x="4215" y="2443"/>
                      </a:moveTo>
                      <a:lnTo>
                        <a:pt x="4212" y="2430"/>
                      </a:lnTo>
                      <a:lnTo>
                        <a:pt x="4194" y="2383"/>
                      </a:lnTo>
                      <a:lnTo>
                        <a:pt x="4199" y="2394"/>
                      </a:lnTo>
                      <a:lnTo>
                        <a:pt x="4172" y="2348"/>
                      </a:lnTo>
                      <a:lnTo>
                        <a:pt x="4183" y="2362"/>
                      </a:lnTo>
                      <a:lnTo>
                        <a:pt x="4168" y="2346"/>
                      </a:lnTo>
                      <a:lnTo>
                        <a:pt x="4275" y="2243"/>
                      </a:lnTo>
                      <a:lnTo>
                        <a:pt x="4290" y="2259"/>
                      </a:lnTo>
                      <a:cubicBezTo>
                        <a:pt x="4294" y="2263"/>
                        <a:pt x="4298" y="2268"/>
                        <a:pt x="4301" y="2273"/>
                      </a:cubicBezTo>
                      <a:lnTo>
                        <a:pt x="4328" y="2319"/>
                      </a:lnTo>
                      <a:cubicBezTo>
                        <a:pt x="4330" y="2323"/>
                        <a:pt x="4332" y="2326"/>
                        <a:pt x="4333" y="2330"/>
                      </a:cubicBezTo>
                      <a:lnTo>
                        <a:pt x="4357" y="2395"/>
                      </a:lnTo>
                      <a:lnTo>
                        <a:pt x="4360" y="2408"/>
                      </a:lnTo>
                      <a:lnTo>
                        <a:pt x="4215" y="2443"/>
                      </a:lnTo>
                      <a:close/>
                      <a:moveTo>
                        <a:pt x="4119" y="2072"/>
                      </a:moveTo>
                      <a:lnTo>
                        <a:pt x="4136" y="2048"/>
                      </a:lnTo>
                      <a:lnTo>
                        <a:pt x="4124" y="2100"/>
                      </a:lnTo>
                      <a:lnTo>
                        <a:pt x="4109" y="1998"/>
                      </a:lnTo>
                      <a:lnTo>
                        <a:pt x="4090" y="1892"/>
                      </a:lnTo>
                      <a:lnTo>
                        <a:pt x="4047" y="1666"/>
                      </a:lnTo>
                      <a:lnTo>
                        <a:pt x="4025" y="1546"/>
                      </a:lnTo>
                      <a:lnTo>
                        <a:pt x="4172" y="1520"/>
                      </a:lnTo>
                      <a:lnTo>
                        <a:pt x="4192" y="1637"/>
                      </a:lnTo>
                      <a:lnTo>
                        <a:pt x="4237" y="1867"/>
                      </a:lnTo>
                      <a:lnTo>
                        <a:pt x="4256" y="1977"/>
                      </a:lnTo>
                      <a:lnTo>
                        <a:pt x="4271" y="2079"/>
                      </a:lnTo>
                      <a:cubicBezTo>
                        <a:pt x="4274" y="2097"/>
                        <a:pt x="4269" y="2116"/>
                        <a:pt x="4259" y="2131"/>
                      </a:cubicBezTo>
                      <a:lnTo>
                        <a:pt x="4242" y="2156"/>
                      </a:lnTo>
                      <a:lnTo>
                        <a:pt x="4119" y="2072"/>
                      </a:lnTo>
                      <a:close/>
                      <a:moveTo>
                        <a:pt x="3972" y="1094"/>
                      </a:moveTo>
                      <a:lnTo>
                        <a:pt x="3970" y="1060"/>
                      </a:lnTo>
                      <a:lnTo>
                        <a:pt x="3973" y="941"/>
                      </a:lnTo>
                      <a:lnTo>
                        <a:pt x="4122" y="945"/>
                      </a:lnTo>
                      <a:lnTo>
                        <a:pt x="4119" y="1053"/>
                      </a:lnTo>
                      <a:lnTo>
                        <a:pt x="4120" y="1088"/>
                      </a:lnTo>
                      <a:lnTo>
                        <a:pt x="3972" y="1094"/>
                      </a:lnTo>
                      <a:close/>
                      <a:moveTo>
                        <a:pt x="4124" y="478"/>
                      </a:moveTo>
                      <a:lnTo>
                        <a:pt x="4179" y="408"/>
                      </a:lnTo>
                      <a:cubicBezTo>
                        <a:pt x="4182" y="405"/>
                        <a:pt x="4185" y="401"/>
                        <a:pt x="4189" y="398"/>
                      </a:cubicBezTo>
                      <a:lnTo>
                        <a:pt x="4273" y="325"/>
                      </a:lnTo>
                      <a:cubicBezTo>
                        <a:pt x="4288" y="312"/>
                        <a:pt x="4308" y="306"/>
                        <a:pt x="4328" y="307"/>
                      </a:cubicBezTo>
                      <a:lnTo>
                        <a:pt x="4437" y="316"/>
                      </a:lnTo>
                      <a:lnTo>
                        <a:pt x="4536" y="323"/>
                      </a:lnTo>
                      <a:lnTo>
                        <a:pt x="4624" y="328"/>
                      </a:lnTo>
                      <a:lnTo>
                        <a:pt x="4704" y="332"/>
                      </a:lnTo>
                      <a:lnTo>
                        <a:pt x="4718" y="333"/>
                      </a:lnTo>
                      <a:lnTo>
                        <a:pt x="4712" y="481"/>
                      </a:lnTo>
                      <a:lnTo>
                        <a:pt x="4697" y="481"/>
                      </a:lnTo>
                      <a:lnTo>
                        <a:pt x="4615" y="477"/>
                      </a:lnTo>
                      <a:lnTo>
                        <a:pt x="4525" y="472"/>
                      </a:lnTo>
                      <a:lnTo>
                        <a:pt x="4424" y="465"/>
                      </a:lnTo>
                      <a:lnTo>
                        <a:pt x="4315" y="456"/>
                      </a:lnTo>
                      <a:lnTo>
                        <a:pt x="4370" y="438"/>
                      </a:lnTo>
                      <a:lnTo>
                        <a:pt x="4286" y="511"/>
                      </a:lnTo>
                      <a:lnTo>
                        <a:pt x="4296" y="501"/>
                      </a:lnTo>
                      <a:lnTo>
                        <a:pt x="4241" y="570"/>
                      </a:lnTo>
                      <a:lnTo>
                        <a:pt x="4124" y="478"/>
                      </a:lnTo>
                      <a:close/>
                      <a:moveTo>
                        <a:pt x="5160" y="518"/>
                      </a:moveTo>
                      <a:lnTo>
                        <a:pt x="5157" y="524"/>
                      </a:lnTo>
                      <a:lnTo>
                        <a:pt x="5135" y="569"/>
                      </a:lnTo>
                      <a:lnTo>
                        <a:pt x="5112" y="622"/>
                      </a:lnTo>
                      <a:lnTo>
                        <a:pt x="5103" y="648"/>
                      </a:lnTo>
                      <a:lnTo>
                        <a:pt x="4963" y="598"/>
                      </a:lnTo>
                      <a:lnTo>
                        <a:pt x="4975" y="563"/>
                      </a:lnTo>
                      <a:lnTo>
                        <a:pt x="5002" y="502"/>
                      </a:lnTo>
                      <a:lnTo>
                        <a:pt x="5022" y="463"/>
                      </a:lnTo>
                      <a:lnTo>
                        <a:pt x="5025" y="456"/>
                      </a:lnTo>
                      <a:lnTo>
                        <a:pt x="5160" y="518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>
                  <a:solidFill>
                    <a:srgbClr val="CC0000"/>
                  </a:solidFill>
                  <a:bevel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329" name="Group 55"/>
              <p:cNvGrpSpPr/>
              <p:nvPr/>
            </p:nvGrpSpPr>
            <p:grpSpPr bwMode="auto">
              <a:xfrm>
                <a:off x="2217" y="1949"/>
                <a:ext cx="2161" cy="1500"/>
                <a:chOff x="2217" y="1949"/>
                <a:chExt cx="2161" cy="1500"/>
              </a:xfrm>
            </p:grpSpPr>
            <p:sp>
              <p:nvSpPr>
                <p:cNvPr id="7339" name="Freeform 56"/>
                <p:cNvSpPr/>
                <p:nvPr/>
              </p:nvSpPr>
              <p:spPr bwMode="auto">
                <a:xfrm>
                  <a:off x="2217" y="1952"/>
                  <a:ext cx="2161" cy="1491"/>
                </a:xfrm>
                <a:custGeom>
                  <a:avLst/>
                  <a:gdLst>
                    <a:gd name="T0" fmla="*/ 367 w 9312"/>
                    <a:gd name="T1" fmla="*/ 2632 h 6423"/>
                    <a:gd name="T2" fmla="*/ 670 w 9312"/>
                    <a:gd name="T3" fmla="*/ 3324 h 6423"/>
                    <a:gd name="T4" fmla="*/ 1173 w 9312"/>
                    <a:gd name="T5" fmla="*/ 3028 h 6423"/>
                    <a:gd name="T6" fmla="*/ 1744 w 9312"/>
                    <a:gd name="T7" fmla="*/ 3091 h 6423"/>
                    <a:gd name="T8" fmla="*/ 1979 w 9312"/>
                    <a:gd name="T9" fmla="*/ 3683 h 6423"/>
                    <a:gd name="T10" fmla="*/ 2282 w 9312"/>
                    <a:gd name="T11" fmla="*/ 4442 h 6423"/>
                    <a:gd name="T12" fmla="*/ 2418 w 9312"/>
                    <a:gd name="T13" fmla="*/ 4213 h 6423"/>
                    <a:gd name="T14" fmla="*/ 3024 w 9312"/>
                    <a:gd name="T15" fmla="*/ 4738 h 6423"/>
                    <a:gd name="T16" fmla="*/ 3191 w 9312"/>
                    <a:gd name="T17" fmla="*/ 5101 h 6423"/>
                    <a:gd name="T18" fmla="*/ 4338 w 9312"/>
                    <a:gd name="T19" fmla="*/ 5823 h 6423"/>
                    <a:gd name="T20" fmla="*/ 4641 w 9312"/>
                    <a:gd name="T21" fmla="*/ 6023 h 6423"/>
                    <a:gd name="T22" fmla="*/ 5076 w 9312"/>
                    <a:gd name="T23" fmla="*/ 6415 h 6423"/>
                    <a:gd name="T24" fmla="*/ 5110 w 9312"/>
                    <a:gd name="T25" fmla="*/ 6319 h 6423"/>
                    <a:gd name="T26" fmla="*/ 5076 w 9312"/>
                    <a:gd name="T27" fmla="*/ 5789 h 6423"/>
                    <a:gd name="T28" fmla="*/ 5515 w 9312"/>
                    <a:gd name="T29" fmla="*/ 5364 h 6423"/>
                    <a:gd name="T30" fmla="*/ 5648 w 9312"/>
                    <a:gd name="T31" fmla="*/ 4442 h 6423"/>
                    <a:gd name="T32" fmla="*/ 6795 w 9312"/>
                    <a:gd name="T33" fmla="*/ 4538 h 6423"/>
                    <a:gd name="T34" fmla="*/ 7132 w 9312"/>
                    <a:gd name="T35" fmla="*/ 4375 h 6423"/>
                    <a:gd name="T36" fmla="*/ 7601 w 9312"/>
                    <a:gd name="T37" fmla="*/ 4146 h 6423"/>
                    <a:gd name="T38" fmla="*/ 9252 w 9312"/>
                    <a:gd name="T39" fmla="*/ 3783 h 6423"/>
                    <a:gd name="T40" fmla="*/ 8979 w 9312"/>
                    <a:gd name="T41" fmla="*/ 3028 h 6423"/>
                    <a:gd name="T42" fmla="*/ 8847 w 9312"/>
                    <a:gd name="T43" fmla="*/ 2894 h 6423"/>
                    <a:gd name="T44" fmla="*/ 8646 w 9312"/>
                    <a:gd name="T45" fmla="*/ 2532 h 6423"/>
                    <a:gd name="T46" fmla="*/ 9218 w 9312"/>
                    <a:gd name="T47" fmla="*/ 2006 h 6423"/>
                    <a:gd name="T48" fmla="*/ 9047 w 9312"/>
                    <a:gd name="T49" fmla="*/ 1743 h 6423"/>
                    <a:gd name="T50" fmla="*/ 9013 w 9312"/>
                    <a:gd name="T51" fmla="*/ 1247 h 6423"/>
                    <a:gd name="T52" fmla="*/ 8343 w 9312"/>
                    <a:gd name="T53" fmla="*/ 721 h 6423"/>
                    <a:gd name="T54" fmla="*/ 7904 w 9312"/>
                    <a:gd name="T55" fmla="*/ 96 h 6423"/>
                    <a:gd name="T56" fmla="*/ 7499 w 9312"/>
                    <a:gd name="T57" fmla="*/ 196 h 6423"/>
                    <a:gd name="T58" fmla="*/ 6859 w 9312"/>
                    <a:gd name="T59" fmla="*/ 96 h 6423"/>
                    <a:gd name="T60" fmla="*/ 6322 w 9312"/>
                    <a:gd name="T61" fmla="*/ 359 h 6423"/>
                    <a:gd name="T62" fmla="*/ 5379 w 9312"/>
                    <a:gd name="T63" fmla="*/ 559 h 6423"/>
                    <a:gd name="T64" fmla="*/ 4201 w 9312"/>
                    <a:gd name="T65" fmla="*/ 559 h 6423"/>
                    <a:gd name="T66" fmla="*/ 3865 w 9312"/>
                    <a:gd name="T67" fmla="*/ 325 h 6423"/>
                    <a:gd name="T68" fmla="*/ 3698 w 9312"/>
                    <a:gd name="T69" fmla="*/ 163 h 6423"/>
                    <a:gd name="T70" fmla="*/ 3259 w 9312"/>
                    <a:gd name="T71" fmla="*/ 29 h 6423"/>
                    <a:gd name="T72" fmla="*/ 2551 w 9312"/>
                    <a:gd name="T73" fmla="*/ 129 h 6423"/>
                    <a:gd name="T74" fmla="*/ 2081 w 9312"/>
                    <a:gd name="T75" fmla="*/ 196 h 6423"/>
                    <a:gd name="T76" fmla="*/ 1744 w 9312"/>
                    <a:gd name="T77" fmla="*/ 625 h 6423"/>
                    <a:gd name="T78" fmla="*/ 2316 w 9312"/>
                    <a:gd name="T79" fmla="*/ 1247 h 6423"/>
                    <a:gd name="T80" fmla="*/ 2047 w 9312"/>
                    <a:gd name="T81" fmla="*/ 1810 h 6423"/>
                    <a:gd name="T82" fmla="*/ 1744 w 9312"/>
                    <a:gd name="T83" fmla="*/ 2336 h 6423"/>
                    <a:gd name="T84" fmla="*/ 1373 w 9312"/>
                    <a:gd name="T85" fmla="*/ 2269 h 6423"/>
                    <a:gd name="T86" fmla="*/ 264 w 9312"/>
                    <a:gd name="T87" fmla="*/ 2432 h 642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312"/>
                    <a:gd name="T133" fmla="*/ 0 h 6423"/>
                    <a:gd name="T134" fmla="*/ 9312 w 9312"/>
                    <a:gd name="T135" fmla="*/ 6423 h 642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312" h="6423">
                      <a:moveTo>
                        <a:pt x="128" y="2369"/>
                      </a:moveTo>
                      <a:cubicBezTo>
                        <a:pt x="34" y="2636"/>
                        <a:pt x="115" y="2598"/>
                        <a:pt x="367" y="2632"/>
                      </a:cubicBezTo>
                      <a:cubicBezTo>
                        <a:pt x="431" y="2844"/>
                        <a:pt x="337" y="3091"/>
                        <a:pt x="431" y="3291"/>
                      </a:cubicBezTo>
                      <a:cubicBezTo>
                        <a:pt x="465" y="3362"/>
                        <a:pt x="589" y="3312"/>
                        <a:pt x="670" y="3324"/>
                      </a:cubicBezTo>
                      <a:cubicBezTo>
                        <a:pt x="815" y="3312"/>
                        <a:pt x="981" y="3366"/>
                        <a:pt x="1105" y="3291"/>
                      </a:cubicBezTo>
                      <a:cubicBezTo>
                        <a:pt x="1186" y="3245"/>
                        <a:pt x="1083" y="3057"/>
                        <a:pt x="1173" y="3028"/>
                      </a:cubicBezTo>
                      <a:cubicBezTo>
                        <a:pt x="1318" y="2978"/>
                        <a:pt x="1463" y="2945"/>
                        <a:pt x="1608" y="2894"/>
                      </a:cubicBezTo>
                      <a:cubicBezTo>
                        <a:pt x="1826" y="2965"/>
                        <a:pt x="1608" y="2861"/>
                        <a:pt x="1744" y="3091"/>
                      </a:cubicBezTo>
                      <a:cubicBezTo>
                        <a:pt x="1774" y="3141"/>
                        <a:pt x="1894" y="3174"/>
                        <a:pt x="1945" y="3191"/>
                      </a:cubicBezTo>
                      <a:cubicBezTo>
                        <a:pt x="2047" y="3483"/>
                        <a:pt x="2022" y="3320"/>
                        <a:pt x="1979" y="3683"/>
                      </a:cubicBezTo>
                      <a:cubicBezTo>
                        <a:pt x="2150" y="3791"/>
                        <a:pt x="2145" y="3983"/>
                        <a:pt x="2248" y="4146"/>
                      </a:cubicBezTo>
                      <a:cubicBezTo>
                        <a:pt x="2261" y="4246"/>
                        <a:pt x="2235" y="4354"/>
                        <a:pt x="2282" y="4442"/>
                      </a:cubicBezTo>
                      <a:cubicBezTo>
                        <a:pt x="2299" y="4475"/>
                        <a:pt x="2367" y="4438"/>
                        <a:pt x="2384" y="4409"/>
                      </a:cubicBezTo>
                      <a:cubicBezTo>
                        <a:pt x="2418" y="4350"/>
                        <a:pt x="2406" y="4279"/>
                        <a:pt x="2418" y="4213"/>
                      </a:cubicBezTo>
                      <a:cubicBezTo>
                        <a:pt x="2836" y="4254"/>
                        <a:pt x="2657" y="4208"/>
                        <a:pt x="2888" y="4442"/>
                      </a:cubicBezTo>
                      <a:cubicBezTo>
                        <a:pt x="2969" y="4675"/>
                        <a:pt x="2918" y="4580"/>
                        <a:pt x="3024" y="4738"/>
                      </a:cubicBezTo>
                      <a:cubicBezTo>
                        <a:pt x="3037" y="4813"/>
                        <a:pt x="3011" y="4905"/>
                        <a:pt x="3058" y="4967"/>
                      </a:cubicBezTo>
                      <a:cubicBezTo>
                        <a:pt x="3208" y="5164"/>
                        <a:pt x="3276" y="4851"/>
                        <a:pt x="3191" y="5101"/>
                      </a:cubicBezTo>
                      <a:cubicBezTo>
                        <a:pt x="3272" y="5405"/>
                        <a:pt x="3737" y="5643"/>
                        <a:pt x="4035" y="5693"/>
                      </a:cubicBezTo>
                      <a:cubicBezTo>
                        <a:pt x="4142" y="5731"/>
                        <a:pt x="4231" y="5789"/>
                        <a:pt x="4338" y="5823"/>
                      </a:cubicBezTo>
                      <a:cubicBezTo>
                        <a:pt x="4406" y="5868"/>
                        <a:pt x="4470" y="5910"/>
                        <a:pt x="4538" y="5956"/>
                      </a:cubicBezTo>
                      <a:cubicBezTo>
                        <a:pt x="4573" y="5977"/>
                        <a:pt x="4641" y="6023"/>
                        <a:pt x="4641" y="6023"/>
                      </a:cubicBezTo>
                      <a:cubicBezTo>
                        <a:pt x="4654" y="6064"/>
                        <a:pt x="4645" y="6119"/>
                        <a:pt x="4675" y="6152"/>
                      </a:cubicBezTo>
                      <a:cubicBezTo>
                        <a:pt x="4765" y="6252"/>
                        <a:pt x="4957" y="6336"/>
                        <a:pt x="5076" y="6415"/>
                      </a:cubicBezTo>
                      <a:cubicBezTo>
                        <a:pt x="5123" y="6402"/>
                        <a:pt x="5195" y="6423"/>
                        <a:pt x="5212" y="6381"/>
                      </a:cubicBezTo>
                      <a:cubicBezTo>
                        <a:pt x="5225" y="6344"/>
                        <a:pt x="5136" y="6348"/>
                        <a:pt x="5110" y="6319"/>
                      </a:cubicBezTo>
                      <a:cubicBezTo>
                        <a:pt x="5063" y="6260"/>
                        <a:pt x="5050" y="6181"/>
                        <a:pt x="5008" y="6119"/>
                      </a:cubicBezTo>
                      <a:cubicBezTo>
                        <a:pt x="5046" y="6014"/>
                        <a:pt x="4995" y="5868"/>
                        <a:pt x="5076" y="5789"/>
                      </a:cubicBezTo>
                      <a:cubicBezTo>
                        <a:pt x="5131" y="5735"/>
                        <a:pt x="5234" y="5768"/>
                        <a:pt x="5311" y="5756"/>
                      </a:cubicBezTo>
                      <a:cubicBezTo>
                        <a:pt x="5357" y="5622"/>
                        <a:pt x="5434" y="5480"/>
                        <a:pt x="5515" y="5364"/>
                      </a:cubicBezTo>
                      <a:cubicBezTo>
                        <a:pt x="5562" y="5226"/>
                        <a:pt x="5558" y="5176"/>
                        <a:pt x="5413" y="5130"/>
                      </a:cubicBezTo>
                      <a:cubicBezTo>
                        <a:pt x="5340" y="4926"/>
                        <a:pt x="5417" y="4521"/>
                        <a:pt x="5648" y="4442"/>
                      </a:cubicBezTo>
                      <a:cubicBezTo>
                        <a:pt x="5776" y="4067"/>
                        <a:pt x="6202" y="4479"/>
                        <a:pt x="6424" y="4509"/>
                      </a:cubicBezTo>
                      <a:cubicBezTo>
                        <a:pt x="6548" y="4525"/>
                        <a:pt x="6671" y="4530"/>
                        <a:pt x="6795" y="4538"/>
                      </a:cubicBezTo>
                      <a:cubicBezTo>
                        <a:pt x="6829" y="4559"/>
                        <a:pt x="6855" y="4600"/>
                        <a:pt x="6893" y="4605"/>
                      </a:cubicBezTo>
                      <a:cubicBezTo>
                        <a:pt x="7111" y="4634"/>
                        <a:pt x="7004" y="4454"/>
                        <a:pt x="7132" y="4375"/>
                      </a:cubicBezTo>
                      <a:cubicBezTo>
                        <a:pt x="7192" y="4338"/>
                        <a:pt x="7332" y="4308"/>
                        <a:pt x="7332" y="4308"/>
                      </a:cubicBezTo>
                      <a:cubicBezTo>
                        <a:pt x="7503" y="4071"/>
                        <a:pt x="7256" y="4375"/>
                        <a:pt x="7601" y="4146"/>
                      </a:cubicBezTo>
                      <a:cubicBezTo>
                        <a:pt x="7759" y="4042"/>
                        <a:pt x="8049" y="3829"/>
                        <a:pt x="8241" y="3816"/>
                      </a:cubicBezTo>
                      <a:cubicBezTo>
                        <a:pt x="8578" y="3795"/>
                        <a:pt x="8915" y="3795"/>
                        <a:pt x="9252" y="3783"/>
                      </a:cubicBezTo>
                      <a:cubicBezTo>
                        <a:pt x="9312" y="3579"/>
                        <a:pt x="9265" y="3345"/>
                        <a:pt x="9081" y="3224"/>
                      </a:cubicBezTo>
                      <a:cubicBezTo>
                        <a:pt x="9005" y="3107"/>
                        <a:pt x="9017" y="3149"/>
                        <a:pt x="8979" y="3028"/>
                      </a:cubicBezTo>
                      <a:cubicBezTo>
                        <a:pt x="8966" y="2995"/>
                        <a:pt x="8975" y="2953"/>
                        <a:pt x="8949" y="2928"/>
                      </a:cubicBezTo>
                      <a:cubicBezTo>
                        <a:pt x="8924" y="2903"/>
                        <a:pt x="8881" y="2907"/>
                        <a:pt x="8847" y="2894"/>
                      </a:cubicBezTo>
                      <a:cubicBezTo>
                        <a:pt x="8791" y="2728"/>
                        <a:pt x="8715" y="2653"/>
                        <a:pt x="8544" y="2598"/>
                      </a:cubicBezTo>
                      <a:cubicBezTo>
                        <a:pt x="8578" y="2577"/>
                        <a:pt x="8608" y="2548"/>
                        <a:pt x="8646" y="2532"/>
                      </a:cubicBezTo>
                      <a:cubicBezTo>
                        <a:pt x="8710" y="2502"/>
                        <a:pt x="8847" y="2465"/>
                        <a:pt x="8847" y="2465"/>
                      </a:cubicBezTo>
                      <a:cubicBezTo>
                        <a:pt x="8983" y="2273"/>
                        <a:pt x="9009" y="2140"/>
                        <a:pt x="9218" y="2006"/>
                      </a:cubicBezTo>
                      <a:cubicBezTo>
                        <a:pt x="9137" y="1764"/>
                        <a:pt x="9256" y="2048"/>
                        <a:pt x="9081" y="1839"/>
                      </a:cubicBezTo>
                      <a:cubicBezTo>
                        <a:pt x="9060" y="1814"/>
                        <a:pt x="9064" y="1772"/>
                        <a:pt x="9047" y="1743"/>
                      </a:cubicBezTo>
                      <a:cubicBezTo>
                        <a:pt x="9009" y="1672"/>
                        <a:pt x="8915" y="1543"/>
                        <a:pt x="8915" y="1543"/>
                      </a:cubicBezTo>
                      <a:cubicBezTo>
                        <a:pt x="8949" y="1443"/>
                        <a:pt x="8979" y="1347"/>
                        <a:pt x="9013" y="1247"/>
                      </a:cubicBezTo>
                      <a:cubicBezTo>
                        <a:pt x="8970" y="1009"/>
                        <a:pt x="8924" y="826"/>
                        <a:pt x="8710" y="688"/>
                      </a:cubicBezTo>
                      <a:cubicBezTo>
                        <a:pt x="8565" y="717"/>
                        <a:pt x="8480" y="767"/>
                        <a:pt x="8343" y="721"/>
                      </a:cubicBezTo>
                      <a:cubicBezTo>
                        <a:pt x="8211" y="538"/>
                        <a:pt x="8262" y="379"/>
                        <a:pt x="8070" y="263"/>
                      </a:cubicBezTo>
                      <a:cubicBezTo>
                        <a:pt x="8041" y="217"/>
                        <a:pt x="7985" y="96"/>
                        <a:pt x="7904" y="96"/>
                      </a:cubicBezTo>
                      <a:cubicBezTo>
                        <a:pt x="7832" y="96"/>
                        <a:pt x="7772" y="142"/>
                        <a:pt x="7704" y="163"/>
                      </a:cubicBezTo>
                      <a:cubicBezTo>
                        <a:pt x="7640" y="183"/>
                        <a:pt x="7567" y="183"/>
                        <a:pt x="7499" y="196"/>
                      </a:cubicBezTo>
                      <a:cubicBezTo>
                        <a:pt x="7354" y="183"/>
                        <a:pt x="7209" y="183"/>
                        <a:pt x="7064" y="163"/>
                      </a:cubicBezTo>
                      <a:cubicBezTo>
                        <a:pt x="6991" y="150"/>
                        <a:pt x="6859" y="96"/>
                        <a:pt x="6859" y="96"/>
                      </a:cubicBezTo>
                      <a:cubicBezTo>
                        <a:pt x="6718" y="133"/>
                        <a:pt x="6560" y="112"/>
                        <a:pt x="6424" y="163"/>
                      </a:cubicBezTo>
                      <a:cubicBezTo>
                        <a:pt x="6053" y="296"/>
                        <a:pt x="6607" y="221"/>
                        <a:pt x="6322" y="359"/>
                      </a:cubicBezTo>
                      <a:cubicBezTo>
                        <a:pt x="6249" y="392"/>
                        <a:pt x="6164" y="379"/>
                        <a:pt x="6087" y="392"/>
                      </a:cubicBezTo>
                      <a:cubicBezTo>
                        <a:pt x="5869" y="605"/>
                        <a:pt x="5754" y="534"/>
                        <a:pt x="5379" y="559"/>
                      </a:cubicBezTo>
                      <a:cubicBezTo>
                        <a:pt x="5131" y="730"/>
                        <a:pt x="4782" y="684"/>
                        <a:pt x="4538" y="525"/>
                      </a:cubicBezTo>
                      <a:cubicBezTo>
                        <a:pt x="4406" y="334"/>
                        <a:pt x="4338" y="425"/>
                        <a:pt x="4201" y="559"/>
                      </a:cubicBezTo>
                      <a:cubicBezTo>
                        <a:pt x="4112" y="546"/>
                        <a:pt x="4005" y="575"/>
                        <a:pt x="3933" y="525"/>
                      </a:cubicBezTo>
                      <a:cubicBezTo>
                        <a:pt x="3873" y="484"/>
                        <a:pt x="3924" y="363"/>
                        <a:pt x="3865" y="325"/>
                      </a:cubicBezTo>
                      <a:cubicBezTo>
                        <a:pt x="3830" y="304"/>
                        <a:pt x="3796" y="283"/>
                        <a:pt x="3762" y="263"/>
                      </a:cubicBezTo>
                      <a:cubicBezTo>
                        <a:pt x="3741" y="229"/>
                        <a:pt x="3728" y="188"/>
                        <a:pt x="3698" y="163"/>
                      </a:cubicBezTo>
                      <a:cubicBezTo>
                        <a:pt x="3677" y="146"/>
                        <a:pt x="3468" y="100"/>
                        <a:pt x="3459" y="96"/>
                      </a:cubicBezTo>
                      <a:cubicBezTo>
                        <a:pt x="3391" y="75"/>
                        <a:pt x="3327" y="50"/>
                        <a:pt x="3259" y="29"/>
                      </a:cubicBezTo>
                      <a:cubicBezTo>
                        <a:pt x="3225" y="21"/>
                        <a:pt x="3191" y="8"/>
                        <a:pt x="3156" y="0"/>
                      </a:cubicBezTo>
                      <a:cubicBezTo>
                        <a:pt x="2883" y="42"/>
                        <a:pt x="2858" y="96"/>
                        <a:pt x="2551" y="129"/>
                      </a:cubicBezTo>
                      <a:cubicBezTo>
                        <a:pt x="2517" y="142"/>
                        <a:pt x="2487" y="158"/>
                        <a:pt x="2453" y="163"/>
                      </a:cubicBezTo>
                      <a:cubicBezTo>
                        <a:pt x="2329" y="179"/>
                        <a:pt x="2201" y="171"/>
                        <a:pt x="2081" y="196"/>
                      </a:cubicBezTo>
                      <a:cubicBezTo>
                        <a:pt x="2047" y="204"/>
                        <a:pt x="1851" y="304"/>
                        <a:pt x="1779" y="325"/>
                      </a:cubicBezTo>
                      <a:cubicBezTo>
                        <a:pt x="1681" y="471"/>
                        <a:pt x="1642" y="471"/>
                        <a:pt x="1744" y="625"/>
                      </a:cubicBezTo>
                      <a:cubicBezTo>
                        <a:pt x="1783" y="813"/>
                        <a:pt x="1804" y="830"/>
                        <a:pt x="1979" y="888"/>
                      </a:cubicBezTo>
                      <a:cubicBezTo>
                        <a:pt x="2090" y="1030"/>
                        <a:pt x="2137" y="1193"/>
                        <a:pt x="2316" y="1247"/>
                      </a:cubicBezTo>
                      <a:cubicBezTo>
                        <a:pt x="2295" y="1426"/>
                        <a:pt x="2337" y="1647"/>
                        <a:pt x="2150" y="1710"/>
                      </a:cubicBezTo>
                      <a:cubicBezTo>
                        <a:pt x="2116" y="1743"/>
                        <a:pt x="2077" y="1772"/>
                        <a:pt x="2047" y="1810"/>
                      </a:cubicBezTo>
                      <a:cubicBezTo>
                        <a:pt x="1996" y="1873"/>
                        <a:pt x="1911" y="2006"/>
                        <a:pt x="1911" y="2006"/>
                      </a:cubicBezTo>
                      <a:cubicBezTo>
                        <a:pt x="1860" y="2185"/>
                        <a:pt x="1996" y="2419"/>
                        <a:pt x="1744" y="2336"/>
                      </a:cubicBezTo>
                      <a:cubicBezTo>
                        <a:pt x="1702" y="2277"/>
                        <a:pt x="1676" y="2190"/>
                        <a:pt x="1578" y="2202"/>
                      </a:cubicBezTo>
                      <a:cubicBezTo>
                        <a:pt x="1506" y="2210"/>
                        <a:pt x="1373" y="2269"/>
                        <a:pt x="1373" y="2269"/>
                      </a:cubicBezTo>
                      <a:cubicBezTo>
                        <a:pt x="1173" y="2565"/>
                        <a:pt x="1173" y="2461"/>
                        <a:pt x="699" y="2432"/>
                      </a:cubicBezTo>
                      <a:cubicBezTo>
                        <a:pt x="503" y="2469"/>
                        <a:pt x="495" y="2490"/>
                        <a:pt x="264" y="2432"/>
                      </a:cubicBezTo>
                      <a:cubicBezTo>
                        <a:pt x="0" y="2365"/>
                        <a:pt x="247" y="2369"/>
                        <a:pt x="128" y="2369"/>
                      </a:cubicBezTo>
                    </a:path>
                  </a:pathLst>
                </a:custGeom>
                <a:solidFill>
                  <a:srgbClr val="003300"/>
                </a:solidFill>
                <a:ln w="0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40" name="Freeform 57"/>
                <p:cNvSpPr>
                  <a:spLocks noEditPoints="1"/>
                </p:cNvSpPr>
                <p:nvPr/>
              </p:nvSpPr>
              <p:spPr bwMode="auto">
                <a:xfrm>
                  <a:off x="2229" y="1949"/>
                  <a:ext cx="2149" cy="1500"/>
                </a:xfrm>
                <a:custGeom>
                  <a:avLst/>
                  <a:gdLst>
                    <a:gd name="T0" fmla="*/ 90 w 9257"/>
                    <a:gd name="T1" fmla="*/ 2653 h 6460"/>
                    <a:gd name="T2" fmla="*/ 367 w 9257"/>
                    <a:gd name="T3" fmla="*/ 2719 h 6460"/>
                    <a:gd name="T4" fmla="*/ 372 w 9257"/>
                    <a:gd name="T5" fmla="*/ 2955 h 6460"/>
                    <a:gd name="T6" fmla="*/ 1043 w 9257"/>
                    <a:gd name="T7" fmla="*/ 3259 h 6460"/>
                    <a:gd name="T8" fmla="*/ 826 w 9257"/>
                    <a:gd name="T9" fmla="*/ 3306 h 6460"/>
                    <a:gd name="T10" fmla="*/ 1692 w 9257"/>
                    <a:gd name="T11" fmla="*/ 2954 h 6460"/>
                    <a:gd name="T12" fmla="*/ 1638 w 9257"/>
                    <a:gd name="T13" fmla="*/ 2972 h 6460"/>
                    <a:gd name="T14" fmla="*/ 1994 w 9257"/>
                    <a:gd name="T15" fmla="*/ 3383 h 6460"/>
                    <a:gd name="T16" fmla="*/ 1910 w 9257"/>
                    <a:gd name="T17" fmla="*/ 3366 h 6460"/>
                    <a:gd name="T18" fmla="*/ 2161 w 9257"/>
                    <a:gd name="T19" fmla="*/ 4311 h 6460"/>
                    <a:gd name="T20" fmla="*/ 2499 w 9257"/>
                    <a:gd name="T21" fmla="*/ 4201 h 6460"/>
                    <a:gd name="T22" fmla="*/ 2638 w 9257"/>
                    <a:gd name="T23" fmla="*/ 4294 h 6460"/>
                    <a:gd name="T24" fmla="*/ 3011 w 9257"/>
                    <a:gd name="T25" fmla="*/ 4782 h 6460"/>
                    <a:gd name="T26" fmla="*/ 2972 w 9257"/>
                    <a:gd name="T27" fmla="*/ 4999 h 6460"/>
                    <a:gd name="T28" fmla="*/ 3385 w 9257"/>
                    <a:gd name="T29" fmla="*/ 5394 h 6460"/>
                    <a:gd name="T30" fmla="*/ 4073 w 9257"/>
                    <a:gd name="T31" fmla="*/ 5704 h 6460"/>
                    <a:gd name="T32" fmla="*/ 4480 w 9257"/>
                    <a:gd name="T33" fmla="*/ 6010 h 6460"/>
                    <a:gd name="T34" fmla="*/ 5126 w 9257"/>
                    <a:gd name="T35" fmla="*/ 6380 h 6460"/>
                    <a:gd name="T36" fmla="*/ 4933 w 9257"/>
                    <a:gd name="T37" fmla="*/ 6043 h 6460"/>
                    <a:gd name="T38" fmla="*/ 5085 w 9257"/>
                    <a:gd name="T39" fmla="*/ 5811 h 6460"/>
                    <a:gd name="T40" fmla="*/ 5431 w 9257"/>
                    <a:gd name="T41" fmla="*/ 5131 h 6460"/>
                    <a:gd name="T42" fmla="*/ 5372 w 9257"/>
                    <a:gd name="T43" fmla="*/ 4911 h 6460"/>
                    <a:gd name="T44" fmla="*/ 5735 w 9257"/>
                    <a:gd name="T45" fmla="*/ 4266 h 6460"/>
                    <a:gd name="T46" fmla="*/ 6214 w 9257"/>
                    <a:gd name="T47" fmla="*/ 4425 h 6460"/>
                    <a:gd name="T48" fmla="*/ 6948 w 9257"/>
                    <a:gd name="T49" fmla="*/ 4556 h 6460"/>
                    <a:gd name="T50" fmla="*/ 7306 w 9257"/>
                    <a:gd name="T51" fmla="*/ 4217 h 6460"/>
                    <a:gd name="T52" fmla="*/ 7313 w 9257"/>
                    <a:gd name="T53" fmla="*/ 4252 h 6460"/>
                    <a:gd name="T54" fmla="*/ 7126 w 9257"/>
                    <a:gd name="T55" fmla="*/ 4326 h 6460"/>
                    <a:gd name="T56" fmla="*/ 7826 w 9257"/>
                    <a:gd name="T57" fmla="*/ 4021 h 6460"/>
                    <a:gd name="T58" fmla="*/ 9183 w 9257"/>
                    <a:gd name="T59" fmla="*/ 3569 h 6460"/>
                    <a:gd name="T60" fmla="*/ 8904 w 9257"/>
                    <a:gd name="T61" fmla="*/ 3098 h 6460"/>
                    <a:gd name="T62" fmla="*/ 8746 w 9257"/>
                    <a:gd name="T63" fmla="*/ 2730 h 6460"/>
                    <a:gd name="T64" fmla="*/ 8809 w 9257"/>
                    <a:gd name="T65" fmla="*/ 2388 h 6460"/>
                    <a:gd name="T66" fmla="*/ 8995 w 9257"/>
                    <a:gd name="T67" fmla="*/ 1871 h 6460"/>
                    <a:gd name="T68" fmla="*/ 9051 w 9257"/>
                    <a:gd name="T69" fmla="*/ 1822 h 6460"/>
                    <a:gd name="T70" fmla="*/ 8865 w 9257"/>
                    <a:gd name="T71" fmla="*/ 854 h 6460"/>
                    <a:gd name="T72" fmla="*/ 8258 w 9257"/>
                    <a:gd name="T73" fmla="*/ 755 h 6460"/>
                    <a:gd name="T74" fmla="*/ 8105 w 9257"/>
                    <a:gd name="T75" fmla="*/ 296 h 6460"/>
                    <a:gd name="T76" fmla="*/ 7790 w 9257"/>
                    <a:gd name="T77" fmla="*/ 80 h 6460"/>
                    <a:gd name="T78" fmla="*/ 6902 w 9257"/>
                    <a:gd name="T79" fmla="*/ 185 h 6460"/>
                    <a:gd name="T80" fmla="*/ 6610 w 9257"/>
                    <a:gd name="T81" fmla="*/ 173 h 6460"/>
                    <a:gd name="T82" fmla="*/ 6360 w 9257"/>
                    <a:gd name="T83" fmla="*/ 259 h 6460"/>
                    <a:gd name="T84" fmla="*/ 6324 w 9257"/>
                    <a:gd name="T85" fmla="*/ 326 h 6460"/>
                    <a:gd name="T86" fmla="*/ 6298 w 9257"/>
                    <a:gd name="T87" fmla="*/ 164 h 6460"/>
                    <a:gd name="T88" fmla="*/ 5546 w 9257"/>
                    <a:gd name="T89" fmla="*/ 603 h 6460"/>
                    <a:gd name="T90" fmla="*/ 4844 w 9257"/>
                    <a:gd name="T91" fmla="*/ 710 h 6460"/>
                    <a:gd name="T92" fmla="*/ 4313 w 9257"/>
                    <a:gd name="T93" fmla="*/ 476 h 6460"/>
                    <a:gd name="T94" fmla="*/ 4317 w 9257"/>
                    <a:gd name="T95" fmla="*/ 474 h 6460"/>
                    <a:gd name="T96" fmla="*/ 3617 w 9257"/>
                    <a:gd name="T97" fmla="*/ 201 h 6460"/>
                    <a:gd name="T98" fmla="*/ 3672 w 9257"/>
                    <a:gd name="T99" fmla="*/ 151 h 6460"/>
                    <a:gd name="T100" fmla="*/ 2761 w 9257"/>
                    <a:gd name="T101" fmla="*/ 134 h 6460"/>
                    <a:gd name="T102" fmla="*/ 2455 w 9257"/>
                    <a:gd name="T103" fmla="*/ 119 h 6460"/>
                    <a:gd name="T104" fmla="*/ 1732 w 9257"/>
                    <a:gd name="T105" fmla="*/ 394 h 6460"/>
                    <a:gd name="T106" fmla="*/ 1803 w 9257"/>
                    <a:gd name="T107" fmla="*/ 809 h 6460"/>
                    <a:gd name="T108" fmla="*/ 2071 w 9257"/>
                    <a:gd name="T109" fmla="*/ 1053 h 6460"/>
                    <a:gd name="T110" fmla="*/ 2215 w 9257"/>
                    <a:gd name="T111" fmla="*/ 1282 h 6460"/>
                    <a:gd name="T112" fmla="*/ 1902 w 9257"/>
                    <a:gd name="T113" fmla="*/ 2018 h 6460"/>
                    <a:gd name="T114" fmla="*/ 1807 w 9257"/>
                    <a:gd name="T115" fmla="*/ 2400 h 6460"/>
                    <a:gd name="T116" fmla="*/ 1378 w 9257"/>
                    <a:gd name="T117" fmla="*/ 2298 h 6460"/>
                    <a:gd name="T118" fmla="*/ 1568 w 9257"/>
                    <a:gd name="T119" fmla="*/ 2179 h 6460"/>
                    <a:gd name="T120" fmla="*/ 643 w 9257"/>
                    <a:gd name="T121" fmla="*/ 2482 h 6460"/>
                    <a:gd name="T122" fmla="*/ 354 w 9257"/>
                    <a:gd name="T123" fmla="*/ 2438 h 646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9257"/>
                    <a:gd name="T187" fmla="*/ 0 h 6460"/>
                    <a:gd name="T188" fmla="*/ 9257 w 9257"/>
                    <a:gd name="T189" fmla="*/ 6460 h 646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9257" h="6460">
                      <a:moveTo>
                        <a:pt x="92" y="2419"/>
                      </a:moveTo>
                      <a:lnTo>
                        <a:pt x="74" y="2419"/>
                      </a:lnTo>
                      <a:lnTo>
                        <a:pt x="109" y="2394"/>
                      </a:lnTo>
                      <a:lnTo>
                        <a:pt x="94" y="2440"/>
                      </a:lnTo>
                      <a:lnTo>
                        <a:pt x="83" y="2479"/>
                      </a:lnTo>
                      <a:lnTo>
                        <a:pt x="76" y="2510"/>
                      </a:lnTo>
                      <a:lnTo>
                        <a:pt x="73" y="2535"/>
                      </a:lnTo>
                      <a:lnTo>
                        <a:pt x="74" y="2554"/>
                      </a:lnTo>
                      <a:lnTo>
                        <a:pt x="73" y="2545"/>
                      </a:lnTo>
                      <a:lnTo>
                        <a:pt x="78" y="2564"/>
                      </a:lnTo>
                      <a:lnTo>
                        <a:pt x="74" y="2555"/>
                      </a:lnTo>
                      <a:lnTo>
                        <a:pt x="83" y="2570"/>
                      </a:lnTo>
                      <a:lnTo>
                        <a:pt x="76" y="2562"/>
                      </a:lnTo>
                      <a:lnTo>
                        <a:pt x="89" y="2574"/>
                      </a:lnTo>
                      <a:lnTo>
                        <a:pt x="82" y="2569"/>
                      </a:lnTo>
                      <a:lnTo>
                        <a:pt x="99" y="2578"/>
                      </a:lnTo>
                      <a:lnTo>
                        <a:pt x="93" y="2575"/>
                      </a:lnTo>
                      <a:lnTo>
                        <a:pt x="114" y="2582"/>
                      </a:lnTo>
                      <a:lnTo>
                        <a:pt x="98" y="2655"/>
                      </a:lnTo>
                      <a:lnTo>
                        <a:pt x="90" y="2653"/>
                      </a:lnTo>
                      <a:lnTo>
                        <a:pt x="69" y="2646"/>
                      </a:lnTo>
                      <a:cubicBezTo>
                        <a:pt x="67" y="2645"/>
                        <a:pt x="65" y="2644"/>
                        <a:pt x="63" y="2643"/>
                      </a:cubicBezTo>
                      <a:lnTo>
                        <a:pt x="46" y="2633"/>
                      </a:lnTo>
                      <a:cubicBezTo>
                        <a:pt x="43" y="2632"/>
                        <a:pt x="41" y="2630"/>
                        <a:pt x="39" y="2628"/>
                      </a:cubicBezTo>
                      <a:lnTo>
                        <a:pt x="26" y="2616"/>
                      </a:lnTo>
                      <a:cubicBezTo>
                        <a:pt x="23" y="2614"/>
                        <a:pt x="21" y="2611"/>
                        <a:pt x="19" y="2608"/>
                      </a:cubicBezTo>
                      <a:lnTo>
                        <a:pt x="10" y="2592"/>
                      </a:lnTo>
                      <a:cubicBezTo>
                        <a:pt x="8" y="2589"/>
                        <a:pt x="7" y="2586"/>
                        <a:pt x="6" y="2583"/>
                      </a:cubicBezTo>
                      <a:lnTo>
                        <a:pt x="1" y="2564"/>
                      </a:lnTo>
                      <a:cubicBezTo>
                        <a:pt x="0" y="2561"/>
                        <a:pt x="0" y="2558"/>
                        <a:pt x="0" y="2555"/>
                      </a:cubicBezTo>
                      <a:lnTo>
                        <a:pt x="0" y="2527"/>
                      </a:lnTo>
                      <a:lnTo>
                        <a:pt x="3" y="2494"/>
                      </a:lnTo>
                      <a:lnTo>
                        <a:pt x="11" y="2458"/>
                      </a:lnTo>
                      <a:lnTo>
                        <a:pt x="23" y="2417"/>
                      </a:lnTo>
                      <a:lnTo>
                        <a:pt x="39" y="2370"/>
                      </a:lnTo>
                      <a:cubicBezTo>
                        <a:pt x="44" y="2355"/>
                        <a:pt x="58" y="2345"/>
                        <a:pt x="74" y="2345"/>
                      </a:cubicBezTo>
                      <a:lnTo>
                        <a:pt x="92" y="2345"/>
                      </a:lnTo>
                      <a:lnTo>
                        <a:pt x="92" y="2419"/>
                      </a:lnTo>
                      <a:close/>
                      <a:moveTo>
                        <a:pt x="352" y="2650"/>
                      </a:moveTo>
                      <a:lnTo>
                        <a:pt x="359" y="2676"/>
                      </a:lnTo>
                      <a:lnTo>
                        <a:pt x="367" y="2719"/>
                      </a:lnTo>
                      <a:lnTo>
                        <a:pt x="368" y="2729"/>
                      </a:lnTo>
                      <a:lnTo>
                        <a:pt x="294" y="2734"/>
                      </a:lnTo>
                      <a:lnTo>
                        <a:pt x="294" y="2733"/>
                      </a:lnTo>
                      <a:lnTo>
                        <a:pt x="287" y="2694"/>
                      </a:lnTo>
                      <a:lnTo>
                        <a:pt x="280" y="2668"/>
                      </a:lnTo>
                      <a:lnTo>
                        <a:pt x="352" y="2650"/>
                      </a:lnTo>
                      <a:close/>
                      <a:moveTo>
                        <a:pt x="372" y="2955"/>
                      </a:moveTo>
                      <a:lnTo>
                        <a:pt x="371" y="2980"/>
                      </a:lnTo>
                      <a:lnTo>
                        <a:pt x="370" y="3064"/>
                      </a:lnTo>
                      <a:lnTo>
                        <a:pt x="374" y="3145"/>
                      </a:lnTo>
                      <a:lnTo>
                        <a:pt x="378" y="3182"/>
                      </a:lnTo>
                      <a:lnTo>
                        <a:pt x="386" y="3219"/>
                      </a:lnTo>
                      <a:lnTo>
                        <a:pt x="392" y="3239"/>
                      </a:lnTo>
                      <a:lnTo>
                        <a:pt x="321" y="3260"/>
                      </a:lnTo>
                      <a:lnTo>
                        <a:pt x="314" y="3235"/>
                      </a:lnTo>
                      <a:lnTo>
                        <a:pt x="305" y="3192"/>
                      </a:lnTo>
                      <a:lnTo>
                        <a:pt x="299" y="3148"/>
                      </a:lnTo>
                      <a:lnTo>
                        <a:pt x="295" y="3063"/>
                      </a:lnTo>
                      <a:lnTo>
                        <a:pt x="297" y="2978"/>
                      </a:lnTo>
                      <a:lnTo>
                        <a:pt x="298" y="2953"/>
                      </a:lnTo>
                      <a:lnTo>
                        <a:pt x="372" y="2955"/>
                      </a:lnTo>
                      <a:close/>
                      <a:moveTo>
                        <a:pt x="524" y="3302"/>
                      </a:moveTo>
                      <a:lnTo>
                        <a:pt x="547" y="3300"/>
                      </a:lnTo>
                      <a:lnTo>
                        <a:pt x="582" y="3298"/>
                      </a:lnTo>
                      <a:lnTo>
                        <a:pt x="604" y="3299"/>
                      </a:lnTo>
                      <a:lnTo>
                        <a:pt x="599" y="3374"/>
                      </a:lnTo>
                      <a:lnTo>
                        <a:pt x="586" y="3373"/>
                      </a:lnTo>
                      <a:lnTo>
                        <a:pt x="552" y="3374"/>
                      </a:lnTo>
                      <a:lnTo>
                        <a:pt x="530" y="3376"/>
                      </a:lnTo>
                      <a:lnTo>
                        <a:pt x="524" y="3302"/>
                      </a:lnTo>
                      <a:close/>
                      <a:moveTo>
                        <a:pt x="826" y="3306"/>
                      </a:moveTo>
                      <a:lnTo>
                        <a:pt x="844" y="3307"/>
                      </a:lnTo>
                      <a:lnTo>
                        <a:pt x="897" y="3307"/>
                      </a:lnTo>
                      <a:lnTo>
                        <a:pt x="947" y="3302"/>
                      </a:lnTo>
                      <a:lnTo>
                        <a:pt x="994" y="3290"/>
                      </a:lnTo>
                      <a:lnTo>
                        <a:pt x="989" y="3292"/>
                      </a:lnTo>
                      <a:lnTo>
                        <a:pt x="1014" y="3282"/>
                      </a:lnTo>
                      <a:lnTo>
                        <a:pt x="1034" y="3271"/>
                      </a:lnTo>
                      <a:lnTo>
                        <a:pt x="1028" y="3275"/>
                      </a:lnTo>
                      <a:lnTo>
                        <a:pt x="1041" y="3265"/>
                      </a:lnTo>
                      <a:lnTo>
                        <a:pt x="1034" y="3273"/>
                      </a:lnTo>
                      <a:lnTo>
                        <a:pt x="1043" y="3259"/>
                      </a:lnTo>
                      <a:lnTo>
                        <a:pt x="1039" y="3267"/>
                      </a:lnTo>
                      <a:lnTo>
                        <a:pt x="1045" y="3252"/>
                      </a:lnTo>
                      <a:lnTo>
                        <a:pt x="1043" y="3258"/>
                      </a:lnTo>
                      <a:lnTo>
                        <a:pt x="1046" y="3244"/>
                      </a:lnTo>
                      <a:lnTo>
                        <a:pt x="1119" y="3259"/>
                      </a:lnTo>
                      <a:lnTo>
                        <a:pt x="1116" y="3272"/>
                      </a:lnTo>
                      <a:cubicBezTo>
                        <a:pt x="1115" y="3274"/>
                        <a:pt x="1115" y="3276"/>
                        <a:pt x="1114" y="3278"/>
                      </a:cubicBezTo>
                      <a:lnTo>
                        <a:pt x="1108" y="3294"/>
                      </a:lnTo>
                      <a:cubicBezTo>
                        <a:pt x="1107" y="3297"/>
                        <a:pt x="1106" y="3299"/>
                        <a:pt x="1104" y="3302"/>
                      </a:cubicBezTo>
                      <a:lnTo>
                        <a:pt x="1094" y="3315"/>
                      </a:lnTo>
                      <a:cubicBezTo>
                        <a:pt x="1092" y="3318"/>
                        <a:pt x="1090" y="3321"/>
                        <a:pt x="1087" y="3323"/>
                      </a:cubicBezTo>
                      <a:lnTo>
                        <a:pt x="1074" y="3333"/>
                      </a:lnTo>
                      <a:cubicBezTo>
                        <a:pt x="1072" y="3335"/>
                        <a:pt x="1070" y="3336"/>
                        <a:pt x="1068" y="3337"/>
                      </a:cubicBezTo>
                      <a:lnTo>
                        <a:pt x="1041" y="3351"/>
                      </a:lnTo>
                      <a:lnTo>
                        <a:pt x="1016" y="3361"/>
                      </a:lnTo>
                      <a:cubicBezTo>
                        <a:pt x="1015" y="3362"/>
                        <a:pt x="1013" y="3362"/>
                        <a:pt x="1011" y="3363"/>
                      </a:cubicBezTo>
                      <a:lnTo>
                        <a:pt x="955" y="3376"/>
                      </a:lnTo>
                      <a:lnTo>
                        <a:pt x="897" y="3382"/>
                      </a:lnTo>
                      <a:lnTo>
                        <a:pt x="839" y="3381"/>
                      </a:lnTo>
                      <a:lnTo>
                        <a:pt x="822" y="3380"/>
                      </a:lnTo>
                      <a:lnTo>
                        <a:pt x="826" y="3306"/>
                      </a:lnTo>
                      <a:close/>
                      <a:moveTo>
                        <a:pt x="1099" y="3010"/>
                      </a:moveTo>
                      <a:lnTo>
                        <a:pt x="1102" y="3008"/>
                      </a:lnTo>
                      <a:cubicBezTo>
                        <a:pt x="1104" y="3007"/>
                        <a:pt x="1106" y="3006"/>
                        <a:pt x="1108" y="3006"/>
                      </a:cubicBezTo>
                      <a:lnTo>
                        <a:pt x="1175" y="2984"/>
                      </a:lnTo>
                      <a:lnTo>
                        <a:pt x="1198" y="3055"/>
                      </a:lnTo>
                      <a:lnTo>
                        <a:pt x="1130" y="3076"/>
                      </a:lnTo>
                      <a:lnTo>
                        <a:pt x="1136" y="3074"/>
                      </a:lnTo>
                      <a:lnTo>
                        <a:pt x="1133" y="3076"/>
                      </a:lnTo>
                      <a:lnTo>
                        <a:pt x="1099" y="3010"/>
                      </a:lnTo>
                      <a:close/>
                      <a:moveTo>
                        <a:pt x="1390" y="2920"/>
                      </a:moveTo>
                      <a:lnTo>
                        <a:pt x="1435" y="2907"/>
                      </a:lnTo>
                      <a:lnTo>
                        <a:pt x="1543" y="2873"/>
                      </a:lnTo>
                      <a:cubicBezTo>
                        <a:pt x="1550" y="2870"/>
                        <a:pt x="1558" y="2870"/>
                        <a:pt x="1566" y="2873"/>
                      </a:cubicBezTo>
                      <a:lnTo>
                        <a:pt x="1602" y="2884"/>
                      </a:lnTo>
                      <a:lnTo>
                        <a:pt x="1628" y="2892"/>
                      </a:lnTo>
                      <a:lnTo>
                        <a:pt x="1645" y="2897"/>
                      </a:lnTo>
                      <a:lnTo>
                        <a:pt x="1658" y="2900"/>
                      </a:lnTo>
                      <a:lnTo>
                        <a:pt x="1668" y="2904"/>
                      </a:lnTo>
                      <a:cubicBezTo>
                        <a:pt x="1672" y="2905"/>
                        <a:pt x="1675" y="2907"/>
                        <a:pt x="1678" y="2909"/>
                      </a:cubicBezTo>
                      <a:lnTo>
                        <a:pt x="1681" y="2911"/>
                      </a:lnTo>
                      <a:cubicBezTo>
                        <a:pt x="1693" y="2922"/>
                        <a:pt x="1698" y="2939"/>
                        <a:pt x="1692" y="2954"/>
                      </a:cubicBezTo>
                      <a:lnTo>
                        <a:pt x="1691" y="2957"/>
                      </a:lnTo>
                      <a:cubicBezTo>
                        <a:pt x="1689" y="2961"/>
                        <a:pt x="1686" y="2966"/>
                        <a:pt x="1683" y="2969"/>
                      </a:cubicBezTo>
                      <a:lnTo>
                        <a:pt x="1679" y="2973"/>
                      </a:lnTo>
                      <a:lnTo>
                        <a:pt x="1678" y="2975"/>
                      </a:lnTo>
                      <a:lnTo>
                        <a:pt x="1682" y="2968"/>
                      </a:lnTo>
                      <a:lnTo>
                        <a:pt x="1678" y="2976"/>
                      </a:lnTo>
                      <a:lnTo>
                        <a:pt x="1681" y="2967"/>
                      </a:lnTo>
                      <a:lnTo>
                        <a:pt x="1680" y="2971"/>
                      </a:lnTo>
                      <a:lnTo>
                        <a:pt x="1608" y="2956"/>
                      </a:lnTo>
                      <a:lnTo>
                        <a:pt x="1609" y="2952"/>
                      </a:lnTo>
                      <a:cubicBezTo>
                        <a:pt x="1609" y="2949"/>
                        <a:pt x="1610" y="2946"/>
                        <a:pt x="1612" y="2943"/>
                      </a:cubicBezTo>
                      <a:lnTo>
                        <a:pt x="1616" y="2935"/>
                      </a:lnTo>
                      <a:cubicBezTo>
                        <a:pt x="1617" y="2933"/>
                        <a:pt x="1618" y="2930"/>
                        <a:pt x="1620" y="2928"/>
                      </a:cubicBezTo>
                      <a:lnTo>
                        <a:pt x="1627" y="2920"/>
                      </a:lnTo>
                      <a:lnTo>
                        <a:pt x="1630" y="2917"/>
                      </a:lnTo>
                      <a:lnTo>
                        <a:pt x="1622" y="2929"/>
                      </a:lnTo>
                      <a:lnTo>
                        <a:pt x="1623" y="2927"/>
                      </a:lnTo>
                      <a:lnTo>
                        <a:pt x="1634" y="2969"/>
                      </a:lnTo>
                      <a:lnTo>
                        <a:pt x="1632" y="2967"/>
                      </a:lnTo>
                      <a:lnTo>
                        <a:pt x="1642" y="2973"/>
                      </a:lnTo>
                      <a:lnTo>
                        <a:pt x="1638" y="2972"/>
                      </a:lnTo>
                      <a:lnTo>
                        <a:pt x="1627" y="2968"/>
                      </a:lnTo>
                      <a:lnTo>
                        <a:pt x="1606" y="2963"/>
                      </a:lnTo>
                      <a:lnTo>
                        <a:pt x="1579" y="2955"/>
                      </a:lnTo>
                      <a:lnTo>
                        <a:pt x="1543" y="2943"/>
                      </a:lnTo>
                      <a:lnTo>
                        <a:pt x="1566" y="2943"/>
                      </a:lnTo>
                      <a:lnTo>
                        <a:pt x="1456" y="2979"/>
                      </a:lnTo>
                      <a:lnTo>
                        <a:pt x="1410" y="2992"/>
                      </a:lnTo>
                      <a:lnTo>
                        <a:pt x="1390" y="2920"/>
                      </a:lnTo>
                      <a:close/>
                      <a:moveTo>
                        <a:pt x="1764" y="3116"/>
                      </a:moveTo>
                      <a:lnTo>
                        <a:pt x="1772" y="3120"/>
                      </a:lnTo>
                      <a:lnTo>
                        <a:pt x="1799" y="3133"/>
                      </a:lnTo>
                      <a:lnTo>
                        <a:pt x="1827" y="3143"/>
                      </a:lnTo>
                      <a:lnTo>
                        <a:pt x="1802" y="3213"/>
                      </a:lnTo>
                      <a:lnTo>
                        <a:pt x="1767" y="3200"/>
                      </a:lnTo>
                      <a:lnTo>
                        <a:pt x="1736" y="3186"/>
                      </a:lnTo>
                      <a:lnTo>
                        <a:pt x="1728" y="3181"/>
                      </a:lnTo>
                      <a:lnTo>
                        <a:pt x="1764" y="3116"/>
                      </a:lnTo>
                      <a:close/>
                      <a:moveTo>
                        <a:pt x="1975" y="3325"/>
                      </a:moveTo>
                      <a:lnTo>
                        <a:pt x="1980" y="3340"/>
                      </a:lnTo>
                      <a:lnTo>
                        <a:pt x="1988" y="3362"/>
                      </a:lnTo>
                      <a:lnTo>
                        <a:pt x="1994" y="3383"/>
                      </a:lnTo>
                      <a:lnTo>
                        <a:pt x="1999" y="3418"/>
                      </a:lnTo>
                      <a:cubicBezTo>
                        <a:pt x="2000" y="3420"/>
                        <a:pt x="2000" y="3422"/>
                        <a:pt x="2000" y="3425"/>
                      </a:cubicBezTo>
                      <a:lnTo>
                        <a:pt x="1999" y="3441"/>
                      </a:lnTo>
                      <a:lnTo>
                        <a:pt x="1997" y="3461"/>
                      </a:lnTo>
                      <a:lnTo>
                        <a:pt x="1994" y="3486"/>
                      </a:lnTo>
                      <a:lnTo>
                        <a:pt x="1989" y="3513"/>
                      </a:lnTo>
                      <a:lnTo>
                        <a:pt x="1984" y="3547"/>
                      </a:lnTo>
                      <a:lnTo>
                        <a:pt x="1977" y="3588"/>
                      </a:lnTo>
                      <a:lnTo>
                        <a:pt x="1970" y="3634"/>
                      </a:lnTo>
                      <a:lnTo>
                        <a:pt x="1897" y="3624"/>
                      </a:lnTo>
                      <a:lnTo>
                        <a:pt x="1904" y="3577"/>
                      </a:lnTo>
                      <a:lnTo>
                        <a:pt x="1910" y="3535"/>
                      </a:lnTo>
                      <a:lnTo>
                        <a:pt x="1916" y="3501"/>
                      </a:lnTo>
                      <a:lnTo>
                        <a:pt x="1920" y="3474"/>
                      </a:lnTo>
                      <a:lnTo>
                        <a:pt x="1923" y="3455"/>
                      </a:lnTo>
                      <a:lnTo>
                        <a:pt x="1925" y="3438"/>
                      </a:lnTo>
                      <a:lnTo>
                        <a:pt x="1925" y="3422"/>
                      </a:lnTo>
                      <a:lnTo>
                        <a:pt x="1926" y="3429"/>
                      </a:lnTo>
                      <a:lnTo>
                        <a:pt x="1922" y="3402"/>
                      </a:lnTo>
                      <a:lnTo>
                        <a:pt x="1918" y="3387"/>
                      </a:lnTo>
                      <a:lnTo>
                        <a:pt x="1910" y="3366"/>
                      </a:lnTo>
                      <a:lnTo>
                        <a:pt x="1905" y="3350"/>
                      </a:lnTo>
                      <a:lnTo>
                        <a:pt x="1975" y="3325"/>
                      </a:lnTo>
                      <a:close/>
                      <a:moveTo>
                        <a:pt x="2065" y="3787"/>
                      </a:moveTo>
                      <a:lnTo>
                        <a:pt x="2090" y="3828"/>
                      </a:lnTo>
                      <a:lnTo>
                        <a:pt x="2103" y="3856"/>
                      </a:lnTo>
                      <a:lnTo>
                        <a:pt x="2035" y="3886"/>
                      </a:lnTo>
                      <a:lnTo>
                        <a:pt x="2027" y="3867"/>
                      </a:lnTo>
                      <a:lnTo>
                        <a:pt x="2002" y="3825"/>
                      </a:lnTo>
                      <a:lnTo>
                        <a:pt x="2065" y="3787"/>
                      </a:lnTo>
                      <a:close/>
                      <a:moveTo>
                        <a:pt x="2186" y="4063"/>
                      </a:moveTo>
                      <a:lnTo>
                        <a:pt x="2194" y="4082"/>
                      </a:lnTo>
                      <a:lnTo>
                        <a:pt x="2227" y="4141"/>
                      </a:lnTo>
                      <a:cubicBezTo>
                        <a:pt x="2229" y="4146"/>
                        <a:pt x="2230" y="4150"/>
                        <a:pt x="2231" y="4156"/>
                      </a:cubicBezTo>
                      <a:lnTo>
                        <a:pt x="2234" y="4194"/>
                      </a:lnTo>
                      <a:lnTo>
                        <a:pt x="2236" y="4234"/>
                      </a:lnTo>
                      <a:lnTo>
                        <a:pt x="2236" y="4311"/>
                      </a:lnTo>
                      <a:lnTo>
                        <a:pt x="2237" y="4348"/>
                      </a:lnTo>
                      <a:lnTo>
                        <a:pt x="2239" y="4359"/>
                      </a:lnTo>
                      <a:lnTo>
                        <a:pt x="2165" y="4369"/>
                      </a:lnTo>
                      <a:lnTo>
                        <a:pt x="2163" y="4351"/>
                      </a:lnTo>
                      <a:lnTo>
                        <a:pt x="2161" y="4311"/>
                      </a:lnTo>
                      <a:lnTo>
                        <a:pt x="2161" y="4236"/>
                      </a:lnTo>
                      <a:lnTo>
                        <a:pt x="2160" y="4200"/>
                      </a:lnTo>
                      <a:lnTo>
                        <a:pt x="2157" y="4162"/>
                      </a:lnTo>
                      <a:lnTo>
                        <a:pt x="2161" y="4177"/>
                      </a:lnTo>
                      <a:lnTo>
                        <a:pt x="2126" y="4112"/>
                      </a:lnTo>
                      <a:lnTo>
                        <a:pt x="2118" y="4092"/>
                      </a:lnTo>
                      <a:lnTo>
                        <a:pt x="2186" y="4063"/>
                      </a:lnTo>
                      <a:close/>
                      <a:moveTo>
                        <a:pt x="2299" y="4401"/>
                      </a:moveTo>
                      <a:lnTo>
                        <a:pt x="2307" y="4384"/>
                      </a:lnTo>
                      <a:lnTo>
                        <a:pt x="2313" y="4365"/>
                      </a:lnTo>
                      <a:lnTo>
                        <a:pt x="2312" y="4371"/>
                      </a:lnTo>
                      <a:lnTo>
                        <a:pt x="2316" y="4341"/>
                      </a:lnTo>
                      <a:lnTo>
                        <a:pt x="2390" y="4351"/>
                      </a:lnTo>
                      <a:lnTo>
                        <a:pt x="2385" y="4381"/>
                      </a:lnTo>
                      <a:cubicBezTo>
                        <a:pt x="2385" y="4383"/>
                        <a:pt x="2384" y="4385"/>
                        <a:pt x="2384" y="4387"/>
                      </a:cubicBezTo>
                      <a:lnTo>
                        <a:pt x="2375" y="4415"/>
                      </a:lnTo>
                      <a:lnTo>
                        <a:pt x="2366" y="4433"/>
                      </a:lnTo>
                      <a:lnTo>
                        <a:pt x="2299" y="4401"/>
                      </a:lnTo>
                      <a:close/>
                      <a:moveTo>
                        <a:pt x="2469" y="4198"/>
                      </a:moveTo>
                      <a:lnTo>
                        <a:pt x="2470" y="4198"/>
                      </a:lnTo>
                      <a:lnTo>
                        <a:pt x="2499" y="4201"/>
                      </a:lnTo>
                      <a:lnTo>
                        <a:pt x="2547" y="4205"/>
                      </a:lnTo>
                      <a:lnTo>
                        <a:pt x="2586" y="4210"/>
                      </a:lnTo>
                      <a:lnTo>
                        <a:pt x="2617" y="4214"/>
                      </a:lnTo>
                      <a:lnTo>
                        <a:pt x="2643" y="4218"/>
                      </a:lnTo>
                      <a:lnTo>
                        <a:pt x="2666" y="4226"/>
                      </a:lnTo>
                      <a:cubicBezTo>
                        <a:pt x="2668" y="4226"/>
                        <a:pt x="2670" y="4227"/>
                        <a:pt x="2672" y="4228"/>
                      </a:cubicBezTo>
                      <a:lnTo>
                        <a:pt x="2687" y="4235"/>
                      </a:lnTo>
                      <a:cubicBezTo>
                        <a:pt x="2689" y="4236"/>
                        <a:pt x="2691" y="4238"/>
                        <a:pt x="2693" y="4239"/>
                      </a:cubicBezTo>
                      <a:lnTo>
                        <a:pt x="2706" y="4249"/>
                      </a:lnTo>
                      <a:lnTo>
                        <a:pt x="2721" y="4265"/>
                      </a:lnTo>
                      <a:lnTo>
                        <a:pt x="2736" y="4284"/>
                      </a:lnTo>
                      <a:lnTo>
                        <a:pt x="2752" y="4304"/>
                      </a:lnTo>
                      <a:lnTo>
                        <a:pt x="2759" y="4312"/>
                      </a:lnTo>
                      <a:lnTo>
                        <a:pt x="2700" y="4358"/>
                      </a:lnTo>
                      <a:lnTo>
                        <a:pt x="2693" y="4349"/>
                      </a:lnTo>
                      <a:lnTo>
                        <a:pt x="2679" y="4330"/>
                      </a:lnTo>
                      <a:lnTo>
                        <a:pt x="2668" y="4317"/>
                      </a:lnTo>
                      <a:lnTo>
                        <a:pt x="2659" y="4307"/>
                      </a:lnTo>
                      <a:lnTo>
                        <a:pt x="2647" y="4297"/>
                      </a:lnTo>
                      <a:lnTo>
                        <a:pt x="2653" y="4302"/>
                      </a:lnTo>
                      <a:lnTo>
                        <a:pt x="2638" y="4294"/>
                      </a:lnTo>
                      <a:lnTo>
                        <a:pt x="2644" y="4296"/>
                      </a:lnTo>
                      <a:lnTo>
                        <a:pt x="2629" y="4291"/>
                      </a:lnTo>
                      <a:lnTo>
                        <a:pt x="2608" y="4287"/>
                      </a:lnTo>
                      <a:lnTo>
                        <a:pt x="2578" y="4283"/>
                      </a:lnTo>
                      <a:lnTo>
                        <a:pt x="2540" y="4279"/>
                      </a:lnTo>
                      <a:lnTo>
                        <a:pt x="2492" y="4275"/>
                      </a:lnTo>
                      <a:lnTo>
                        <a:pt x="2465" y="4273"/>
                      </a:lnTo>
                      <a:lnTo>
                        <a:pt x="2463" y="4272"/>
                      </a:lnTo>
                      <a:lnTo>
                        <a:pt x="2469" y="4198"/>
                      </a:lnTo>
                      <a:close/>
                      <a:moveTo>
                        <a:pt x="2890" y="4503"/>
                      </a:moveTo>
                      <a:lnTo>
                        <a:pt x="2894" y="4516"/>
                      </a:lnTo>
                      <a:lnTo>
                        <a:pt x="2903" y="4544"/>
                      </a:lnTo>
                      <a:lnTo>
                        <a:pt x="2910" y="4567"/>
                      </a:lnTo>
                      <a:lnTo>
                        <a:pt x="2912" y="4575"/>
                      </a:lnTo>
                      <a:lnTo>
                        <a:pt x="2842" y="4597"/>
                      </a:lnTo>
                      <a:lnTo>
                        <a:pt x="2839" y="4589"/>
                      </a:lnTo>
                      <a:lnTo>
                        <a:pt x="2832" y="4567"/>
                      </a:lnTo>
                      <a:lnTo>
                        <a:pt x="2824" y="4541"/>
                      </a:lnTo>
                      <a:lnTo>
                        <a:pt x="2819" y="4527"/>
                      </a:lnTo>
                      <a:lnTo>
                        <a:pt x="2890" y="4503"/>
                      </a:lnTo>
                      <a:close/>
                      <a:moveTo>
                        <a:pt x="3011" y="4782"/>
                      </a:moveTo>
                      <a:lnTo>
                        <a:pt x="3012" y="4809"/>
                      </a:lnTo>
                      <a:lnTo>
                        <a:pt x="3012" y="4870"/>
                      </a:lnTo>
                      <a:lnTo>
                        <a:pt x="3014" y="4898"/>
                      </a:lnTo>
                      <a:lnTo>
                        <a:pt x="3018" y="4923"/>
                      </a:lnTo>
                      <a:lnTo>
                        <a:pt x="3016" y="4917"/>
                      </a:lnTo>
                      <a:lnTo>
                        <a:pt x="3025" y="4944"/>
                      </a:lnTo>
                      <a:lnTo>
                        <a:pt x="3022" y="4937"/>
                      </a:lnTo>
                      <a:lnTo>
                        <a:pt x="3036" y="4962"/>
                      </a:lnTo>
                      <a:lnTo>
                        <a:pt x="3032" y="4956"/>
                      </a:lnTo>
                      <a:lnTo>
                        <a:pt x="3059" y="4987"/>
                      </a:lnTo>
                      <a:lnTo>
                        <a:pt x="3055" y="4983"/>
                      </a:lnTo>
                      <a:lnTo>
                        <a:pt x="3080" y="5004"/>
                      </a:lnTo>
                      <a:lnTo>
                        <a:pt x="3074" y="5000"/>
                      </a:lnTo>
                      <a:lnTo>
                        <a:pt x="3091" y="5009"/>
                      </a:lnTo>
                      <a:lnTo>
                        <a:pt x="3057" y="5075"/>
                      </a:lnTo>
                      <a:lnTo>
                        <a:pt x="3039" y="5065"/>
                      </a:lnTo>
                      <a:cubicBezTo>
                        <a:pt x="3037" y="5064"/>
                        <a:pt x="3035" y="5063"/>
                        <a:pt x="3033" y="5061"/>
                      </a:cubicBezTo>
                      <a:lnTo>
                        <a:pt x="3008" y="5040"/>
                      </a:lnTo>
                      <a:cubicBezTo>
                        <a:pt x="3006" y="5039"/>
                        <a:pt x="3005" y="5037"/>
                        <a:pt x="3003" y="5036"/>
                      </a:cubicBezTo>
                      <a:lnTo>
                        <a:pt x="2976" y="5005"/>
                      </a:lnTo>
                      <a:cubicBezTo>
                        <a:pt x="2975" y="5003"/>
                        <a:pt x="2974" y="5001"/>
                        <a:pt x="2972" y="4999"/>
                      </a:cubicBezTo>
                      <a:lnTo>
                        <a:pt x="2958" y="4975"/>
                      </a:lnTo>
                      <a:cubicBezTo>
                        <a:pt x="2957" y="4973"/>
                        <a:pt x="2956" y="4970"/>
                        <a:pt x="2955" y="4968"/>
                      </a:cubicBezTo>
                      <a:lnTo>
                        <a:pt x="2946" y="4941"/>
                      </a:lnTo>
                      <a:cubicBezTo>
                        <a:pt x="2945" y="4939"/>
                        <a:pt x="2945" y="4937"/>
                        <a:pt x="2944" y="4935"/>
                      </a:cubicBezTo>
                      <a:lnTo>
                        <a:pt x="2939" y="4903"/>
                      </a:lnTo>
                      <a:lnTo>
                        <a:pt x="2937" y="4870"/>
                      </a:lnTo>
                      <a:lnTo>
                        <a:pt x="2937" y="4811"/>
                      </a:lnTo>
                      <a:lnTo>
                        <a:pt x="2936" y="4784"/>
                      </a:lnTo>
                      <a:lnTo>
                        <a:pt x="3011" y="4782"/>
                      </a:lnTo>
                      <a:close/>
                      <a:moveTo>
                        <a:pt x="3173" y="5103"/>
                      </a:moveTo>
                      <a:lnTo>
                        <a:pt x="3192" y="5158"/>
                      </a:lnTo>
                      <a:lnTo>
                        <a:pt x="3190" y="5153"/>
                      </a:lnTo>
                      <a:lnTo>
                        <a:pt x="3197" y="5168"/>
                      </a:lnTo>
                      <a:lnTo>
                        <a:pt x="3131" y="5202"/>
                      </a:lnTo>
                      <a:lnTo>
                        <a:pt x="3123" y="5187"/>
                      </a:lnTo>
                      <a:cubicBezTo>
                        <a:pt x="3123" y="5186"/>
                        <a:pt x="3122" y="5184"/>
                        <a:pt x="3121" y="5183"/>
                      </a:cubicBezTo>
                      <a:lnTo>
                        <a:pt x="3102" y="5128"/>
                      </a:lnTo>
                      <a:lnTo>
                        <a:pt x="3173" y="5103"/>
                      </a:lnTo>
                      <a:close/>
                      <a:moveTo>
                        <a:pt x="3322" y="5337"/>
                      </a:moveTo>
                      <a:lnTo>
                        <a:pt x="3335" y="5350"/>
                      </a:lnTo>
                      <a:lnTo>
                        <a:pt x="3385" y="5394"/>
                      </a:lnTo>
                      <a:lnTo>
                        <a:pt x="3440" y="5436"/>
                      </a:lnTo>
                      <a:lnTo>
                        <a:pt x="3498" y="5475"/>
                      </a:lnTo>
                      <a:lnTo>
                        <a:pt x="3553" y="5508"/>
                      </a:lnTo>
                      <a:lnTo>
                        <a:pt x="3515" y="5571"/>
                      </a:lnTo>
                      <a:lnTo>
                        <a:pt x="3457" y="5536"/>
                      </a:lnTo>
                      <a:lnTo>
                        <a:pt x="3395" y="5495"/>
                      </a:lnTo>
                      <a:lnTo>
                        <a:pt x="3337" y="5450"/>
                      </a:lnTo>
                      <a:lnTo>
                        <a:pt x="3282" y="5402"/>
                      </a:lnTo>
                      <a:lnTo>
                        <a:pt x="3269" y="5389"/>
                      </a:lnTo>
                      <a:lnTo>
                        <a:pt x="3322" y="5337"/>
                      </a:lnTo>
                      <a:close/>
                      <a:moveTo>
                        <a:pt x="3749" y="5601"/>
                      </a:moveTo>
                      <a:lnTo>
                        <a:pt x="3749" y="5601"/>
                      </a:lnTo>
                      <a:lnTo>
                        <a:pt x="3812" y="5625"/>
                      </a:lnTo>
                      <a:lnTo>
                        <a:pt x="3815" y="5626"/>
                      </a:lnTo>
                      <a:lnTo>
                        <a:pt x="3794" y="5697"/>
                      </a:lnTo>
                      <a:lnTo>
                        <a:pt x="3787" y="5694"/>
                      </a:lnTo>
                      <a:lnTo>
                        <a:pt x="3721" y="5670"/>
                      </a:lnTo>
                      <a:lnTo>
                        <a:pt x="3749" y="5601"/>
                      </a:lnTo>
                      <a:close/>
                      <a:moveTo>
                        <a:pt x="4033" y="5687"/>
                      </a:moveTo>
                      <a:lnTo>
                        <a:pt x="4073" y="5704"/>
                      </a:lnTo>
                      <a:lnTo>
                        <a:pt x="4149" y="5739"/>
                      </a:lnTo>
                      <a:lnTo>
                        <a:pt x="4222" y="5773"/>
                      </a:lnTo>
                      <a:lnTo>
                        <a:pt x="4297" y="5801"/>
                      </a:lnTo>
                      <a:cubicBezTo>
                        <a:pt x="4300" y="5802"/>
                        <a:pt x="4303" y="5803"/>
                        <a:pt x="4305" y="5805"/>
                      </a:cubicBezTo>
                      <a:lnTo>
                        <a:pt x="4311" y="5809"/>
                      </a:lnTo>
                      <a:lnTo>
                        <a:pt x="4270" y="5871"/>
                      </a:lnTo>
                      <a:lnTo>
                        <a:pt x="4264" y="5867"/>
                      </a:lnTo>
                      <a:lnTo>
                        <a:pt x="4271" y="5871"/>
                      </a:lnTo>
                      <a:lnTo>
                        <a:pt x="4191" y="5841"/>
                      </a:lnTo>
                      <a:lnTo>
                        <a:pt x="4117" y="5807"/>
                      </a:lnTo>
                      <a:lnTo>
                        <a:pt x="4044" y="5772"/>
                      </a:lnTo>
                      <a:lnTo>
                        <a:pt x="4005" y="5756"/>
                      </a:lnTo>
                      <a:lnTo>
                        <a:pt x="4033" y="5687"/>
                      </a:lnTo>
                      <a:close/>
                      <a:moveTo>
                        <a:pt x="4497" y="5933"/>
                      </a:moveTo>
                      <a:lnTo>
                        <a:pt x="4505" y="5939"/>
                      </a:lnTo>
                      <a:lnTo>
                        <a:pt x="4518" y="5946"/>
                      </a:lnTo>
                      <a:lnTo>
                        <a:pt x="4535" y="5957"/>
                      </a:lnTo>
                      <a:lnTo>
                        <a:pt x="4559" y="5973"/>
                      </a:lnTo>
                      <a:lnTo>
                        <a:pt x="4518" y="6035"/>
                      </a:lnTo>
                      <a:lnTo>
                        <a:pt x="4495" y="6020"/>
                      </a:lnTo>
                      <a:lnTo>
                        <a:pt x="4480" y="6010"/>
                      </a:lnTo>
                      <a:lnTo>
                        <a:pt x="4464" y="6000"/>
                      </a:lnTo>
                      <a:lnTo>
                        <a:pt x="4456" y="5995"/>
                      </a:lnTo>
                      <a:lnTo>
                        <a:pt x="4497" y="5933"/>
                      </a:lnTo>
                      <a:close/>
                      <a:moveTo>
                        <a:pt x="4668" y="6159"/>
                      </a:moveTo>
                      <a:lnTo>
                        <a:pt x="4685" y="6176"/>
                      </a:lnTo>
                      <a:lnTo>
                        <a:pt x="4727" y="6208"/>
                      </a:lnTo>
                      <a:lnTo>
                        <a:pt x="4777" y="6241"/>
                      </a:lnTo>
                      <a:lnTo>
                        <a:pt x="4830" y="6273"/>
                      </a:lnTo>
                      <a:lnTo>
                        <a:pt x="4908" y="6317"/>
                      </a:lnTo>
                      <a:lnTo>
                        <a:pt x="4871" y="6382"/>
                      </a:lnTo>
                      <a:lnTo>
                        <a:pt x="4791" y="6336"/>
                      </a:lnTo>
                      <a:lnTo>
                        <a:pt x="4735" y="6302"/>
                      </a:lnTo>
                      <a:lnTo>
                        <a:pt x="4682" y="6267"/>
                      </a:lnTo>
                      <a:lnTo>
                        <a:pt x="4633" y="6229"/>
                      </a:lnTo>
                      <a:lnTo>
                        <a:pt x="4616" y="6213"/>
                      </a:lnTo>
                      <a:lnTo>
                        <a:pt x="4668" y="6159"/>
                      </a:lnTo>
                      <a:close/>
                      <a:moveTo>
                        <a:pt x="5090" y="6386"/>
                      </a:moveTo>
                      <a:lnTo>
                        <a:pt x="5101" y="6385"/>
                      </a:lnTo>
                      <a:lnTo>
                        <a:pt x="5116" y="6384"/>
                      </a:lnTo>
                      <a:lnTo>
                        <a:pt x="5109" y="6385"/>
                      </a:lnTo>
                      <a:lnTo>
                        <a:pt x="5126" y="6380"/>
                      </a:lnTo>
                      <a:lnTo>
                        <a:pt x="5117" y="6384"/>
                      </a:lnTo>
                      <a:lnTo>
                        <a:pt x="5130" y="6376"/>
                      </a:lnTo>
                      <a:lnTo>
                        <a:pt x="5119" y="6386"/>
                      </a:lnTo>
                      <a:lnTo>
                        <a:pt x="5126" y="6376"/>
                      </a:lnTo>
                      <a:lnTo>
                        <a:pt x="5187" y="6419"/>
                      </a:lnTo>
                      <a:lnTo>
                        <a:pt x="5180" y="6429"/>
                      </a:lnTo>
                      <a:cubicBezTo>
                        <a:pt x="5177" y="6433"/>
                        <a:pt x="5173" y="6436"/>
                        <a:pt x="5169" y="6439"/>
                      </a:cubicBezTo>
                      <a:lnTo>
                        <a:pt x="5156" y="6447"/>
                      </a:lnTo>
                      <a:cubicBezTo>
                        <a:pt x="5153" y="6449"/>
                        <a:pt x="5150" y="6450"/>
                        <a:pt x="5147" y="6451"/>
                      </a:cubicBezTo>
                      <a:lnTo>
                        <a:pt x="5131" y="6456"/>
                      </a:lnTo>
                      <a:cubicBezTo>
                        <a:pt x="5129" y="6457"/>
                        <a:pt x="5126" y="6457"/>
                        <a:pt x="5124" y="6457"/>
                      </a:cubicBezTo>
                      <a:lnTo>
                        <a:pt x="5102" y="6460"/>
                      </a:lnTo>
                      <a:lnTo>
                        <a:pt x="5091" y="6460"/>
                      </a:lnTo>
                      <a:lnTo>
                        <a:pt x="5090" y="6386"/>
                      </a:lnTo>
                      <a:close/>
                      <a:moveTo>
                        <a:pt x="4978" y="6268"/>
                      </a:moveTo>
                      <a:lnTo>
                        <a:pt x="4970" y="6249"/>
                      </a:lnTo>
                      <a:lnTo>
                        <a:pt x="4947" y="6196"/>
                      </a:lnTo>
                      <a:lnTo>
                        <a:pt x="4921" y="6150"/>
                      </a:lnTo>
                      <a:cubicBezTo>
                        <a:pt x="4917" y="6142"/>
                        <a:pt x="4916" y="6132"/>
                        <a:pt x="4918" y="6123"/>
                      </a:cubicBezTo>
                      <a:lnTo>
                        <a:pt x="4928" y="6082"/>
                      </a:lnTo>
                      <a:lnTo>
                        <a:pt x="4933" y="6043"/>
                      </a:lnTo>
                      <a:lnTo>
                        <a:pt x="4934" y="6001"/>
                      </a:lnTo>
                      <a:lnTo>
                        <a:pt x="4935" y="5970"/>
                      </a:lnTo>
                      <a:lnTo>
                        <a:pt x="5009" y="5972"/>
                      </a:lnTo>
                      <a:lnTo>
                        <a:pt x="5008" y="6004"/>
                      </a:lnTo>
                      <a:lnTo>
                        <a:pt x="5006" y="6052"/>
                      </a:lnTo>
                      <a:lnTo>
                        <a:pt x="5000" y="6100"/>
                      </a:lnTo>
                      <a:lnTo>
                        <a:pt x="4990" y="6141"/>
                      </a:lnTo>
                      <a:lnTo>
                        <a:pt x="4986" y="6114"/>
                      </a:lnTo>
                      <a:lnTo>
                        <a:pt x="5016" y="6167"/>
                      </a:lnTo>
                      <a:lnTo>
                        <a:pt x="5037" y="6218"/>
                      </a:lnTo>
                      <a:lnTo>
                        <a:pt x="5046" y="6238"/>
                      </a:lnTo>
                      <a:lnTo>
                        <a:pt x="4978" y="6268"/>
                      </a:lnTo>
                      <a:close/>
                      <a:moveTo>
                        <a:pt x="5045" y="5746"/>
                      </a:moveTo>
                      <a:lnTo>
                        <a:pt x="5058" y="5741"/>
                      </a:lnTo>
                      <a:cubicBezTo>
                        <a:pt x="5061" y="5740"/>
                        <a:pt x="5063" y="5740"/>
                        <a:pt x="5065" y="5739"/>
                      </a:cubicBezTo>
                      <a:lnTo>
                        <a:pt x="5094" y="5734"/>
                      </a:lnTo>
                      <a:lnTo>
                        <a:pt x="5130" y="5733"/>
                      </a:lnTo>
                      <a:lnTo>
                        <a:pt x="5132" y="5807"/>
                      </a:lnTo>
                      <a:lnTo>
                        <a:pt x="5107" y="5808"/>
                      </a:lnTo>
                      <a:lnTo>
                        <a:pt x="5078" y="5813"/>
                      </a:lnTo>
                      <a:lnTo>
                        <a:pt x="5085" y="5811"/>
                      </a:lnTo>
                      <a:lnTo>
                        <a:pt x="5071" y="5816"/>
                      </a:lnTo>
                      <a:lnTo>
                        <a:pt x="5045" y="5746"/>
                      </a:lnTo>
                      <a:close/>
                      <a:moveTo>
                        <a:pt x="5258" y="5665"/>
                      </a:moveTo>
                      <a:lnTo>
                        <a:pt x="5262" y="5654"/>
                      </a:lnTo>
                      <a:lnTo>
                        <a:pt x="5313" y="5551"/>
                      </a:lnTo>
                      <a:lnTo>
                        <a:pt x="5370" y="5451"/>
                      </a:lnTo>
                      <a:lnTo>
                        <a:pt x="5404" y="5398"/>
                      </a:lnTo>
                      <a:lnTo>
                        <a:pt x="5466" y="5438"/>
                      </a:lnTo>
                      <a:lnTo>
                        <a:pt x="5434" y="5487"/>
                      </a:lnTo>
                      <a:lnTo>
                        <a:pt x="5380" y="5583"/>
                      </a:lnTo>
                      <a:lnTo>
                        <a:pt x="5332" y="5682"/>
                      </a:lnTo>
                      <a:lnTo>
                        <a:pt x="5327" y="5692"/>
                      </a:lnTo>
                      <a:lnTo>
                        <a:pt x="5258" y="5665"/>
                      </a:lnTo>
                      <a:close/>
                      <a:moveTo>
                        <a:pt x="5441" y="5229"/>
                      </a:moveTo>
                      <a:lnTo>
                        <a:pt x="5436" y="5221"/>
                      </a:lnTo>
                      <a:lnTo>
                        <a:pt x="5443" y="5229"/>
                      </a:lnTo>
                      <a:lnTo>
                        <a:pt x="5418" y="5208"/>
                      </a:lnTo>
                      <a:lnTo>
                        <a:pt x="5424" y="5212"/>
                      </a:lnTo>
                      <a:lnTo>
                        <a:pt x="5408" y="5203"/>
                      </a:lnTo>
                      <a:lnTo>
                        <a:pt x="5399" y="5198"/>
                      </a:lnTo>
                      <a:lnTo>
                        <a:pt x="5431" y="5131"/>
                      </a:lnTo>
                      <a:lnTo>
                        <a:pt x="5445" y="5138"/>
                      </a:lnTo>
                      <a:lnTo>
                        <a:pt x="5462" y="5148"/>
                      </a:lnTo>
                      <a:cubicBezTo>
                        <a:pt x="5464" y="5149"/>
                        <a:pt x="5466" y="5150"/>
                        <a:pt x="5467" y="5152"/>
                      </a:cubicBezTo>
                      <a:lnTo>
                        <a:pt x="5492" y="5174"/>
                      </a:lnTo>
                      <a:cubicBezTo>
                        <a:pt x="5495" y="5176"/>
                        <a:pt x="5497" y="5179"/>
                        <a:pt x="5499" y="5182"/>
                      </a:cubicBezTo>
                      <a:lnTo>
                        <a:pt x="5504" y="5190"/>
                      </a:lnTo>
                      <a:lnTo>
                        <a:pt x="5441" y="5229"/>
                      </a:lnTo>
                      <a:close/>
                      <a:moveTo>
                        <a:pt x="5296" y="4984"/>
                      </a:moveTo>
                      <a:lnTo>
                        <a:pt x="5295" y="4962"/>
                      </a:lnTo>
                      <a:lnTo>
                        <a:pt x="5298" y="4907"/>
                      </a:lnTo>
                      <a:lnTo>
                        <a:pt x="5304" y="4853"/>
                      </a:lnTo>
                      <a:lnTo>
                        <a:pt x="5313" y="4797"/>
                      </a:lnTo>
                      <a:lnTo>
                        <a:pt x="5327" y="4743"/>
                      </a:lnTo>
                      <a:lnTo>
                        <a:pt x="5344" y="4690"/>
                      </a:lnTo>
                      <a:lnTo>
                        <a:pt x="5349" y="4678"/>
                      </a:lnTo>
                      <a:lnTo>
                        <a:pt x="5418" y="4706"/>
                      </a:lnTo>
                      <a:lnTo>
                        <a:pt x="5415" y="4714"/>
                      </a:lnTo>
                      <a:lnTo>
                        <a:pt x="5399" y="4762"/>
                      </a:lnTo>
                      <a:lnTo>
                        <a:pt x="5387" y="4811"/>
                      </a:lnTo>
                      <a:lnTo>
                        <a:pt x="5377" y="4860"/>
                      </a:lnTo>
                      <a:lnTo>
                        <a:pt x="5372" y="4911"/>
                      </a:lnTo>
                      <a:lnTo>
                        <a:pt x="5370" y="4960"/>
                      </a:lnTo>
                      <a:lnTo>
                        <a:pt x="5370" y="4982"/>
                      </a:lnTo>
                      <a:lnTo>
                        <a:pt x="5296" y="4984"/>
                      </a:lnTo>
                      <a:close/>
                      <a:moveTo>
                        <a:pt x="5480" y="4481"/>
                      </a:moveTo>
                      <a:lnTo>
                        <a:pt x="5490" y="4472"/>
                      </a:lnTo>
                      <a:cubicBezTo>
                        <a:pt x="5491" y="4470"/>
                        <a:pt x="5493" y="4469"/>
                        <a:pt x="5494" y="4468"/>
                      </a:cubicBezTo>
                      <a:lnTo>
                        <a:pt x="5532" y="4443"/>
                      </a:lnTo>
                      <a:cubicBezTo>
                        <a:pt x="5533" y="4442"/>
                        <a:pt x="5535" y="4440"/>
                        <a:pt x="5537" y="4440"/>
                      </a:cubicBezTo>
                      <a:lnTo>
                        <a:pt x="5551" y="4433"/>
                      </a:lnTo>
                      <a:lnTo>
                        <a:pt x="5582" y="4501"/>
                      </a:lnTo>
                      <a:lnTo>
                        <a:pt x="5568" y="4507"/>
                      </a:lnTo>
                      <a:lnTo>
                        <a:pt x="5573" y="4504"/>
                      </a:lnTo>
                      <a:lnTo>
                        <a:pt x="5536" y="4530"/>
                      </a:lnTo>
                      <a:lnTo>
                        <a:pt x="5540" y="4526"/>
                      </a:lnTo>
                      <a:lnTo>
                        <a:pt x="5530" y="4536"/>
                      </a:lnTo>
                      <a:lnTo>
                        <a:pt x="5480" y="4481"/>
                      </a:lnTo>
                      <a:close/>
                      <a:moveTo>
                        <a:pt x="5697" y="4277"/>
                      </a:moveTo>
                      <a:lnTo>
                        <a:pt x="5700" y="4276"/>
                      </a:lnTo>
                      <a:cubicBezTo>
                        <a:pt x="5702" y="4275"/>
                        <a:pt x="5703" y="4274"/>
                        <a:pt x="5705" y="4274"/>
                      </a:cubicBezTo>
                      <a:lnTo>
                        <a:pt x="5728" y="4267"/>
                      </a:lnTo>
                      <a:cubicBezTo>
                        <a:pt x="5730" y="4267"/>
                        <a:pt x="5732" y="4266"/>
                        <a:pt x="5735" y="4266"/>
                      </a:cubicBezTo>
                      <a:lnTo>
                        <a:pt x="5783" y="4261"/>
                      </a:lnTo>
                      <a:cubicBezTo>
                        <a:pt x="5785" y="4261"/>
                        <a:pt x="5787" y="4261"/>
                        <a:pt x="5790" y="4261"/>
                      </a:cubicBezTo>
                      <a:lnTo>
                        <a:pt x="5841" y="4266"/>
                      </a:lnTo>
                      <a:cubicBezTo>
                        <a:pt x="5843" y="4267"/>
                        <a:pt x="5845" y="4267"/>
                        <a:pt x="5847" y="4267"/>
                      </a:cubicBezTo>
                      <a:lnTo>
                        <a:pt x="5900" y="4281"/>
                      </a:lnTo>
                      <a:lnTo>
                        <a:pt x="5959" y="4302"/>
                      </a:lnTo>
                      <a:lnTo>
                        <a:pt x="6013" y="4325"/>
                      </a:lnTo>
                      <a:lnTo>
                        <a:pt x="5984" y="4393"/>
                      </a:lnTo>
                      <a:lnTo>
                        <a:pt x="5934" y="4372"/>
                      </a:lnTo>
                      <a:lnTo>
                        <a:pt x="5882" y="4353"/>
                      </a:lnTo>
                      <a:lnTo>
                        <a:pt x="5828" y="4339"/>
                      </a:lnTo>
                      <a:lnTo>
                        <a:pt x="5834" y="4340"/>
                      </a:lnTo>
                      <a:lnTo>
                        <a:pt x="5782" y="4335"/>
                      </a:lnTo>
                      <a:lnTo>
                        <a:pt x="5789" y="4335"/>
                      </a:lnTo>
                      <a:lnTo>
                        <a:pt x="5741" y="4340"/>
                      </a:lnTo>
                      <a:lnTo>
                        <a:pt x="5748" y="4339"/>
                      </a:lnTo>
                      <a:lnTo>
                        <a:pt x="5726" y="4345"/>
                      </a:lnTo>
                      <a:lnTo>
                        <a:pt x="5731" y="4343"/>
                      </a:lnTo>
                      <a:lnTo>
                        <a:pt x="5728" y="4345"/>
                      </a:lnTo>
                      <a:lnTo>
                        <a:pt x="5697" y="4277"/>
                      </a:lnTo>
                      <a:close/>
                      <a:moveTo>
                        <a:pt x="6214" y="4425"/>
                      </a:moveTo>
                      <a:lnTo>
                        <a:pt x="6243" y="4439"/>
                      </a:lnTo>
                      <a:lnTo>
                        <a:pt x="6280" y="4455"/>
                      </a:lnTo>
                      <a:lnTo>
                        <a:pt x="6250" y="4523"/>
                      </a:lnTo>
                      <a:lnTo>
                        <a:pt x="6211" y="4506"/>
                      </a:lnTo>
                      <a:lnTo>
                        <a:pt x="6182" y="4492"/>
                      </a:lnTo>
                      <a:lnTo>
                        <a:pt x="6214" y="4425"/>
                      </a:lnTo>
                      <a:close/>
                      <a:moveTo>
                        <a:pt x="6485" y="4497"/>
                      </a:moveTo>
                      <a:lnTo>
                        <a:pt x="6559" y="4502"/>
                      </a:lnTo>
                      <a:lnTo>
                        <a:pt x="6744" y="4514"/>
                      </a:lnTo>
                      <a:cubicBezTo>
                        <a:pt x="6751" y="4514"/>
                        <a:pt x="6758" y="4517"/>
                        <a:pt x="6764" y="4522"/>
                      </a:cubicBezTo>
                      <a:lnTo>
                        <a:pt x="6788" y="4540"/>
                      </a:lnTo>
                      <a:lnTo>
                        <a:pt x="6796" y="4547"/>
                      </a:lnTo>
                      <a:lnTo>
                        <a:pt x="6746" y="4602"/>
                      </a:lnTo>
                      <a:lnTo>
                        <a:pt x="6743" y="4599"/>
                      </a:lnTo>
                      <a:lnTo>
                        <a:pt x="6719" y="4580"/>
                      </a:lnTo>
                      <a:lnTo>
                        <a:pt x="6739" y="4588"/>
                      </a:lnTo>
                      <a:lnTo>
                        <a:pt x="6553" y="4577"/>
                      </a:lnTo>
                      <a:lnTo>
                        <a:pt x="6480" y="4571"/>
                      </a:lnTo>
                      <a:lnTo>
                        <a:pt x="6485" y="4497"/>
                      </a:lnTo>
                      <a:close/>
                      <a:moveTo>
                        <a:pt x="6941" y="4565"/>
                      </a:moveTo>
                      <a:lnTo>
                        <a:pt x="6948" y="4556"/>
                      </a:lnTo>
                      <a:lnTo>
                        <a:pt x="6943" y="4564"/>
                      </a:lnTo>
                      <a:lnTo>
                        <a:pt x="6958" y="4529"/>
                      </a:lnTo>
                      <a:lnTo>
                        <a:pt x="6964" y="4510"/>
                      </a:lnTo>
                      <a:lnTo>
                        <a:pt x="7035" y="4530"/>
                      </a:lnTo>
                      <a:lnTo>
                        <a:pt x="7027" y="4558"/>
                      </a:lnTo>
                      <a:lnTo>
                        <a:pt x="7011" y="4594"/>
                      </a:lnTo>
                      <a:cubicBezTo>
                        <a:pt x="7010" y="4597"/>
                        <a:pt x="7008" y="4600"/>
                        <a:pt x="7006" y="4602"/>
                      </a:cubicBezTo>
                      <a:lnTo>
                        <a:pt x="6999" y="4611"/>
                      </a:lnTo>
                      <a:lnTo>
                        <a:pt x="6941" y="4565"/>
                      </a:lnTo>
                      <a:close/>
                      <a:moveTo>
                        <a:pt x="7126" y="4326"/>
                      </a:moveTo>
                      <a:lnTo>
                        <a:pt x="7190" y="4306"/>
                      </a:lnTo>
                      <a:lnTo>
                        <a:pt x="7221" y="4297"/>
                      </a:lnTo>
                      <a:lnTo>
                        <a:pt x="7246" y="4291"/>
                      </a:lnTo>
                      <a:lnTo>
                        <a:pt x="7265" y="4287"/>
                      </a:lnTo>
                      <a:lnTo>
                        <a:pt x="7269" y="4286"/>
                      </a:lnTo>
                      <a:lnTo>
                        <a:pt x="7267" y="4286"/>
                      </a:lnTo>
                      <a:lnTo>
                        <a:pt x="7248" y="4300"/>
                      </a:lnTo>
                      <a:lnTo>
                        <a:pt x="7263" y="4279"/>
                      </a:lnTo>
                      <a:lnTo>
                        <a:pt x="7275" y="4262"/>
                      </a:lnTo>
                      <a:lnTo>
                        <a:pt x="7294" y="4234"/>
                      </a:lnTo>
                      <a:lnTo>
                        <a:pt x="7306" y="4217"/>
                      </a:lnTo>
                      <a:lnTo>
                        <a:pt x="7314" y="4207"/>
                      </a:lnTo>
                      <a:cubicBezTo>
                        <a:pt x="7315" y="4205"/>
                        <a:pt x="7316" y="4203"/>
                        <a:pt x="7318" y="4202"/>
                      </a:cubicBezTo>
                      <a:lnTo>
                        <a:pt x="7321" y="4199"/>
                      </a:lnTo>
                      <a:cubicBezTo>
                        <a:pt x="7329" y="4190"/>
                        <a:pt x="7341" y="4186"/>
                        <a:pt x="7353" y="4188"/>
                      </a:cubicBezTo>
                      <a:cubicBezTo>
                        <a:pt x="7365" y="4190"/>
                        <a:pt x="7375" y="4198"/>
                        <a:pt x="7380" y="4208"/>
                      </a:cubicBezTo>
                      <a:lnTo>
                        <a:pt x="7381" y="4209"/>
                      </a:lnTo>
                      <a:cubicBezTo>
                        <a:pt x="7383" y="4215"/>
                        <a:pt x="7385" y="4220"/>
                        <a:pt x="7385" y="4226"/>
                      </a:cubicBezTo>
                      <a:lnTo>
                        <a:pt x="7385" y="4231"/>
                      </a:lnTo>
                      <a:lnTo>
                        <a:pt x="7385" y="4237"/>
                      </a:lnTo>
                      <a:lnTo>
                        <a:pt x="7382" y="4223"/>
                      </a:lnTo>
                      <a:lnTo>
                        <a:pt x="7384" y="4229"/>
                      </a:lnTo>
                      <a:lnTo>
                        <a:pt x="7375" y="4216"/>
                      </a:lnTo>
                      <a:lnTo>
                        <a:pt x="7380" y="4221"/>
                      </a:lnTo>
                      <a:lnTo>
                        <a:pt x="7362" y="4212"/>
                      </a:lnTo>
                      <a:lnTo>
                        <a:pt x="7367" y="4213"/>
                      </a:lnTo>
                      <a:lnTo>
                        <a:pt x="7354" y="4286"/>
                      </a:lnTo>
                      <a:lnTo>
                        <a:pt x="7349" y="4285"/>
                      </a:lnTo>
                      <a:cubicBezTo>
                        <a:pt x="7342" y="4284"/>
                        <a:pt x="7336" y="4281"/>
                        <a:pt x="7330" y="4276"/>
                      </a:cubicBezTo>
                      <a:lnTo>
                        <a:pt x="7325" y="4271"/>
                      </a:lnTo>
                      <a:cubicBezTo>
                        <a:pt x="7321" y="4267"/>
                        <a:pt x="7318" y="4263"/>
                        <a:pt x="7316" y="4258"/>
                      </a:cubicBezTo>
                      <a:lnTo>
                        <a:pt x="7313" y="4252"/>
                      </a:lnTo>
                      <a:cubicBezTo>
                        <a:pt x="7311" y="4247"/>
                        <a:pt x="7310" y="4242"/>
                        <a:pt x="7310" y="4237"/>
                      </a:cubicBezTo>
                      <a:lnTo>
                        <a:pt x="7310" y="4231"/>
                      </a:lnTo>
                      <a:lnTo>
                        <a:pt x="7310" y="4226"/>
                      </a:lnTo>
                      <a:lnTo>
                        <a:pt x="7314" y="4243"/>
                      </a:lnTo>
                      <a:lnTo>
                        <a:pt x="7314" y="4242"/>
                      </a:lnTo>
                      <a:lnTo>
                        <a:pt x="7373" y="4251"/>
                      </a:lnTo>
                      <a:lnTo>
                        <a:pt x="7370" y="4254"/>
                      </a:lnTo>
                      <a:lnTo>
                        <a:pt x="7374" y="4249"/>
                      </a:lnTo>
                      <a:lnTo>
                        <a:pt x="7368" y="4259"/>
                      </a:lnTo>
                      <a:lnTo>
                        <a:pt x="7356" y="4277"/>
                      </a:lnTo>
                      <a:lnTo>
                        <a:pt x="7336" y="4304"/>
                      </a:lnTo>
                      <a:lnTo>
                        <a:pt x="7323" y="4323"/>
                      </a:lnTo>
                      <a:lnTo>
                        <a:pt x="7308" y="4343"/>
                      </a:lnTo>
                      <a:cubicBezTo>
                        <a:pt x="7304" y="4350"/>
                        <a:pt x="7298" y="4354"/>
                        <a:pt x="7290" y="4357"/>
                      </a:cubicBezTo>
                      <a:lnTo>
                        <a:pt x="7285" y="4358"/>
                      </a:lnTo>
                      <a:lnTo>
                        <a:pt x="7280" y="4359"/>
                      </a:lnTo>
                      <a:lnTo>
                        <a:pt x="7265" y="4362"/>
                      </a:lnTo>
                      <a:lnTo>
                        <a:pt x="7241" y="4369"/>
                      </a:lnTo>
                      <a:lnTo>
                        <a:pt x="7212" y="4376"/>
                      </a:lnTo>
                      <a:lnTo>
                        <a:pt x="7148" y="4397"/>
                      </a:lnTo>
                      <a:lnTo>
                        <a:pt x="7126" y="4326"/>
                      </a:lnTo>
                      <a:close/>
                      <a:moveTo>
                        <a:pt x="7538" y="4121"/>
                      </a:moveTo>
                      <a:lnTo>
                        <a:pt x="7558" y="4107"/>
                      </a:lnTo>
                      <a:lnTo>
                        <a:pt x="7592" y="4085"/>
                      </a:lnTo>
                      <a:lnTo>
                        <a:pt x="7599" y="4080"/>
                      </a:lnTo>
                      <a:lnTo>
                        <a:pt x="7641" y="4141"/>
                      </a:lnTo>
                      <a:lnTo>
                        <a:pt x="7633" y="4146"/>
                      </a:lnTo>
                      <a:lnTo>
                        <a:pt x="7599" y="4169"/>
                      </a:lnTo>
                      <a:lnTo>
                        <a:pt x="7579" y="4183"/>
                      </a:lnTo>
                      <a:lnTo>
                        <a:pt x="7538" y="4121"/>
                      </a:lnTo>
                      <a:close/>
                      <a:moveTo>
                        <a:pt x="7788" y="3958"/>
                      </a:moveTo>
                      <a:lnTo>
                        <a:pt x="7836" y="3928"/>
                      </a:lnTo>
                      <a:lnTo>
                        <a:pt x="7925" y="3879"/>
                      </a:lnTo>
                      <a:lnTo>
                        <a:pt x="8013" y="3838"/>
                      </a:lnTo>
                      <a:lnTo>
                        <a:pt x="8057" y="3821"/>
                      </a:lnTo>
                      <a:lnTo>
                        <a:pt x="8061" y="3820"/>
                      </a:lnTo>
                      <a:lnTo>
                        <a:pt x="8084" y="3890"/>
                      </a:lnTo>
                      <a:lnTo>
                        <a:pt x="8044" y="3905"/>
                      </a:lnTo>
                      <a:lnTo>
                        <a:pt x="7960" y="3945"/>
                      </a:lnTo>
                      <a:lnTo>
                        <a:pt x="7874" y="3992"/>
                      </a:lnTo>
                      <a:lnTo>
                        <a:pt x="7826" y="4021"/>
                      </a:lnTo>
                      <a:lnTo>
                        <a:pt x="7788" y="3958"/>
                      </a:lnTo>
                      <a:close/>
                      <a:moveTo>
                        <a:pt x="8289" y="3787"/>
                      </a:moveTo>
                      <a:lnTo>
                        <a:pt x="8364" y="3784"/>
                      </a:lnTo>
                      <a:lnTo>
                        <a:pt x="8367" y="3858"/>
                      </a:lnTo>
                      <a:lnTo>
                        <a:pt x="8293" y="3861"/>
                      </a:lnTo>
                      <a:lnTo>
                        <a:pt x="8289" y="3787"/>
                      </a:lnTo>
                      <a:close/>
                      <a:moveTo>
                        <a:pt x="8587" y="3775"/>
                      </a:moveTo>
                      <a:lnTo>
                        <a:pt x="8692" y="3772"/>
                      </a:lnTo>
                      <a:lnTo>
                        <a:pt x="8884" y="3768"/>
                      </a:lnTo>
                      <a:lnTo>
                        <a:pt x="8886" y="3842"/>
                      </a:lnTo>
                      <a:lnTo>
                        <a:pt x="8694" y="3847"/>
                      </a:lnTo>
                      <a:lnTo>
                        <a:pt x="8589" y="3850"/>
                      </a:lnTo>
                      <a:lnTo>
                        <a:pt x="8587" y="3775"/>
                      </a:lnTo>
                      <a:close/>
                      <a:moveTo>
                        <a:pt x="9107" y="3762"/>
                      </a:moveTo>
                      <a:lnTo>
                        <a:pt x="9181" y="3759"/>
                      </a:lnTo>
                      <a:lnTo>
                        <a:pt x="9183" y="3834"/>
                      </a:lnTo>
                      <a:lnTo>
                        <a:pt x="9109" y="3836"/>
                      </a:lnTo>
                      <a:lnTo>
                        <a:pt x="9107" y="3762"/>
                      </a:lnTo>
                      <a:close/>
                      <a:moveTo>
                        <a:pt x="9183" y="3593"/>
                      </a:moveTo>
                      <a:lnTo>
                        <a:pt x="9182" y="3563"/>
                      </a:lnTo>
                      <a:lnTo>
                        <a:pt x="9183" y="3569"/>
                      </a:lnTo>
                      <a:lnTo>
                        <a:pt x="9168" y="3493"/>
                      </a:lnTo>
                      <a:lnTo>
                        <a:pt x="9169" y="3498"/>
                      </a:lnTo>
                      <a:lnTo>
                        <a:pt x="9143" y="3426"/>
                      </a:lnTo>
                      <a:lnTo>
                        <a:pt x="9127" y="3396"/>
                      </a:lnTo>
                      <a:lnTo>
                        <a:pt x="9109" y="3367"/>
                      </a:lnTo>
                      <a:lnTo>
                        <a:pt x="9088" y="3341"/>
                      </a:lnTo>
                      <a:lnTo>
                        <a:pt x="9147" y="3295"/>
                      </a:lnTo>
                      <a:lnTo>
                        <a:pt x="9171" y="3327"/>
                      </a:lnTo>
                      <a:lnTo>
                        <a:pt x="9194" y="3362"/>
                      </a:lnTo>
                      <a:lnTo>
                        <a:pt x="9213" y="3401"/>
                      </a:lnTo>
                      <a:lnTo>
                        <a:pt x="9239" y="3473"/>
                      </a:lnTo>
                      <a:cubicBezTo>
                        <a:pt x="9240" y="3475"/>
                        <a:pt x="9240" y="3476"/>
                        <a:pt x="9240" y="3478"/>
                      </a:cubicBezTo>
                      <a:lnTo>
                        <a:pt x="9255" y="3554"/>
                      </a:lnTo>
                      <a:cubicBezTo>
                        <a:pt x="9256" y="3556"/>
                        <a:pt x="9256" y="3558"/>
                        <a:pt x="9256" y="3560"/>
                      </a:cubicBezTo>
                      <a:lnTo>
                        <a:pt x="9257" y="3590"/>
                      </a:lnTo>
                      <a:lnTo>
                        <a:pt x="9183" y="3593"/>
                      </a:lnTo>
                      <a:close/>
                      <a:moveTo>
                        <a:pt x="8938" y="3173"/>
                      </a:moveTo>
                      <a:lnTo>
                        <a:pt x="8930" y="3160"/>
                      </a:lnTo>
                      <a:lnTo>
                        <a:pt x="8921" y="3142"/>
                      </a:lnTo>
                      <a:lnTo>
                        <a:pt x="8912" y="3121"/>
                      </a:lnTo>
                      <a:lnTo>
                        <a:pt x="8904" y="3098"/>
                      </a:lnTo>
                      <a:lnTo>
                        <a:pt x="8975" y="3074"/>
                      </a:lnTo>
                      <a:lnTo>
                        <a:pt x="8981" y="3092"/>
                      </a:lnTo>
                      <a:lnTo>
                        <a:pt x="8988" y="3109"/>
                      </a:lnTo>
                      <a:lnTo>
                        <a:pt x="8994" y="3121"/>
                      </a:lnTo>
                      <a:lnTo>
                        <a:pt x="9002" y="3134"/>
                      </a:lnTo>
                      <a:lnTo>
                        <a:pt x="8938" y="3173"/>
                      </a:lnTo>
                      <a:close/>
                      <a:moveTo>
                        <a:pt x="8824" y="2954"/>
                      </a:moveTo>
                      <a:lnTo>
                        <a:pt x="8813" y="2952"/>
                      </a:lnTo>
                      <a:lnTo>
                        <a:pt x="8784" y="2944"/>
                      </a:lnTo>
                      <a:cubicBezTo>
                        <a:pt x="8772" y="2941"/>
                        <a:pt x="8762" y="2932"/>
                        <a:pt x="8758" y="2921"/>
                      </a:cubicBezTo>
                      <a:lnTo>
                        <a:pt x="8736" y="2863"/>
                      </a:lnTo>
                      <a:lnTo>
                        <a:pt x="8713" y="2815"/>
                      </a:lnTo>
                      <a:lnTo>
                        <a:pt x="8687" y="2775"/>
                      </a:lnTo>
                      <a:lnTo>
                        <a:pt x="8690" y="2780"/>
                      </a:lnTo>
                      <a:lnTo>
                        <a:pt x="8657" y="2742"/>
                      </a:lnTo>
                      <a:lnTo>
                        <a:pt x="8661" y="2746"/>
                      </a:lnTo>
                      <a:lnTo>
                        <a:pt x="8633" y="2722"/>
                      </a:lnTo>
                      <a:lnTo>
                        <a:pt x="8681" y="2665"/>
                      </a:lnTo>
                      <a:lnTo>
                        <a:pt x="8709" y="2689"/>
                      </a:lnTo>
                      <a:cubicBezTo>
                        <a:pt x="8710" y="2690"/>
                        <a:pt x="8712" y="2692"/>
                        <a:pt x="8713" y="2693"/>
                      </a:cubicBezTo>
                      <a:lnTo>
                        <a:pt x="8746" y="2730"/>
                      </a:lnTo>
                      <a:cubicBezTo>
                        <a:pt x="8747" y="2732"/>
                        <a:pt x="8748" y="2733"/>
                        <a:pt x="8749" y="2735"/>
                      </a:cubicBezTo>
                      <a:lnTo>
                        <a:pt x="8780" y="2783"/>
                      </a:lnTo>
                      <a:lnTo>
                        <a:pt x="8806" y="2836"/>
                      </a:lnTo>
                      <a:lnTo>
                        <a:pt x="8828" y="2895"/>
                      </a:lnTo>
                      <a:lnTo>
                        <a:pt x="8802" y="2872"/>
                      </a:lnTo>
                      <a:lnTo>
                        <a:pt x="8827" y="2878"/>
                      </a:lnTo>
                      <a:lnTo>
                        <a:pt x="8838" y="2880"/>
                      </a:lnTo>
                      <a:lnTo>
                        <a:pt x="8824" y="2954"/>
                      </a:lnTo>
                      <a:close/>
                      <a:moveTo>
                        <a:pt x="8498" y="2561"/>
                      </a:moveTo>
                      <a:lnTo>
                        <a:pt x="8518" y="2547"/>
                      </a:lnTo>
                      <a:lnTo>
                        <a:pt x="8544" y="2529"/>
                      </a:lnTo>
                      <a:lnTo>
                        <a:pt x="8564" y="2518"/>
                      </a:lnTo>
                      <a:lnTo>
                        <a:pt x="8599" y="2583"/>
                      </a:lnTo>
                      <a:lnTo>
                        <a:pt x="8586" y="2590"/>
                      </a:lnTo>
                      <a:lnTo>
                        <a:pt x="8562" y="2607"/>
                      </a:lnTo>
                      <a:lnTo>
                        <a:pt x="8542" y="2622"/>
                      </a:lnTo>
                      <a:lnTo>
                        <a:pt x="8498" y="2561"/>
                      </a:lnTo>
                      <a:close/>
                      <a:moveTo>
                        <a:pt x="8781" y="2443"/>
                      </a:moveTo>
                      <a:lnTo>
                        <a:pt x="8781" y="2443"/>
                      </a:lnTo>
                      <a:lnTo>
                        <a:pt x="8762" y="2457"/>
                      </a:lnTo>
                      <a:lnTo>
                        <a:pt x="8809" y="2388"/>
                      </a:lnTo>
                      <a:lnTo>
                        <a:pt x="8847" y="2325"/>
                      </a:lnTo>
                      <a:lnTo>
                        <a:pt x="8884" y="2265"/>
                      </a:lnTo>
                      <a:lnTo>
                        <a:pt x="8920" y="2208"/>
                      </a:lnTo>
                      <a:lnTo>
                        <a:pt x="8983" y="2247"/>
                      </a:lnTo>
                      <a:lnTo>
                        <a:pt x="8947" y="2303"/>
                      </a:lnTo>
                      <a:lnTo>
                        <a:pt x="8911" y="2364"/>
                      </a:lnTo>
                      <a:lnTo>
                        <a:pt x="8870" y="2430"/>
                      </a:lnTo>
                      <a:lnTo>
                        <a:pt x="8824" y="2499"/>
                      </a:lnTo>
                      <a:cubicBezTo>
                        <a:pt x="8819" y="2506"/>
                        <a:pt x="8812" y="2511"/>
                        <a:pt x="8805" y="2513"/>
                      </a:cubicBezTo>
                      <a:lnTo>
                        <a:pt x="8804" y="2513"/>
                      </a:lnTo>
                      <a:lnTo>
                        <a:pt x="8781" y="2443"/>
                      </a:lnTo>
                      <a:close/>
                      <a:moveTo>
                        <a:pt x="9079" y="2034"/>
                      </a:moveTo>
                      <a:lnTo>
                        <a:pt x="9105" y="2015"/>
                      </a:lnTo>
                      <a:lnTo>
                        <a:pt x="9141" y="1990"/>
                      </a:lnTo>
                      <a:lnTo>
                        <a:pt x="9183" y="2052"/>
                      </a:lnTo>
                      <a:lnTo>
                        <a:pt x="9149" y="2074"/>
                      </a:lnTo>
                      <a:lnTo>
                        <a:pt x="9123" y="2094"/>
                      </a:lnTo>
                      <a:lnTo>
                        <a:pt x="9079" y="2034"/>
                      </a:lnTo>
                      <a:close/>
                      <a:moveTo>
                        <a:pt x="9025" y="1906"/>
                      </a:moveTo>
                      <a:lnTo>
                        <a:pt x="9000" y="1877"/>
                      </a:lnTo>
                      <a:cubicBezTo>
                        <a:pt x="8998" y="1875"/>
                        <a:pt x="8996" y="1873"/>
                        <a:pt x="8995" y="1871"/>
                      </a:cubicBezTo>
                      <a:lnTo>
                        <a:pt x="8983" y="1849"/>
                      </a:lnTo>
                      <a:cubicBezTo>
                        <a:pt x="8981" y="1846"/>
                        <a:pt x="8980" y="1843"/>
                        <a:pt x="8980" y="1840"/>
                      </a:cubicBezTo>
                      <a:lnTo>
                        <a:pt x="8973" y="1815"/>
                      </a:lnTo>
                      <a:lnTo>
                        <a:pt x="8967" y="1789"/>
                      </a:lnTo>
                      <a:lnTo>
                        <a:pt x="8968" y="1794"/>
                      </a:lnTo>
                      <a:lnTo>
                        <a:pt x="8959" y="1770"/>
                      </a:lnTo>
                      <a:lnTo>
                        <a:pt x="8945" y="1746"/>
                      </a:lnTo>
                      <a:lnTo>
                        <a:pt x="8925" y="1716"/>
                      </a:lnTo>
                      <a:lnTo>
                        <a:pt x="8904" y="1682"/>
                      </a:lnTo>
                      <a:lnTo>
                        <a:pt x="8882" y="1651"/>
                      </a:lnTo>
                      <a:lnTo>
                        <a:pt x="8879" y="1647"/>
                      </a:lnTo>
                      <a:lnTo>
                        <a:pt x="8940" y="1604"/>
                      </a:lnTo>
                      <a:lnTo>
                        <a:pt x="8944" y="1609"/>
                      </a:lnTo>
                      <a:lnTo>
                        <a:pt x="8966" y="1642"/>
                      </a:lnTo>
                      <a:lnTo>
                        <a:pt x="8988" y="1675"/>
                      </a:lnTo>
                      <a:lnTo>
                        <a:pt x="9009" y="1709"/>
                      </a:lnTo>
                      <a:lnTo>
                        <a:pt x="9028" y="1743"/>
                      </a:lnTo>
                      <a:lnTo>
                        <a:pt x="9038" y="1767"/>
                      </a:lnTo>
                      <a:cubicBezTo>
                        <a:pt x="9038" y="1768"/>
                        <a:pt x="9039" y="1770"/>
                        <a:pt x="9039" y="1772"/>
                      </a:cubicBezTo>
                      <a:lnTo>
                        <a:pt x="9045" y="1797"/>
                      </a:lnTo>
                      <a:lnTo>
                        <a:pt x="9051" y="1822"/>
                      </a:lnTo>
                      <a:lnTo>
                        <a:pt x="9048" y="1813"/>
                      </a:lnTo>
                      <a:lnTo>
                        <a:pt x="9060" y="1834"/>
                      </a:lnTo>
                      <a:lnTo>
                        <a:pt x="9055" y="1828"/>
                      </a:lnTo>
                      <a:lnTo>
                        <a:pt x="9081" y="1857"/>
                      </a:lnTo>
                      <a:lnTo>
                        <a:pt x="9025" y="1906"/>
                      </a:lnTo>
                      <a:close/>
                      <a:moveTo>
                        <a:pt x="8870" y="1413"/>
                      </a:moveTo>
                      <a:lnTo>
                        <a:pt x="8875" y="1397"/>
                      </a:lnTo>
                      <a:lnTo>
                        <a:pt x="8893" y="1343"/>
                      </a:lnTo>
                      <a:lnTo>
                        <a:pt x="8964" y="1366"/>
                      </a:lnTo>
                      <a:lnTo>
                        <a:pt x="8946" y="1420"/>
                      </a:lnTo>
                      <a:lnTo>
                        <a:pt x="8940" y="1436"/>
                      </a:lnTo>
                      <a:lnTo>
                        <a:pt x="8870" y="1413"/>
                      </a:lnTo>
                      <a:close/>
                      <a:moveTo>
                        <a:pt x="8899" y="1147"/>
                      </a:moveTo>
                      <a:lnTo>
                        <a:pt x="8888" y="1100"/>
                      </a:lnTo>
                      <a:lnTo>
                        <a:pt x="8865" y="1026"/>
                      </a:lnTo>
                      <a:lnTo>
                        <a:pt x="8838" y="957"/>
                      </a:lnTo>
                      <a:lnTo>
                        <a:pt x="8802" y="894"/>
                      </a:lnTo>
                      <a:lnTo>
                        <a:pt x="8805" y="898"/>
                      </a:lnTo>
                      <a:lnTo>
                        <a:pt x="8797" y="887"/>
                      </a:lnTo>
                      <a:lnTo>
                        <a:pt x="8856" y="842"/>
                      </a:lnTo>
                      <a:lnTo>
                        <a:pt x="8865" y="854"/>
                      </a:lnTo>
                      <a:cubicBezTo>
                        <a:pt x="8866" y="855"/>
                        <a:pt x="8867" y="857"/>
                        <a:pt x="8868" y="858"/>
                      </a:cubicBezTo>
                      <a:lnTo>
                        <a:pt x="8906" y="930"/>
                      </a:lnTo>
                      <a:lnTo>
                        <a:pt x="8937" y="1004"/>
                      </a:lnTo>
                      <a:lnTo>
                        <a:pt x="8960" y="1084"/>
                      </a:lnTo>
                      <a:lnTo>
                        <a:pt x="8971" y="1130"/>
                      </a:lnTo>
                      <a:lnTo>
                        <a:pt x="8899" y="1147"/>
                      </a:lnTo>
                      <a:close/>
                      <a:moveTo>
                        <a:pt x="8647" y="740"/>
                      </a:moveTo>
                      <a:lnTo>
                        <a:pt x="8635" y="732"/>
                      </a:lnTo>
                      <a:lnTo>
                        <a:pt x="8664" y="738"/>
                      </a:lnTo>
                      <a:lnTo>
                        <a:pt x="8612" y="749"/>
                      </a:lnTo>
                      <a:lnTo>
                        <a:pt x="8607" y="751"/>
                      </a:lnTo>
                      <a:lnTo>
                        <a:pt x="8588" y="679"/>
                      </a:lnTo>
                      <a:lnTo>
                        <a:pt x="8596" y="677"/>
                      </a:lnTo>
                      <a:lnTo>
                        <a:pt x="8648" y="665"/>
                      </a:lnTo>
                      <a:cubicBezTo>
                        <a:pt x="8659" y="663"/>
                        <a:pt x="8669" y="665"/>
                        <a:pt x="8678" y="671"/>
                      </a:cubicBezTo>
                      <a:lnTo>
                        <a:pt x="8689" y="679"/>
                      </a:lnTo>
                      <a:lnTo>
                        <a:pt x="8647" y="740"/>
                      </a:lnTo>
                      <a:close/>
                      <a:moveTo>
                        <a:pt x="8375" y="789"/>
                      </a:moveTo>
                      <a:lnTo>
                        <a:pt x="8334" y="784"/>
                      </a:lnTo>
                      <a:lnTo>
                        <a:pt x="8280" y="770"/>
                      </a:lnTo>
                      <a:cubicBezTo>
                        <a:pt x="8271" y="768"/>
                        <a:pt x="8264" y="763"/>
                        <a:pt x="8258" y="755"/>
                      </a:cubicBezTo>
                      <a:lnTo>
                        <a:pt x="8236" y="721"/>
                      </a:lnTo>
                      <a:lnTo>
                        <a:pt x="8215" y="686"/>
                      </a:lnTo>
                      <a:lnTo>
                        <a:pt x="8198" y="650"/>
                      </a:lnTo>
                      <a:lnTo>
                        <a:pt x="8184" y="616"/>
                      </a:lnTo>
                      <a:lnTo>
                        <a:pt x="8164" y="563"/>
                      </a:lnTo>
                      <a:lnTo>
                        <a:pt x="8234" y="538"/>
                      </a:lnTo>
                      <a:lnTo>
                        <a:pt x="8252" y="588"/>
                      </a:lnTo>
                      <a:lnTo>
                        <a:pt x="8265" y="618"/>
                      </a:lnTo>
                      <a:lnTo>
                        <a:pt x="8280" y="648"/>
                      </a:lnTo>
                      <a:lnTo>
                        <a:pt x="8298" y="680"/>
                      </a:lnTo>
                      <a:lnTo>
                        <a:pt x="8320" y="714"/>
                      </a:lnTo>
                      <a:lnTo>
                        <a:pt x="8299" y="699"/>
                      </a:lnTo>
                      <a:lnTo>
                        <a:pt x="8343" y="711"/>
                      </a:lnTo>
                      <a:lnTo>
                        <a:pt x="8383" y="715"/>
                      </a:lnTo>
                      <a:lnTo>
                        <a:pt x="8375" y="789"/>
                      </a:lnTo>
                      <a:close/>
                      <a:moveTo>
                        <a:pt x="8076" y="374"/>
                      </a:moveTo>
                      <a:lnTo>
                        <a:pt x="8072" y="369"/>
                      </a:lnTo>
                      <a:lnTo>
                        <a:pt x="8051" y="347"/>
                      </a:lnTo>
                      <a:lnTo>
                        <a:pt x="8028" y="328"/>
                      </a:lnTo>
                      <a:lnTo>
                        <a:pt x="8075" y="271"/>
                      </a:lnTo>
                      <a:lnTo>
                        <a:pt x="8105" y="296"/>
                      </a:lnTo>
                      <a:lnTo>
                        <a:pt x="8130" y="323"/>
                      </a:lnTo>
                      <a:lnTo>
                        <a:pt x="8134" y="327"/>
                      </a:lnTo>
                      <a:lnTo>
                        <a:pt x="8076" y="374"/>
                      </a:lnTo>
                      <a:close/>
                      <a:moveTo>
                        <a:pt x="7885" y="159"/>
                      </a:moveTo>
                      <a:lnTo>
                        <a:pt x="7882" y="157"/>
                      </a:lnTo>
                      <a:lnTo>
                        <a:pt x="7889" y="161"/>
                      </a:lnTo>
                      <a:lnTo>
                        <a:pt x="7862" y="147"/>
                      </a:lnTo>
                      <a:lnTo>
                        <a:pt x="7873" y="151"/>
                      </a:lnTo>
                      <a:lnTo>
                        <a:pt x="7844" y="145"/>
                      </a:lnTo>
                      <a:lnTo>
                        <a:pt x="7853" y="146"/>
                      </a:lnTo>
                      <a:lnTo>
                        <a:pt x="7827" y="148"/>
                      </a:lnTo>
                      <a:lnTo>
                        <a:pt x="7806" y="153"/>
                      </a:lnTo>
                      <a:lnTo>
                        <a:pt x="7761" y="169"/>
                      </a:lnTo>
                      <a:lnTo>
                        <a:pt x="7715" y="190"/>
                      </a:lnTo>
                      <a:lnTo>
                        <a:pt x="7663" y="211"/>
                      </a:lnTo>
                      <a:lnTo>
                        <a:pt x="7639" y="217"/>
                      </a:lnTo>
                      <a:lnTo>
                        <a:pt x="7621" y="145"/>
                      </a:lnTo>
                      <a:lnTo>
                        <a:pt x="7636" y="141"/>
                      </a:lnTo>
                      <a:lnTo>
                        <a:pt x="7685" y="123"/>
                      </a:lnTo>
                      <a:lnTo>
                        <a:pt x="7736" y="100"/>
                      </a:lnTo>
                      <a:lnTo>
                        <a:pt x="7790" y="80"/>
                      </a:lnTo>
                      <a:lnTo>
                        <a:pt x="7821" y="74"/>
                      </a:lnTo>
                      <a:lnTo>
                        <a:pt x="7848" y="72"/>
                      </a:lnTo>
                      <a:cubicBezTo>
                        <a:pt x="7851" y="72"/>
                        <a:pt x="7854" y="72"/>
                        <a:pt x="7857" y="72"/>
                      </a:cubicBezTo>
                      <a:lnTo>
                        <a:pt x="7886" y="78"/>
                      </a:lnTo>
                      <a:cubicBezTo>
                        <a:pt x="7890" y="79"/>
                        <a:pt x="7893" y="80"/>
                        <a:pt x="7897" y="81"/>
                      </a:cubicBezTo>
                      <a:lnTo>
                        <a:pt x="7924" y="95"/>
                      </a:lnTo>
                      <a:cubicBezTo>
                        <a:pt x="7926" y="97"/>
                        <a:pt x="7928" y="98"/>
                        <a:pt x="7931" y="100"/>
                      </a:cubicBezTo>
                      <a:lnTo>
                        <a:pt x="7934" y="103"/>
                      </a:lnTo>
                      <a:lnTo>
                        <a:pt x="7885" y="159"/>
                      </a:lnTo>
                      <a:close/>
                      <a:moveTo>
                        <a:pt x="7407" y="244"/>
                      </a:moveTo>
                      <a:lnTo>
                        <a:pt x="7334" y="239"/>
                      </a:lnTo>
                      <a:lnTo>
                        <a:pt x="7333" y="239"/>
                      </a:lnTo>
                      <a:lnTo>
                        <a:pt x="7338" y="164"/>
                      </a:lnTo>
                      <a:lnTo>
                        <a:pt x="7339" y="164"/>
                      </a:lnTo>
                      <a:lnTo>
                        <a:pt x="7412" y="169"/>
                      </a:lnTo>
                      <a:lnTo>
                        <a:pt x="7407" y="244"/>
                      </a:lnTo>
                      <a:close/>
                      <a:moveTo>
                        <a:pt x="7109" y="224"/>
                      </a:moveTo>
                      <a:lnTo>
                        <a:pt x="7006" y="213"/>
                      </a:lnTo>
                      <a:lnTo>
                        <a:pt x="6972" y="206"/>
                      </a:lnTo>
                      <a:lnTo>
                        <a:pt x="6938" y="196"/>
                      </a:lnTo>
                      <a:lnTo>
                        <a:pt x="6902" y="185"/>
                      </a:lnTo>
                      <a:lnTo>
                        <a:pt x="6868" y="173"/>
                      </a:lnTo>
                      <a:lnTo>
                        <a:pt x="6838" y="162"/>
                      </a:lnTo>
                      <a:lnTo>
                        <a:pt x="6813" y="152"/>
                      </a:lnTo>
                      <a:lnTo>
                        <a:pt x="6839" y="82"/>
                      </a:lnTo>
                      <a:lnTo>
                        <a:pt x="6841" y="83"/>
                      </a:lnTo>
                      <a:lnTo>
                        <a:pt x="6863" y="92"/>
                      </a:lnTo>
                      <a:lnTo>
                        <a:pt x="6893" y="103"/>
                      </a:lnTo>
                      <a:lnTo>
                        <a:pt x="6925" y="114"/>
                      </a:lnTo>
                      <a:lnTo>
                        <a:pt x="6957" y="125"/>
                      </a:lnTo>
                      <a:lnTo>
                        <a:pt x="6988" y="133"/>
                      </a:lnTo>
                      <a:lnTo>
                        <a:pt x="7014" y="139"/>
                      </a:lnTo>
                      <a:lnTo>
                        <a:pt x="7117" y="150"/>
                      </a:lnTo>
                      <a:lnTo>
                        <a:pt x="7109" y="224"/>
                      </a:lnTo>
                      <a:close/>
                      <a:moveTo>
                        <a:pt x="6610" y="173"/>
                      </a:moveTo>
                      <a:lnTo>
                        <a:pt x="6589" y="174"/>
                      </a:lnTo>
                      <a:lnTo>
                        <a:pt x="6536" y="179"/>
                      </a:lnTo>
                      <a:lnTo>
                        <a:pt x="6529" y="105"/>
                      </a:lnTo>
                      <a:lnTo>
                        <a:pt x="6583" y="100"/>
                      </a:lnTo>
                      <a:lnTo>
                        <a:pt x="6603" y="99"/>
                      </a:lnTo>
                      <a:lnTo>
                        <a:pt x="6610" y="173"/>
                      </a:lnTo>
                      <a:close/>
                      <a:moveTo>
                        <a:pt x="6331" y="231"/>
                      </a:moveTo>
                      <a:lnTo>
                        <a:pt x="6324" y="233"/>
                      </a:lnTo>
                      <a:lnTo>
                        <a:pt x="6304" y="242"/>
                      </a:lnTo>
                      <a:lnTo>
                        <a:pt x="6287" y="250"/>
                      </a:lnTo>
                      <a:lnTo>
                        <a:pt x="6275" y="257"/>
                      </a:lnTo>
                      <a:lnTo>
                        <a:pt x="6279" y="254"/>
                      </a:lnTo>
                      <a:lnTo>
                        <a:pt x="6270" y="261"/>
                      </a:lnTo>
                      <a:lnTo>
                        <a:pt x="6274" y="258"/>
                      </a:lnTo>
                      <a:lnTo>
                        <a:pt x="6267" y="264"/>
                      </a:lnTo>
                      <a:lnTo>
                        <a:pt x="6272" y="258"/>
                      </a:lnTo>
                      <a:lnTo>
                        <a:pt x="6269" y="263"/>
                      </a:lnTo>
                      <a:lnTo>
                        <a:pt x="6274" y="235"/>
                      </a:lnTo>
                      <a:lnTo>
                        <a:pt x="6276" y="244"/>
                      </a:lnTo>
                      <a:lnTo>
                        <a:pt x="6261" y="222"/>
                      </a:lnTo>
                      <a:lnTo>
                        <a:pt x="6272" y="230"/>
                      </a:lnTo>
                      <a:lnTo>
                        <a:pt x="6264" y="225"/>
                      </a:lnTo>
                      <a:lnTo>
                        <a:pt x="6280" y="232"/>
                      </a:lnTo>
                      <a:lnTo>
                        <a:pt x="6297" y="236"/>
                      </a:lnTo>
                      <a:lnTo>
                        <a:pt x="6318" y="242"/>
                      </a:lnTo>
                      <a:lnTo>
                        <a:pt x="6339" y="249"/>
                      </a:lnTo>
                      <a:lnTo>
                        <a:pt x="6360" y="259"/>
                      </a:lnTo>
                      <a:cubicBezTo>
                        <a:pt x="6364" y="261"/>
                        <a:pt x="6368" y="264"/>
                        <a:pt x="6372" y="268"/>
                      </a:cubicBezTo>
                      <a:lnTo>
                        <a:pt x="6380" y="278"/>
                      </a:lnTo>
                      <a:cubicBezTo>
                        <a:pt x="6386" y="285"/>
                        <a:pt x="6389" y="294"/>
                        <a:pt x="6389" y="304"/>
                      </a:cubicBezTo>
                      <a:lnTo>
                        <a:pt x="6389" y="316"/>
                      </a:lnTo>
                      <a:cubicBezTo>
                        <a:pt x="6388" y="322"/>
                        <a:pt x="6387" y="328"/>
                        <a:pt x="6383" y="333"/>
                      </a:cubicBezTo>
                      <a:lnTo>
                        <a:pt x="6379" y="341"/>
                      </a:lnTo>
                      <a:cubicBezTo>
                        <a:pt x="6377" y="343"/>
                        <a:pt x="6375" y="346"/>
                        <a:pt x="6373" y="348"/>
                      </a:cubicBezTo>
                      <a:lnTo>
                        <a:pt x="6365" y="356"/>
                      </a:lnTo>
                      <a:lnTo>
                        <a:pt x="6350" y="368"/>
                      </a:lnTo>
                      <a:lnTo>
                        <a:pt x="6332" y="380"/>
                      </a:lnTo>
                      <a:lnTo>
                        <a:pt x="6327" y="383"/>
                      </a:lnTo>
                      <a:lnTo>
                        <a:pt x="6291" y="318"/>
                      </a:lnTo>
                      <a:lnTo>
                        <a:pt x="6292" y="317"/>
                      </a:lnTo>
                      <a:lnTo>
                        <a:pt x="6305" y="309"/>
                      </a:lnTo>
                      <a:lnTo>
                        <a:pt x="6313" y="303"/>
                      </a:lnTo>
                      <a:lnTo>
                        <a:pt x="6321" y="295"/>
                      </a:lnTo>
                      <a:lnTo>
                        <a:pt x="6315" y="302"/>
                      </a:lnTo>
                      <a:lnTo>
                        <a:pt x="6320" y="295"/>
                      </a:lnTo>
                      <a:lnTo>
                        <a:pt x="6314" y="312"/>
                      </a:lnTo>
                      <a:lnTo>
                        <a:pt x="6315" y="300"/>
                      </a:lnTo>
                      <a:lnTo>
                        <a:pt x="6324" y="326"/>
                      </a:lnTo>
                      <a:lnTo>
                        <a:pt x="6315" y="316"/>
                      </a:lnTo>
                      <a:lnTo>
                        <a:pt x="6327" y="325"/>
                      </a:lnTo>
                      <a:lnTo>
                        <a:pt x="6316" y="320"/>
                      </a:lnTo>
                      <a:lnTo>
                        <a:pt x="6298" y="314"/>
                      </a:lnTo>
                      <a:lnTo>
                        <a:pt x="6277" y="308"/>
                      </a:lnTo>
                      <a:lnTo>
                        <a:pt x="6253" y="301"/>
                      </a:lnTo>
                      <a:lnTo>
                        <a:pt x="6236" y="295"/>
                      </a:lnTo>
                      <a:cubicBezTo>
                        <a:pt x="6234" y="293"/>
                        <a:pt x="6231" y="292"/>
                        <a:pt x="6228" y="290"/>
                      </a:cubicBezTo>
                      <a:lnTo>
                        <a:pt x="6218" y="283"/>
                      </a:lnTo>
                      <a:cubicBezTo>
                        <a:pt x="6210" y="277"/>
                        <a:pt x="6205" y="269"/>
                        <a:pt x="6203" y="261"/>
                      </a:cubicBezTo>
                      <a:lnTo>
                        <a:pt x="6201" y="252"/>
                      </a:lnTo>
                      <a:cubicBezTo>
                        <a:pt x="6199" y="242"/>
                        <a:pt x="6201" y="232"/>
                        <a:pt x="6206" y="224"/>
                      </a:cubicBezTo>
                      <a:lnTo>
                        <a:pt x="6210" y="218"/>
                      </a:lnTo>
                      <a:cubicBezTo>
                        <a:pt x="6211" y="216"/>
                        <a:pt x="6213" y="214"/>
                        <a:pt x="6215" y="212"/>
                      </a:cubicBezTo>
                      <a:lnTo>
                        <a:pt x="6221" y="205"/>
                      </a:lnTo>
                      <a:cubicBezTo>
                        <a:pt x="6223" y="204"/>
                        <a:pt x="6224" y="203"/>
                        <a:pt x="6225" y="202"/>
                      </a:cubicBezTo>
                      <a:lnTo>
                        <a:pt x="6235" y="195"/>
                      </a:lnTo>
                      <a:cubicBezTo>
                        <a:pt x="6236" y="194"/>
                        <a:pt x="6238" y="193"/>
                        <a:pt x="6239" y="192"/>
                      </a:cubicBezTo>
                      <a:lnTo>
                        <a:pt x="6255" y="184"/>
                      </a:lnTo>
                      <a:lnTo>
                        <a:pt x="6273" y="175"/>
                      </a:lnTo>
                      <a:lnTo>
                        <a:pt x="6298" y="164"/>
                      </a:lnTo>
                      <a:lnTo>
                        <a:pt x="6304" y="161"/>
                      </a:lnTo>
                      <a:lnTo>
                        <a:pt x="6331" y="231"/>
                      </a:lnTo>
                      <a:close/>
                      <a:moveTo>
                        <a:pt x="6096" y="436"/>
                      </a:moveTo>
                      <a:lnTo>
                        <a:pt x="6094" y="436"/>
                      </a:lnTo>
                      <a:lnTo>
                        <a:pt x="6037" y="442"/>
                      </a:lnTo>
                      <a:lnTo>
                        <a:pt x="6058" y="432"/>
                      </a:lnTo>
                      <a:lnTo>
                        <a:pt x="6049" y="441"/>
                      </a:lnTo>
                      <a:lnTo>
                        <a:pt x="5999" y="386"/>
                      </a:lnTo>
                      <a:lnTo>
                        <a:pt x="6008" y="378"/>
                      </a:lnTo>
                      <a:cubicBezTo>
                        <a:pt x="6014" y="372"/>
                        <a:pt x="6021" y="369"/>
                        <a:pt x="6029" y="368"/>
                      </a:cubicBezTo>
                      <a:lnTo>
                        <a:pt x="6090" y="362"/>
                      </a:lnTo>
                      <a:lnTo>
                        <a:pt x="6093" y="362"/>
                      </a:lnTo>
                      <a:lnTo>
                        <a:pt x="6096" y="436"/>
                      </a:lnTo>
                      <a:close/>
                      <a:moveTo>
                        <a:pt x="5852" y="571"/>
                      </a:moveTo>
                      <a:lnTo>
                        <a:pt x="5824" y="580"/>
                      </a:lnTo>
                      <a:lnTo>
                        <a:pt x="5784" y="590"/>
                      </a:lnTo>
                      <a:lnTo>
                        <a:pt x="5743" y="596"/>
                      </a:lnTo>
                      <a:lnTo>
                        <a:pt x="5659" y="602"/>
                      </a:lnTo>
                      <a:lnTo>
                        <a:pt x="5612" y="602"/>
                      </a:lnTo>
                      <a:lnTo>
                        <a:pt x="5564" y="603"/>
                      </a:lnTo>
                      <a:lnTo>
                        <a:pt x="5546" y="603"/>
                      </a:lnTo>
                      <a:lnTo>
                        <a:pt x="5546" y="528"/>
                      </a:lnTo>
                      <a:lnTo>
                        <a:pt x="5563" y="528"/>
                      </a:lnTo>
                      <a:lnTo>
                        <a:pt x="5612" y="528"/>
                      </a:lnTo>
                      <a:lnTo>
                        <a:pt x="5654" y="527"/>
                      </a:lnTo>
                      <a:lnTo>
                        <a:pt x="5733" y="522"/>
                      </a:lnTo>
                      <a:lnTo>
                        <a:pt x="5768" y="517"/>
                      </a:lnTo>
                      <a:lnTo>
                        <a:pt x="5801" y="510"/>
                      </a:lnTo>
                      <a:lnTo>
                        <a:pt x="5828" y="501"/>
                      </a:lnTo>
                      <a:lnTo>
                        <a:pt x="5852" y="571"/>
                      </a:lnTo>
                      <a:close/>
                      <a:moveTo>
                        <a:pt x="5343" y="605"/>
                      </a:moveTo>
                      <a:lnTo>
                        <a:pt x="5297" y="633"/>
                      </a:lnTo>
                      <a:lnTo>
                        <a:pt x="5276" y="644"/>
                      </a:lnTo>
                      <a:lnTo>
                        <a:pt x="5243" y="577"/>
                      </a:lnTo>
                      <a:lnTo>
                        <a:pt x="5258" y="570"/>
                      </a:lnTo>
                      <a:lnTo>
                        <a:pt x="5304" y="542"/>
                      </a:lnTo>
                      <a:lnTo>
                        <a:pt x="5343" y="605"/>
                      </a:lnTo>
                      <a:close/>
                      <a:moveTo>
                        <a:pt x="5051" y="712"/>
                      </a:moveTo>
                      <a:lnTo>
                        <a:pt x="5019" y="715"/>
                      </a:lnTo>
                      <a:lnTo>
                        <a:pt x="4960" y="718"/>
                      </a:lnTo>
                      <a:lnTo>
                        <a:pt x="4902" y="716"/>
                      </a:lnTo>
                      <a:lnTo>
                        <a:pt x="4844" y="710"/>
                      </a:lnTo>
                      <a:lnTo>
                        <a:pt x="4786" y="701"/>
                      </a:lnTo>
                      <a:lnTo>
                        <a:pt x="4743" y="691"/>
                      </a:lnTo>
                      <a:lnTo>
                        <a:pt x="4761" y="618"/>
                      </a:lnTo>
                      <a:lnTo>
                        <a:pt x="4798" y="627"/>
                      </a:lnTo>
                      <a:lnTo>
                        <a:pt x="4851" y="636"/>
                      </a:lnTo>
                      <a:lnTo>
                        <a:pt x="4904" y="642"/>
                      </a:lnTo>
                      <a:lnTo>
                        <a:pt x="4958" y="643"/>
                      </a:lnTo>
                      <a:lnTo>
                        <a:pt x="5010" y="642"/>
                      </a:lnTo>
                      <a:lnTo>
                        <a:pt x="5042" y="638"/>
                      </a:lnTo>
                      <a:lnTo>
                        <a:pt x="5051" y="712"/>
                      </a:lnTo>
                      <a:close/>
                      <a:moveTo>
                        <a:pt x="4527" y="605"/>
                      </a:moveTo>
                      <a:lnTo>
                        <a:pt x="4466" y="571"/>
                      </a:lnTo>
                      <a:cubicBezTo>
                        <a:pt x="4462" y="568"/>
                        <a:pt x="4458" y="565"/>
                        <a:pt x="4455" y="561"/>
                      </a:cubicBezTo>
                      <a:lnTo>
                        <a:pt x="4452" y="557"/>
                      </a:lnTo>
                      <a:lnTo>
                        <a:pt x="4512" y="513"/>
                      </a:lnTo>
                      <a:lnTo>
                        <a:pt x="4514" y="516"/>
                      </a:lnTo>
                      <a:lnTo>
                        <a:pt x="4503" y="506"/>
                      </a:lnTo>
                      <a:lnTo>
                        <a:pt x="4564" y="540"/>
                      </a:lnTo>
                      <a:lnTo>
                        <a:pt x="4527" y="605"/>
                      </a:lnTo>
                      <a:close/>
                      <a:moveTo>
                        <a:pt x="4317" y="474"/>
                      </a:moveTo>
                      <a:lnTo>
                        <a:pt x="4313" y="476"/>
                      </a:lnTo>
                      <a:lnTo>
                        <a:pt x="4298" y="484"/>
                      </a:lnTo>
                      <a:lnTo>
                        <a:pt x="4282" y="496"/>
                      </a:lnTo>
                      <a:lnTo>
                        <a:pt x="4263" y="512"/>
                      </a:lnTo>
                      <a:lnTo>
                        <a:pt x="4221" y="552"/>
                      </a:lnTo>
                      <a:lnTo>
                        <a:pt x="4174" y="598"/>
                      </a:lnTo>
                      <a:cubicBezTo>
                        <a:pt x="4166" y="606"/>
                        <a:pt x="4156" y="610"/>
                        <a:pt x="4145" y="609"/>
                      </a:cubicBezTo>
                      <a:lnTo>
                        <a:pt x="4110" y="606"/>
                      </a:lnTo>
                      <a:lnTo>
                        <a:pt x="4077" y="606"/>
                      </a:lnTo>
                      <a:lnTo>
                        <a:pt x="4057" y="606"/>
                      </a:lnTo>
                      <a:lnTo>
                        <a:pt x="4056" y="532"/>
                      </a:lnTo>
                      <a:lnTo>
                        <a:pt x="4078" y="531"/>
                      </a:lnTo>
                      <a:lnTo>
                        <a:pt x="4117" y="532"/>
                      </a:lnTo>
                      <a:lnTo>
                        <a:pt x="4151" y="535"/>
                      </a:lnTo>
                      <a:lnTo>
                        <a:pt x="4122" y="546"/>
                      </a:lnTo>
                      <a:lnTo>
                        <a:pt x="4170" y="497"/>
                      </a:lnTo>
                      <a:lnTo>
                        <a:pt x="4216" y="455"/>
                      </a:lnTo>
                      <a:lnTo>
                        <a:pt x="4238" y="437"/>
                      </a:lnTo>
                      <a:lnTo>
                        <a:pt x="4261" y="420"/>
                      </a:lnTo>
                      <a:lnTo>
                        <a:pt x="4285" y="406"/>
                      </a:lnTo>
                      <a:lnTo>
                        <a:pt x="4290" y="405"/>
                      </a:lnTo>
                      <a:lnTo>
                        <a:pt x="4317" y="474"/>
                      </a:lnTo>
                      <a:close/>
                      <a:moveTo>
                        <a:pt x="3822" y="520"/>
                      </a:moveTo>
                      <a:lnTo>
                        <a:pt x="3817" y="509"/>
                      </a:lnTo>
                      <a:cubicBezTo>
                        <a:pt x="3816" y="506"/>
                        <a:pt x="3815" y="504"/>
                        <a:pt x="3815" y="501"/>
                      </a:cubicBezTo>
                      <a:lnTo>
                        <a:pt x="3810" y="473"/>
                      </a:lnTo>
                      <a:lnTo>
                        <a:pt x="3808" y="439"/>
                      </a:lnTo>
                      <a:lnTo>
                        <a:pt x="3808" y="436"/>
                      </a:lnTo>
                      <a:lnTo>
                        <a:pt x="3882" y="431"/>
                      </a:lnTo>
                      <a:lnTo>
                        <a:pt x="3882" y="434"/>
                      </a:lnTo>
                      <a:lnTo>
                        <a:pt x="3884" y="461"/>
                      </a:lnTo>
                      <a:lnTo>
                        <a:pt x="3888" y="489"/>
                      </a:lnTo>
                      <a:lnTo>
                        <a:pt x="3886" y="481"/>
                      </a:lnTo>
                      <a:lnTo>
                        <a:pt x="3890" y="492"/>
                      </a:lnTo>
                      <a:lnTo>
                        <a:pt x="3822" y="520"/>
                      </a:lnTo>
                      <a:close/>
                      <a:moveTo>
                        <a:pt x="3690" y="309"/>
                      </a:moveTo>
                      <a:lnTo>
                        <a:pt x="3689" y="308"/>
                      </a:lnTo>
                      <a:cubicBezTo>
                        <a:pt x="3684" y="304"/>
                        <a:pt x="3679" y="300"/>
                        <a:pt x="3676" y="295"/>
                      </a:cubicBezTo>
                      <a:lnTo>
                        <a:pt x="3661" y="269"/>
                      </a:lnTo>
                      <a:lnTo>
                        <a:pt x="3646" y="240"/>
                      </a:lnTo>
                      <a:lnTo>
                        <a:pt x="3632" y="217"/>
                      </a:lnTo>
                      <a:lnTo>
                        <a:pt x="3636" y="222"/>
                      </a:lnTo>
                      <a:lnTo>
                        <a:pt x="3617" y="201"/>
                      </a:lnTo>
                      <a:lnTo>
                        <a:pt x="3626" y="208"/>
                      </a:lnTo>
                      <a:lnTo>
                        <a:pt x="3620" y="205"/>
                      </a:lnTo>
                      <a:lnTo>
                        <a:pt x="3625" y="207"/>
                      </a:lnTo>
                      <a:lnTo>
                        <a:pt x="3615" y="203"/>
                      </a:lnTo>
                      <a:lnTo>
                        <a:pt x="3603" y="199"/>
                      </a:lnTo>
                      <a:lnTo>
                        <a:pt x="3588" y="194"/>
                      </a:lnTo>
                      <a:lnTo>
                        <a:pt x="3552" y="184"/>
                      </a:lnTo>
                      <a:lnTo>
                        <a:pt x="3510" y="173"/>
                      </a:lnTo>
                      <a:lnTo>
                        <a:pt x="3470" y="164"/>
                      </a:lnTo>
                      <a:lnTo>
                        <a:pt x="3467" y="163"/>
                      </a:lnTo>
                      <a:lnTo>
                        <a:pt x="3484" y="91"/>
                      </a:lnTo>
                      <a:lnTo>
                        <a:pt x="3488" y="91"/>
                      </a:lnTo>
                      <a:lnTo>
                        <a:pt x="3529" y="102"/>
                      </a:lnTo>
                      <a:lnTo>
                        <a:pt x="3571" y="113"/>
                      </a:lnTo>
                      <a:lnTo>
                        <a:pt x="3611" y="124"/>
                      </a:lnTo>
                      <a:lnTo>
                        <a:pt x="3627" y="129"/>
                      </a:lnTo>
                      <a:lnTo>
                        <a:pt x="3642" y="134"/>
                      </a:lnTo>
                      <a:lnTo>
                        <a:pt x="3652" y="138"/>
                      </a:lnTo>
                      <a:cubicBezTo>
                        <a:pt x="3654" y="139"/>
                        <a:pt x="3656" y="139"/>
                        <a:pt x="3657" y="140"/>
                      </a:cubicBezTo>
                      <a:lnTo>
                        <a:pt x="3663" y="144"/>
                      </a:lnTo>
                      <a:cubicBezTo>
                        <a:pt x="3666" y="146"/>
                        <a:pt x="3669" y="148"/>
                        <a:pt x="3672" y="151"/>
                      </a:cubicBezTo>
                      <a:lnTo>
                        <a:pt x="3691" y="173"/>
                      </a:lnTo>
                      <a:cubicBezTo>
                        <a:pt x="3693" y="174"/>
                        <a:pt x="3694" y="176"/>
                        <a:pt x="3696" y="178"/>
                      </a:cubicBezTo>
                      <a:lnTo>
                        <a:pt x="3712" y="206"/>
                      </a:lnTo>
                      <a:lnTo>
                        <a:pt x="3726" y="231"/>
                      </a:lnTo>
                      <a:lnTo>
                        <a:pt x="3741" y="257"/>
                      </a:lnTo>
                      <a:lnTo>
                        <a:pt x="3728" y="244"/>
                      </a:lnTo>
                      <a:lnTo>
                        <a:pt x="3729" y="245"/>
                      </a:lnTo>
                      <a:lnTo>
                        <a:pt x="3690" y="309"/>
                      </a:lnTo>
                      <a:close/>
                      <a:moveTo>
                        <a:pt x="3251" y="97"/>
                      </a:moveTo>
                      <a:lnTo>
                        <a:pt x="3193" y="78"/>
                      </a:lnTo>
                      <a:lnTo>
                        <a:pt x="3182" y="74"/>
                      </a:lnTo>
                      <a:lnTo>
                        <a:pt x="3202" y="3"/>
                      </a:lnTo>
                      <a:lnTo>
                        <a:pt x="3217" y="7"/>
                      </a:lnTo>
                      <a:lnTo>
                        <a:pt x="3274" y="26"/>
                      </a:lnTo>
                      <a:lnTo>
                        <a:pt x="3251" y="97"/>
                      </a:lnTo>
                      <a:close/>
                      <a:moveTo>
                        <a:pt x="2983" y="73"/>
                      </a:moveTo>
                      <a:lnTo>
                        <a:pt x="2979" y="74"/>
                      </a:lnTo>
                      <a:lnTo>
                        <a:pt x="2945" y="82"/>
                      </a:lnTo>
                      <a:lnTo>
                        <a:pt x="2882" y="99"/>
                      </a:lnTo>
                      <a:lnTo>
                        <a:pt x="2823" y="117"/>
                      </a:lnTo>
                      <a:lnTo>
                        <a:pt x="2761" y="134"/>
                      </a:lnTo>
                      <a:lnTo>
                        <a:pt x="2727" y="142"/>
                      </a:lnTo>
                      <a:lnTo>
                        <a:pt x="2696" y="149"/>
                      </a:lnTo>
                      <a:lnTo>
                        <a:pt x="2679" y="77"/>
                      </a:lnTo>
                      <a:lnTo>
                        <a:pt x="2710" y="70"/>
                      </a:lnTo>
                      <a:lnTo>
                        <a:pt x="2741" y="62"/>
                      </a:lnTo>
                      <a:lnTo>
                        <a:pt x="2802" y="45"/>
                      </a:lnTo>
                      <a:lnTo>
                        <a:pt x="2862" y="28"/>
                      </a:lnTo>
                      <a:lnTo>
                        <a:pt x="2927" y="10"/>
                      </a:lnTo>
                      <a:lnTo>
                        <a:pt x="2964" y="1"/>
                      </a:lnTo>
                      <a:lnTo>
                        <a:pt x="2967" y="0"/>
                      </a:lnTo>
                      <a:lnTo>
                        <a:pt x="2983" y="73"/>
                      </a:lnTo>
                      <a:close/>
                      <a:moveTo>
                        <a:pt x="2483" y="188"/>
                      </a:moveTo>
                      <a:lnTo>
                        <a:pt x="2462" y="197"/>
                      </a:lnTo>
                      <a:lnTo>
                        <a:pt x="2436" y="206"/>
                      </a:lnTo>
                      <a:lnTo>
                        <a:pt x="2407" y="212"/>
                      </a:lnTo>
                      <a:lnTo>
                        <a:pt x="2402" y="213"/>
                      </a:lnTo>
                      <a:lnTo>
                        <a:pt x="2391" y="140"/>
                      </a:lnTo>
                      <a:lnTo>
                        <a:pt x="2412" y="135"/>
                      </a:lnTo>
                      <a:lnTo>
                        <a:pt x="2434" y="128"/>
                      </a:lnTo>
                      <a:lnTo>
                        <a:pt x="2455" y="119"/>
                      </a:lnTo>
                      <a:lnTo>
                        <a:pt x="2483" y="188"/>
                      </a:lnTo>
                      <a:close/>
                      <a:moveTo>
                        <a:pt x="2179" y="229"/>
                      </a:moveTo>
                      <a:lnTo>
                        <a:pt x="2121" y="233"/>
                      </a:lnTo>
                      <a:lnTo>
                        <a:pt x="2077" y="238"/>
                      </a:lnTo>
                      <a:lnTo>
                        <a:pt x="2034" y="246"/>
                      </a:lnTo>
                      <a:lnTo>
                        <a:pt x="2031" y="247"/>
                      </a:lnTo>
                      <a:lnTo>
                        <a:pt x="2021" y="251"/>
                      </a:lnTo>
                      <a:lnTo>
                        <a:pt x="1991" y="264"/>
                      </a:lnTo>
                      <a:lnTo>
                        <a:pt x="1951" y="282"/>
                      </a:lnTo>
                      <a:lnTo>
                        <a:pt x="1908" y="302"/>
                      </a:lnTo>
                      <a:lnTo>
                        <a:pt x="1877" y="234"/>
                      </a:lnTo>
                      <a:lnTo>
                        <a:pt x="1921" y="214"/>
                      </a:lnTo>
                      <a:lnTo>
                        <a:pt x="1961" y="196"/>
                      </a:lnTo>
                      <a:lnTo>
                        <a:pt x="1994" y="181"/>
                      </a:lnTo>
                      <a:lnTo>
                        <a:pt x="2008" y="176"/>
                      </a:lnTo>
                      <a:lnTo>
                        <a:pt x="2021" y="172"/>
                      </a:lnTo>
                      <a:lnTo>
                        <a:pt x="2068" y="164"/>
                      </a:lnTo>
                      <a:lnTo>
                        <a:pt x="2116" y="158"/>
                      </a:lnTo>
                      <a:lnTo>
                        <a:pt x="2174" y="155"/>
                      </a:lnTo>
                      <a:lnTo>
                        <a:pt x="2179" y="229"/>
                      </a:lnTo>
                      <a:close/>
                      <a:moveTo>
                        <a:pt x="1732" y="394"/>
                      </a:moveTo>
                      <a:lnTo>
                        <a:pt x="1721" y="409"/>
                      </a:lnTo>
                      <a:lnTo>
                        <a:pt x="1694" y="447"/>
                      </a:lnTo>
                      <a:lnTo>
                        <a:pt x="1691" y="453"/>
                      </a:lnTo>
                      <a:lnTo>
                        <a:pt x="1628" y="413"/>
                      </a:lnTo>
                      <a:lnTo>
                        <a:pt x="1634" y="404"/>
                      </a:lnTo>
                      <a:lnTo>
                        <a:pt x="1661" y="365"/>
                      </a:lnTo>
                      <a:lnTo>
                        <a:pt x="1671" y="350"/>
                      </a:lnTo>
                      <a:lnTo>
                        <a:pt x="1732" y="394"/>
                      </a:lnTo>
                      <a:close/>
                      <a:moveTo>
                        <a:pt x="1720" y="615"/>
                      </a:moveTo>
                      <a:lnTo>
                        <a:pt x="1722" y="618"/>
                      </a:lnTo>
                      <a:cubicBezTo>
                        <a:pt x="1725" y="622"/>
                        <a:pt x="1726" y="626"/>
                        <a:pt x="1727" y="631"/>
                      </a:cubicBezTo>
                      <a:lnTo>
                        <a:pt x="1734" y="664"/>
                      </a:lnTo>
                      <a:lnTo>
                        <a:pt x="1741" y="693"/>
                      </a:lnTo>
                      <a:lnTo>
                        <a:pt x="1748" y="718"/>
                      </a:lnTo>
                      <a:lnTo>
                        <a:pt x="1755" y="740"/>
                      </a:lnTo>
                      <a:lnTo>
                        <a:pt x="1770" y="774"/>
                      </a:lnTo>
                      <a:lnTo>
                        <a:pt x="1766" y="767"/>
                      </a:lnTo>
                      <a:lnTo>
                        <a:pt x="1787" y="797"/>
                      </a:lnTo>
                      <a:lnTo>
                        <a:pt x="1781" y="790"/>
                      </a:lnTo>
                      <a:lnTo>
                        <a:pt x="1809" y="814"/>
                      </a:lnTo>
                      <a:lnTo>
                        <a:pt x="1803" y="809"/>
                      </a:lnTo>
                      <a:lnTo>
                        <a:pt x="1839" y="829"/>
                      </a:lnTo>
                      <a:lnTo>
                        <a:pt x="1856" y="837"/>
                      </a:lnTo>
                      <a:lnTo>
                        <a:pt x="1826" y="905"/>
                      </a:lnTo>
                      <a:lnTo>
                        <a:pt x="1802" y="894"/>
                      </a:lnTo>
                      <a:lnTo>
                        <a:pt x="1766" y="874"/>
                      </a:lnTo>
                      <a:cubicBezTo>
                        <a:pt x="1764" y="873"/>
                        <a:pt x="1762" y="872"/>
                        <a:pt x="1760" y="870"/>
                      </a:cubicBezTo>
                      <a:lnTo>
                        <a:pt x="1733" y="847"/>
                      </a:lnTo>
                      <a:cubicBezTo>
                        <a:pt x="1731" y="845"/>
                        <a:pt x="1728" y="842"/>
                        <a:pt x="1727" y="840"/>
                      </a:cubicBezTo>
                      <a:lnTo>
                        <a:pt x="1706" y="811"/>
                      </a:lnTo>
                      <a:cubicBezTo>
                        <a:pt x="1704" y="808"/>
                        <a:pt x="1703" y="806"/>
                        <a:pt x="1702" y="804"/>
                      </a:cubicBezTo>
                      <a:lnTo>
                        <a:pt x="1683" y="761"/>
                      </a:lnTo>
                      <a:lnTo>
                        <a:pt x="1676" y="737"/>
                      </a:lnTo>
                      <a:lnTo>
                        <a:pt x="1669" y="710"/>
                      </a:lnTo>
                      <a:lnTo>
                        <a:pt x="1662" y="680"/>
                      </a:lnTo>
                      <a:lnTo>
                        <a:pt x="1655" y="646"/>
                      </a:lnTo>
                      <a:lnTo>
                        <a:pt x="1660" y="659"/>
                      </a:lnTo>
                      <a:lnTo>
                        <a:pt x="1658" y="655"/>
                      </a:lnTo>
                      <a:lnTo>
                        <a:pt x="1720" y="615"/>
                      </a:lnTo>
                      <a:close/>
                      <a:moveTo>
                        <a:pt x="2032" y="991"/>
                      </a:moveTo>
                      <a:lnTo>
                        <a:pt x="2065" y="1043"/>
                      </a:lnTo>
                      <a:lnTo>
                        <a:pt x="2071" y="1053"/>
                      </a:lnTo>
                      <a:lnTo>
                        <a:pt x="2010" y="1095"/>
                      </a:lnTo>
                      <a:lnTo>
                        <a:pt x="2002" y="1083"/>
                      </a:lnTo>
                      <a:lnTo>
                        <a:pt x="1969" y="1031"/>
                      </a:lnTo>
                      <a:lnTo>
                        <a:pt x="2032" y="991"/>
                      </a:lnTo>
                      <a:close/>
                      <a:moveTo>
                        <a:pt x="2216" y="1200"/>
                      </a:moveTo>
                      <a:lnTo>
                        <a:pt x="2221" y="1204"/>
                      </a:lnTo>
                      <a:lnTo>
                        <a:pt x="2216" y="1201"/>
                      </a:lnTo>
                      <a:lnTo>
                        <a:pt x="2246" y="1215"/>
                      </a:lnTo>
                      <a:lnTo>
                        <a:pt x="2275" y="1225"/>
                      </a:lnTo>
                      <a:cubicBezTo>
                        <a:pt x="2291" y="1231"/>
                        <a:pt x="2301" y="1246"/>
                        <a:pt x="2300" y="1263"/>
                      </a:cubicBezTo>
                      <a:lnTo>
                        <a:pt x="2294" y="1332"/>
                      </a:lnTo>
                      <a:lnTo>
                        <a:pt x="2291" y="1401"/>
                      </a:lnTo>
                      <a:lnTo>
                        <a:pt x="2287" y="1471"/>
                      </a:lnTo>
                      <a:lnTo>
                        <a:pt x="2285" y="1488"/>
                      </a:lnTo>
                      <a:lnTo>
                        <a:pt x="2211" y="1479"/>
                      </a:lnTo>
                      <a:lnTo>
                        <a:pt x="2213" y="1467"/>
                      </a:lnTo>
                      <a:lnTo>
                        <a:pt x="2217" y="1398"/>
                      </a:lnTo>
                      <a:lnTo>
                        <a:pt x="2220" y="1326"/>
                      </a:lnTo>
                      <a:lnTo>
                        <a:pt x="2225" y="1257"/>
                      </a:lnTo>
                      <a:lnTo>
                        <a:pt x="2250" y="1295"/>
                      </a:lnTo>
                      <a:lnTo>
                        <a:pt x="2215" y="1282"/>
                      </a:lnTo>
                      <a:lnTo>
                        <a:pt x="2186" y="1269"/>
                      </a:lnTo>
                      <a:cubicBezTo>
                        <a:pt x="2184" y="1268"/>
                        <a:pt x="2182" y="1267"/>
                        <a:pt x="2181" y="1266"/>
                      </a:cubicBezTo>
                      <a:lnTo>
                        <a:pt x="2175" y="1262"/>
                      </a:lnTo>
                      <a:lnTo>
                        <a:pt x="2216" y="1200"/>
                      </a:lnTo>
                      <a:close/>
                      <a:moveTo>
                        <a:pt x="2190" y="1712"/>
                      </a:moveTo>
                      <a:lnTo>
                        <a:pt x="2180" y="1721"/>
                      </a:lnTo>
                      <a:cubicBezTo>
                        <a:pt x="2179" y="1722"/>
                        <a:pt x="2177" y="1723"/>
                        <a:pt x="2176" y="1724"/>
                      </a:cubicBezTo>
                      <a:lnTo>
                        <a:pt x="2148" y="1741"/>
                      </a:lnTo>
                      <a:cubicBezTo>
                        <a:pt x="2146" y="1742"/>
                        <a:pt x="2145" y="1743"/>
                        <a:pt x="2143" y="1744"/>
                      </a:cubicBezTo>
                      <a:lnTo>
                        <a:pt x="2116" y="1755"/>
                      </a:lnTo>
                      <a:lnTo>
                        <a:pt x="2087" y="1686"/>
                      </a:lnTo>
                      <a:lnTo>
                        <a:pt x="2114" y="1675"/>
                      </a:lnTo>
                      <a:lnTo>
                        <a:pt x="2109" y="1678"/>
                      </a:lnTo>
                      <a:lnTo>
                        <a:pt x="2136" y="1661"/>
                      </a:lnTo>
                      <a:lnTo>
                        <a:pt x="2132" y="1664"/>
                      </a:lnTo>
                      <a:lnTo>
                        <a:pt x="2141" y="1656"/>
                      </a:lnTo>
                      <a:lnTo>
                        <a:pt x="2190" y="1712"/>
                      </a:lnTo>
                      <a:close/>
                      <a:moveTo>
                        <a:pt x="1980" y="1903"/>
                      </a:moveTo>
                      <a:lnTo>
                        <a:pt x="1937" y="1966"/>
                      </a:lnTo>
                      <a:lnTo>
                        <a:pt x="1917" y="1995"/>
                      </a:lnTo>
                      <a:lnTo>
                        <a:pt x="1902" y="2018"/>
                      </a:lnTo>
                      <a:lnTo>
                        <a:pt x="1892" y="2033"/>
                      </a:lnTo>
                      <a:lnTo>
                        <a:pt x="1889" y="2039"/>
                      </a:lnTo>
                      <a:lnTo>
                        <a:pt x="1888" y="2040"/>
                      </a:lnTo>
                      <a:lnTo>
                        <a:pt x="1893" y="2027"/>
                      </a:lnTo>
                      <a:lnTo>
                        <a:pt x="1886" y="2061"/>
                      </a:lnTo>
                      <a:lnTo>
                        <a:pt x="1882" y="2093"/>
                      </a:lnTo>
                      <a:lnTo>
                        <a:pt x="1882" y="2150"/>
                      </a:lnTo>
                      <a:lnTo>
                        <a:pt x="1808" y="2149"/>
                      </a:lnTo>
                      <a:lnTo>
                        <a:pt x="1809" y="2084"/>
                      </a:lnTo>
                      <a:lnTo>
                        <a:pt x="1813" y="2045"/>
                      </a:lnTo>
                      <a:lnTo>
                        <a:pt x="1821" y="2011"/>
                      </a:lnTo>
                      <a:cubicBezTo>
                        <a:pt x="1822" y="2007"/>
                        <a:pt x="1824" y="2003"/>
                        <a:pt x="1826" y="1999"/>
                      </a:cubicBezTo>
                      <a:lnTo>
                        <a:pt x="1827" y="1997"/>
                      </a:lnTo>
                      <a:lnTo>
                        <a:pt x="1829" y="1994"/>
                      </a:lnTo>
                      <a:lnTo>
                        <a:pt x="1840" y="1977"/>
                      </a:lnTo>
                      <a:lnTo>
                        <a:pt x="1856" y="1953"/>
                      </a:lnTo>
                      <a:lnTo>
                        <a:pt x="1875" y="1924"/>
                      </a:lnTo>
                      <a:lnTo>
                        <a:pt x="1919" y="1861"/>
                      </a:lnTo>
                      <a:lnTo>
                        <a:pt x="1980" y="1903"/>
                      </a:lnTo>
                      <a:close/>
                      <a:moveTo>
                        <a:pt x="1824" y="2394"/>
                      </a:moveTo>
                      <a:lnTo>
                        <a:pt x="1807" y="2400"/>
                      </a:lnTo>
                      <a:cubicBezTo>
                        <a:pt x="1804" y="2401"/>
                        <a:pt x="1800" y="2402"/>
                        <a:pt x="1797" y="2402"/>
                      </a:cubicBezTo>
                      <a:lnTo>
                        <a:pt x="1769" y="2403"/>
                      </a:lnTo>
                      <a:cubicBezTo>
                        <a:pt x="1767" y="2403"/>
                        <a:pt x="1765" y="2403"/>
                        <a:pt x="1763" y="2403"/>
                      </a:cubicBezTo>
                      <a:lnTo>
                        <a:pt x="1734" y="2399"/>
                      </a:lnTo>
                      <a:lnTo>
                        <a:pt x="1744" y="2325"/>
                      </a:lnTo>
                      <a:lnTo>
                        <a:pt x="1773" y="2329"/>
                      </a:lnTo>
                      <a:lnTo>
                        <a:pt x="1767" y="2329"/>
                      </a:lnTo>
                      <a:lnTo>
                        <a:pt x="1794" y="2328"/>
                      </a:lnTo>
                      <a:lnTo>
                        <a:pt x="1783" y="2330"/>
                      </a:lnTo>
                      <a:lnTo>
                        <a:pt x="1800" y="2324"/>
                      </a:lnTo>
                      <a:lnTo>
                        <a:pt x="1824" y="2394"/>
                      </a:lnTo>
                      <a:close/>
                      <a:moveTo>
                        <a:pt x="1569" y="2257"/>
                      </a:moveTo>
                      <a:lnTo>
                        <a:pt x="1548" y="2251"/>
                      </a:lnTo>
                      <a:lnTo>
                        <a:pt x="1559" y="2252"/>
                      </a:lnTo>
                      <a:lnTo>
                        <a:pt x="1525" y="2253"/>
                      </a:lnTo>
                      <a:lnTo>
                        <a:pt x="1531" y="2252"/>
                      </a:lnTo>
                      <a:lnTo>
                        <a:pt x="1501" y="2257"/>
                      </a:lnTo>
                      <a:lnTo>
                        <a:pt x="1472" y="2265"/>
                      </a:lnTo>
                      <a:lnTo>
                        <a:pt x="1439" y="2275"/>
                      </a:lnTo>
                      <a:lnTo>
                        <a:pt x="1408" y="2287"/>
                      </a:lnTo>
                      <a:lnTo>
                        <a:pt x="1378" y="2298"/>
                      </a:lnTo>
                      <a:lnTo>
                        <a:pt x="1355" y="2307"/>
                      </a:lnTo>
                      <a:lnTo>
                        <a:pt x="1340" y="2314"/>
                      </a:lnTo>
                      <a:lnTo>
                        <a:pt x="1336" y="2315"/>
                      </a:lnTo>
                      <a:lnTo>
                        <a:pt x="1331" y="2317"/>
                      </a:lnTo>
                      <a:lnTo>
                        <a:pt x="1350" y="2303"/>
                      </a:lnTo>
                      <a:lnTo>
                        <a:pt x="1335" y="2324"/>
                      </a:lnTo>
                      <a:lnTo>
                        <a:pt x="1274" y="2282"/>
                      </a:lnTo>
                      <a:lnTo>
                        <a:pt x="1289" y="2261"/>
                      </a:lnTo>
                      <a:cubicBezTo>
                        <a:pt x="1294" y="2254"/>
                        <a:pt x="1300" y="2249"/>
                        <a:pt x="1308" y="2247"/>
                      </a:cubicBezTo>
                      <a:lnTo>
                        <a:pt x="1306" y="2248"/>
                      </a:lnTo>
                      <a:lnTo>
                        <a:pt x="1311" y="2245"/>
                      </a:lnTo>
                      <a:lnTo>
                        <a:pt x="1328" y="2238"/>
                      </a:lnTo>
                      <a:lnTo>
                        <a:pt x="1352" y="2228"/>
                      </a:lnTo>
                      <a:lnTo>
                        <a:pt x="1382" y="2217"/>
                      </a:lnTo>
                      <a:lnTo>
                        <a:pt x="1417" y="2204"/>
                      </a:lnTo>
                      <a:lnTo>
                        <a:pt x="1452" y="2194"/>
                      </a:lnTo>
                      <a:lnTo>
                        <a:pt x="1489" y="2184"/>
                      </a:lnTo>
                      <a:lnTo>
                        <a:pt x="1518" y="2179"/>
                      </a:lnTo>
                      <a:cubicBezTo>
                        <a:pt x="1520" y="2179"/>
                        <a:pt x="1522" y="2178"/>
                        <a:pt x="1524" y="2178"/>
                      </a:cubicBezTo>
                      <a:lnTo>
                        <a:pt x="1557" y="2178"/>
                      </a:lnTo>
                      <a:cubicBezTo>
                        <a:pt x="1561" y="2178"/>
                        <a:pt x="1565" y="2178"/>
                        <a:pt x="1568" y="2179"/>
                      </a:cubicBezTo>
                      <a:lnTo>
                        <a:pt x="1590" y="2185"/>
                      </a:lnTo>
                      <a:lnTo>
                        <a:pt x="1569" y="2257"/>
                      </a:lnTo>
                      <a:close/>
                      <a:moveTo>
                        <a:pt x="1173" y="2497"/>
                      </a:moveTo>
                      <a:lnTo>
                        <a:pt x="1161" y="2504"/>
                      </a:lnTo>
                      <a:cubicBezTo>
                        <a:pt x="1159" y="2505"/>
                        <a:pt x="1157" y="2506"/>
                        <a:pt x="1154" y="2507"/>
                      </a:cubicBezTo>
                      <a:lnTo>
                        <a:pt x="1126" y="2516"/>
                      </a:lnTo>
                      <a:cubicBezTo>
                        <a:pt x="1125" y="2516"/>
                        <a:pt x="1123" y="2517"/>
                        <a:pt x="1121" y="2517"/>
                      </a:cubicBezTo>
                      <a:lnTo>
                        <a:pt x="1091" y="2522"/>
                      </a:lnTo>
                      <a:lnTo>
                        <a:pt x="1085" y="2523"/>
                      </a:lnTo>
                      <a:lnTo>
                        <a:pt x="1079" y="2449"/>
                      </a:lnTo>
                      <a:lnTo>
                        <a:pt x="1109" y="2444"/>
                      </a:lnTo>
                      <a:lnTo>
                        <a:pt x="1104" y="2445"/>
                      </a:lnTo>
                      <a:lnTo>
                        <a:pt x="1132" y="2436"/>
                      </a:lnTo>
                      <a:lnTo>
                        <a:pt x="1125" y="2439"/>
                      </a:lnTo>
                      <a:lnTo>
                        <a:pt x="1137" y="2432"/>
                      </a:lnTo>
                      <a:lnTo>
                        <a:pt x="1173" y="2497"/>
                      </a:lnTo>
                      <a:close/>
                      <a:moveTo>
                        <a:pt x="858" y="2502"/>
                      </a:moveTo>
                      <a:lnTo>
                        <a:pt x="798" y="2495"/>
                      </a:lnTo>
                      <a:lnTo>
                        <a:pt x="725" y="2488"/>
                      </a:lnTo>
                      <a:lnTo>
                        <a:pt x="643" y="2482"/>
                      </a:lnTo>
                      <a:lnTo>
                        <a:pt x="653" y="2481"/>
                      </a:lnTo>
                      <a:lnTo>
                        <a:pt x="618" y="2488"/>
                      </a:lnTo>
                      <a:lnTo>
                        <a:pt x="587" y="2494"/>
                      </a:lnTo>
                      <a:lnTo>
                        <a:pt x="576" y="2497"/>
                      </a:lnTo>
                      <a:lnTo>
                        <a:pt x="560" y="2424"/>
                      </a:lnTo>
                      <a:lnTo>
                        <a:pt x="573" y="2421"/>
                      </a:lnTo>
                      <a:lnTo>
                        <a:pt x="604" y="2416"/>
                      </a:lnTo>
                      <a:lnTo>
                        <a:pt x="638" y="2409"/>
                      </a:lnTo>
                      <a:cubicBezTo>
                        <a:pt x="641" y="2408"/>
                        <a:pt x="645" y="2408"/>
                        <a:pt x="648" y="2408"/>
                      </a:cubicBezTo>
                      <a:lnTo>
                        <a:pt x="733" y="2414"/>
                      </a:lnTo>
                      <a:lnTo>
                        <a:pt x="806" y="2422"/>
                      </a:lnTo>
                      <a:lnTo>
                        <a:pt x="867" y="2429"/>
                      </a:lnTo>
                      <a:lnTo>
                        <a:pt x="858" y="2502"/>
                      </a:lnTo>
                      <a:close/>
                      <a:moveTo>
                        <a:pt x="341" y="2511"/>
                      </a:moveTo>
                      <a:lnTo>
                        <a:pt x="313" y="2506"/>
                      </a:lnTo>
                      <a:lnTo>
                        <a:pt x="280" y="2499"/>
                      </a:lnTo>
                      <a:lnTo>
                        <a:pt x="266" y="2496"/>
                      </a:lnTo>
                      <a:lnTo>
                        <a:pt x="282" y="2424"/>
                      </a:lnTo>
                      <a:lnTo>
                        <a:pt x="295" y="2427"/>
                      </a:lnTo>
                      <a:lnTo>
                        <a:pt x="326" y="2433"/>
                      </a:lnTo>
                      <a:lnTo>
                        <a:pt x="354" y="2438"/>
                      </a:lnTo>
                      <a:lnTo>
                        <a:pt x="341" y="2511"/>
                      </a:lnTo>
                      <a:close/>
                      <a:moveTo>
                        <a:pt x="84" y="2350"/>
                      </a:moveTo>
                      <a:lnTo>
                        <a:pt x="88" y="2349"/>
                      </a:lnTo>
                      <a:lnTo>
                        <a:pt x="96" y="2347"/>
                      </a:lnTo>
                      <a:lnTo>
                        <a:pt x="102" y="2346"/>
                      </a:lnTo>
                      <a:lnTo>
                        <a:pt x="71" y="2382"/>
                      </a:lnTo>
                      <a:lnTo>
                        <a:pt x="108" y="2419"/>
                      </a:lnTo>
                      <a:lnTo>
                        <a:pt x="103" y="2419"/>
                      </a:lnTo>
                      <a:lnTo>
                        <a:pt x="92" y="2419"/>
                      </a:lnTo>
                      <a:lnTo>
                        <a:pt x="92" y="2345"/>
                      </a:lnTo>
                      <a:lnTo>
                        <a:pt x="103" y="2345"/>
                      </a:lnTo>
                      <a:lnTo>
                        <a:pt x="108" y="2345"/>
                      </a:lnTo>
                      <a:cubicBezTo>
                        <a:pt x="129" y="2345"/>
                        <a:pt x="146" y="2361"/>
                        <a:pt x="146" y="2382"/>
                      </a:cubicBezTo>
                      <a:cubicBezTo>
                        <a:pt x="146" y="2401"/>
                        <a:pt x="132" y="2416"/>
                        <a:pt x="115" y="2419"/>
                      </a:cubicBezTo>
                      <a:lnTo>
                        <a:pt x="112" y="2420"/>
                      </a:lnTo>
                      <a:lnTo>
                        <a:pt x="108" y="2421"/>
                      </a:lnTo>
                      <a:lnTo>
                        <a:pt x="84" y="235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3175">
                  <a:solidFill>
                    <a:srgbClr val="CC0000"/>
                  </a:solidFill>
                  <a:bevel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330" name="Group 58"/>
              <p:cNvGrpSpPr/>
              <p:nvPr/>
            </p:nvGrpSpPr>
            <p:grpSpPr bwMode="auto">
              <a:xfrm>
                <a:off x="4379" y="3398"/>
                <a:ext cx="443" cy="393"/>
                <a:chOff x="4379" y="3398"/>
                <a:chExt cx="443" cy="393"/>
              </a:xfrm>
            </p:grpSpPr>
            <p:sp>
              <p:nvSpPr>
                <p:cNvPr id="7337" name="Freeform 59"/>
                <p:cNvSpPr/>
                <p:nvPr/>
              </p:nvSpPr>
              <p:spPr bwMode="auto">
                <a:xfrm>
                  <a:off x="4379" y="3398"/>
                  <a:ext cx="443" cy="393"/>
                </a:xfrm>
                <a:custGeom>
                  <a:avLst/>
                  <a:gdLst>
                    <a:gd name="T0" fmla="*/ 924 w 1907"/>
                    <a:gd name="T1" fmla="*/ 0 h 1693"/>
                    <a:gd name="T2" fmla="*/ 1251 w 1907"/>
                    <a:gd name="T3" fmla="*/ 421 h 1693"/>
                    <a:gd name="T4" fmla="*/ 1870 w 1907"/>
                    <a:gd name="T5" fmla="*/ 747 h 1693"/>
                    <a:gd name="T6" fmla="*/ 1837 w 1907"/>
                    <a:gd name="T7" fmla="*/ 974 h 1693"/>
                    <a:gd name="T8" fmla="*/ 1345 w 1907"/>
                    <a:gd name="T9" fmla="*/ 912 h 1693"/>
                    <a:gd name="T10" fmla="*/ 1217 w 1907"/>
                    <a:gd name="T11" fmla="*/ 1040 h 1693"/>
                    <a:gd name="T12" fmla="*/ 924 w 1907"/>
                    <a:gd name="T13" fmla="*/ 1106 h 1693"/>
                    <a:gd name="T14" fmla="*/ 697 w 1907"/>
                    <a:gd name="T15" fmla="*/ 1300 h 1693"/>
                    <a:gd name="T16" fmla="*/ 532 w 1907"/>
                    <a:gd name="T17" fmla="*/ 1466 h 1693"/>
                    <a:gd name="T18" fmla="*/ 305 w 1907"/>
                    <a:gd name="T19" fmla="*/ 1693 h 1693"/>
                    <a:gd name="T20" fmla="*/ 305 w 1907"/>
                    <a:gd name="T21" fmla="*/ 1333 h 1693"/>
                    <a:gd name="T22" fmla="*/ 404 w 1907"/>
                    <a:gd name="T23" fmla="*/ 1267 h 1693"/>
                    <a:gd name="T24" fmla="*/ 173 w 1907"/>
                    <a:gd name="T25" fmla="*/ 1333 h 1693"/>
                    <a:gd name="T26" fmla="*/ 111 w 1907"/>
                    <a:gd name="T27" fmla="*/ 1106 h 1693"/>
                    <a:gd name="T28" fmla="*/ 173 w 1907"/>
                    <a:gd name="T29" fmla="*/ 912 h 1693"/>
                    <a:gd name="T30" fmla="*/ 144 w 1907"/>
                    <a:gd name="T31" fmla="*/ 714 h 1693"/>
                    <a:gd name="T32" fmla="*/ 45 w 1907"/>
                    <a:gd name="T33" fmla="*/ 648 h 1693"/>
                    <a:gd name="T34" fmla="*/ 173 w 1907"/>
                    <a:gd name="T35" fmla="*/ 487 h 1693"/>
                    <a:gd name="T36" fmla="*/ 404 w 1907"/>
                    <a:gd name="T37" fmla="*/ 260 h 1693"/>
                    <a:gd name="T38" fmla="*/ 1023 w 1907"/>
                    <a:gd name="T39" fmla="*/ 0 h 1693"/>
                    <a:gd name="T40" fmla="*/ 1052 w 1907"/>
                    <a:gd name="T41" fmla="*/ 161 h 169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07"/>
                    <a:gd name="T64" fmla="*/ 0 h 1693"/>
                    <a:gd name="T65" fmla="*/ 1907 w 1907"/>
                    <a:gd name="T66" fmla="*/ 1693 h 169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07" h="1693">
                      <a:moveTo>
                        <a:pt x="924" y="0"/>
                      </a:moveTo>
                      <a:cubicBezTo>
                        <a:pt x="1143" y="74"/>
                        <a:pt x="1135" y="252"/>
                        <a:pt x="1251" y="421"/>
                      </a:cubicBezTo>
                      <a:cubicBezTo>
                        <a:pt x="1333" y="669"/>
                        <a:pt x="1647" y="690"/>
                        <a:pt x="1870" y="747"/>
                      </a:cubicBezTo>
                      <a:cubicBezTo>
                        <a:pt x="1857" y="822"/>
                        <a:pt x="1907" y="941"/>
                        <a:pt x="1837" y="974"/>
                      </a:cubicBezTo>
                      <a:cubicBezTo>
                        <a:pt x="1717" y="1028"/>
                        <a:pt x="1490" y="954"/>
                        <a:pt x="1345" y="912"/>
                      </a:cubicBezTo>
                      <a:cubicBezTo>
                        <a:pt x="1098" y="987"/>
                        <a:pt x="1387" y="871"/>
                        <a:pt x="1217" y="1040"/>
                      </a:cubicBezTo>
                      <a:cubicBezTo>
                        <a:pt x="1147" y="1111"/>
                        <a:pt x="1023" y="1090"/>
                        <a:pt x="924" y="1106"/>
                      </a:cubicBezTo>
                      <a:cubicBezTo>
                        <a:pt x="879" y="1239"/>
                        <a:pt x="825" y="1255"/>
                        <a:pt x="697" y="1300"/>
                      </a:cubicBezTo>
                      <a:cubicBezTo>
                        <a:pt x="532" y="1548"/>
                        <a:pt x="743" y="1259"/>
                        <a:pt x="532" y="1466"/>
                      </a:cubicBezTo>
                      <a:cubicBezTo>
                        <a:pt x="421" y="1577"/>
                        <a:pt x="475" y="1635"/>
                        <a:pt x="305" y="1693"/>
                      </a:cubicBezTo>
                      <a:cubicBezTo>
                        <a:pt x="190" y="1519"/>
                        <a:pt x="231" y="1631"/>
                        <a:pt x="305" y="1333"/>
                      </a:cubicBezTo>
                      <a:cubicBezTo>
                        <a:pt x="314" y="1296"/>
                        <a:pt x="433" y="1296"/>
                        <a:pt x="404" y="1267"/>
                      </a:cubicBezTo>
                      <a:cubicBezTo>
                        <a:pt x="392" y="1255"/>
                        <a:pt x="198" y="1325"/>
                        <a:pt x="173" y="1333"/>
                      </a:cubicBezTo>
                      <a:cubicBezTo>
                        <a:pt x="25" y="1280"/>
                        <a:pt x="58" y="1329"/>
                        <a:pt x="111" y="1106"/>
                      </a:cubicBezTo>
                      <a:cubicBezTo>
                        <a:pt x="128" y="1040"/>
                        <a:pt x="173" y="912"/>
                        <a:pt x="173" y="912"/>
                      </a:cubicBezTo>
                      <a:cubicBezTo>
                        <a:pt x="165" y="846"/>
                        <a:pt x="173" y="776"/>
                        <a:pt x="144" y="714"/>
                      </a:cubicBezTo>
                      <a:cubicBezTo>
                        <a:pt x="128" y="677"/>
                        <a:pt x="58" y="685"/>
                        <a:pt x="45" y="648"/>
                      </a:cubicBezTo>
                      <a:cubicBezTo>
                        <a:pt x="0" y="516"/>
                        <a:pt x="103" y="512"/>
                        <a:pt x="173" y="487"/>
                      </a:cubicBezTo>
                      <a:cubicBezTo>
                        <a:pt x="326" y="264"/>
                        <a:pt x="231" y="318"/>
                        <a:pt x="404" y="260"/>
                      </a:cubicBezTo>
                      <a:cubicBezTo>
                        <a:pt x="553" y="25"/>
                        <a:pt x="776" y="83"/>
                        <a:pt x="1023" y="0"/>
                      </a:cubicBezTo>
                      <a:cubicBezTo>
                        <a:pt x="1032" y="54"/>
                        <a:pt x="1052" y="161"/>
                        <a:pt x="1052" y="161"/>
                      </a:cubicBezTo>
                    </a:path>
                  </a:pathLst>
                </a:custGeom>
                <a:solidFill>
                  <a:srgbClr val="003300"/>
                </a:solidFill>
                <a:ln w="0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38" name="Freeform 60"/>
                <p:cNvSpPr/>
                <p:nvPr/>
              </p:nvSpPr>
              <p:spPr bwMode="auto">
                <a:xfrm>
                  <a:off x="4379" y="3398"/>
                  <a:ext cx="443" cy="393"/>
                </a:xfrm>
                <a:custGeom>
                  <a:avLst/>
                  <a:gdLst>
                    <a:gd name="T0" fmla="*/ 215 w 443"/>
                    <a:gd name="T1" fmla="*/ 0 h 393"/>
                    <a:gd name="T2" fmla="*/ 290 w 443"/>
                    <a:gd name="T3" fmla="*/ 98 h 393"/>
                    <a:gd name="T4" fmla="*/ 434 w 443"/>
                    <a:gd name="T5" fmla="*/ 174 h 393"/>
                    <a:gd name="T6" fmla="*/ 427 w 443"/>
                    <a:gd name="T7" fmla="*/ 227 h 393"/>
                    <a:gd name="T8" fmla="*/ 312 w 443"/>
                    <a:gd name="T9" fmla="*/ 212 h 393"/>
                    <a:gd name="T10" fmla="*/ 283 w 443"/>
                    <a:gd name="T11" fmla="*/ 242 h 393"/>
                    <a:gd name="T12" fmla="*/ 215 w 443"/>
                    <a:gd name="T13" fmla="*/ 257 h 393"/>
                    <a:gd name="T14" fmla="*/ 162 w 443"/>
                    <a:gd name="T15" fmla="*/ 302 h 393"/>
                    <a:gd name="T16" fmla="*/ 124 w 443"/>
                    <a:gd name="T17" fmla="*/ 341 h 393"/>
                    <a:gd name="T18" fmla="*/ 71 w 443"/>
                    <a:gd name="T19" fmla="*/ 393 h 393"/>
                    <a:gd name="T20" fmla="*/ 71 w 443"/>
                    <a:gd name="T21" fmla="*/ 310 h 393"/>
                    <a:gd name="T22" fmla="*/ 94 w 443"/>
                    <a:gd name="T23" fmla="*/ 295 h 393"/>
                    <a:gd name="T24" fmla="*/ 40 w 443"/>
                    <a:gd name="T25" fmla="*/ 310 h 393"/>
                    <a:gd name="T26" fmla="*/ 26 w 443"/>
                    <a:gd name="T27" fmla="*/ 257 h 393"/>
                    <a:gd name="T28" fmla="*/ 40 w 443"/>
                    <a:gd name="T29" fmla="*/ 212 h 393"/>
                    <a:gd name="T30" fmla="*/ 34 w 443"/>
                    <a:gd name="T31" fmla="*/ 166 h 393"/>
                    <a:gd name="T32" fmla="*/ 11 w 443"/>
                    <a:gd name="T33" fmla="*/ 151 h 393"/>
                    <a:gd name="T34" fmla="*/ 40 w 443"/>
                    <a:gd name="T35" fmla="*/ 113 h 393"/>
                    <a:gd name="T36" fmla="*/ 94 w 443"/>
                    <a:gd name="T37" fmla="*/ 61 h 393"/>
                    <a:gd name="T38" fmla="*/ 238 w 443"/>
                    <a:gd name="T39" fmla="*/ 0 h 393"/>
                    <a:gd name="T40" fmla="*/ 244 w 443"/>
                    <a:gd name="T41" fmla="*/ 38 h 39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43"/>
                    <a:gd name="T64" fmla="*/ 0 h 393"/>
                    <a:gd name="T65" fmla="*/ 443 w 443"/>
                    <a:gd name="T66" fmla="*/ 393 h 39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43" h="393">
                      <a:moveTo>
                        <a:pt x="215" y="0"/>
                      </a:moveTo>
                      <a:cubicBezTo>
                        <a:pt x="265" y="18"/>
                        <a:pt x="264" y="59"/>
                        <a:pt x="290" y="98"/>
                      </a:cubicBezTo>
                      <a:cubicBezTo>
                        <a:pt x="310" y="156"/>
                        <a:pt x="382" y="161"/>
                        <a:pt x="434" y="174"/>
                      </a:cubicBezTo>
                      <a:cubicBezTo>
                        <a:pt x="431" y="191"/>
                        <a:pt x="443" y="219"/>
                        <a:pt x="427" y="227"/>
                      </a:cubicBezTo>
                      <a:cubicBezTo>
                        <a:pt x="399" y="239"/>
                        <a:pt x="346" y="222"/>
                        <a:pt x="312" y="212"/>
                      </a:cubicBezTo>
                      <a:cubicBezTo>
                        <a:pt x="255" y="230"/>
                        <a:pt x="322" y="203"/>
                        <a:pt x="283" y="242"/>
                      </a:cubicBezTo>
                      <a:cubicBezTo>
                        <a:pt x="266" y="258"/>
                        <a:pt x="238" y="253"/>
                        <a:pt x="215" y="257"/>
                      </a:cubicBezTo>
                      <a:cubicBezTo>
                        <a:pt x="204" y="288"/>
                        <a:pt x="192" y="292"/>
                        <a:pt x="162" y="302"/>
                      </a:cubicBezTo>
                      <a:cubicBezTo>
                        <a:pt x="124" y="360"/>
                        <a:pt x="173" y="293"/>
                        <a:pt x="124" y="341"/>
                      </a:cubicBezTo>
                      <a:cubicBezTo>
                        <a:pt x="98" y="367"/>
                        <a:pt x="110" y="380"/>
                        <a:pt x="71" y="393"/>
                      </a:cubicBezTo>
                      <a:cubicBezTo>
                        <a:pt x="44" y="353"/>
                        <a:pt x="54" y="379"/>
                        <a:pt x="71" y="310"/>
                      </a:cubicBezTo>
                      <a:cubicBezTo>
                        <a:pt x="73" y="301"/>
                        <a:pt x="101" y="301"/>
                        <a:pt x="94" y="295"/>
                      </a:cubicBezTo>
                      <a:cubicBezTo>
                        <a:pt x="91" y="292"/>
                        <a:pt x="46" y="308"/>
                        <a:pt x="40" y="310"/>
                      </a:cubicBezTo>
                      <a:cubicBezTo>
                        <a:pt x="6" y="298"/>
                        <a:pt x="14" y="309"/>
                        <a:pt x="26" y="257"/>
                      </a:cubicBezTo>
                      <a:cubicBezTo>
                        <a:pt x="30" y="242"/>
                        <a:pt x="40" y="212"/>
                        <a:pt x="40" y="212"/>
                      </a:cubicBezTo>
                      <a:cubicBezTo>
                        <a:pt x="38" y="197"/>
                        <a:pt x="40" y="181"/>
                        <a:pt x="34" y="166"/>
                      </a:cubicBezTo>
                      <a:cubicBezTo>
                        <a:pt x="30" y="158"/>
                        <a:pt x="14" y="159"/>
                        <a:pt x="11" y="151"/>
                      </a:cubicBezTo>
                      <a:cubicBezTo>
                        <a:pt x="0" y="120"/>
                        <a:pt x="24" y="119"/>
                        <a:pt x="40" y="113"/>
                      </a:cubicBezTo>
                      <a:cubicBezTo>
                        <a:pt x="76" y="62"/>
                        <a:pt x="54" y="74"/>
                        <a:pt x="94" y="61"/>
                      </a:cubicBezTo>
                      <a:cubicBezTo>
                        <a:pt x="128" y="6"/>
                        <a:pt x="180" y="20"/>
                        <a:pt x="238" y="0"/>
                      </a:cubicBezTo>
                      <a:cubicBezTo>
                        <a:pt x="240" y="13"/>
                        <a:pt x="244" y="38"/>
                        <a:pt x="244" y="38"/>
                      </a:cubicBezTo>
                    </a:path>
                  </a:pathLst>
                </a:custGeom>
                <a:noFill/>
                <a:ln w="19050">
                  <a:solidFill>
                    <a:srgbClr val="CC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331" name="Group 61"/>
              <p:cNvGrpSpPr/>
              <p:nvPr/>
            </p:nvGrpSpPr>
            <p:grpSpPr bwMode="auto">
              <a:xfrm>
                <a:off x="2023" y="3262"/>
                <a:ext cx="153" cy="300"/>
                <a:chOff x="2023" y="3262"/>
                <a:chExt cx="153" cy="300"/>
              </a:xfrm>
            </p:grpSpPr>
            <p:sp>
              <p:nvSpPr>
                <p:cNvPr id="7335" name="Freeform 62"/>
                <p:cNvSpPr/>
                <p:nvPr/>
              </p:nvSpPr>
              <p:spPr bwMode="auto">
                <a:xfrm>
                  <a:off x="2023" y="3262"/>
                  <a:ext cx="153" cy="300"/>
                </a:xfrm>
                <a:custGeom>
                  <a:avLst/>
                  <a:gdLst>
                    <a:gd name="T0" fmla="*/ 1172 w 1321"/>
                    <a:gd name="T1" fmla="*/ 0 h 2585"/>
                    <a:gd name="T2" fmla="*/ 850 w 1321"/>
                    <a:gd name="T3" fmla="*/ 1759 h 2585"/>
                    <a:gd name="T4" fmla="*/ 330 w 1321"/>
                    <a:gd name="T5" fmla="*/ 2213 h 2585"/>
                    <a:gd name="T6" fmla="*/ 198 w 1321"/>
                    <a:gd name="T7" fmla="*/ 1627 h 2585"/>
                    <a:gd name="T8" fmla="*/ 66 w 1321"/>
                    <a:gd name="T9" fmla="*/ 1239 h 2585"/>
                    <a:gd name="T10" fmla="*/ 0 w 1321"/>
                    <a:gd name="T11" fmla="*/ 1041 h 2585"/>
                    <a:gd name="T12" fmla="*/ 132 w 1321"/>
                    <a:gd name="T13" fmla="*/ 587 h 2585"/>
                    <a:gd name="T14" fmla="*/ 916 w 1321"/>
                    <a:gd name="T15" fmla="*/ 322 h 2585"/>
                    <a:gd name="T16" fmla="*/ 1172 w 1321"/>
                    <a:gd name="T17" fmla="*/ 0 h 258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21"/>
                    <a:gd name="T28" fmla="*/ 0 h 2585"/>
                    <a:gd name="T29" fmla="*/ 1321 w 1321"/>
                    <a:gd name="T30" fmla="*/ 2585 h 258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21" h="2585">
                      <a:moveTo>
                        <a:pt x="1172" y="0"/>
                      </a:moveTo>
                      <a:cubicBezTo>
                        <a:pt x="1155" y="405"/>
                        <a:pt x="1321" y="1429"/>
                        <a:pt x="850" y="1759"/>
                      </a:cubicBezTo>
                      <a:cubicBezTo>
                        <a:pt x="693" y="1982"/>
                        <a:pt x="586" y="2122"/>
                        <a:pt x="330" y="2213"/>
                      </a:cubicBezTo>
                      <a:cubicBezTo>
                        <a:pt x="132" y="1627"/>
                        <a:pt x="445" y="2585"/>
                        <a:pt x="198" y="1627"/>
                      </a:cubicBezTo>
                      <a:cubicBezTo>
                        <a:pt x="165" y="1495"/>
                        <a:pt x="107" y="1371"/>
                        <a:pt x="66" y="1239"/>
                      </a:cubicBezTo>
                      <a:cubicBezTo>
                        <a:pt x="41" y="1173"/>
                        <a:pt x="0" y="1041"/>
                        <a:pt x="0" y="1041"/>
                      </a:cubicBezTo>
                      <a:cubicBezTo>
                        <a:pt x="49" y="892"/>
                        <a:pt x="41" y="719"/>
                        <a:pt x="132" y="587"/>
                      </a:cubicBezTo>
                      <a:cubicBezTo>
                        <a:pt x="272" y="380"/>
                        <a:pt x="710" y="364"/>
                        <a:pt x="916" y="322"/>
                      </a:cubicBezTo>
                      <a:cubicBezTo>
                        <a:pt x="1073" y="75"/>
                        <a:pt x="982" y="174"/>
                        <a:pt x="1172" y="0"/>
                      </a:cubicBezTo>
                    </a:path>
                  </a:pathLst>
                </a:custGeom>
                <a:solidFill>
                  <a:srgbClr val="003300"/>
                </a:solidFill>
                <a:ln w="0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36" name="Freeform 63"/>
                <p:cNvSpPr/>
                <p:nvPr/>
              </p:nvSpPr>
              <p:spPr bwMode="auto">
                <a:xfrm>
                  <a:off x="2023" y="3262"/>
                  <a:ext cx="153" cy="300"/>
                </a:xfrm>
                <a:custGeom>
                  <a:avLst/>
                  <a:gdLst>
                    <a:gd name="T0" fmla="*/ 136 w 153"/>
                    <a:gd name="T1" fmla="*/ 0 h 300"/>
                    <a:gd name="T2" fmla="*/ 99 w 153"/>
                    <a:gd name="T3" fmla="*/ 204 h 300"/>
                    <a:gd name="T4" fmla="*/ 38 w 153"/>
                    <a:gd name="T5" fmla="*/ 257 h 300"/>
                    <a:gd name="T6" fmla="*/ 23 w 153"/>
                    <a:gd name="T7" fmla="*/ 189 h 300"/>
                    <a:gd name="T8" fmla="*/ 8 w 153"/>
                    <a:gd name="T9" fmla="*/ 144 h 300"/>
                    <a:gd name="T10" fmla="*/ 0 w 153"/>
                    <a:gd name="T11" fmla="*/ 121 h 300"/>
                    <a:gd name="T12" fmla="*/ 15 w 153"/>
                    <a:gd name="T13" fmla="*/ 68 h 300"/>
                    <a:gd name="T14" fmla="*/ 106 w 153"/>
                    <a:gd name="T15" fmla="*/ 38 h 300"/>
                    <a:gd name="T16" fmla="*/ 136 w 153"/>
                    <a:gd name="T17" fmla="*/ 0 h 3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3"/>
                    <a:gd name="T28" fmla="*/ 0 h 300"/>
                    <a:gd name="T29" fmla="*/ 153 w 153"/>
                    <a:gd name="T30" fmla="*/ 300 h 3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3" h="300">
                      <a:moveTo>
                        <a:pt x="136" y="0"/>
                      </a:moveTo>
                      <a:cubicBezTo>
                        <a:pt x="134" y="47"/>
                        <a:pt x="153" y="166"/>
                        <a:pt x="99" y="204"/>
                      </a:cubicBezTo>
                      <a:cubicBezTo>
                        <a:pt x="81" y="230"/>
                        <a:pt x="68" y="247"/>
                        <a:pt x="38" y="257"/>
                      </a:cubicBezTo>
                      <a:cubicBezTo>
                        <a:pt x="15" y="189"/>
                        <a:pt x="52" y="300"/>
                        <a:pt x="23" y="189"/>
                      </a:cubicBezTo>
                      <a:cubicBezTo>
                        <a:pt x="19" y="174"/>
                        <a:pt x="13" y="159"/>
                        <a:pt x="8" y="144"/>
                      </a:cubicBezTo>
                      <a:cubicBezTo>
                        <a:pt x="5" y="136"/>
                        <a:pt x="0" y="121"/>
                        <a:pt x="0" y="121"/>
                      </a:cubicBezTo>
                      <a:cubicBezTo>
                        <a:pt x="6" y="104"/>
                        <a:pt x="5" y="84"/>
                        <a:pt x="15" y="68"/>
                      </a:cubicBezTo>
                      <a:cubicBezTo>
                        <a:pt x="32" y="44"/>
                        <a:pt x="83" y="43"/>
                        <a:pt x="106" y="38"/>
                      </a:cubicBezTo>
                      <a:cubicBezTo>
                        <a:pt x="125" y="9"/>
                        <a:pt x="114" y="20"/>
                        <a:pt x="136" y="0"/>
                      </a:cubicBezTo>
                    </a:path>
                  </a:pathLst>
                </a:custGeom>
                <a:noFill/>
                <a:ln w="26988" cap="rnd">
                  <a:solidFill>
                    <a:srgbClr val="CC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332" name="Group 64"/>
              <p:cNvGrpSpPr/>
              <p:nvPr/>
            </p:nvGrpSpPr>
            <p:grpSpPr bwMode="auto">
              <a:xfrm>
                <a:off x="1915" y="3557"/>
                <a:ext cx="236" cy="309"/>
                <a:chOff x="1915" y="3557"/>
                <a:chExt cx="236" cy="309"/>
              </a:xfrm>
            </p:grpSpPr>
            <p:sp>
              <p:nvSpPr>
                <p:cNvPr id="7333" name="Freeform 65"/>
                <p:cNvSpPr/>
                <p:nvPr/>
              </p:nvSpPr>
              <p:spPr bwMode="auto">
                <a:xfrm>
                  <a:off x="1915" y="3557"/>
                  <a:ext cx="236" cy="309"/>
                </a:xfrm>
                <a:custGeom>
                  <a:avLst/>
                  <a:gdLst>
                    <a:gd name="T0" fmla="*/ 347 w 2039"/>
                    <a:gd name="T1" fmla="*/ 330 h 2667"/>
                    <a:gd name="T2" fmla="*/ 1651 w 2039"/>
                    <a:gd name="T3" fmla="*/ 0 h 2667"/>
                    <a:gd name="T4" fmla="*/ 2039 w 2039"/>
                    <a:gd name="T5" fmla="*/ 784 h 2667"/>
                    <a:gd name="T6" fmla="*/ 1849 w 2039"/>
                    <a:gd name="T7" fmla="*/ 2221 h 2667"/>
                    <a:gd name="T8" fmla="*/ 1783 w 2039"/>
                    <a:gd name="T9" fmla="*/ 2543 h 2667"/>
                    <a:gd name="T10" fmla="*/ 281 w 2039"/>
                    <a:gd name="T11" fmla="*/ 2609 h 2667"/>
                    <a:gd name="T12" fmla="*/ 214 w 2039"/>
                    <a:gd name="T13" fmla="*/ 1825 h 2667"/>
                    <a:gd name="T14" fmla="*/ 413 w 2039"/>
                    <a:gd name="T15" fmla="*/ 1437 h 2667"/>
                    <a:gd name="T16" fmla="*/ 91 w 2039"/>
                    <a:gd name="T17" fmla="*/ 916 h 2667"/>
                    <a:gd name="T18" fmla="*/ 281 w 2039"/>
                    <a:gd name="T19" fmla="*/ 462 h 2667"/>
                    <a:gd name="T20" fmla="*/ 1131 w 2039"/>
                    <a:gd name="T21" fmla="*/ 264 h 266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39"/>
                    <a:gd name="T34" fmla="*/ 0 h 2667"/>
                    <a:gd name="T35" fmla="*/ 2039 w 2039"/>
                    <a:gd name="T36" fmla="*/ 2667 h 266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39" h="2667">
                      <a:moveTo>
                        <a:pt x="347" y="330"/>
                      </a:moveTo>
                      <a:cubicBezTo>
                        <a:pt x="867" y="281"/>
                        <a:pt x="1230" y="281"/>
                        <a:pt x="1651" y="0"/>
                      </a:cubicBezTo>
                      <a:cubicBezTo>
                        <a:pt x="1750" y="289"/>
                        <a:pt x="1940" y="495"/>
                        <a:pt x="2039" y="784"/>
                      </a:cubicBezTo>
                      <a:cubicBezTo>
                        <a:pt x="1973" y="1280"/>
                        <a:pt x="1907" y="1717"/>
                        <a:pt x="1849" y="2221"/>
                      </a:cubicBezTo>
                      <a:cubicBezTo>
                        <a:pt x="1832" y="2328"/>
                        <a:pt x="1890" y="2518"/>
                        <a:pt x="1783" y="2543"/>
                      </a:cubicBezTo>
                      <a:cubicBezTo>
                        <a:pt x="1296" y="2667"/>
                        <a:pt x="784" y="2584"/>
                        <a:pt x="281" y="2609"/>
                      </a:cubicBezTo>
                      <a:cubicBezTo>
                        <a:pt x="190" y="2328"/>
                        <a:pt x="305" y="2105"/>
                        <a:pt x="214" y="1825"/>
                      </a:cubicBezTo>
                      <a:cubicBezTo>
                        <a:pt x="264" y="1684"/>
                        <a:pt x="396" y="1577"/>
                        <a:pt x="413" y="1437"/>
                      </a:cubicBezTo>
                      <a:cubicBezTo>
                        <a:pt x="446" y="1181"/>
                        <a:pt x="297" y="991"/>
                        <a:pt x="91" y="916"/>
                      </a:cubicBezTo>
                      <a:cubicBezTo>
                        <a:pt x="0" y="652"/>
                        <a:pt x="0" y="545"/>
                        <a:pt x="281" y="462"/>
                      </a:cubicBezTo>
                      <a:cubicBezTo>
                        <a:pt x="718" y="594"/>
                        <a:pt x="743" y="264"/>
                        <a:pt x="1131" y="264"/>
                      </a:cubicBezTo>
                    </a:path>
                  </a:pathLst>
                </a:custGeom>
                <a:solidFill>
                  <a:srgbClr val="003300"/>
                </a:solidFill>
                <a:ln w="0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34" name="Freeform 66"/>
                <p:cNvSpPr/>
                <p:nvPr/>
              </p:nvSpPr>
              <p:spPr bwMode="auto">
                <a:xfrm>
                  <a:off x="1915" y="3557"/>
                  <a:ext cx="236" cy="309"/>
                </a:xfrm>
                <a:custGeom>
                  <a:avLst/>
                  <a:gdLst>
                    <a:gd name="T0" fmla="*/ 40 w 236"/>
                    <a:gd name="T1" fmla="*/ 38 h 309"/>
                    <a:gd name="T2" fmla="*/ 191 w 236"/>
                    <a:gd name="T3" fmla="*/ 0 h 309"/>
                    <a:gd name="T4" fmla="*/ 236 w 236"/>
                    <a:gd name="T5" fmla="*/ 91 h 309"/>
                    <a:gd name="T6" fmla="*/ 214 w 236"/>
                    <a:gd name="T7" fmla="*/ 257 h 309"/>
                    <a:gd name="T8" fmla="*/ 207 w 236"/>
                    <a:gd name="T9" fmla="*/ 295 h 309"/>
                    <a:gd name="T10" fmla="*/ 32 w 236"/>
                    <a:gd name="T11" fmla="*/ 302 h 309"/>
                    <a:gd name="T12" fmla="*/ 25 w 236"/>
                    <a:gd name="T13" fmla="*/ 211 h 309"/>
                    <a:gd name="T14" fmla="*/ 48 w 236"/>
                    <a:gd name="T15" fmla="*/ 166 h 309"/>
                    <a:gd name="T16" fmla="*/ 10 w 236"/>
                    <a:gd name="T17" fmla="*/ 106 h 309"/>
                    <a:gd name="T18" fmla="*/ 32 w 236"/>
                    <a:gd name="T19" fmla="*/ 53 h 309"/>
                    <a:gd name="T20" fmla="*/ 131 w 236"/>
                    <a:gd name="T21" fmla="*/ 30 h 3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6"/>
                    <a:gd name="T34" fmla="*/ 0 h 309"/>
                    <a:gd name="T35" fmla="*/ 236 w 236"/>
                    <a:gd name="T36" fmla="*/ 309 h 30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6" h="309">
                      <a:moveTo>
                        <a:pt x="40" y="38"/>
                      </a:moveTo>
                      <a:cubicBezTo>
                        <a:pt x="100" y="32"/>
                        <a:pt x="143" y="32"/>
                        <a:pt x="191" y="0"/>
                      </a:cubicBezTo>
                      <a:cubicBezTo>
                        <a:pt x="203" y="33"/>
                        <a:pt x="225" y="57"/>
                        <a:pt x="236" y="91"/>
                      </a:cubicBezTo>
                      <a:cubicBezTo>
                        <a:pt x="229" y="148"/>
                        <a:pt x="221" y="199"/>
                        <a:pt x="214" y="257"/>
                      </a:cubicBezTo>
                      <a:cubicBezTo>
                        <a:pt x="212" y="270"/>
                        <a:pt x="219" y="292"/>
                        <a:pt x="207" y="295"/>
                      </a:cubicBezTo>
                      <a:cubicBezTo>
                        <a:pt x="150" y="309"/>
                        <a:pt x="91" y="299"/>
                        <a:pt x="32" y="302"/>
                      </a:cubicBezTo>
                      <a:cubicBezTo>
                        <a:pt x="22" y="270"/>
                        <a:pt x="35" y="244"/>
                        <a:pt x="25" y="211"/>
                      </a:cubicBezTo>
                      <a:cubicBezTo>
                        <a:pt x="30" y="195"/>
                        <a:pt x="46" y="183"/>
                        <a:pt x="48" y="166"/>
                      </a:cubicBezTo>
                      <a:cubicBezTo>
                        <a:pt x="52" y="137"/>
                        <a:pt x="34" y="115"/>
                        <a:pt x="10" y="106"/>
                      </a:cubicBezTo>
                      <a:cubicBezTo>
                        <a:pt x="0" y="75"/>
                        <a:pt x="0" y="63"/>
                        <a:pt x="32" y="53"/>
                      </a:cubicBezTo>
                      <a:cubicBezTo>
                        <a:pt x="83" y="68"/>
                        <a:pt x="86" y="30"/>
                        <a:pt x="131" y="30"/>
                      </a:cubicBezTo>
                    </a:path>
                  </a:pathLst>
                </a:custGeom>
                <a:noFill/>
                <a:ln w="26988">
                  <a:solidFill>
                    <a:srgbClr val="CC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7192" name="Rectangle 67"/>
            <p:cNvSpPr>
              <a:spLocks noChangeArrowheads="1"/>
            </p:cNvSpPr>
            <p:nvPr/>
          </p:nvSpPr>
          <p:spPr bwMode="auto">
            <a:xfrm>
              <a:off x="973" y="1230"/>
              <a:ext cx="32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23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3" name="Rectangle 68"/>
            <p:cNvSpPr>
              <a:spLocks noChangeArrowheads="1"/>
            </p:cNvSpPr>
            <p:nvPr/>
          </p:nvSpPr>
          <p:spPr bwMode="auto">
            <a:xfrm>
              <a:off x="1176" y="2335"/>
              <a:ext cx="19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23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4" name="Rectangle 69"/>
            <p:cNvSpPr>
              <a:spLocks noChangeArrowheads="1"/>
            </p:cNvSpPr>
            <p:nvPr/>
          </p:nvSpPr>
          <p:spPr bwMode="auto">
            <a:xfrm>
              <a:off x="1401" y="2335"/>
              <a:ext cx="8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23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5" name="Rectangle 70"/>
            <p:cNvSpPr>
              <a:spLocks noChangeArrowheads="1"/>
            </p:cNvSpPr>
            <p:nvPr/>
          </p:nvSpPr>
          <p:spPr bwMode="auto">
            <a:xfrm>
              <a:off x="1503" y="2335"/>
              <a:ext cx="9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23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6" name="Rectangle 71"/>
            <p:cNvSpPr>
              <a:spLocks noChangeArrowheads="1"/>
            </p:cNvSpPr>
            <p:nvPr/>
          </p:nvSpPr>
          <p:spPr bwMode="auto">
            <a:xfrm>
              <a:off x="4030" y="3247"/>
              <a:ext cx="20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Bun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7" name="Rectangle 72"/>
            <p:cNvSpPr>
              <a:spLocks noChangeArrowheads="1"/>
            </p:cNvSpPr>
            <p:nvPr/>
          </p:nvSpPr>
          <p:spPr bwMode="auto">
            <a:xfrm>
              <a:off x="4255" y="3247"/>
              <a:ext cx="3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8" name="Rectangle 73"/>
            <p:cNvSpPr>
              <a:spLocks noChangeArrowheads="1"/>
            </p:cNvSpPr>
            <p:nvPr/>
          </p:nvSpPr>
          <p:spPr bwMode="auto">
            <a:xfrm>
              <a:off x="4292" y="3247"/>
              <a:ext cx="1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9" name="Rectangle 74"/>
            <p:cNvSpPr>
              <a:spLocks noChangeArrowheads="1"/>
            </p:cNvSpPr>
            <p:nvPr/>
          </p:nvSpPr>
          <p:spPr bwMode="auto">
            <a:xfrm>
              <a:off x="4426" y="3247"/>
              <a:ext cx="3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0" name="Rectangle 75"/>
            <p:cNvSpPr>
              <a:spLocks noChangeArrowheads="1"/>
            </p:cNvSpPr>
            <p:nvPr/>
          </p:nvSpPr>
          <p:spPr bwMode="auto">
            <a:xfrm>
              <a:off x="4465" y="3247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ri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1" name="Rectangle 76"/>
            <p:cNvSpPr>
              <a:spLocks noChangeArrowheads="1"/>
            </p:cNvSpPr>
            <p:nvPr/>
          </p:nvSpPr>
          <p:spPr bwMode="auto">
            <a:xfrm>
              <a:off x="4600" y="1230"/>
              <a:ext cx="31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23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Nga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2" name="Rectangle 77"/>
            <p:cNvSpPr>
              <a:spLocks noChangeArrowheads="1"/>
            </p:cNvSpPr>
            <p:nvPr/>
          </p:nvSpPr>
          <p:spPr bwMode="auto">
            <a:xfrm>
              <a:off x="2933" y="2382"/>
              <a:ext cx="134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23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3" name="Rectangle 78"/>
            <p:cNvSpPr>
              <a:spLocks noChangeArrowheads="1"/>
            </p:cNvSpPr>
            <p:nvPr/>
          </p:nvSpPr>
          <p:spPr bwMode="auto">
            <a:xfrm>
              <a:off x="3055" y="2382"/>
              <a:ext cx="9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23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4" name="Rectangle 79"/>
            <p:cNvSpPr>
              <a:spLocks noChangeArrowheads="1"/>
            </p:cNvSpPr>
            <p:nvPr/>
          </p:nvSpPr>
          <p:spPr bwMode="auto">
            <a:xfrm>
              <a:off x="3209" y="2382"/>
              <a:ext cx="9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23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5" name="Rectangle 80"/>
            <p:cNvSpPr>
              <a:spLocks noChangeArrowheads="1"/>
            </p:cNvSpPr>
            <p:nvPr/>
          </p:nvSpPr>
          <p:spPr bwMode="auto">
            <a:xfrm>
              <a:off x="3363" y="2382"/>
              <a:ext cx="41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23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Hung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6" name="Rectangle 81"/>
            <p:cNvSpPr>
              <a:spLocks noChangeArrowheads="1"/>
            </p:cNvSpPr>
            <p:nvPr/>
          </p:nvSpPr>
          <p:spPr bwMode="auto">
            <a:xfrm>
              <a:off x="2227" y="1784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7" name="Rectangle 82"/>
            <p:cNvSpPr>
              <a:spLocks noChangeArrowheads="1"/>
            </p:cNvSpPr>
            <p:nvPr/>
          </p:nvSpPr>
          <p:spPr bwMode="auto">
            <a:xfrm>
              <a:off x="2359" y="1784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8" name="Rectangle 83"/>
            <p:cNvSpPr>
              <a:spLocks noChangeArrowheads="1"/>
            </p:cNvSpPr>
            <p:nvPr/>
          </p:nvSpPr>
          <p:spPr bwMode="auto">
            <a:xfrm rot="4560000">
              <a:off x="3502" y="3370"/>
              <a:ext cx="11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2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9" name="Rectangle 84"/>
            <p:cNvSpPr>
              <a:spLocks noChangeArrowheads="1"/>
            </p:cNvSpPr>
            <p:nvPr/>
          </p:nvSpPr>
          <p:spPr bwMode="auto">
            <a:xfrm rot="4560000">
              <a:off x="3562" y="3438"/>
              <a:ext cx="3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2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10" name="Rectangle 85"/>
            <p:cNvSpPr>
              <a:spLocks noChangeArrowheads="1"/>
            </p:cNvSpPr>
            <p:nvPr/>
          </p:nvSpPr>
          <p:spPr bwMode="auto">
            <a:xfrm rot="4560000">
              <a:off x="3548" y="3504"/>
              <a:ext cx="9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2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11" name="Rectangle 86"/>
            <p:cNvSpPr>
              <a:spLocks noChangeArrowheads="1"/>
            </p:cNvSpPr>
            <p:nvPr/>
          </p:nvSpPr>
          <p:spPr bwMode="auto">
            <a:xfrm rot="4560000">
              <a:off x="3593" y="3566"/>
              <a:ext cx="3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2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12" name="Rectangle 87"/>
            <p:cNvSpPr>
              <a:spLocks noChangeArrowheads="1"/>
            </p:cNvSpPr>
            <p:nvPr/>
          </p:nvSpPr>
          <p:spPr bwMode="auto">
            <a:xfrm rot="4560000">
              <a:off x="3585" y="3617"/>
              <a:ext cx="7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2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213" name="Group 88"/>
            <p:cNvGrpSpPr/>
            <p:nvPr/>
          </p:nvGrpSpPr>
          <p:grpSpPr bwMode="auto">
            <a:xfrm>
              <a:off x="422" y="3121"/>
              <a:ext cx="1243" cy="748"/>
              <a:chOff x="422" y="3121"/>
              <a:chExt cx="1243" cy="748"/>
            </a:xfrm>
          </p:grpSpPr>
          <p:sp>
            <p:nvSpPr>
              <p:cNvPr id="7247" name="Rectangle 89"/>
              <p:cNvSpPr>
                <a:spLocks noChangeArrowheads="1"/>
              </p:cNvSpPr>
              <p:nvPr/>
            </p:nvSpPr>
            <p:spPr bwMode="auto">
              <a:xfrm>
                <a:off x="422" y="3121"/>
                <a:ext cx="1242" cy="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48" name="Rectangle 90"/>
              <p:cNvSpPr>
                <a:spLocks noChangeArrowheads="1"/>
              </p:cNvSpPr>
              <p:nvPr/>
            </p:nvSpPr>
            <p:spPr bwMode="auto">
              <a:xfrm>
                <a:off x="422" y="3161"/>
                <a:ext cx="1242" cy="38"/>
              </a:xfrm>
              <a:prstGeom prst="rect">
                <a:avLst/>
              </a:prstGeom>
              <a:solidFill>
                <a:srgbClr val="FD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49" name="Rectangle 91"/>
              <p:cNvSpPr>
                <a:spLocks noChangeArrowheads="1"/>
              </p:cNvSpPr>
              <p:nvPr/>
            </p:nvSpPr>
            <p:spPr bwMode="auto">
              <a:xfrm>
                <a:off x="422" y="3199"/>
                <a:ext cx="1242" cy="26"/>
              </a:xfrm>
              <a:prstGeom prst="rect">
                <a:avLst/>
              </a:prstGeom>
              <a:solidFill>
                <a:srgbClr val="FB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50" name="Rectangle 92"/>
              <p:cNvSpPr>
                <a:spLocks noChangeArrowheads="1"/>
              </p:cNvSpPr>
              <p:nvPr/>
            </p:nvSpPr>
            <p:spPr bwMode="auto">
              <a:xfrm>
                <a:off x="422" y="3225"/>
                <a:ext cx="1242" cy="24"/>
              </a:xfrm>
              <a:prstGeom prst="rect">
                <a:avLst/>
              </a:pr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51" name="Rectangle 93"/>
              <p:cNvSpPr>
                <a:spLocks noChangeArrowheads="1"/>
              </p:cNvSpPr>
              <p:nvPr/>
            </p:nvSpPr>
            <p:spPr bwMode="auto">
              <a:xfrm>
                <a:off x="422" y="3249"/>
                <a:ext cx="1242" cy="16"/>
              </a:xfrm>
              <a:prstGeom prst="rect">
                <a:avLst/>
              </a:prstGeom>
              <a:solidFill>
                <a:srgbClr val="F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52" name="Rectangle 94"/>
              <p:cNvSpPr>
                <a:spLocks noChangeArrowheads="1"/>
              </p:cNvSpPr>
              <p:nvPr/>
            </p:nvSpPr>
            <p:spPr bwMode="auto">
              <a:xfrm>
                <a:off x="422" y="3265"/>
                <a:ext cx="1242" cy="19"/>
              </a:xfrm>
              <a:prstGeom prst="rect">
                <a:avLst/>
              </a:prstGeom>
              <a:solidFill>
                <a:srgbClr val="F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53" name="Rectangle 95"/>
              <p:cNvSpPr>
                <a:spLocks noChangeArrowheads="1"/>
              </p:cNvSpPr>
              <p:nvPr/>
            </p:nvSpPr>
            <p:spPr bwMode="auto">
              <a:xfrm>
                <a:off x="422" y="3284"/>
                <a:ext cx="1242" cy="15"/>
              </a:xfrm>
              <a:prstGeom prst="rect">
                <a:avLst/>
              </a:prstGeom>
              <a:solidFill>
                <a:srgbClr val="F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54" name="Rectangle 96"/>
              <p:cNvSpPr>
                <a:spLocks noChangeArrowheads="1"/>
              </p:cNvSpPr>
              <p:nvPr/>
            </p:nvSpPr>
            <p:spPr bwMode="auto">
              <a:xfrm>
                <a:off x="422" y="3299"/>
                <a:ext cx="1242" cy="13"/>
              </a:xfrm>
              <a:prstGeom prst="rect">
                <a:avLst/>
              </a:prstGeom>
              <a:solidFill>
                <a:srgbClr val="F1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55" name="Rectangle 97"/>
              <p:cNvSpPr>
                <a:spLocks noChangeArrowheads="1"/>
              </p:cNvSpPr>
              <p:nvPr/>
            </p:nvSpPr>
            <p:spPr bwMode="auto">
              <a:xfrm>
                <a:off x="422" y="3312"/>
                <a:ext cx="1242" cy="15"/>
              </a:xfrm>
              <a:prstGeom prst="rect">
                <a:avLst/>
              </a:prstGeom>
              <a:solidFill>
                <a:srgbClr val="E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56" name="Rectangle 98"/>
              <p:cNvSpPr>
                <a:spLocks noChangeArrowheads="1"/>
              </p:cNvSpPr>
              <p:nvPr/>
            </p:nvSpPr>
            <p:spPr bwMode="auto">
              <a:xfrm>
                <a:off x="422" y="3327"/>
                <a:ext cx="1242" cy="13"/>
              </a:xfrm>
              <a:prstGeom prst="rect">
                <a:avLst/>
              </a:prstGeom>
              <a:solidFill>
                <a:srgbClr val="ED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57" name="Rectangle 99"/>
              <p:cNvSpPr>
                <a:spLocks noChangeArrowheads="1"/>
              </p:cNvSpPr>
              <p:nvPr/>
            </p:nvSpPr>
            <p:spPr bwMode="auto">
              <a:xfrm>
                <a:off x="422" y="3340"/>
                <a:ext cx="1242" cy="7"/>
              </a:xfrm>
              <a:prstGeom prst="rect">
                <a:avLst/>
              </a:prstGeom>
              <a:solidFill>
                <a:srgbClr val="EB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58" name="Rectangle 100"/>
              <p:cNvSpPr>
                <a:spLocks noChangeArrowheads="1"/>
              </p:cNvSpPr>
              <p:nvPr/>
            </p:nvSpPr>
            <p:spPr bwMode="auto">
              <a:xfrm>
                <a:off x="422" y="3347"/>
                <a:ext cx="1242" cy="13"/>
              </a:xfrm>
              <a:prstGeom prst="rect">
                <a:avLst/>
              </a:prstGeom>
              <a:solidFill>
                <a:srgbClr val="E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59" name="Rectangle 101"/>
              <p:cNvSpPr>
                <a:spLocks noChangeArrowheads="1"/>
              </p:cNvSpPr>
              <p:nvPr/>
            </p:nvSpPr>
            <p:spPr bwMode="auto">
              <a:xfrm>
                <a:off x="422" y="3360"/>
                <a:ext cx="1242" cy="8"/>
              </a:xfrm>
              <a:prstGeom prst="rect">
                <a:avLst/>
              </a:prstGeom>
              <a:solidFill>
                <a:srgbClr val="E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60" name="Rectangle 102"/>
              <p:cNvSpPr>
                <a:spLocks noChangeArrowheads="1"/>
              </p:cNvSpPr>
              <p:nvPr/>
            </p:nvSpPr>
            <p:spPr bwMode="auto">
              <a:xfrm>
                <a:off x="422" y="3368"/>
                <a:ext cx="1242" cy="13"/>
              </a:xfrm>
              <a:prstGeom prst="rect">
                <a:avLst/>
              </a:prstGeom>
              <a:solidFill>
                <a:srgbClr val="E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61" name="Rectangle 103"/>
              <p:cNvSpPr>
                <a:spLocks noChangeArrowheads="1"/>
              </p:cNvSpPr>
              <p:nvPr/>
            </p:nvSpPr>
            <p:spPr bwMode="auto">
              <a:xfrm>
                <a:off x="422" y="3381"/>
                <a:ext cx="1242" cy="7"/>
              </a:xfrm>
              <a:prstGeom prst="rect">
                <a:avLst/>
              </a:prstGeom>
              <a:solidFill>
                <a:srgbClr val="E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62" name="Rectangle 104"/>
              <p:cNvSpPr>
                <a:spLocks noChangeArrowheads="1"/>
              </p:cNvSpPr>
              <p:nvPr/>
            </p:nvSpPr>
            <p:spPr bwMode="auto">
              <a:xfrm>
                <a:off x="422" y="3388"/>
                <a:ext cx="1242" cy="9"/>
              </a:xfrm>
              <a:prstGeom prst="rect">
                <a:avLst/>
              </a:prstGeom>
              <a:solidFill>
                <a:srgbClr val="E1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63" name="Rectangle 105"/>
              <p:cNvSpPr>
                <a:spLocks noChangeArrowheads="1"/>
              </p:cNvSpPr>
              <p:nvPr/>
            </p:nvSpPr>
            <p:spPr bwMode="auto">
              <a:xfrm>
                <a:off x="422" y="3397"/>
                <a:ext cx="1242" cy="10"/>
              </a:xfrm>
              <a:prstGeom prst="rect">
                <a:avLst/>
              </a:prstGeom>
              <a:solidFill>
                <a:srgbClr val="D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64" name="Rectangle 106"/>
              <p:cNvSpPr>
                <a:spLocks noChangeArrowheads="1"/>
              </p:cNvSpPr>
              <p:nvPr/>
            </p:nvSpPr>
            <p:spPr bwMode="auto">
              <a:xfrm>
                <a:off x="422" y="3407"/>
                <a:ext cx="1242" cy="7"/>
              </a:xfrm>
              <a:prstGeom prst="rect">
                <a:avLst/>
              </a:prstGeom>
              <a:solidFill>
                <a:srgbClr val="DD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65" name="Rectangle 107"/>
              <p:cNvSpPr>
                <a:spLocks noChangeArrowheads="1"/>
              </p:cNvSpPr>
              <p:nvPr/>
            </p:nvSpPr>
            <p:spPr bwMode="auto">
              <a:xfrm>
                <a:off x="422" y="3414"/>
                <a:ext cx="1242" cy="9"/>
              </a:xfrm>
              <a:prstGeom prst="rect">
                <a:avLst/>
              </a:prstGeom>
              <a:solidFill>
                <a:srgbClr val="DB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66" name="Rectangle 108"/>
              <p:cNvSpPr>
                <a:spLocks noChangeArrowheads="1"/>
              </p:cNvSpPr>
              <p:nvPr/>
            </p:nvSpPr>
            <p:spPr bwMode="auto">
              <a:xfrm>
                <a:off x="422" y="3423"/>
                <a:ext cx="1242" cy="6"/>
              </a:xfrm>
              <a:prstGeom prst="rect">
                <a:avLst/>
              </a:prstGeom>
              <a:solidFill>
                <a:srgbClr val="D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67" name="Rectangle 109"/>
              <p:cNvSpPr>
                <a:spLocks noChangeArrowheads="1"/>
              </p:cNvSpPr>
              <p:nvPr/>
            </p:nvSpPr>
            <p:spPr bwMode="auto">
              <a:xfrm>
                <a:off x="422" y="3429"/>
                <a:ext cx="1242" cy="9"/>
              </a:xfrm>
              <a:prstGeom prst="rect">
                <a:avLst/>
              </a:prstGeom>
              <a:solidFill>
                <a:srgbClr val="D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68" name="Rectangle 110"/>
              <p:cNvSpPr>
                <a:spLocks noChangeArrowheads="1"/>
              </p:cNvSpPr>
              <p:nvPr/>
            </p:nvSpPr>
            <p:spPr bwMode="auto">
              <a:xfrm>
                <a:off x="422" y="3438"/>
                <a:ext cx="1242" cy="6"/>
              </a:xfrm>
              <a:prstGeom prst="rect">
                <a:avLst/>
              </a:prstGeom>
              <a:solidFill>
                <a:srgbClr val="D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69" name="Rectangle 111"/>
              <p:cNvSpPr>
                <a:spLocks noChangeArrowheads="1"/>
              </p:cNvSpPr>
              <p:nvPr/>
            </p:nvSpPr>
            <p:spPr bwMode="auto">
              <a:xfrm>
                <a:off x="422" y="3444"/>
                <a:ext cx="1242" cy="9"/>
              </a:xfrm>
              <a:prstGeom prst="rect">
                <a:avLst/>
              </a:prstGeom>
              <a:solidFill>
                <a:srgbClr val="D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70" name="Rectangle 112"/>
              <p:cNvSpPr>
                <a:spLocks noChangeArrowheads="1"/>
              </p:cNvSpPr>
              <p:nvPr/>
            </p:nvSpPr>
            <p:spPr bwMode="auto">
              <a:xfrm>
                <a:off x="422" y="3453"/>
                <a:ext cx="1242" cy="6"/>
              </a:xfrm>
              <a:prstGeom prst="rect">
                <a:avLst/>
              </a:prstGeom>
              <a:solidFill>
                <a:srgbClr val="D1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71" name="Rectangle 113"/>
              <p:cNvSpPr>
                <a:spLocks noChangeArrowheads="1"/>
              </p:cNvSpPr>
              <p:nvPr/>
            </p:nvSpPr>
            <p:spPr bwMode="auto">
              <a:xfrm>
                <a:off x="422" y="3459"/>
                <a:ext cx="1242" cy="9"/>
              </a:xfrm>
              <a:prstGeom prst="rect">
                <a:avLst/>
              </a:prstGeom>
              <a:solidFill>
                <a:srgbClr val="C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72" name="Rectangle 114"/>
              <p:cNvSpPr>
                <a:spLocks noChangeArrowheads="1"/>
              </p:cNvSpPr>
              <p:nvPr/>
            </p:nvSpPr>
            <p:spPr bwMode="auto">
              <a:xfrm>
                <a:off x="422" y="3468"/>
                <a:ext cx="1242" cy="5"/>
              </a:xfrm>
              <a:prstGeom prst="rect">
                <a:avLst/>
              </a:prstGeom>
              <a:solidFill>
                <a:srgbClr val="CD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73" name="Rectangle 115"/>
              <p:cNvSpPr>
                <a:spLocks noChangeArrowheads="1"/>
              </p:cNvSpPr>
              <p:nvPr/>
            </p:nvSpPr>
            <p:spPr bwMode="auto">
              <a:xfrm>
                <a:off x="422" y="3473"/>
                <a:ext cx="1242" cy="6"/>
              </a:xfrm>
              <a:prstGeom prst="rect">
                <a:avLst/>
              </a:prstGeom>
              <a:solidFill>
                <a:srgbClr val="CB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74" name="Rectangle 116"/>
              <p:cNvSpPr>
                <a:spLocks noChangeArrowheads="1"/>
              </p:cNvSpPr>
              <p:nvPr/>
            </p:nvSpPr>
            <p:spPr bwMode="auto">
              <a:xfrm>
                <a:off x="422" y="3479"/>
                <a:ext cx="1242" cy="9"/>
              </a:xfrm>
              <a:prstGeom prst="rect">
                <a:avLst/>
              </a:prstGeom>
              <a:solidFill>
                <a:srgbClr val="C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75" name="Rectangle 117"/>
              <p:cNvSpPr>
                <a:spLocks noChangeArrowheads="1"/>
              </p:cNvSpPr>
              <p:nvPr/>
            </p:nvSpPr>
            <p:spPr bwMode="auto">
              <a:xfrm>
                <a:off x="422" y="3488"/>
                <a:ext cx="1242" cy="6"/>
              </a:xfrm>
              <a:prstGeom prst="rect">
                <a:avLst/>
              </a:prstGeom>
              <a:solidFill>
                <a:srgbClr val="C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76" name="Rectangle 118"/>
              <p:cNvSpPr>
                <a:spLocks noChangeArrowheads="1"/>
              </p:cNvSpPr>
              <p:nvPr/>
            </p:nvSpPr>
            <p:spPr bwMode="auto">
              <a:xfrm>
                <a:off x="422" y="3494"/>
                <a:ext cx="1242" cy="5"/>
              </a:xfrm>
              <a:prstGeom prst="rect">
                <a:avLst/>
              </a:prstGeom>
              <a:solidFill>
                <a:srgbClr val="C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77" name="Rectangle 119"/>
              <p:cNvSpPr>
                <a:spLocks noChangeArrowheads="1"/>
              </p:cNvSpPr>
              <p:nvPr/>
            </p:nvSpPr>
            <p:spPr bwMode="auto">
              <a:xfrm>
                <a:off x="422" y="3499"/>
                <a:ext cx="1242" cy="6"/>
              </a:xfrm>
              <a:prstGeom prst="rect">
                <a:avLst/>
              </a:prstGeom>
              <a:solidFill>
                <a:srgbClr val="C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78" name="Rectangle 120"/>
              <p:cNvSpPr>
                <a:spLocks noChangeArrowheads="1"/>
              </p:cNvSpPr>
              <p:nvPr/>
            </p:nvSpPr>
            <p:spPr bwMode="auto">
              <a:xfrm>
                <a:off x="422" y="3505"/>
                <a:ext cx="1242" cy="9"/>
              </a:xfrm>
              <a:prstGeom prst="rect">
                <a:avLst/>
              </a:prstGeom>
              <a:solidFill>
                <a:srgbClr val="C1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79" name="Rectangle 121"/>
              <p:cNvSpPr>
                <a:spLocks noChangeArrowheads="1"/>
              </p:cNvSpPr>
              <p:nvPr/>
            </p:nvSpPr>
            <p:spPr bwMode="auto">
              <a:xfrm>
                <a:off x="422" y="3514"/>
                <a:ext cx="1242" cy="6"/>
              </a:xfrm>
              <a:prstGeom prst="rect">
                <a:avLst/>
              </a:prstGeom>
              <a:solidFill>
                <a:srgbClr val="B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80" name="Rectangle 122"/>
              <p:cNvSpPr>
                <a:spLocks noChangeArrowheads="1"/>
              </p:cNvSpPr>
              <p:nvPr/>
            </p:nvSpPr>
            <p:spPr bwMode="auto">
              <a:xfrm>
                <a:off x="422" y="3520"/>
                <a:ext cx="1242" cy="5"/>
              </a:xfrm>
              <a:prstGeom prst="rect">
                <a:avLst/>
              </a:prstGeom>
              <a:solidFill>
                <a:srgbClr val="BD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81" name="Rectangle 123"/>
              <p:cNvSpPr>
                <a:spLocks noChangeArrowheads="1"/>
              </p:cNvSpPr>
              <p:nvPr/>
            </p:nvSpPr>
            <p:spPr bwMode="auto">
              <a:xfrm>
                <a:off x="422" y="3525"/>
                <a:ext cx="1242" cy="6"/>
              </a:xfrm>
              <a:prstGeom prst="rect">
                <a:avLst/>
              </a:prstGeom>
              <a:solidFill>
                <a:srgbClr val="BB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82" name="Rectangle 124"/>
              <p:cNvSpPr>
                <a:spLocks noChangeArrowheads="1"/>
              </p:cNvSpPr>
              <p:nvPr/>
            </p:nvSpPr>
            <p:spPr bwMode="auto">
              <a:xfrm>
                <a:off x="422" y="3531"/>
                <a:ext cx="1242" cy="6"/>
              </a:xfrm>
              <a:prstGeom prst="rect">
                <a:avLst/>
              </a:prstGeom>
              <a:solidFill>
                <a:srgbClr val="B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83" name="Rectangle 125"/>
              <p:cNvSpPr>
                <a:spLocks noChangeArrowheads="1"/>
              </p:cNvSpPr>
              <p:nvPr/>
            </p:nvSpPr>
            <p:spPr bwMode="auto">
              <a:xfrm>
                <a:off x="422" y="3537"/>
                <a:ext cx="1242" cy="7"/>
              </a:xfrm>
              <a:prstGeom prst="rect">
                <a:avLst/>
              </a:prstGeom>
              <a:solidFill>
                <a:srgbClr val="B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84" name="Rectangle 126"/>
              <p:cNvSpPr>
                <a:spLocks noChangeArrowheads="1"/>
              </p:cNvSpPr>
              <p:nvPr/>
            </p:nvSpPr>
            <p:spPr bwMode="auto">
              <a:xfrm>
                <a:off x="422" y="3544"/>
                <a:ext cx="1242" cy="6"/>
              </a:xfrm>
              <a:prstGeom prst="rect">
                <a:avLst/>
              </a:prstGeom>
              <a:solidFill>
                <a:srgbClr val="B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85" name="Rectangle 127"/>
              <p:cNvSpPr>
                <a:spLocks noChangeArrowheads="1"/>
              </p:cNvSpPr>
              <p:nvPr/>
            </p:nvSpPr>
            <p:spPr bwMode="auto">
              <a:xfrm>
                <a:off x="422" y="3550"/>
                <a:ext cx="1242" cy="5"/>
              </a:xfrm>
              <a:prstGeom prst="rect">
                <a:avLst/>
              </a:prstGeom>
              <a:solidFill>
                <a:srgbClr val="B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86" name="Rectangle 128"/>
              <p:cNvSpPr>
                <a:spLocks noChangeArrowheads="1"/>
              </p:cNvSpPr>
              <p:nvPr/>
            </p:nvSpPr>
            <p:spPr bwMode="auto">
              <a:xfrm>
                <a:off x="422" y="3555"/>
                <a:ext cx="1242" cy="6"/>
              </a:xfrm>
              <a:prstGeom prst="rect">
                <a:avLst/>
              </a:prstGeom>
              <a:solidFill>
                <a:srgbClr val="B1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87" name="Rectangle 129"/>
              <p:cNvSpPr>
                <a:spLocks noChangeArrowheads="1"/>
              </p:cNvSpPr>
              <p:nvPr/>
            </p:nvSpPr>
            <p:spPr bwMode="auto">
              <a:xfrm>
                <a:off x="422" y="3561"/>
                <a:ext cx="1242" cy="5"/>
              </a:xfrm>
              <a:prstGeom prst="rect">
                <a:avLst/>
              </a:prstGeom>
              <a:solidFill>
                <a:srgbClr val="A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88" name="Rectangle 130"/>
              <p:cNvSpPr>
                <a:spLocks noChangeArrowheads="1"/>
              </p:cNvSpPr>
              <p:nvPr/>
            </p:nvSpPr>
            <p:spPr bwMode="auto">
              <a:xfrm>
                <a:off x="422" y="3566"/>
                <a:ext cx="1242" cy="10"/>
              </a:xfrm>
              <a:prstGeom prst="rect">
                <a:avLst/>
              </a:prstGeom>
              <a:solidFill>
                <a:srgbClr val="AD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89" name="Rectangle 131"/>
              <p:cNvSpPr>
                <a:spLocks noChangeArrowheads="1"/>
              </p:cNvSpPr>
              <p:nvPr/>
            </p:nvSpPr>
            <p:spPr bwMode="auto">
              <a:xfrm>
                <a:off x="422" y="3576"/>
                <a:ext cx="1242" cy="5"/>
              </a:xfrm>
              <a:prstGeom prst="rect">
                <a:avLst/>
              </a:prstGeom>
              <a:solidFill>
                <a:srgbClr val="AB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90" name="Rectangle 132"/>
              <p:cNvSpPr>
                <a:spLocks noChangeArrowheads="1"/>
              </p:cNvSpPr>
              <p:nvPr/>
            </p:nvSpPr>
            <p:spPr bwMode="auto">
              <a:xfrm>
                <a:off x="422" y="3581"/>
                <a:ext cx="1242" cy="6"/>
              </a:xfrm>
              <a:prstGeom prst="rect">
                <a:avLst/>
              </a:prstGeom>
              <a:solidFill>
                <a:srgbClr val="A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91" name="Rectangle 133"/>
              <p:cNvSpPr>
                <a:spLocks noChangeArrowheads="1"/>
              </p:cNvSpPr>
              <p:nvPr/>
            </p:nvSpPr>
            <p:spPr bwMode="auto">
              <a:xfrm>
                <a:off x="422" y="3587"/>
                <a:ext cx="1242" cy="5"/>
              </a:xfrm>
              <a:prstGeom prst="rect">
                <a:avLst/>
              </a:prstGeom>
              <a:solidFill>
                <a:srgbClr val="A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92" name="Rectangle 134"/>
              <p:cNvSpPr>
                <a:spLocks noChangeArrowheads="1"/>
              </p:cNvSpPr>
              <p:nvPr/>
            </p:nvSpPr>
            <p:spPr bwMode="auto">
              <a:xfrm>
                <a:off x="422" y="3592"/>
                <a:ext cx="1242" cy="8"/>
              </a:xfrm>
              <a:prstGeom prst="rect">
                <a:avLst/>
              </a:prstGeom>
              <a:solidFill>
                <a:srgbClr val="A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93" name="Rectangle 135"/>
              <p:cNvSpPr>
                <a:spLocks noChangeArrowheads="1"/>
              </p:cNvSpPr>
              <p:nvPr/>
            </p:nvSpPr>
            <p:spPr bwMode="auto">
              <a:xfrm>
                <a:off x="422" y="3600"/>
                <a:ext cx="1242" cy="5"/>
              </a:xfrm>
              <a:prstGeom prst="rect">
                <a:avLst/>
              </a:prstGeom>
              <a:solidFill>
                <a:srgbClr val="A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94" name="Rectangle 136"/>
              <p:cNvSpPr>
                <a:spLocks noChangeArrowheads="1"/>
              </p:cNvSpPr>
              <p:nvPr/>
            </p:nvSpPr>
            <p:spPr bwMode="auto">
              <a:xfrm>
                <a:off x="422" y="3605"/>
                <a:ext cx="1242" cy="6"/>
              </a:xfrm>
              <a:prstGeom prst="rect">
                <a:avLst/>
              </a:prstGeom>
              <a:solidFill>
                <a:srgbClr val="A1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95" name="Rectangle 137"/>
              <p:cNvSpPr>
                <a:spLocks noChangeArrowheads="1"/>
              </p:cNvSpPr>
              <p:nvPr/>
            </p:nvSpPr>
            <p:spPr bwMode="auto">
              <a:xfrm>
                <a:off x="422" y="3611"/>
                <a:ext cx="1242" cy="5"/>
              </a:xfrm>
              <a:prstGeom prst="rect">
                <a:avLst/>
              </a:prstGeom>
              <a:solidFill>
                <a:srgbClr val="9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96" name="Rectangle 138"/>
              <p:cNvSpPr>
                <a:spLocks noChangeArrowheads="1"/>
              </p:cNvSpPr>
              <p:nvPr/>
            </p:nvSpPr>
            <p:spPr bwMode="auto">
              <a:xfrm>
                <a:off x="422" y="3616"/>
                <a:ext cx="1242" cy="6"/>
              </a:xfrm>
              <a:prstGeom prst="rect">
                <a:avLst/>
              </a:prstGeom>
              <a:solidFill>
                <a:srgbClr val="9D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97" name="Rectangle 139"/>
              <p:cNvSpPr>
                <a:spLocks noChangeArrowheads="1"/>
              </p:cNvSpPr>
              <p:nvPr/>
            </p:nvSpPr>
            <p:spPr bwMode="auto">
              <a:xfrm>
                <a:off x="422" y="3622"/>
                <a:ext cx="1242" cy="7"/>
              </a:xfrm>
              <a:prstGeom prst="rect">
                <a:avLst/>
              </a:prstGeom>
              <a:solidFill>
                <a:srgbClr val="9B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98" name="Rectangle 140"/>
              <p:cNvSpPr>
                <a:spLocks noChangeArrowheads="1"/>
              </p:cNvSpPr>
              <p:nvPr/>
            </p:nvSpPr>
            <p:spPr bwMode="auto">
              <a:xfrm>
                <a:off x="422" y="3629"/>
                <a:ext cx="1242" cy="8"/>
              </a:xfrm>
              <a:prstGeom prst="rect">
                <a:avLst/>
              </a:prstGeom>
              <a:solidFill>
                <a:srgbClr val="9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99" name="Rectangle 141"/>
              <p:cNvSpPr>
                <a:spLocks noChangeArrowheads="1"/>
              </p:cNvSpPr>
              <p:nvPr/>
            </p:nvSpPr>
            <p:spPr bwMode="auto">
              <a:xfrm>
                <a:off x="422" y="3637"/>
                <a:ext cx="1242" cy="5"/>
              </a:xfrm>
              <a:prstGeom prst="rect">
                <a:avLst/>
              </a:prstGeom>
              <a:solidFill>
                <a:srgbClr val="9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00" name="Rectangle 142"/>
              <p:cNvSpPr>
                <a:spLocks noChangeArrowheads="1"/>
              </p:cNvSpPr>
              <p:nvPr/>
            </p:nvSpPr>
            <p:spPr bwMode="auto">
              <a:xfrm>
                <a:off x="422" y="3642"/>
                <a:ext cx="1242" cy="6"/>
              </a:xfrm>
              <a:prstGeom prst="rect">
                <a:avLst/>
              </a:prstGeom>
              <a:solidFill>
                <a:srgbClr val="9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01" name="Rectangle 143"/>
              <p:cNvSpPr>
                <a:spLocks noChangeArrowheads="1"/>
              </p:cNvSpPr>
              <p:nvPr/>
            </p:nvSpPr>
            <p:spPr bwMode="auto">
              <a:xfrm>
                <a:off x="422" y="3648"/>
                <a:ext cx="1242" cy="6"/>
              </a:xfrm>
              <a:prstGeom prst="rect">
                <a:avLst/>
              </a:prstGeom>
              <a:solidFill>
                <a:srgbClr val="9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02" name="Rectangle 144"/>
              <p:cNvSpPr>
                <a:spLocks noChangeArrowheads="1"/>
              </p:cNvSpPr>
              <p:nvPr/>
            </p:nvSpPr>
            <p:spPr bwMode="auto">
              <a:xfrm>
                <a:off x="422" y="3654"/>
                <a:ext cx="1242" cy="7"/>
              </a:xfrm>
              <a:prstGeom prst="rect">
                <a:avLst/>
              </a:prstGeom>
              <a:solidFill>
                <a:srgbClr val="91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03" name="Rectangle 145"/>
              <p:cNvSpPr>
                <a:spLocks noChangeArrowheads="1"/>
              </p:cNvSpPr>
              <p:nvPr/>
            </p:nvSpPr>
            <p:spPr bwMode="auto">
              <a:xfrm>
                <a:off x="422" y="3661"/>
                <a:ext cx="1242" cy="7"/>
              </a:xfrm>
              <a:prstGeom prst="rect">
                <a:avLst/>
              </a:prstGeom>
              <a:solidFill>
                <a:srgbClr val="8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04" name="Rectangle 146"/>
              <p:cNvSpPr>
                <a:spLocks noChangeArrowheads="1"/>
              </p:cNvSpPr>
              <p:nvPr/>
            </p:nvSpPr>
            <p:spPr bwMode="auto">
              <a:xfrm>
                <a:off x="422" y="3668"/>
                <a:ext cx="1242" cy="6"/>
              </a:xfrm>
              <a:prstGeom prst="rect">
                <a:avLst/>
              </a:prstGeom>
              <a:solidFill>
                <a:srgbClr val="8D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05" name="Rectangle 147"/>
              <p:cNvSpPr>
                <a:spLocks noChangeArrowheads="1"/>
              </p:cNvSpPr>
              <p:nvPr/>
            </p:nvSpPr>
            <p:spPr bwMode="auto">
              <a:xfrm>
                <a:off x="422" y="3674"/>
                <a:ext cx="1242" cy="9"/>
              </a:xfrm>
              <a:prstGeom prst="rect">
                <a:avLst/>
              </a:prstGeom>
              <a:solidFill>
                <a:srgbClr val="8B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06" name="Rectangle 148"/>
              <p:cNvSpPr>
                <a:spLocks noChangeArrowheads="1"/>
              </p:cNvSpPr>
              <p:nvPr/>
            </p:nvSpPr>
            <p:spPr bwMode="auto">
              <a:xfrm>
                <a:off x="422" y="3683"/>
                <a:ext cx="1242" cy="6"/>
              </a:xfrm>
              <a:prstGeom prst="rect">
                <a:avLst/>
              </a:prstGeom>
              <a:solidFill>
                <a:srgbClr val="8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07" name="Rectangle 149"/>
              <p:cNvSpPr>
                <a:spLocks noChangeArrowheads="1"/>
              </p:cNvSpPr>
              <p:nvPr/>
            </p:nvSpPr>
            <p:spPr bwMode="auto">
              <a:xfrm>
                <a:off x="422" y="3689"/>
                <a:ext cx="1242" cy="5"/>
              </a:xfrm>
              <a:prstGeom prst="rect">
                <a:avLst/>
              </a:prstGeom>
              <a:solidFill>
                <a:srgbClr val="8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08" name="Rectangle 150"/>
              <p:cNvSpPr>
                <a:spLocks noChangeArrowheads="1"/>
              </p:cNvSpPr>
              <p:nvPr/>
            </p:nvSpPr>
            <p:spPr bwMode="auto">
              <a:xfrm>
                <a:off x="422" y="3694"/>
                <a:ext cx="1242" cy="10"/>
              </a:xfrm>
              <a:prstGeom prst="rect">
                <a:avLst/>
              </a:prstGeom>
              <a:solidFill>
                <a:srgbClr val="8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09" name="Rectangle 151"/>
              <p:cNvSpPr>
                <a:spLocks noChangeArrowheads="1"/>
              </p:cNvSpPr>
              <p:nvPr/>
            </p:nvSpPr>
            <p:spPr bwMode="auto">
              <a:xfrm>
                <a:off x="422" y="3704"/>
                <a:ext cx="1242" cy="5"/>
              </a:xfrm>
              <a:prstGeom prst="rect">
                <a:avLst/>
              </a:prstGeom>
              <a:solidFill>
                <a:srgbClr val="8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10" name="Rectangle 152"/>
              <p:cNvSpPr>
                <a:spLocks noChangeArrowheads="1"/>
              </p:cNvSpPr>
              <p:nvPr/>
            </p:nvSpPr>
            <p:spPr bwMode="auto">
              <a:xfrm>
                <a:off x="422" y="3709"/>
                <a:ext cx="1242" cy="10"/>
              </a:xfrm>
              <a:prstGeom prst="rect">
                <a:avLst/>
              </a:prstGeom>
              <a:solidFill>
                <a:srgbClr val="81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11" name="Rectangle 153"/>
              <p:cNvSpPr>
                <a:spLocks noChangeArrowheads="1"/>
              </p:cNvSpPr>
              <p:nvPr/>
            </p:nvSpPr>
            <p:spPr bwMode="auto">
              <a:xfrm>
                <a:off x="422" y="3719"/>
                <a:ext cx="1242" cy="9"/>
              </a:xfrm>
              <a:prstGeom prst="rect">
                <a:avLst/>
              </a:prstGeom>
              <a:solidFill>
                <a:srgbClr val="7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12" name="Rectangle 154"/>
              <p:cNvSpPr>
                <a:spLocks noChangeArrowheads="1"/>
              </p:cNvSpPr>
              <p:nvPr/>
            </p:nvSpPr>
            <p:spPr bwMode="auto">
              <a:xfrm>
                <a:off x="422" y="3728"/>
                <a:ext cx="1242" cy="7"/>
              </a:xfrm>
              <a:prstGeom prst="rect">
                <a:avLst/>
              </a:prstGeom>
              <a:solidFill>
                <a:srgbClr val="7D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13" name="Rectangle 155"/>
              <p:cNvSpPr>
                <a:spLocks noChangeArrowheads="1"/>
              </p:cNvSpPr>
              <p:nvPr/>
            </p:nvSpPr>
            <p:spPr bwMode="auto">
              <a:xfrm>
                <a:off x="422" y="3735"/>
                <a:ext cx="1242" cy="10"/>
              </a:xfrm>
              <a:prstGeom prst="rect">
                <a:avLst/>
              </a:prstGeom>
              <a:solidFill>
                <a:srgbClr val="7B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14" name="Rectangle 156"/>
              <p:cNvSpPr>
                <a:spLocks noChangeArrowheads="1"/>
              </p:cNvSpPr>
              <p:nvPr/>
            </p:nvSpPr>
            <p:spPr bwMode="auto">
              <a:xfrm>
                <a:off x="422" y="3745"/>
                <a:ext cx="1242" cy="9"/>
              </a:xfrm>
              <a:prstGeom prst="rect">
                <a:avLst/>
              </a:prstGeom>
              <a:solidFill>
                <a:srgbClr val="7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15" name="Rectangle 157"/>
              <p:cNvSpPr>
                <a:spLocks noChangeArrowheads="1"/>
              </p:cNvSpPr>
              <p:nvPr/>
            </p:nvSpPr>
            <p:spPr bwMode="auto">
              <a:xfrm>
                <a:off x="422" y="3754"/>
                <a:ext cx="1242" cy="9"/>
              </a:xfrm>
              <a:prstGeom prst="rect">
                <a:avLst/>
              </a:prstGeom>
              <a:solidFill>
                <a:srgbClr val="7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16" name="Rectangle 158"/>
              <p:cNvSpPr>
                <a:spLocks noChangeArrowheads="1"/>
              </p:cNvSpPr>
              <p:nvPr/>
            </p:nvSpPr>
            <p:spPr bwMode="auto">
              <a:xfrm>
                <a:off x="422" y="3763"/>
                <a:ext cx="1242" cy="8"/>
              </a:xfrm>
              <a:prstGeom prst="rect">
                <a:avLst/>
              </a:prstGeom>
              <a:solidFill>
                <a:srgbClr val="7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17" name="Rectangle 159"/>
              <p:cNvSpPr>
                <a:spLocks noChangeArrowheads="1"/>
              </p:cNvSpPr>
              <p:nvPr/>
            </p:nvSpPr>
            <p:spPr bwMode="auto">
              <a:xfrm>
                <a:off x="422" y="3771"/>
                <a:ext cx="1242" cy="13"/>
              </a:xfrm>
              <a:prstGeom prst="rect">
                <a:avLst/>
              </a:prstGeom>
              <a:solidFill>
                <a:srgbClr val="7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18" name="Rectangle 160"/>
              <p:cNvSpPr>
                <a:spLocks noChangeArrowheads="1"/>
              </p:cNvSpPr>
              <p:nvPr/>
            </p:nvSpPr>
            <p:spPr bwMode="auto">
              <a:xfrm>
                <a:off x="422" y="3784"/>
                <a:ext cx="1242" cy="11"/>
              </a:xfrm>
              <a:prstGeom prst="rect">
                <a:avLst/>
              </a:prstGeom>
              <a:solidFill>
                <a:srgbClr val="71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19" name="Rectangle 161"/>
              <p:cNvSpPr>
                <a:spLocks noChangeArrowheads="1"/>
              </p:cNvSpPr>
              <p:nvPr/>
            </p:nvSpPr>
            <p:spPr bwMode="auto">
              <a:xfrm>
                <a:off x="422" y="3795"/>
                <a:ext cx="1242" cy="11"/>
              </a:xfrm>
              <a:prstGeom prst="rect">
                <a:avLst/>
              </a:prstGeom>
              <a:solidFill>
                <a:srgbClr val="6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20" name="Rectangle 162"/>
              <p:cNvSpPr>
                <a:spLocks noChangeArrowheads="1"/>
              </p:cNvSpPr>
              <p:nvPr/>
            </p:nvSpPr>
            <p:spPr bwMode="auto">
              <a:xfrm>
                <a:off x="422" y="3806"/>
                <a:ext cx="1242" cy="15"/>
              </a:xfrm>
              <a:prstGeom prst="rect">
                <a:avLst/>
              </a:prstGeom>
              <a:solidFill>
                <a:srgbClr val="6D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21" name="Rectangle 163"/>
              <p:cNvSpPr>
                <a:spLocks noChangeArrowheads="1"/>
              </p:cNvSpPr>
              <p:nvPr/>
            </p:nvSpPr>
            <p:spPr bwMode="auto">
              <a:xfrm>
                <a:off x="422" y="3821"/>
                <a:ext cx="1242" cy="15"/>
              </a:xfrm>
              <a:prstGeom prst="rect">
                <a:avLst/>
              </a:prstGeom>
              <a:solidFill>
                <a:srgbClr val="6B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22" name="Rectangle 164"/>
              <p:cNvSpPr>
                <a:spLocks noChangeArrowheads="1"/>
              </p:cNvSpPr>
              <p:nvPr/>
            </p:nvSpPr>
            <p:spPr bwMode="auto">
              <a:xfrm>
                <a:off x="422" y="3836"/>
                <a:ext cx="1242" cy="20"/>
              </a:xfrm>
              <a:prstGeom prst="rect">
                <a:avLst/>
              </a:prstGeom>
              <a:solidFill>
                <a:srgbClr val="6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23" name="Rectangle 165"/>
              <p:cNvSpPr>
                <a:spLocks noChangeArrowheads="1"/>
              </p:cNvSpPr>
              <p:nvPr/>
            </p:nvSpPr>
            <p:spPr bwMode="auto">
              <a:xfrm>
                <a:off x="422" y="3856"/>
                <a:ext cx="1242" cy="13"/>
              </a:xfrm>
              <a:prstGeom prst="rect">
                <a:avLst/>
              </a:pr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24" name="Rectangle 166"/>
              <p:cNvSpPr>
                <a:spLocks noChangeArrowheads="1"/>
              </p:cNvSpPr>
              <p:nvPr/>
            </p:nvSpPr>
            <p:spPr bwMode="auto">
              <a:xfrm>
                <a:off x="423" y="3121"/>
                <a:ext cx="1242" cy="748"/>
              </a:xfrm>
              <a:prstGeom prst="rect">
                <a:avLst/>
              </a:prstGeom>
              <a:noFill/>
              <a:ln w="26988" cap="rnd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214" name="Rectangle 167"/>
            <p:cNvSpPr>
              <a:spLocks noChangeArrowheads="1"/>
            </p:cNvSpPr>
            <p:nvPr/>
          </p:nvSpPr>
          <p:spPr bwMode="auto">
            <a:xfrm>
              <a:off x="773" y="3308"/>
              <a:ext cx="542" cy="13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215" name="Group 168"/>
            <p:cNvGrpSpPr/>
            <p:nvPr/>
          </p:nvGrpSpPr>
          <p:grpSpPr bwMode="auto">
            <a:xfrm>
              <a:off x="462" y="3321"/>
              <a:ext cx="230" cy="165"/>
              <a:chOff x="469" y="3535"/>
              <a:chExt cx="230" cy="165"/>
            </a:xfrm>
          </p:grpSpPr>
          <p:sp>
            <p:nvSpPr>
              <p:cNvPr id="7245" name="Rectangle 169"/>
              <p:cNvSpPr>
                <a:spLocks noChangeArrowheads="1"/>
              </p:cNvSpPr>
              <p:nvPr/>
            </p:nvSpPr>
            <p:spPr bwMode="auto">
              <a:xfrm>
                <a:off x="469" y="3535"/>
                <a:ext cx="230" cy="165"/>
              </a:xfrm>
              <a:prstGeom prst="rect">
                <a:avLst/>
              </a:prstGeom>
              <a:solidFill>
                <a:srgbClr val="00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46" name="Rectangle 170"/>
              <p:cNvSpPr>
                <a:spLocks noChangeArrowheads="1"/>
              </p:cNvSpPr>
              <p:nvPr/>
            </p:nvSpPr>
            <p:spPr bwMode="auto">
              <a:xfrm>
                <a:off x="469" y="3535"/>
                <a:ext cx="230" cy="165"/>
              </a:xfrm>
              <a:prstGeom prst="rect">
                <a:avLst/>
              </a:prstGeom>
              <a:noFill/>
              <a:ln w="9525" cap="rnd">
                <a:solidFill>
                  <a:srgbClr val="0000F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216" name="Group 171"/>
            <p:cNvGrpSpPr/>
            <p:nvPr/>
          </p:nvGrpSpPr>
          <p:grpSpPr bwMode="auto">
            <a:xfrm>
              <a:off x="459" y="3528"/>
              <a:ext cx="230" cy="161"/>
              <a:chOff x="469" y="3351"/>
              <a:chExt cx="230" cy="161"/>
            </a:xfrm>
          </p:grpSpPr>
          <p:sp>
            <p:nvSpPr>
              <p:cNvPr id="7243" name="Rectangle 172"/>
              <p:cNvSpPr>
                <a:spLocks noChangeArrowheads="1"/>
              </p:cNvSpPr>
              <p:nvPr/>
            </p:nvSpPr>
            <p:spPr bwMode="auto">
              <a:xfrm>
                <a:off x="469" y="3351"/>
                <a:ext cx="230" cy="161"/>
              </a:xfrm>
              <a:prstGeom prst="rect">
                <a:avLst/>
              </a:prstGeom>
              <a:solidFill>
                <a:srgbClr val="33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44" name="Rectangle 173"/>
              <p:cNvSpPr>
                <a:spLocks noChangeArrowheads="1"/>
              </p:cNvSpPr>
              <p:nvPr/>
            </p:nvSpPr>
            <p:spPr bwMode="auto">
              <a:xfrm>
                <a:off x="469" y="3351"/>
                <a:ext cx="230" cy="161"/>
              </a:xfrm>
              <a:prstGeom prst="rect">
                <a:avLst/>
              </a:prstGeom>
              <a:noFill/>
              <a:ln w="9525" cap="rnd">
                <a:solidFill>
                  <a:srgbClr val="0000F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217" name="Freeform 174"/>
            <p:cNvSpPr>
              <a:spLocks noEditPoints="1"/>
            </p:cNvSpPr>
            <p:nvPr/>
          </p:nvSpPr>
          <p:spPr bwMode="auto">
            <a:xfrm>
              <a:off x="466" y="3763"/>
              <a:ext cx="213" cy="5"/>
            </a:xfrm>
            <a:custGeom>
              <a:avLst/>
              <a:gdLst>
                <a:gd name="T0" fmla="*/ 25 w 1833"/>
                <a:gd name="T1" fmla="*/ 0 h 50"/>
                <a:gd name="T2" fmla="*/ 173 w 1833"/>
                <a:gd name="T3" fmla="*/ 0 h 50"/>
                <a:gd name="T4" fmla="*/ 198 w 1833"/>
                <a:gd name="T5" fmla="*/ 25 h 50"/>
                <a:gd name="T6" fmla="*/ 173 w 1833"/>
                <a:gd name="T7" fmla="*/ 50 h 50"/>
                <a:gd name="T8" fmla="*/ 25 w 1833"/>
                <a:gd name="T9" fmla="*/ 50 h 50"/>
                <a:gd name="T10" fmla="*/ 0 w 1833"/>
                <a:gd name="T11" fmla="*/ 25 h 50"/>
                <a:gd name="T12" fmla="*/ 25 w 1833"/>
                <a:gd name="T13" fmla="*/ 0 h 50"/>
                <a:gd name="T14" fmla="*/ 371 w 1833"/>
                <a:gd name="T15" fmla="*/ 0 h 50"/>
                <a:gd name="T16" fmla="*/ 372 w 1833"/>
                <a:gd name="T17" fmla="*/ 0 h 50"/>
                <a:gd name="T18" fmla="*/ 396 w 1833"/>
                <a:gd name="T19" fmla="*/ 25 h 50"/>
                <a:gd name="T20" fmla="*/ 372 w 1833"/>
                <a:gd name="T21" fmla="*/ 50 h 50"/>
                <a:gd name="T22" fmla="*/ 371 w 1833"/>
                <a:gd name="T23" fmla="*/ 50 h 50"/>
                <a:gd name="T24" fmla="*/ 347 w 1833"/>
                <a:gd name="T25" fmla="*/ 25 h 50"/>
                <a:gd name="T26" fmla="*/ 371 w 1833"/>
                <a:gd name="T27" fmla="*/ 0 h 50"/>
                <a:gd name="T28" fmla="*/ 570 w 1833"/>
                <a:gd name="T29" fmla="*/ 0 h 50"/>
                <a:gd name="T30" fmla="*/ 718 w 1833"/>
                <a:gd name="T31" fmla="*/ 0 h 50"/>
                <a:gd name="T32" fmla="*/ 743 w 1833"/>
                <a:gd name="T33" fmla="*/ 25 h 50"/>
                <a:gd name="T34" fmla="*/ 718 w 1833"/>
                <a:gd name="T35" fmla="*/ 50 h 50"/>
                <a:gd name="T36" fmla="*/ 570 w 1833"/>
                <a:gd name="T37" fmla="*/ 50 h 50"/>
                <a:gd name="T38" fmla="*/ 545 w 1833"/>
                <a:gd name="T39" fmla="*/ 25 h 50"/>
                <a:gd name="T40" fmla="*/ 570 w 1833"/>
                <a:gd name="T41" fmla="*/ 0 h 50"/>
                <a:gd name="T42" fmla="*/ 916 w 1833"/>
                <a:gd name="T43" fmla="*/ 0 h 50"/>
                <a:gd name="T44" fmla="*/ 916 w 1833"/>
                <a:gd name="T45" fmla="*/ 0 h 50"/>
                <a:gd name="T46" fmla="*/ 941 w 1833"/>
                <a:gd name="T47" fmla="*/ 25 h 50"/>
                <a:gd name="T48" fmla="*/ 916 w 1833"/>
                <a:gd name="T49" fmla="*/ 50 h 50"/>
                <a:gd name="T50" fmla="*/ 916 w 1833"/>
                <a:gd name="T51" fmla="*/ 50 h 50"/>
                <a:gd name="T52" fmla="*/ 892 w 1833"/>
                <a:gd name="T53" fmla="*/ 25 h 50"/>
                <a:gd name="T54" fmla="*/ 916 w 1833"/>
                <a:gd name="T55" fmla="*/ 0 h 50"/>
                <a:gd name="T56" fmla="*/ 1115 w 1833"/>
                <a:gd name="T57" fmla="*/ 0 h 50"/>
                <a:gd name="T58" fmla="*/ 1263 w 1833"/>
                <a:gd name="T59" fmla="*/ 0 h 50"/>
                <a:gd name="T60" fmla="*/ 1288 w 1833"/>
                <a:gd name="T61" fmla="*/ 25 h 50"/>
                <a:gd name="T62" fmla="*/ 1263 w 1833"/>
                <a:gd name="T63" fmla="*/ 50 h 50"/>
                <a:gd name="T64" fmla="*/ 1115 w 1833"/>
                <a:gd name="T65" fmla="*/ 50 h 50"/>
                <a:gd name="T66" fmla="*/ 1090 w 1833"/>
                <a:gd name="T67" fmla="*/ 25 h 50"/>
                <a:gd name="T68" fmla="*/ 1115 w 1833"/>
                <a:gd name="T69" fmla="*/ 0 h 50"/>
                <a:gd name="T70" fmla="*/ 1461 w 1833"/>
                <a:gd name="T71" fmla="*/ 0 h 50"/>
                <a:gd name="T72" fmla="*/ 1461 w 1833"/>
                <a:gd name="T73" fmla="*/ 0 h 50"/>
                <a:gd name="T74" fmla="*/ 1486 w 1833"/>
                <a:gd name="T75" fmla="*/ 25 h 50"/>
                <a:gd name="T76" fmla="*/ 1461 w 1833"/>
                <a:gd name="T77" fmla="*/ 50 h 50"/>
                <a:gd name="T78" fmla="*/ 1461 w 1833"/>
                <a:gd name="T79" fmla="*/ 50 h 50"/>
                <a:gd name="T80" fmla="*/ 1437 w 1833"/>
                <a:gd name="T81" fmla="*/ 25 h 50"/>
                <a:gd name="T82" fmla="*/ 1461 w 1833"/>
                <a:gd name="T83" fmla="*/ 0 h 50"/>
                <a:gd name="T84" fmla="*/ 1659 w 1833"/>
                <a:gd name="T85" fmla="*/ 0 h 50"/>
                <a:gd name="T86" fmla="*/ 1808 w 1833"/>
                <a:gd name="T87" fmla="*/ 0 h 50"/>
                <a:gd name="T88" fmla="*/ 1833 w 1833"/>
                <a:gd name="T89" fmla="*/ 25 h 50"/>
                <a:gd name="T90" fmla="*/ 1808 w 1833"/>
                <a:gd name="T91" fmla="*/ 50 h 50"/>
                <a:gd name="T92" fmla="*/ 1659 w 1833"/>
                <a:gd name="T93" fmla="*/ 50 h 50"/>
                <a:gd name="T94" fmla="*/ 1635 w 1833"/>
                <a:gd name="T95" fmla="*/ 25 h 50"/>
                <a:gd name="T96" fmla="*/ 1659 w 1833"/>
                <a:gd name="T97" fmla="*/ 0 h 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33"/>
                <a:gd name="T148" fmla="*/ 0 h 50"/>
                <a:gd name="T149" fmla="*/ 1833 w 1833"/>
                <a:gd name="T150" fmla="*/ 50 h 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33" h="50">
                  <a:moveTo>
                    <a:pt x="25" y="0"/>
                  </a:moveTo>
                  <a:lnTo>
                    <a:pt x="173" y="0"/>
                  </a:lnTo>
                  <a:cubicBezTo>
                    <a:pt x="187" y="0"/>
                    <a:pt x="198" y="11"/>
                    <a:pt x="198" y="25"/>
                  </a:cubicBezTo>
                  <a:cubicBezTo>
                    <a:pt x="198" y="39"/>
                    <a:pt x="187" y="50"/>
                    <a:pt x="173" y="50"/>
                  </a:cubicBezTo>
                  <a:lnTo>
                    <a:pt x="25" y="50"/>
                  </a:lnTo>
                  <a:cubicBezTo>
                    <a:pt x="11" y="50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lose/>
                  <a:moveTo>
                    <a:pt x="371" y="0"/>
                  </a:moveTo>
                  <a:lnTo>
                    <a:pt x="372" y="0"/>
                  </a:lnTo>
                  <a:cubicBezTo>
                    <a:pt x="385" y="0"/>
                    <a:pt x="396" y="11"/>
                    <a:pt x="396" y="25"/>
                  </a:cubicBezTo>
                  <a:cubicBezTo>
                    <a:pt x="396" y="39"/>
                    <a:pt x="385" y="50"/>
                    <a:pt x="372" y="50"/>
                  </a:cubicBezTo>
                  <a:lnTo>
                    <a:pt x="371" y="50"/>
                  </a:lnTo>
                  <a:cubicBezTo>
                    <a:pt x="358" y="50"/>
                    <a:pt x="347" y="39"/>
                    <a:pt x="347" y="25"/>
                  </a:cubicBezTo>
                  <a:cubicBezTo>
                    <a:pt x="347" y="11"/>
                    <a:pt x="358" y="0"/>
                    <a:pt x="371" y="0"/>
                  </a:cubicBezTo>
                  <a:close/>
                  <a:moveTo>
                    <a:pt x="570" y="0"/>
                  </a:moveTo>
                  <a:lnTo>
                    <a:pt x="718" y="0"/>
                  </a:lnTo>
                  <a:cubicBezTo>
                    <a:pt x="732" y="0"/>
                    <a:pt x="743" y="11"/>
                    <a:pt x="743" y="25"/>
                  </a:cubicBezTo>
                  <a:cubicBezTo>
                    <a:pt x="743" y="39"/>
                    <a:pt x="732" y="50"/>
                    <a:pt x="718" y="50"/>
                  </a:cubicBezTo>
                  <a:lnTo>
                    <a:pt x="570" y="50"/>
                  </a:lnTo>
                  <a:cubicBezTo>
                    <a:pt x="556" y="50"/>
                    <a:pt x="545" y="39"/>
                    <a:pt x="545" y="25"/>
                  </a:cubicBezTo>
                  <a:cubicBezTo>
                    <a:pt x="545" y="11"/>
                    <a:pt x="556" y="0"/>
                    <a:pt x="570" y="0"/>
                  </a:cubicBezTo>
                  <a:close/>
                  <a:moveTo>
                    <a:pt x="916" y="0"/>
                  </a:moveTo>
                  <a:lnTo>
                    <a:pt x="916" y="0"/>
                  </a:lnTo>
                  <a:cubicBezTo>
                    <a:pt x="930" y="0"/>
                    <a:pt x="941" y="11"/>
                    <a:pt x="941" y="25"/>
                  </a:cubicBezTo>
                  <a:cubicBezTo>
                    <a:pt x="941" y="39"/>
                    <a:pt x="930" y="50"/>
                    <a:pt x="916" y="50"/>
                  </a:cubicBezTo>
                  <a:cubicBezTo>
                    <a:pt x="903" y="50"/>
                    <a:pt x="892" y="39"/>
                    <a:pt x="892" y="25"/>
                  </a:cubicBezTo>
                  <a:cubicBezTo>
                    <a:pt x="892" y="11"/>
                    <a:pt x="903" y="0"/>
                    <a:pt x="916" y="0"/>
                  </a:cubicBezTo>
                  <a:close/>
                  <a:moveTo>
                    <a:pt x="1115" y="0"/>
                  </a:moveTo>
                  <a:lnTo>
                    <a:pt x="1263" y="0"/>
                  </a:lnTo>
                  <a:cubicBezTo>
                    <a:pt x="1277" y="0"/>
                    <a:pt x="1288" y="11"/>
                    <a:pt x="1288" y="25"/>
                  </a:cubicBezTo>
                  <a:cubicBezTo>
                    <a:pt x="1288" y="39"/>
                    <a:pt x="1277" y="50"/>
                    <a:pt x="1263" y="50"/>
                  </a:cubicBezTo>
                  <a:lnTo>
                    <a:pt x="1115" y="50"/>
                  </a:lnTo>
                  <a:cubicBezTo>
                    <a:pt x="1101" y="50"/>
                    <a:pt x="1090" y="39"/>
                    <a:pt x="1090" y="25"/>
                  </a:cubicBezTo>
                  <a:cubicBezTo>
                    <a:pt x="1090" y="11"/>
                    <a:pt x="1101" y="0"/>
                    <a:pt x="1115" y="0"/>
                  </a:cubicBezTo>
                  <a:close/>
                  <a:moveTo>
                    <a:pt x="1461" y="0"/>
                  </a:moveTo>
                  <a:lnTo>
                    <a:pt x="1461" y="0"/>
                  </a:lnTo>
                  <a:cubicBezTo>
                    <a:pt x="1475" y="0"/>
                    <a:pt x="1486" y="11"/>
                    <a:pt x="1486" y="25"/>
                  </a:cubicBezTo>
                  <a:cubicBezTo>
                    <a:pt x="1486" y="39"/>
                    <a:pt x="1475" y="50"/>
                    <a:pt x="1461" y="50"/>
                  </a:cubicBezTo>
                  <a:cubicBezTo>
                    <a:pt x="1448" y="50"/>
                    <a:pt x="1437" y="39"/>
                    <a:pt x="1437" y="25"/>
                  </a:cubicBezTo>
                  <a:cubicBezTo>
                    <a:pt x="1437" y="11"/>
                    <a:pt x="1448" y="0"/>
                    <a:pt x="1461" y="0"/>
                  </a:cubicBezTo>
                  <a:close/>
                  <a:moveTo>
                    <a:pt x="1659" y="0"/>
                  </a:moveTo>
                  <a:lnTo>
                    <a:pt x="1808" y="0"/>
                  </a:lnTo>
                  <a:cubicBezTo>
                    <a:pt x="1822" y="0"/>
                    <a:pt x="1833" y="11"/>
                    <a:pt x="1833" y="25"/>
                  </a:cubicBezTo>
                  <a:cubicBezTo>
                    <a:pt x="1833" y="39"/>
                    <a:pt x="1822" y="50"/>
                    <a:pt x="1808" y="50"/>
                  </a:cubicBezTo>
                  <a:lnTo>
                    <a:pt x="1659" y="50"/>
                  </a:lnTo>
                  <a:cubicBezTo>
                    <a:pt x="1646" y="50"/>
                    <a:pt x="1635" y="39"/>
                    <a:pt x="1635" y="25"/>
                  </a:cubicBezTo>
                  <a:cubicBezTo>
                    <a:pt x="1635" y="11"/>
                    <a:pt x="1646" y="0"/>
                    <a:pt x="1659" y="0"/>
                  </a:cubicBezTo>
                  <a:close/>
                </a:path>
              </a:pathLst>
            </a:custGeom>
            <a:solidFill>
              <a:srgbClr val="CC0000"/>
            </a:solidFill>
            <a:ln w="3175">
              <a:solidFill>
                <a:srgbClr val="CC0000"/>
              </a:solidFill>
              <a:beve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18" name="Rectangle 175"/>
            <p:cNvSpPr>
              <a:spLocks noChangeArrowheads="1"/>
            </p:cNvSpPr>
            <p:nvPr/>
          </p:nvSpPr>
          <p:spPr bwMode="auto">
            <a:xfrm rot="3180000">
              <a:off x="2221" y="2987"/>
              <a:ext cx="34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9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Italia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19" name="Rectangle 176"/>
            <p:cNvSpPr>
              <a:spLocks noChangeArrowheads="1"/>
            </p:cNvSpPr>
            <p:nvPr/>
          </p:nvSpPr>
          <p:spPr bwMode="auto">
            <a:xfrm>
              <a:off x="1129" y="4016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20" name="Rectangle 177"/>
            <p:cNvSpPr>
              <a:spLocks noChangeArrowheads="1"/>
            </p:cNvSpPr>
            <p:nvPr/>
          </p:nvSpPr>
          <p:spPr bwMode="auto">
            <a:xfrm>
              <a:off x="3504" y="3201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21" name="Rectangle 178"/>
            <p:cNvSpPr>
              <a:spLocks noChangeArrowheads="1"/>
            </p:cNvSpPr>
            <p:nvPr/>
          </p:nvSpPr>
          <p:spPr bwMode="auto">
            <a:xfrm>
              <a:off x="3577" y="3201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é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22" name="Rectangle 179"/>
            <p:cNvSpPr>
              <a:spLocks noChangeArrowheads="1"/>
            </p:cNvSpPr>
            <p:nvPr/>
          </p:nvSpPr>
          <p:spPr bwMode="auto">
            <a:xfrm>
              <a:off x="3636" y="3201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23" name="Rectangle 180"/>
            <p:cNvSpPr>
              <a:spLocks noChangeArrowheads="1"/>
            </p:cNvSpPr>
            <p:nvPr/>
          </p:nvSpPr>
          <p:spPr bwMode="auto">
            <a:xfrm>
              <a:off x="3696" y="3201"/>
              <a:ext cx="3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24" name="Rectangle 181"/>
            <p:cNvSpPr>
              <a:spLocks noChangeArrowheads="1"/>
            </p:cNvSpPr>
            <p:nvPr/>
          </p:nvSpPr>
          <p:spPr bwMode="auto">
            <a:xfrm>
              <a:off x="3731" y="3201"/>
              <a:ext cx="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25" name="Rectangle 182"/>
            <p:cNvSpPr>
              <a:spLocks noChangeArrowheads="1"/>
            </p:cNvSpPr>
            <p:nvPr/>
          </p:nvSpPr>
          <p:spPr bwMode="auto">
            <a:xfrm>
              <a:off x="481" y="808"/>
              <a:ext cx="1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26" name="Rectangle 183"/>
            <p:cNvSpPr>
              <a:spLocks noChangeArrowheads="1"/>
            </p:cNvSpPr>
            <p:nvPr/>
          </p:nvSpPr>
          <p:spPr bwMode="auto">
            <a:xfrm>
              <a:off x="587" y="808"/>
              <a:ext cx="3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27" name="Rectangle 184"/>
            <p:cNvSpPr>
              <a:spLocks noChangeArrowheads="1"/>
            </p:cNvSpPr>
            <p:nvPr/>
          </p:nvSpPr>
          <p:spPr bwMode="auto">
            <a:xfrm>
              <a:off x="623" y="808"/>
              <a:ext cx="1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len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28" name="Rectangle 185"/>
            <p:cNvSpPr>
              <a:spLocks noChangeArrowheads="1"/>
            </p:cNvSpPr>
            <p:nvPr/>
          </p:nvSpPr>
          <p:spPr bwMode="auto">
            <a:xfrm>
              <a:off x="4141" y="2929"/>
              <a:ext cx="13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Ru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29" name="Rectangle 186"/>
            <p:cNvSpPr>
              <a:spLocks noChangeArrowheads="1"/>
            </p:cNvSpPr>
            <p:nvPr/>
          </p:nvSpPr>
          <p:spPr bwMode="auto">
            <a:xfrm>
              <a:off x="4288" y="2929"/>
              <a:ext cx="3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30" name="Rectangle 187"/>
            <p:cNvSpPr>
              <a:spLocks noChangeArrowheads="1"/>
            </p:cNvSpPr>
            <p:nvPr/>
          </p:nvSpPr>
          <p:spPr bwMode="auto">
            <a:xfrm>
              <a:off x="4327" y="2929"/>
              <a:ext cx="13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31" name="Rectangle 188"/>
            <p:cNvSpPr>
              <a:spLocks noChangeArrowheads="1"/>
            </p:cNvSpPr>
            <p:nvPr/>
          </p:nvSpPr>
          <p:spPr bwMode="auto">
            <a:xfrm>
              <a:off x="4487" y="2929"/>
              <a:ext cx="3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32" name="Rectangle 189"/>
            <p:cNvSpPr>
              <a:spLocks noChangeArrowheads="1"/>
            </p:cNvSpPr>
            <p:nvPr/>
          </p:nvSpPr>
          <p:spPr bwMode="auto">
            <a:xfrm>
              <a:off x="4526" y="2929"/>
              <a:ext cx="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33" name="Text Box 190"/>
            <p:cNvSpPr txBox="1">
              <a:spLocks noChangeArrowheads="1"/>
            </p:cNvSpPr>
            <p:nvPr/>
          </p:nvSpPr>
          <p:spPr bwMode="auto">
            <a:xfrm>
              <a:off x="768" y="3984"/>
              <a:ext cx="41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34" name="Text Box 191"/>
            <p:cNvSpPr txBox="1">
              <a:spLocks noChangeArrowheads="1"/>
            </p:cNvSpPr>
            <p:nvPr/>
          </p:nvSpPr>
          <p:spPr bwMode="auto">
            <a:xfrm>
              <a:off x="912" y="3936"/>
              <a:ext cx="3888" cy="252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LƯỢC ĐỒ CHIẾN TRƯỜNG CHÂU ÂU ( 1914-1918)</a:t>
              </a:r>
              <a:endPara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35" name="Text Box 192"/>
            <p:cNvSpPr txBox="1">
              <a:spLocks noChangeArrowheads="1"/>
            </p:cNvSpPr>
            <p:nvPr/>
          </p:nvSpPr>
          <p:spPr bwMode="auto">
            <a:xfrm>
              <a:off x="1632" y="1680"/>
              <a:ext cx="3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BỈ</a:t>
              </a:r>
              <a:endParaRPr lang="en-US" sz="1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36" name="Text Box 193"/>
            <p:cNvSpPr txBox="1">
              <a:spLocks noChangeArrowheads="1"/>
            </p:cNvSpPr>
            <p:nvPr/>
          </p:nvSpPr>
          <p:spPr bwMode="auto">
            <a:xfrm>
              <a:off x="2487" y="1508"/>
              <a:ext cx="6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ĐỨC</a:t>
              </a:r>
              <a:endPara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37" name="Text Box 194"/>
            <p:cNvSpPr txBox="1">
              <a:spLocks noChangeArrowheads="1"/>
            </p:cNvSpPr>
            <p:nvPr/>
          </p:nvSpPr>
          <p:spPr bwMode="auto">
            <a:xfrm>
              <a:off x="3684" y="367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HY LẠP</a:t>
              </a:r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38" name="Text Box 195"/>
            <p:cNvSpPr txBox="1">
              <a:spLocks noChangeArrowheads="1"/>
            </p:cNvSpPr>
            <p:nvPr/>
          </p:nvSpPr>
          <p:spPr bwMode="auto">
            <a:xfrm>
              <a:off x="4725" y="3666"/>
              <a:ext cx="100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THỔ NHĨ KỲ</a:t>
              </a:r>
              <a:endParaRPr lang="en-US" sz="1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39" name="Text Box 196"/>
            <p:cNvSpPr txBox="1">
              <a:spLocks noChangeArrowheads="1"/>
            </p:cNvSpPr>
            <p:nvPr/>
          </p:nvSpPr>
          <p:spPr bwMode="auto">
            <a:xfrm>
              <a:off x="723" y="3315"/>
              <a:ext cx="91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Phe liên minh</a:t>
              </a:r>
              <a:endParaRPr lang="en-US" sz="1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40" name="Text Box 197"/>
            <p:cNvSpPr txBox="1">
              <a:spLocks noChangeArrowheads="1"/>
            </p:cNvSpPr>
            <p:nvPr/>
          </p:nvSpPr>
          <p:spPr bwMode="auto">
            <a:xfrm>
              <a:off x="720" y="3474"/>
              <a:ext cx="91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Phe hiệp ước</a:t>
              </a:r>
              <a:endParaRPr lang="en-US" sz="1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41" name="Text Box 198"/>
            <p:cNvSpPr txBox="1">
              <a:spLocks noChangeArrowheads="1"/>
            </p:cNvSpPr>
            <p:nvPr/>
          </p:nvSpPr>
          <p:spPr bwMode="auto">
            <a:xfrm>
              <a:off x="705" y="3132"/>
              <a:ext cx="91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 GIẢI</a:t>
              </a:r>
              <a:endParaRPr lang="en-US" sz="16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42" name="Text Box 199"/>
            <p:cNvSpPr txBox="1">
              <a:spLocks noChangeArrowheads="1"/>
            </p:cNvSpPr>
            <p:nvPr/>
          </p:nvSpPr>
          <p:spPr bwMode="auto">
            <a:xfrm>
              <a:off x="693" y="3648"/>
              <a:ext cx="10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Biên giới quốc gia</a:t>
              </a:r>
              <a:endParaRPr lang="en-US" sz="1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0981" name="Freeform 213"/>
          <p:cNvSpPr/>
          <p:nvPr/>
        </p:nvSpPr>
        <p:spPr bwMode="auto">
          <a:xfrm rot="9601904">
            <a:off x="6858018" y="3810029"/>
            <a:ext cx="325439" cy="1292225"/>
          </a:xfrm>
          <a:custGeom>
            <a:avLst/>
            <a:gdLst>
              <a:gd name="T0" fmla="*/ 0 w 240"/>
              <a:gd name="T1" fmla="*/ 288 h 1440"/>
              <a:gd name="T2" fmla="*/ 96 w 240"/>
              <a:gd name="T3" fmla="*/ 0 h 1440"/>
              <a:gd name="T4" fmla="*/ 192 w 240"/>
              <a:gd name="T5" fmla="*/ 288 h 1440"/>
              <a:gd name="T6" fmla="*/ 144 w 240"/>
              <a:gd name="T7" fmla="*/ 240 h 1440"/>
              <a:gd name="T8" fmla="*/ 240 w 240"/>
              <a:gd name="T9" fmla="*/ 1440 h 1440"/>
              <a:gd name="T10" fmla="*/ 48 w 240"/>
              <a:gd name="T11" fmla="*/ 1344 h 1440"/>
              <a:gd name="T12" fmla="*/ 72 w 240"/>
              <a:gd name="T13" fmla="*/ 234 h 1440"/>
              <a:gd name="T14" fmla="*/ 0 w 240"/>
              <a:gd name="T15" fmla="*/ 288 h 14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0"/>
              <a:gd name="T25" fmla="*/ 0 h 1440"/>
              <a:gd name="T26" fmla="*/ 240 w 240"/>
              <a:gd name="T27" fmla="*/ 1440 h 144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0" h="144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982" name="Text Box 214"/>
          <p:cNvSpPr txBox="1">
            <a:spLocks noChangeArrowheads="1"/>
          </p:cNvSpPr>
          <p:nvPr/>
        </p:nvSpPr>
        <p:spPr bwMode="auto">
          <a:xfrm>
            <a:off x="7620000" y="3962429"/>
            <a:ext cx="2436813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28/7/1914, </a:t>
            </a:r>
            <a:r>
              <a:rPr lang="en-US" altLang="zh-CN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Áo</a:t>
            </a:r>
            <a:r>
              <a:rPr lang="en-US" altLang="zh-CN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Hung </a:t>
            </a:r>
            <a:r>
              <a:rPr lang="en-US" altLang="zh-CN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tấn</a:t>
            </a:r>
            <a:r>
              <a:rPr lang="en-US" altLang="zh-CN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altLang="zh-CN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Xécbi</a:t>
            </a:r>
            <a:endParaRPr lang="en-US" sz="2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15"/>
          <p:cNvGrpSpPr/>
          <p:nvPr/>
        </p:nvGrpSpPr>
        <p:grpSpPr bwMode="auto">
          <a:xfrm rot="-193409">
            <a:off x="6324601" y="2133629"/>
            <a:ext cx="1438275" cy="530225"/>
            <a:chOff x="1248" y="1740"/>
            <a:chExt cx="2832" cy="690"/>
          </a:xfrm>
        </p:grpSpPr>
        <p:sp>
          <p:nvSpPr>
            <p:cNvPr id="7186" name="Freeform 216"/>
            <p:cNvSpPr/>
            <p:nvPr/>
          </p:nvSpPr>
          <p:spPr bwMode="auto">
            <a:xfrm>
              <a:off x="2976" y="1740"/>
              <a:ext cx="1104" cy="288"/>
            </a:xfrm>
            <a:custGeom>
              <a:avLst/>
              <a:gdLst>
                <a:gd name="T0" fmla="*/ 0 w 1104"/>
                <a:gd name="T1" fmla="*/ 96 h 288"/>
                <a:gd name="T2" fmla="*/ 912 w 1104"/>
                <a:gd name="T3" fmla="*/ 96 h 288"/>
                <a:gd name="T4" fmla="*/ 768 w 1104"/>
                <a:gd name="T5" fmla="*/ 0 h 288"/>
                <a:gd name="T6" fmla="*/ 1104 w 1104"/>
                <a:gd name="T7" fmla="*/ 96 h 288"/>
                <a:gd name="T8" fmla="*/ 864 w 1104"/>
                <a:gd name="T9" fmla="*/ 288 h 288"/>
                <a:gd name="T10" fmla="*/ 912 w 1104"/>
                <a:gd name="T11" fmla="*/ 144 h 288"/>
                <a:gd name="T12" fmla="*/ 48 w 1104"/>
                <a:gd name="T13" fmla="*/ 288 h 288"/>
                <a:gd name="T14" fmla="*/ 0 w 1104"/>
                <a:gd name="T15" fmla="*/ 96 h 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04"/>
                <a:gd name="T25" fmla="*/ 0 h 288"/>
                <a:gd name="T26" fmla="*/ 1104 w 1104"/>
                <a:gd name="T27" fmla="*/ 288 h 2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04" h="288">
                  <a:moveTo>
                    <a:pt x="0" y="96"/>
                  </a:moveTo>
                  <a:lnTo>
                    <a:pt x="912" y="96"/>
                  </a:lnTo>
                  <a:lnTo>
                    <a:pt x="768" y="0"/>
                  </a:lnTo>
                  <a:lnTo>
                    <a:pt x="1104" y="96"/>
                  </a:lnTo>
                  <a:lnTo>
                    <a:pt x="864" y="288"/>
                  </a:lnTo>
                  <a:lnTo>
                    <a:pt x="912" y="144"/>
                  </a:lnTo>
                  <a:lnTo>
                    <a:pt x="48" y="28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B800B8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7" name="Freeform 217"/>
            <p:cNvSpPr/>
            <p:nvPr/>
          </p:nvSpPr>
          <p:spPr bwMode="auto">
            <a:xfrm>
              <a:off x="1488" y="1824"/>
              <a:ext cx="2112" cy="480"/>
            </a:xfrm>
            <a:custGeom>
              <a:avLst/>
              <a:gdLst>
                <a:gd name="T0" fmla="*/ 96 w 2104"/>
                <a:gd name="T1" fmla="*/ 224 h 432"/>
                <a:gd name="T2" fmla="*/ 816 w 2104"/>
                <a:gd name="T3" fmla="*/ 32 h 432"/>
                <a:gd name="T4" fmla="*/ 1920 w 2104"/>
                <a:gd name="T5" fmla="*/ 32 h 432"/>
                <a:gd name="T6" fmla="*/ 1920 w 2104"/>
                <a:gd name="T7" fmla="*/ 128 h 432"/>
                <a:gd name="T8" fmla="*/ 1104 w 2104"/>
                <a:gd name="T9" fmla="*/ 224 h 432"/>
                <a:gd name="T10" fmla="*/ 528 w 2104"/>
                <a:gd name="T11" fmla="*/ 320 h 432"/>
                <a:gd name="T12" fmla="*/ 240 w 2104"/>
                <a:gd name="T13" fmla="*/ 416 h 432"/>
                <a:gd name="T14" fmla="*/ 96 w 2104"/>
                <a:gd name="T15" fmla="*/ 224 h 4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04"/>
                <a:gd name="T25" fmla="*/ 0 h 432"/>
                <a:gd name="T26" fmla="*/ 2104 w 2104"/>
                <a:gd name="T27" fmla="*/ 432 h 4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04" h="432">
                  <a:moveTo>
                    <a:pt x="96" y="224"/>
                  </a:moveTo>
                  <a:cubicBezTo>
                    <a:pt x="192" y="160"/>
                    <a:pt x="512" y="64"/>
                    <a:pt x="816" y="32"/>
                  </a:cubicBezTo>
                  <a:cubicBezTo>
                    <a:pt x="1120" y="0"/>
                    <a:pt x="1736" y="16"/>
                    <a:pt x="1920" y="32"/>
                  </a:cubicBezTo>
                  <a:cubicBezTo>
                    <a:pt x="2104" y="48"/>
                    <a:pt x="2056" y="96"/>
                    <a:pt x="1920" y="128"/>
                  </a:cubicBezTo>
                  <a:cubicBezTo>
                    <a:pt x="1784" y="160"/>
                    <a:pt x="1336" y="192"/>
                    <a:pt x="1104" y="224"/>
                  </a:cubicBezTo>
                  <a:cubicBezTo>
                    <a:pt x="872" y="256"/>
                    <a:pt x="672" y="288"/>
                    <a:pt x="528" y="320"/>
                  </a:cubicBezTo>
                  <a:cubicBezTo>
                    <a:pt x="384" y="352"/>
                    <a:pt x="312" y="432"/>
                    <a:pt x="240" y="416"/>
                  </a:cubicBezTo>
                  <a:cubicBezTo>
                    <a:pt x="168" y="400"/>
                    <a:pt x="0" y="288"/>
                    <a:pt x="96" y="224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B800B8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8" name="Freeform 218"/>
            <p:cNvSpPr/>
            <p:nvPr/>
          </p:nvSpPr>
          <p:spPr bwMode="auto">
            <a:xfrm>
              <a:off x="1248" y="2046"/>
              <a:ext cx="576" cy="384"/>
            </a:xfrm>
            <a:custGeom>
              <a:avLst/>
              <a:gdLst>
                <a:gd name="T0" fmla="*/ 96 w 576"/>
                <a:gd name="T1" fmla="*/ 144 h 336"/>
                <a:gd name="T2" fmla="*/ 384 w 576"/>
                <a:gd name="T3" fmla="*/ 0 h 336"/>
                <a:gd name="T4" fmla="*/ 576 w 576"/>
                <a:gd name="T5" fmla="*/ 192 h 336"/>
                <a:gd name="T6" fmla="*/ 336 w 576"/>
                <a:gd name="T7" fmla="*/ 336 h 336"/>
                <a:gd name="T8" fmla="*/ 0 w 576"/>
                <a:gd name="T9" fmla="*/ 192 h 336"/>
                <a:gd name="T10" fmla="*/ 96 w 576"/>
                <a:gd name="T11" fmla="*/ 144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6"/>
                <a:gd name="T19" fmla="*/ 0 h 336"/>
                <a:gd name="T20" fmla="*/ 576 w 576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6" h="336">
                  <a:moveTo>
                    <a:pt x="96" y="144"/>
                  </a:moveTo>
                  <a:lnTo>
                    <a:pt x="384" y="0"/>
                  </a:lnTo>
                  <a:lnTo>
                    <a:pt x="576" y="192"/>
                  </a:lnTo>
                  <a:lnTo>
                    <a:pt x="336" y="336"/>
                  </a:lnTo>
                  <a:lnTo>
                    <a:pt x="0" y="192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B800B8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0988" name="Text Box 220"/>
          <p:cNvSpPr txBox="1">
            <a:spLocks noChangeArrowheads="1"/>
          </p:cNvSpPr>
          <p:nvPr/>
        </p:nvSpPr>
        <p:spPr bwMode="auto">
          <a:xfrm>
            <a:off x="6559843" y="1546225"/>
            <a:ext cx="385445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- 1/8, </a:t>
            </a:r>
            <a:r>
              <a:rPr lang="en-US" altLang="zh-CN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Đức</a:t>
            </a:r>
            <a:r>
              <a:rPr lang="en-US" altLang="zh-CN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tuyên</a:t>
            </a:r>
            <a:r>
              <a:rPr lang="en-US" altLang="zh-CN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chiên</a:t>
            </a:r>
            <a:r>
              <a:rPr lang="en-US" altLang="zh-CN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altLang="zh-CN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Nga</a:t>
            </a:r>
            <a:endParaRPr 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989" name="Freeform 221"/>
          <p:cNvSpPr/>
          <p:nvPr/>
        </p:nvSpPr>
        <p:spPr bwMode="auto">
          <a:xfrm rot="-6793981">
            <a:off x="4441032" y="2628135"/>
            <a:ext cx="247650" cy="1512887"/>
          </a:xfrm>
          <a:custGeom>
            <a:avLst/>
            <a:gdLst>
              <a:gd name="T0" fmla="*/ 0 w 336"/>
              <a:gd name="T1" fmla="*/ 336 h 1632"/>
              <a:gd name="T2" fmla="*/ 144 w 336"/>
              <a:gd name="T3" fmla="*/ 0 h 1632"/>
              <a:gd name="T4" fmla="*/ 288 w 336"/>
              <a:gd name="T5" fmla="*/ 336 h 1632"/>
              <a:gd name="T6" fmla="*/ 192 w 336"/>
              <a:gd name="T7" fmla="*/ 288 h 1632"/>
              <a:gd name="T8" fmla="*/ 336 w 336"/>
              <a:gd name="T9" fmla="*/ 1632 h 1632"/>
              <a:gd name="T10" fmla="*/ 192 w 336"/>
              <a:gd name="T11" fmla="*/ 1440 h 1632"/>
              <a:gd name="T12" fmla="*/ 48 w 336"/>
              <a:gd name="T13" fmla="*/ 1632 h 1632"/>
              <a:gd name="T14" fmla="*/ 114 w 336"/>
              <a:gd name="T15" fmla="*/ 294 h 1632"/>
              <a:gd name="T16" fmla="*/ 0 w 336"/>
              <a:gd name="T17" fmla="*/ 336 h 16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6"/>
              <a:gd name="T28" fmla="*/ 0 h 1632"/>
              <a:gd name="T29" fmla="*/ 336 w 336"/>
              <a:gd name="T30" fmla="*/ 1632 h 16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6" h="1632">
                <a:moveTo>
                  <a:pt x="0" y="336"/>
                </a:moveTo>
                <a:lnTo>
                  <a:pt x="144" y="0"/>
                </a:lnTo>
                <a:lnTo>
                  <a:pt x="288" y="336"/>
                </a:lnTo>
                <a:lnTo>
                  <a:pt x="192" y="288"/>
                </a:lnTo>
                <a:lnTo>
                  <a:pt x="336" y="1632"/>
                </a:lnTo>
                <a:lnTo>
                  <a:pt x="192" y="1440"/>
                </a:lnTo>
                <a:lnTo>
                  <a:pt x="48" y="1632"/>
                </a:lnTo>
                <a:lnTo>
                  <a:pt x="114" y="294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990" name="Text Box 222"/>
          <p:cNvSpPr txBox="1">
            <a:spLocks noChangeArrowheads="1"/>
          </p:cNvSpPr>
          <p:nvPr/>
        </p:nvSpPr>
        <p:spPr bwMode="auto">
          <a:xfrm>
            <a:off x="2895599" y="4114802"/>
            <a:ext cx="320199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3/8, </a:t>
            </a:r>
            <a:r>
              <a:rPr lang="en-US" altLang="zh-CN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Đức</a:t>
            </a:r>
            <a:r>
              <a:rPr lang="en-US" altLang="zh-CN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tuyên</a:t>
            </a:r>
            <a:r>
              <a:rPr lang="en-US" altLang="zh-CN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chiến</a:t>
            </a:r>
            <a:r>
              <a:rPr lang="en-US" altLang="zh-CN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Pháp</a:t>
            </a:r>
            <a:endParaRPr 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991" name="Text Box 223"/>
          <p:cNvSpPr txBox="1">
            <a:spLocks noChangeArrowheads="1"/>
          </p:cNvSpPr>
          <p:nvPr/>
        </p:nvSpPr>
        <p:spPr bwMode="auto">
          <a:xfrm>
            <a:off x="4241515" y="1456841"/>
            <a:ext cx="17526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4/8, </a:t>
            </a:r>
            <a:r>
              <a:rPr lang="en-US" altLang="zh-CN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Anh</a:t>
            </a:r>
            <a:r>
              <a:rPr lang="en-US" altLang="zh-CN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tuyên</a:t>
            </a:r>
            <a:r>
              <a:rPr lang="en-US" altLang="zh-CN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chiến</a:t>
            </a:r>
            <a:r>
              <a:rPr lang="en-US" altLang="zh-CN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altLang="zh-CN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Đức</a:t>
            </a:r>
            <a:endParaRPr 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24"/>
          <p:cNvGrpSpPr/>
          <p:nvPr/>
        </p:nvGrpSpPr>
        <p:grpSpPr bwMode="auto">
          <a:xfrm rot="2550862">
            <a:off x="3224213" y="2249488"/>
            <a:ext cx="1466851" cy="684212"/>
            <a:chOff x="1248" y="1740"/>
            <a:chExt cx="2832" cy="690"/>
          </a:xfrm>
        </p:grpSpPr>
        <p:sp>
          <p:nvSpPr>
            <p:cNvPr id="7183" name="Freeform 225"/>
            <p:cNvSpPr/>
            <p:nvPr/>
          </p:nvSpPr>
          <p:spPr bwMode="auto">
            <a:xfrm>
              <a:off x="2976" y="1740"/>
              <a:ext cx="1104" cy="288"/>
            </a:xfrm>
            <a:custGeom>
              <a:avLst/>
              <a:gdLst>
                <a:gd name="T0" fmla="*/ 0 w 1104"/>
                <a:gd name="T1" fmla="*/ 96 h 288"/>
                <a:gd name="T2" fmla="*/ 912 w 1104"/>
                <a:gd name="T3" fmla="*/ 96 h 288"/>
                <a:gd name="T4" fmla="*/ 768 w 1104"/>
                <a:gd name="T5" fmla="*/ 0 h 288"/>
                <a:gd name="T6" fmla="*/ 1104 w 1104"/>
                <a:gd name="T7" fmla="*/ 96 h 288"/>
                <a:gd name="T8" fmla="*/ 864 w 1104"/>
                <a:gd name="T9" fmla="*/ 288 h 288"/>
                <a:gd name="T10" fmla="*/ 912 w 1104"/>
                <a:gd name="T11" fmla="*/ 144 h 288"/>
                <a:gd name="T12" fmla="*/ 48 w 1104"/>
                <a:gd name="T13" fmla="*/ 288 h 288"/>
                <a:gd name="T14" fmla="*/ 0 w 1104"/>
                <a:gd name="T15" fmla="*/ 96 h 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04"/>
                <a:gd name="T25" fmla="*/ 0 h 288"/>
                <a:gd name="T26" fmla="*/ 1104 w 1104"/>
                <a:gd name="T27" fmla="*/ 288 h 2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04" h="288">
                  <a:moveTo>
                    <a:pt x="0" y="96"/>
                  </a:moveTo>
                  <a:lnTo>
                    <a:pt x="912" y="96"/>
                  </a:lnTo>
                  <a:lnTo>
                    <a:pt x="768" y="0"/>
                  </a:lnTo>
                  <a:lnTo>
                    <a:pt x="1104" y="96"/>
                  </a:lnTo>
                  <a:lnTo>
                    <a:pt x="864" y="288"/>
                  </a:lnTo>
                  <a:lnTo>
                    <a:pt x="912" y="144"/>
                  </a:lnTo>
                  <a:lnTo>
                    <a:pt x="48" y="28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EE0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4" name="Freeform 226"/>
            <p:cNvSpPr/>
            <p:nvPr/>
          </p:nvSpPr>
          <p:spPr bwMode="auto">
            <a:xfrm>
              <a:off x="1488" y="1824"/>
              <a:ext cx="2112" cy="480"/>
            </a:xfrm>
            <a:custGeom>
              <a:avLst/>
              <a:gdLst>
                <a:gd name="T0" fmla="*/ 96 w 2104"/>
                <a:gd name="T1" fmla="*/ 224 h 432"/>
                <a:gd name="T2" fmla="*/ 816 w 2104"/>
                <a:gd name="T3" fmla="*/ 32 h 432"/>
                <a:gd name="T4" fmla="*/ 1920 w 2104"/>
                <a:gd name="T5" fmla="*/ 32 h 432"/>
                <a:gd name="T6" fmla="*/ 1920 w 2104"/>
                <a:gd name="T7" fmla="*/ 128 h 432"/>
                <a:gd name="T8" fmla="*/ 1104 w 2104"/>
                <a:gd name="T9" fmla="*/ 224 h 432"/>
                <a:gd name="T10" fmla="*/ 528 w 2104"/>
                <a:gd name="T11" fmla="*/ 320 h 432"/>
                <a:gd name="T12" fmla="*/ 240 w 2104"/>
                <a:gd name="T13" fmla="*/ 416 h 432"/>
                <a:gd name="T14" fmla="*/ 96 w 2104"/>
                <a:gd name="T15" fmla="*/ 224 h 4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04"/>
                <a:gd name="T25" fmla="*/ 0 h 432"/>
                <a:gd name="T26" fmla="*/ 2104 w 2104"/>
                <a:gd name="T27" fmla="*/ 432 h 4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04" h="432">
                  <a:moveTo>
                    <a:pt x="96" y="224"/>
                  </a:moveTo>
                  <a:cubicBezTo>
                    <a:pt x="192" y="160"/>
                    <a:pt x="512" y="64"/>
                    <a:pt x="816" y="32"/>
                  </a:cubicBezTo>
                  <a:cubicBezTo>
                    <a:pt x="1120" y="0"/>
                    <a:pt x="1736" y="16"/>
                    <a:pt x="1920" y="32"/>
                  </a:cubicBezTo>
                  <a:cubicBezTo>
                    <a:pt x="2104" y="48"/>
                    <a:pt x="2056" y="96"/>
                    <a:pt x="1920" y="128"/>
                  </a:cubicBezTo>
                  <a:cubicBezTo>
                    <a:pt x="1784" y="160"/>
                    <a:pt x="1336" y="192"/>
                    <a:pt x="1104" y="224"/>
                  </a:cubicBezTo>
                  <a:cubicBezTo>
                    <a:pt x="872" y="256"/>
                    <a:pt x="672" y="288"/>
                    <a:pt x="528" y="320"/>
                  </a:cubicBezTo>
                  <a:cubicBezTo>
                    <a:pt x="384" y="352"/>
                    <a:pt x="312" y="432"/>
                    <a:pt x="240" y="416"/>
                  </a:cubicBezTo>
                  <a:cubicBezTo>
                    <a:pt x="168" y="400"/>
                    <a:pt x="0" y="288"/>
                    <a:pt x="96" y="224"/>
                  </a:cubicBezTo>
                  <a:close/>
                </a:path>
              </a:pathLst>
            </a:custGeom>
            <a:solidFill>
              <a:srgbClr val="EE0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5" name="Freeform 227"/>
            <p:cNvSpPr/>
            <p:nvPr/>
          </p:nvSpPr>
          <p:spPr bwMode="auto">
            <a:xfrm>
              <a:off x="1248" y="2046"/>
              <a:ext cx="576" cy="384"/>
            </a:xfrm>
            <a:custGeom>
              <a:avLst/>
              <a:gdLst>
                <a:gd name="T0" fmla="*/ 96 w 576"/>
                <a:gd name="T1" fmla="*/ 144 h 336"/>
                <a:gd name="T2" fmla="*/ 384 w 576"/>
                <a:gd name="T3" fmla="*/ 0 h 336"/>
                <a:gd name="T4" fmla="*/ 576 w 576"/>
                <a:gd name="T5" fmla="*/ 192 h 336"/>
                <a:gd name="T6" fmla="*/ 336 w 576"/>
                <a:gd name="T7" fmla="*/ 336 h 336"/>
                <a:gd name="T8" fmla="*/ 0 w 576"/>
                <a:gd name="T9" fmla="*/ 192 h 336"/>
                <a:gd name="T10" fmla="*/ 96 w 576"/>
                <a:gd name="T11" fmla="*/ 144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6"/>
                <a:gd name="T19" fmla="*/ 0 h 336"/>
                <a:gd name="T20" fmla="*/ 576 w 576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6" h="336">
                  <a:moveTo>
                    <a:pt x="96" y="144"/>
                  </a:moveTo>
                  <a:lnTo>
                    <a:pt x="384" y="0"/>
                  </a:lnTo>
                  <a:lnTo>
                    <a:pt x="576" y="192"/>
                  </a:lnTo>
                  <a:lnTo>
                    <a:pt x="336" y="336"/>
                  </a:lnTo>
                  <a:lnTo>
                    <a:pt x="0" y="192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EE00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0996" name="AutoShape 228"/>
          <p:cNvSpPr>
            <a:spLocks noChangeArrowheads="1"/>
          </p:cNvSpPr>
          <p:nvPr/>
        </p:nvSpPr>
        <p:spPr bwMode="auto">
          <a:xfrm>
            <a:off x="4572000" y="2590800"/>
            <a:ext cx="4495800" cy="12192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981" grpId="0" animBg="1"/>
      <p:bldP spid="160982" grpId="0" animBg="1"/>
      <p:bldP spid="160988" grpId="0" animBg="1"/>
      <p:bldP spid="160989" grpId="0" animBg="1"/>
      <p:bldP spid="160990" grpId="0" animBg="1"/>
      <p:bldP spid="160991" grpId="0" animBg="1"/>
      <p:bldP spid="16099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730064" y="322822"/>
            <a:ext cx="10955506" cy="70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Clr>
                <a:schemeClr val="accent1"/>
              </a:buClr>
            </a:pPr>
            <a:r>
              <a:rPr lang="it-IT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</a:t>
            </a:r>
            <a:r>
              <a:rPr lang="it-IT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13:CHIẾN </a:t>
            </a: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TRANH THẾ GIỚI THỨ NHẤT (1914-1918)</a:t>
            </a:r>
            <a:endParaRPr lang="en-US" sz="2800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388592" y="1676399"/>
            <a:ext cx="0" cy="5181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0063" y="889700"/>
            <a:ext cx="3757760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2592" y="1282948"/>
            <a:ext cx="6096000" cy="19541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-28/7/1914,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-Hung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1-3/8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-4/8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410" y="3225108"/>
            <a:ext cx="461055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1.Giai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(1914-1916)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7"/>
          <p:cNvSpPr>
            <a:spLocks noChangeAspect="1" noChangeArrowheads="1" noTextEdit="1"/>
          </p:cNvSpPr>
          <p:nvPr/>
        </p:nvSpPr>
        <p:spPr bwMode="auto">
          <a:xfrm>
            <a:off x="1754188" y="285750"/>
            <a:ext cx="8761412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3" name="Rectangle 9"/>
          <p:cNvSpPr>
            <a:spLocks noChangeArrowheads="1"/>
          </p:cNvSpPr>
          <p:nvPr/>
        </p:nvSpPr>
        <p:spPr bwMode="auto">
          <a:xfrm>
            <a:off x="1752601" y="284164"/>
            <a:ext cx="8761413" cy="6573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SG">
              <a:cs typeface="Arial" panose="020B0604020202020204" pitchFamily="34" charset="0"/>
            </a:endParaRPr>
          </a:p>
        </p:txBody>
      </p:sp>
      <p:grpSp>
        <p:nvGrpSpPr>
          <p:cNvPr id="112644" name="Group 12"/>
          <p:cNvGrpSpPr/>
          <p:nvPr/>
        </p:nvGrpSpPr>
        <p:grpSpPr bwMode="auto">
          <a:xfrm>
            <a:off x="1755776" y="228600"/>
            <a:ext cx="8761413" cy="6345238"/>
            <a:chOff x="239" y="131"/>
            <a:chExt cx="5519" cy="4141"/>
          </a:xfrm>
        </p:grpSpPr>
        <p:sp>
          <p:nvSpPr>
            <p:cNvPr id="112645" name="Rectangle 10"/>
            <p:cNvSpPr>
              <a:spLocks noChangeArrowheads="1"/>
            </p:cNvSpPr>
            <p:nvPr/>
          </p:nvSpPr>
          <p:spPr bwMode="auto">
            <a:xfrm>
              <a:off x="239" y="131"/>
              <a:ext cx="5519" cy="4141"/>
            </a:xfrm>
            <a:prstGeom prst="rect">
              <a:avLst/>
            </a:prstGeom>
            <a:solidFill>
              <a:srgbClr val="3DF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SG">
                <a:cs typeface="Arial" panose="020B0604020202020204" pitchFamily="34" charset="0"/>
              </a:endParaRPr>
            </a:p>
          </p:txBody>
        </p:sp>
        <p:sp>
          <p:nvSpPr>
            <p:cNvPr id="112646" name="Rectangle 11"/>
            <p:cNvSpPr>
              <a:spLocks noChangeArrowheads="1"/>
            </p:cNvSpPr>
            <p:nvPr/>
          </p:nvSpPr>
          <p:spPr bwMode="auto">
            <a:xfrm>
              <a:off x="239" y="131"/>
              <a:ext cx="5519" cy="414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SG">
                <a:cs typeface="Arial" panose="020B0604020202020204" pitchFamily="34" charset="0"/>
              </a:endParaRPr>
            </a:p>
          </p:txBody>
        </p:sp>
      </p:grpSp>
      <p:sp>
        <p:nvSpPr>
          <p:cNvPr id="112647" name="Text Box 248"/>
          <p:cNvSpPr txBox="1">
            <a:spLocks noChangeArrowheads="1"/>
          </p:cNvSpPr>
          <p:nvPr/>
        </p:nvSpPr>
        <p:spPr bwMode="auto">
          <a:xfrm>
            <a:off x="8874125" y="5895975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cs typeface="Arial" panose="020B0604020202020204" pitchFamily="34" charset="0"/>
              </a:rPr>
              <a:t>THỔ NHĨ KỲ</a:t>
            </a:r>
            <a:endParaRPr lang="en-US" sz="1600" b="1">
              <a:cs typeface="Arial" panose="020B0604020202020204" pitchFamily="34" charset="0"/>
            </a:endParaRPr>
          </a:p>
        </p:txBody>
      </p:sp>
      <p:grpSp>
        <p:nvGrpSpPr>
          <p:cNvPr id="112648" name="Group 15"/>
          <p:cNvGrpSpPr/>
          <p:nvPr/>
        </p:nvGrpSpPr>
        <p:grpSpPr bwMode="auto">
          <a:xfrm>
            <a:off x="2001839" y="288926"/>
            <a:ext cx="8262937" cy="5853113"/>
            <a:chOff x="414" y="180"/>
            <a:chExt cx="5169" cy="3687"/>
          </a:xfrm>
        </p:grpSpPr>
        <p:pic>
          <p:nvPicPr>
            <p:cNvPr id="112649" name="Picture 1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" y="190"/>
              <a:ext cx="5151" cy="3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50" name="Rectangle 14"/>
            <p:cNvSpPr>
              <a:spLocks noChangeArrowheads="1"/>
            </p:cNvSpPr>
            <p:nvPr/>
          </p:nvSpPr>
          <p:spPr bwMode="auto">
            <a:xfrm>
              <a:off x="414" y="180"/>
              <a:ext cx="5169" cy="3687"/>
            </a:xfrm>
            <a:prstGeom prst="rect">
              <a:avLst/>
            </a:prstGeom>
            <a:noFill/>
            <a:ln w="26988" cap="rnd">
              <a:solidFill>
                <a:srgbClr val="CC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SG">
                <a:cs typeface="Arial" panose="020B0604020202020204" pitchFamily="34" charset="0"/>
              </a:endParaRPr>
            </a:p>
          </p:txBody>
        </p:sp>
      </p:grpSp>
      <p:grpSp>
        <p:nvGrpSpPr>
          <p:cNvPr id="112651" name="Group 46"/>
          <p:cNvGrpSpPr/>
          <p:nvPr/>
        </p:nvGrpSpPr>
        <p:grpSpPr bwMode="auto">
          <a:xfrm>
            <a:off x="1981200" y="228600"/>
            <a:ext cx="8299450" cy="5888038"/>
            <a:chOff x="420" y="158"/>
            <a:chExt cx="5192" cy="3709"/>
          </a:xfrm>
        </p:grpSpPr>
        <p:grpSp>
          <p:nvGrpSpPr>
            <p:cNvPr id="112652" name="Group 18"/>
            <p:cNvGrpSpPr/>
            <p:nvPr/>
          </p:nvGrpSpPr>
          <p:grpSpPr bwMode="auto">
            <a:xfrm>
              <a:off x="3274" y="158"/>
              <a:ext cx="2338" cy="2696"/>
              <a:chOff x="3274" y="158"/>
              <a:chExt cx="2338" cy="2696"/>
            </a:xfrm>
          </p:grpSpPr>
          <p:sp>
            <p:nvSpPr>
              <p:cNvPr id="112653" name="Freeform 16"/>
              <p:cNvSpPr/>
              <p:nvPr/>
            </p:nvSpPr>
            <p:spPr bwMode="auto">
              <a:xfrm>
                <a:off x="3274" y="158"/>
                <a:ext cx="2338" cy="2696"/>
              </a:xfrm>
              <a:custGeom>
                <a:avLst/>
                <a:gdLst>
                  <a:gd name="T0" fmla="*/ 465 w 10071"/>
                  <a:gd name="T1" fmla="*/ 49 h 11612"/>
                  <a:gd name="T2" fmla="*/ 520 w 10071"/>
                  <a:gd name="T3" fmla="*/ 41 h 11612"/>
                  <a:gd name="T4" fmla="*/ 676 w 10071"/>
                  <a:gd name="T5" fmla="*/ 109 h 11612"/>
                  <a:gd name="T6" fmla="*/ 840 w 10071"/>
                  <a:gd name="T7" fmla="*/ 49 h 11612"/>
                  <a:gd name="T8" fmla="*/ 1113 w 10071"/>
                  <a:gd name="T9" fmla="*/ 64 h 11612"/>
                  <a:gd name="T10" fmla="*/ 1113 w 10071"/>
                  <a:gd name="T11" fmla="*/ 125 h 11612"/>
                  <a:gd name="T12" fmla="*/ 1082 w 10071"/>
                  <a:gd name="T13" fmla="*/ 162 h 11612"/>
                  <a:gd name="T14" fmla="*/ 989 w 10071"/>
                  <a:gd name="T15" fmla="*/ 230 h 11612"/>
                  <a:gd name="T16" fmla="*/ 832 w 10071"/>
                  <a:gd name="T17" fmla="*/ 208 h 11612"/>
                  <a:gd name="T18" fmla="*/ 676 w 10071"/>
                  <a:gd name="T19" fmla="*/ 253 h 11612"/>
                  <a:gd name="T20" fmla="*/ 582 w 10071"/>
                  <a:gd name="T21" fmla="*/ 306 h 11612"/>
                  <a:gd name="T22" fmla="*/ 637 w 10071"/>
                  <a:gd name="T23" fmla="*/ 427 h 11612"/>
                  <a:gd name="T24" fmla="*/ 684 w 10071"/>
                  <a:gd name="T25" fmla="*/ 510 h 11612"/>
                  <a:gd name="T26" fmla="*/ 598 w 10071"/>
                  <a:gd name="T27" fmla="*/ 661 h 11612"/>
                  <a:gd name="T28" fmla="*/ 496 w 10071"/>
                  <a:gd name="T29" fmla="*/ 570 h 11612"/>
                  <a:gd name="T30" fmla="*/ 411 w 10071"/>
                  <a:gd name="T31" fmla="*/ 609 h 11612"/>
                  <a:gd name="T32" fmla="*/ 372 w 10071"/>
                  <a:gd name="T33" fmla="*/ 661 h 11612"/>
                  <a:gd name="T34" fmla="*/ 341 w 10071"/>
                  <a:gd name="T35" fmla="*/ 858 h 11612"/>
                  <a:gd name="T36" fmla="*/ 403 w 10071"/>
                  <a:gd name="T37" fmla="*/ 926 h 11612"/>
                  <a:gd name="T38" fmla="*/ 395 w 10071"/>
                  <a:gd name="T39" fmla="*/ 1319 h 11612"/>
                  <a:gd name="T40" fmla="*/ 387 w 10071"/>
                  <a:gd name="T41" fmla="*/ 1312 h 11612"/>
                  <a:gd name="T42" fmla="*/ 123 w 10071"/>
                  <a:gd name="T43" fmla="*/ 1417 h 11612"/>
                  <a:gd name="T44" fmla="*/ 68 w 10071"/>
                  <a:gd name="T45" fmla="*/ 1501 h 11612"/>
                  <a:gd name="T46" fmla="*/ 75 w 10071"/>
                  <a:gd name="T47" fmla="*/ 1742 h 11612"/>
                  <a:gd name="T48" fmla="*/ 130 w 10071"/>
                  <a:gd name="T49" fmla="*/ 1833 h 11612"/>
                  <a:gd name="T50" fmla="*/ 349 w 10071"/>
                  <a:gd name="T51" fmla="*/ 1894 h 11612"/>
                  <a:gd name="T52" fmla="*/ 411 w 10071"/>
                  <a:gd name="T53" fmla="*/ 1818 h 11612"/>
                  <a:gd name="T54" fmla="*/ 622 w 10071"/>
                  <a:gd name="T55" fmla="*/ 1833 h 11612"/>
                  <a:gd name="T56" fmla="*/ 700 w 10071"/>
                  <a:gd name="T57" fmla="*/ 1810 h 11612"/>
                  <a:gd name="T58" fmla="*/ 778 w 10071"/>
                  <a:gd name="T59" fmla="*/ 1810 h 11612"/>
                  <a:gd name="T60" fmla="*/ 840 w 10071"/>
                  <a:gd name="T61" fmla="*/ 1902 h 11612"/>
                  <a:gd name="T62" fmla="*/ 973 w 10071"/>
                  <a:gd name="T63" fmla="*/ 1962 h 11612"/>
                  <a:gd name="T64" fmla="*/ 1043 w 10071"/>
                  <a:gd name="T65" fmla="*/ 2144 h 11612"/>
                  <a:gd name="T66" fmla="*/ 1144 w 10071"/>
                  <a:gd name="T67" fmla="*/ 2212 h 11612"/>
                  <a:gd name="T68" fmla="*/ 1269 w 10071"/>
                  <a:gd name="T69" fmla="*/ 2355 h 11612"/>
                  <a:gd name="T70" fmla="*/ 1308 w 10071"/>
                  <a:gd name="T71" fmla="*/ 2393 h 11612"/>
                  <a:gd name="T72" fmla="*/ 1362 w 10071"/>
                  <a:gd name="T73" fmla="*/ 2545 h 11612"/>
                  <a:gd name="T74" fmla="*/ 1440 w 10071"/>
                  <a:gd name="T75" fmla="*/ 2681 h 11612"/>
                  <a:gd name="T76" fmla="*/ 1573 w 10071"/>
                  <a:gd name="T77" fmla="*/ 2681 h 11612"/>
                  <a:gd name="T78" fmla="*/ 1511 w 10071"/>
                  <a:gd name="T79" fmla="*/ 2628 h 11612"/>
                  <a:gd name="T80" fmla="*/ 1597 w 10071"/>
                  <a:gd name="T81" fmla="*/ 2552 h 11612"/>
                  <a:gd name="T82" fmla="*/ 1659 w 10071"/>
                  <a:gd name="T83" fmla="*/ 2454 h 11612"/>
                  <a:gd name="T84" fmla="*/ 1729 w 10071"/>
                  <a:gd name="T85" fmla="*/ 2423 h 11612"/>
                  <a:gd name="T86" fmla="*/ 1791 w 10071"/>
                  <a:gd name="T87" fmla="*/ 2386 h 11612"/>
                  <a:gd name="T88" fmla="*/ 2042 w 10071"/>
                  <a:gd name="T89" fmla="*/ 2461 h 11612"/>
                  <a:gd name="T90" fmla="*/ 2244 w 10071"/>
                  <a:gd name="T91" fmla="*/ 2363 h 11612"/>
                  <a:gd name="T92" fmla="*/ 2190 w 10071"/>
                  <a:gd name="T93" fmla="*/ 2431 h 11612"/>
                  <a:gd name="T94" fmla="*/ 2268 w 10071"/>
                  <a:gd name="T95" fmla="*/ 2348 h 11612"/>
                  <a:gd name="T96" fmla="*/ 2338 w 10071"/>
                  <a:gd name="T97" fmla="*/ 2295 h 11612"/>
                  <a:gd name="T98" fmla="*/ 437 w 10071"/>
                  <a:gd name="T99" fmla="*/ 19 h 1161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071"/>
                  <a:gd name="T151" fmla="*/ 0 h 11612"/>
                  <a:gd name="T152" fmla="*/ 10071 w 10071"/>
                  <a:gd name="T153" fmla="*/ 11612 h 1161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071" h="11612">
                    <a:moveTo>
                      <a:pt x="1882" y="83"/>
                    </a:moveTo>
                    <a:cubicBezTo>
                      <a:pt x="2078" y="0"/>
                      <a:pt x="1873" y="54"/>
                      <a:pt x="2005" y="211"/>
                    </a:cubicBezTo>
                    <a:cubicBezTo>
                      <a:pt x="2035" y="244"/>
                      <a:pt x="2095" y="231"/>
                      <a:pt x="2137" y="244"/>
                    </a:cubicBezTo>
                    <a:cubicBezTo>
                      <a:pt x="2172" y="223"/>
                      <a:pt x="2201" y="186"/>
                      <a:pt x="2240" y="178"/>
                    </a:cubicBezTo>
                    <a:cubicBezTo>
                      <a:pt x="2478" y="140"/>
                      <a:pt x="2227" y="467"/>
                      <a:pt x="2308" y="504"/>
                    </a:cubicBezTo>
                    <a:cubicBezTo>
                      <a:pt x="2491" y="586"/>
                      <a:pt x="2712" y="483"/>
                      <a:pt x="2913" y="471"/>
                    </a:cubicBezTo>
                    <a:cubicBezTo>
                      <a:pt x="2993" y="235"/>
                      <a:pt x="3262" y="264"/>
                      <a:pt x="3483" y="244"/>
                    </a:cubicBezTo>
                    <a:cubicBezTo>
                      <a:pt x="3530" y="231"/>
                      <a:pt x="3573" y="223"/>
                      <a:pt x="3619" y="211"/>
                    </a:cubicBezTo>
                    <a:cubicBezTo>
                      <a:pt x="3688" y="190"/>
                      <a:pt x="3820" y="145"/>
                      <a:pt x="3820" y="145"/>
                    </a:cubicBezTo>
                    <a:cubicBezTo>
                      <a:pt x="4147" y="186"/>
                      <a:pt x="4467" y="239"/>
                      <a:pt x="4795" y="277"/>
                    </a:cubicBezTo>
                    <a:cubicBezTo>
                      <a:pt x="4978" y="388"/>
                      <a:pt x="5127" y="260"/>
                      <a:pt x="5199" y="471"/>
                    </a:cubicBezTo>
                    <a:cubicBezTo>
                      <a:pt x="5072" y="512"/>
                      <a:pt x="4923" y="487"/>
                      <a:pt x="4795" y="537"/>
                    </a:cubicBezTo>
                    <a:cubicBezTo>
                      <a:pt x="4761" y="549"/>
                      <a:pt x="4782" y="607"/>
                      <a:pt x="4761" y="632"/>
                    </a:cubicBezTo>
                    <a:cubicBezTo>
                      <a:pt x="4735" y="661"/>
                      <a:pt x="4693" y="677"/>
                      <a:pt x="4659" y="698"/>
                    </a:cubicBezTo>
                    <a:cubicBezTo>
                      <a:pt x="4360" y="640"/>
                      <a:pt x="4582" y="628"/>
                      <a:pt x="4458" y="863"/>
                    </a:cubicBezTo>
                    <a:cubicBezTo>
                      <a:pt x="4424" y="933"/>
                      <a:pt x="4322" y="945"/>
                      <a:pt x="4258" y="991"/>
                    </a:cubicBezTo>
                    <a:cubicBezTo>
                      <a:pt x="3768" y="954"/>
                      <a:pt x="3905" y="991"/>
                      <a:pt x="3619" y="797"/>
                    </a:cubicBezTo>
                    <a:cubicBezTo>
                      <a:pt x="3607" y="830"/>
                      <a:pt x="3611" y="871"/>
                      <a:pt x="3585" y="896"/>
                    </a:cubicBezTo>
                    <a:cubicBezTo>
                      <a:pt x="3496" y="983"/>
                      <a:pt x="3053" y="987"/>
                      <a:pt x="2981" y="991"/>
                    </a:cubicBezTo>
                    <a:cubicBezTo>
                      <a:pt x="2959" y="1024"/>
                      <a:pt x="2947" y="1069"/>
                      <a:pt x="2913" y="1090"/>
                    </a:cubicBezTo>
                    <a:cubicBezTo>
                      <a:pt x="2853" y="1127"/>
                      <a:pt x="2781" y="1135"/>
                      <a:pt x="2712" y="1156"/>
                    </a:cubicBezTo>
                    <a:cubicBezTo>
                      <a:pt x="2644" y="1177"/>
                      <a:pt x="2555" y="1276"/>
                      <a:pt x="2508" y="1317"/>
                    </a:cubicBezTo>
                    <a:cubicBezTo>
                      <a:pt x="2555" y="1503"/>
                      <a:pt x="2516" y="1614"/>
                      <a:pt x="2712" y="1676"/>
                    </a:cubicBezTo>
                    <a:cubicBezTo>
                      <a:pt x="2725" y="1730"/>
                      <a:pt x="2704" y="1800"/>
                      <a:pt x="2746" y="1837"/>
                    </a:cubicBezTo>
                    <a:cubicBezTo>
                      <a:pt x="2832" y="1907"/>
                      <a:pt x="2968" y="1874"/>
                      <a:pt x="3079" y="1903"/>
                    </a:cubicBezTo>
                    <a:cubicBezTo>
                      <a:pt x="3045" y="2019"/>
                      <a:pt x="3019" y="2097"/>
                      <a:pt x="2947" y="2196"/>
                    </a:cubicBezTo>
                    <a:cubicBezTo>
                      <a:pt x="2866" y="2431"/>
                      <a:pt x="3070" y="2712"/>
                      <a:pt x="2810" y="2881"/>
                    </a:cubicBezTo>
                    <a:cubicBezTo>
                      <a:pt x="2734" y="2869"/>
                      <a:pt x="2644" y="2886"/>
                      <a:pt x="2576" y="2848"/>
                    </a:cubicBezTo>
                    <a:cubicBezTo>
                      <a:pt x="2491" y="2803"/>
                      <a:pt x="2376" y="2654"/>
                      <a:pt x="2376" y="2654"/>
                    </a:cubicBezTo>
                    <a:cubicBezTo>
                      <a:pt x="2329" y="2522"/>
                      <a:pt x="2270" y="2498"/>
                      <a:pt x="2137" y="2456"/>
                    </a:cubicBezTo>
                    <a:cubicBezTo>
                      <a:pt x="2035" y="2469"/>
                      <a:pt x="1929" y="2448"/>
                      <a:pt x="1835" y="2489"/>
                    </a:cubicBezTo>
                    <a:cubicBezTo>
                      <a:pt x="1788" y="2510"/>
                      <a:pt x="1805" y="2588"/>
                      <a:pt x="1771" y="2621"/>
                    </a:cubicBezTo>
                    <a:cubicBezTo>
                      <a:pt x="1746" y="2646"/>
                      <a:pt x="1703" y="2642"/>
                      <a:pt x="1669" y="2654"/>
                    </a:cubicBezTo>
                    <a:cubicBezTo>
                      <a:pt x="1648" y="2720"/>
                      <a:pt x="1622" y="2782"/>
                      <a:pt x="1601" y="2848"/>
                    </a:cubicBezTo>
                    <a:cubicBezTo>
                      <a:pt x="1588" y="2881"/>
                      <a:pt x="1567" y="2948"/>
                      <a:pt x="1567" y="2948"/>
                    </a:cubicBezTo>
                    <a:cubicBezTo>
                      <a:pt x="1533" y="3195"/>
                      <a:pt x="1554" y="3464"/>
                      <a:pt x="1469" y="3695"/>
                    </a:cubicBezTo>
                    <a:cubicBezTo>
                      <a:pt x="1554" y="4021"/>
                      <a:pt x="1426" y="3691"/>
                      <a:pt x="1601" y="3860"/>
                    </a:cubicBezTo>
                    <a:cubicBezTo>
                      <a:pt x="1776" y="4029"/>
                      <a:pt x="1469" y="3901"/>
                      <a:pt x="1737" y="3988"/>
                    </a:cubicBezTo>
                    <a:cubicBezTo>
                      <a:pt x="1929" y="4116"/>
                      <a:pt x="1912" y="4318"/>
                      <a:pt x="2108" y="4446"/>
                    </a:cubicBezTo>
                    <a:cubicBezTo>
                      <a:pt x="2406" y="4892"/>
                      <a:pt x="2206" y="5536"/>
                      <a:pt x="1703" y="5680"/>
                    </a:cubicBezTo>
                    <a:cubicBezTo>
                      <a:pt x="1724" y="5647"/>
                      <a:pt x="1801" y="5610"/>
                      <a:pt x="1771" y="5585"/>
                    </a:cubicBezTo>
                    <a:cubicBezTo>
                      <a:pt x="1741" y="5561"/>
                      <a:pt x="1690" y="5618"/>
                      <a:pt x="1669" y="5651"/>
                    </a:cubicBezTo>
                    <a:cubicBezTo>
                      <a:pt x="1631" y="5709"/>
                      <a:pt x="1669" y="5825"/>
                      <a:pt x="1601" y="5845"/>
                    </a:cubicBezTo>
                    <a:cubicBezTo>
                      <a:pt x="1239" y="5965"/>
                      <a:pt x="915" y="6064"/>
                      <a:pt x="528" y="6105"/>
                    </a:cubicBezTo>
                    <a:cubicBezTo>
                      <a:pt x="515" y="6163"/>
                      <a:pt x="434" y="6390"/>
                      <a:pt x="392" y="6432"/>
                    </a:cubicBezTo>
                    <a:cubicBezTo>
                      <a:pt x="366" y="6456"/>
                      <a:pt x="328" y="6452"/>
                      <a:pt x="294" y="6465"/>
                    </a:cubicBezTo>
                    <a:cubicBezTo>
                      <a:pt x="170" y="6642"/>
                      <a:pt x="140" y="6688"/>
                      <a:pt x="89" y="6886"/>
                    </a:cubicBezTo>
                    <a:cubicBezTo>
                      <a:pt x="132" y="7567"/>
                      <a:pt x="0" y="7299"/>
                      <a:pt x="323" y="7505"/>
                    </a:cubicBezTo>
                    <a:cubicBezTo>
                      <a:pt x="400" y="7732"/>
                      <a:pt x="294" y="7468"/>
                      <a:pt x="460" y="7703"/>
                    </a:cubicBezTo>
                    <a:cubicBezTo>
                      <a:pt x="502" y="7765"/>
                      <a:pt x="519" y="7835"/>
                      <a:pt x="562" y="7897"/>
                    </a:cubicBezTo>
                    <a:cubicBezTo>
                      <a:pt x="600" y="8050"/>
                      <a:pt x="626" y="8103"/>
                      <a:pt x="762" y="8190"/>
                    </a:cubicBezTo>
                    <a:cubicBezTo>
                      <a:pt x="1009" y="8178"/>
                      <a:pt x="1256" y="8178"/>
                      <a:pt x="1503" y="8157"/>
                    </a:cubicBezTo>
                    <a:cubicBezTo>
                      <a:pt x="1550" y="8153"/>
                      <a:pt x="1614" y="8161"/>
                      <a:pt x="1635" y="8124"/>
                    </a:cubicBezTo>
                    <a:cubicBezTo>
                      <a:pt x="1831" y="7777"/>
                      <a:pt x="1520" y="7914"/>
                      <a:pt x="1771" y="7831"/>
                    </a:cubicBezTo>
                    <a:cubicBezTo>
                      <a:pt x="1903" y="7876"/>
                      <a:pt x="1980" y="7839"/>
                      <a:pt x="2108" y="7798"/>
                    </a:cubicBezTo>
                    <a:cubicBezTo>
                      <a:pt x="2304" y="7831"/>
                      <a:pt x="2478" y="7872"/>
                      <a:pt x="2678" y="7897"/>
                    </a:cubicBezTo>
                    <a:cubicBezTo>
                      <a:pt x="2781" y="7922"/>
                      <a:pt x="2874" y="7967"/>
                      <a:pt x="2981" y="7897"/>
                    </a:cubicBezTo>
                    <a:cubicBezTo>
                      <a:pt x="3010" y="7876"/>
                      <a:pt x="2993" y="7827"/>
                      <a:pt x="3015" y="7798"/>
                    </a:cubicBezTo>
                    <a:cubicBezTo>
                      <a:pt x="3040" y="7769"/>
                      <a:pt x="3079" y="7757"/>
                      <a:pt x="3113" y="7736"/>
                    </a:cubicBezTo>
                    <a:cubicBezTo>
                      <a:pt x="3194" y="7757"/>
                      <a:pt x="3283" y="7753"/>
                      <a:pt x="3351" y="7798"/>
                    </a:cubicBezTo>
                    <a:cubicBezTo>
                      <a:pt x="3415" y="7843"/>
                      <a:pt x="3419" y="7934"/>
                      <a:pt x="3449" y="7996"/>
                    </a:cubicBezTo>
                    <a:cubicBezTo>
                      <a:pt x="3492" y="8079"/>
                      <a:pt x="3551" y="8124"/>
                      <a:pt x="3619" y="8190"/>
                    </a:cubicBezTo>
                    <a:cubicBezTo>
                      <a:pt x="3683" y="8380"/>
                      <a:pt x="3781" y="8359"/>
                      <a:pt x="3986" y="8384"/>
                    </a:cubicBezTo>
                    <a:cubicBezTo>
                      <a:pt x="4054" y="8405"/>
                      <a:pt x="4122" y="8430"/>
                      <a:pt x="4190" y="8450"/>
                    </a:cubicBezTo>
                    <a:cubicBezTo>
                      <a:pt x="4224" y="8463"/>
                      <a:pt x="4288" y="8483"/>
                      <a:pt x="4288" y="8483"/>
                    </a:cubicBezTo>
                    <a:cubicBezTo>
                      <a:pt x="4373" y="8731"/>
                      <a:pt x="4407" y="8987"/>
                      <a:pt x="4492" y="9235"/>
                    </a:cubicBezTo>
                    <a:cubicBezTo>
                      <a:pt x="4514" y="9297"/>
                      <a:pt x="4484" y="9379"/>
                      <a:pt x="4527" y="9429"/>
                    </a:cubicBezTo>
                    <a:cubicBezTo>
                      <a:pt x="4539" y="9441"/>
                      <a:pt x="4854" y="9511"/>
                      <a:pt x="4927" y="9528"/>
                    </a:cubicBezTo>
                    <a:cubicBezTo>
                      <a:pt x="5106" y="9693"/>
                      <a:pt x="5114" y="9891"/>
                      <a:pt x="5297" y="10015"/>
                    </a:cubicBezTo>
                    <a:cubicBezTo>
                      <a:pt x="5502" y="10312"/>
                      <a:pt x="5225" y="9957"/>
                      <a:pt x="5468" y="10143"/>
                    </a:cubicBezTo>
                    <a:cubicBezTo>
                      <a:pt x="5497" y="10168"/>
                      <a:pt x="5502" y="10213"/>
                      <a:pt x="5532" y="10242"/>
                    </a:cubicBezTo>
                    <a:cubicBezTo>
                      <a:pt x="5561" y="10271"/>
                      <a:pt x="5600" y="10287"/>
                      <a:pt x="5634" y="10308"/>
                    </a:cubicBezTo>
                    <a:cubicBezTo>
                      <a:pt x="5689" y="10461"/>
                      <a:pt x="5715" y="10572"/>
                      <a:pt x="5804" y="10700"/>
                    </a:cubicBezTo>
                    <a:cubicBezTo>
                      <a:pt x="5821" y="10787"/>
                      <a:pt x="5859" y="10873"/>
                      <a:pt x="5868" y="10960"/>
                    </a:cubicBezTo>
                    <a:cubicBezTo>
                      <a:pt x="5885" y="11121"/>
                      <a:pt x="5838" y="11299"/>
                      <a:pt x="5902" y="11447"/>
                    </a:cubicBezTo>
                    <a:cubicBezTo>
                      <a:pt x="5945" y="11542"/>
                      <a:pt x="6102" y="11513"/>
                      <a:pt x="6204" y="11546"/>
                    </a:cubicBezTo>
                    <a:cubicBezTo>
                      <a:pt x="6272" y="11567"/>
                      <a:pt x="6409" y="11612"/>
                      <a:pt x="6409" y="11612"/>
                    </a:cubicBezTo>
                    <a:cubicBezTo>
                      <a:pt x="6528" y="11571"/>
                      <a:pt x="6673" y="11612"/>
                      <a:pt x="6775" y="11546"/>
                    </a:cubicBezTo>
                    <a:cubicBezTo>
                      <a:pt x="6809" y="11526"/>
                      <a:pt x="6737" y="11476"/>
                      <a:pt x="6711" y="11447"/>
                    </a:cubicBezTo>
                    <a:cubicBezTo>
                      <a:pt x="6613" y="11332"/>
                      <a:pt x="6630" y="11356"/>
                      <a:pt x="6507" y="11319"/>
                    </a:cubicBezTo>
                    <a:cubicBezTo>
                      <a:pt x="6545" y="11138"/>
                      <a:pt x="6558" y="11092"/>
                      <a:pt x="6741" y="11154"/>
                    </a:cubicBezTo>
                    <a:cubicBezTo>
                      <a:pt x="6818" y="10927"/>
                      <a:pt x="6711" y="11175"/>
                      <a:pt x="6877" y="10993"/>
                    </a:cubicBezTo>
                    <a:cubicBezTo>
                      <a:pt x="6933" y="10935"/>
                      <a:pt x="7013" y="10795"/>
                      <a:pt x="7013" y="10795"/>
                    </a:cubicBezTo>
                    <a:cubicBezTo>
                      <a:pt x="7056" y="10510"/>
                      <a:pt x="6975" y="10651"/>
                      <a:pt x="7145" y="10568"/>
                    </a:cubicBezTo>
                    <a:cubicBezTo>
                      <a:pt x="7184" y="10551"/>
                      <a:pt x="7209" y="10518"/>
                      <a:pt x="7248" y="10502"/>
                    </a:cubicBezTo>
                    <a:cubicBezTo>
                      <a:pt x="7312" y="10473"/>
                      <a:pt x="7448" y="10436"/>
                      <a:pt x="7448" y="10436"/>
                    </a:cubicBezTo>
                    <a:cubicBezTo>
                      <a:pt x="7469" y="10403"/>
                      <a:pt x="7482" y="10362"/>
                      <a:pt x="7516" y="10341"/>
                    </a:cubicBezTo>
                    <a:cubicBezTo>
                      <a:pt x="7576" y="10304"/>
                      <a:pt x="7716" y="10275"/>
                      <a:pt x="7716" y="10275"/>
                    </a:cubicBezTo>
                    <a:cubicBezTo>
                      <a:pt x="7878" y="10296"/>
                      <a:pt x="8359" y="10304"/>
                      <a:pt x="7852" y="10374"/>
                    </a:cubicBezTo>
                    <a:cubicBezTo>
                      <a:pt x="8180" y="10832"/>
                      <a:pt x="7473" y="10655"/>
                      <a:pt x="8794" y="10601"/>
                    </a:cubicBezTo>
                    <a:cubicBezTo>
                      <a:pt x="8947" y="10382"/>
                      <a:pt x="9130" y="10456"/>
                      <a:pt x="9432" y="10436"/>
                    </a:cubicBezTo>
                    <a:cubicBezTo>
                      <a:pt x="9586" y="10209"/>
                      <a:pt x="9496" y="10283"/>
                      <a:pt x="9667" y="10176"/>
                    </a:cubicBezTo>
                    <a:cubicBezTo>
                      <a:pt x="9615" y="10250"/>
                      <a:pt x="9590" y="10337"/>
                      <a:pt x="9530" y="10407"/>
                    </a:cubicBezTo>
                    <a:cubicBezTo>
                      <a:pt x="9505" y="10436"/>
                      <a:pt x="9407" y="10494"/>
                      <a:pt x="9432" y="10469"/>
                    </a:cubicBezTo>
                    <a:cubicBezTo>
                      <a:pt x="9471" y="10432"/>
                      <a:pt x="9615" y="10341"/>
                      <a:pt x="9667" y="10308"/>
                    </a:cubicBezTo>
                    <a:cubicBezTo>
                      <a:pt x="9692" y="10234"/>
                      <a:pt x="9705" y="10168"/>
                      <a:pt x="9769" y="10114"/>
                    </a:cubicBezTo>
                    <a:cubicBezTo>
                      <a:pt x="9828" y="10064"/>
                      <a:pt x="9969" y="9982"/>
                      <a:pt x="9969" y="9982"/>
                    </a:cubicBezTo>
                    <a:cubicBezTo>
                      <a:pt x="10011" y="9862"/>
                      <a:pt x="9969" y="9883"/>
                      <a:pt x="10071" y="9883"/>
                    </a:cubicBezTo>
                    <a:lnTo>
                      <a:pt x="10058" y="83"/>
                    </a:lnTo>
                    <a:lnTo>
                      <a:pt x="1882" y="83"/>
                    </a:lnTo>
                    <a:close/>
                  </a:path>
                </a:pathLst>
              </a:custGeom>
              <a:solidFill>
                <a:srgbClr val="000066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654" name="Freeform 17"/>
              <p:cNvSpPr/>
              <p:nvPr/>
            </p:nvSpPr>
            <p:spPr bwMode="auto">
              <a:xfrm>
                <a:off x="3274" y="158"/>
                <a:ext cx="2338" cy="2696"/>
              </a:xfrm>
              <a:custGeom>
                <a:avLst/>
                <a:gdLst>
                  <a:gd name="T0" fmla="*/ 465 w 10071"/>
                  <a:gd name="T1" fmla="*/ 49 h 11612"/>
                  <a:gd name="T2" fmla="*/ 520 w 10071"/>
                  <a:gd name="T3" fmla="*/ 41 h 11612"/>
                  <a:gd name="T4" fmla="*/ 676 w 10071"/>
                  <a:gd name="T5" fmla="*/ 109 h 11612"/>
                  <a:gd name="T6" fmla="*/ 840 w 10071"/>
                  <a:gd name="T7" fmla="*/ 49 h 11612"/>
                  <a:gd name="T8" fmla="*/ 1113 w 10071"/>
                  <a:gd name="T9" fmla="*/ 64 h 11612"/>
                  <a:gd name="T10" fmla="*/ 1113 w 10071"/>
                  <a:gd name="T11" fmla="*/ 125 h 11612"/>
                  <a:gd name="T12" fmla="*/ 1082 w 10071"/>
                  <a:gd name="T13" fmla="*/ 162 h 11612"/>
                  <a:gd name="T14" fmla="*/ 989 w 10071"/>
                  <a:gd name="T15" fmla="*/ 230 h 11612"/>
                  <a:gd name="T16" fmla="*/ 832 w 10071"/>
                  <a:gd name="T17" fmla="*/ 208 h 11612"/>
                  <a:gd name="T18" fmla="*/ 676 w 10071"/>
                  <a:gd name="T19" fmla="*/ 253 h 11612"/>
                  <a:gd name="T20" fmla="*/ 582 w 10071"/>
                  <a:gd name="T21" fmla="*/ 306 h 11612"/>
                  <a:gd name="T22" fmla="*/ 637 w 10071"/>
                  <a:gd name="T23" fmla="*/ 427 h 11612"/>
                  <a:gd name="T24" fmla="*/ 684 w 10071"/>
                  <a:gd name="T25" fmla="*/ 510 h 11612"/>
                  <a:gd name="T26" fmla="*/ 598 w 10071"/>
                  <a:gd name="T27" fmla="*/ 661 h 11612"/>
                  <a:gd name="T28" fmla="*/ 496 w 10071"/>
                  <a:gd name="T29" fmla="*/ 570 h 11612"/>
                  <a:gd name="T30" fmla="*/ 411 w 10071"/>
                  <a:gd name="T31" fmla="*/ 609 h 11612"/>
                  <a:gd name="T32" fmla="*/ 372 w 10071"/>
                  <a:gd name="T33" fmla="*/ 661 h 11612"/>
                  <a:gd name="T34" fmla="*/ 341 w 10071"/>
                  <a:gd name="T35" fmla="*/ 858 h 11612"/>
                  <a:gd name="T36" fmla="*/ 403 w 10071"/>
                  <a:gd name="T37" fmla="*/ 926 h 11612"/>
                  <a:gd name="T38" fmla="*/ 395 w 10071"/>
                  <a:gd name="T39" fmla="*/ 1319 h 11612"/>
                  <a:gd name="T40" fmla="*/ 387 w 10071"/>
                  <a:gd name="T41" fmla="*/ 1312 h 11612"/>
                  <a:gd name="T42" fmla="*/ 123 w 10071"/>
                  <a:gd name="T43" fmla="*/ 1417 h 11612"/>
                  <a:gd name="T44" fmla="*/ 68 w 10071"/>
                  <a:gd name="T45" fmla="*/ 1501 h 11612"/>
                  <a:gd name="T46" fmla="*/ 75 w 10071"/>
                  <a:gd name="T47" fmla="*/ 1742 h 11612"/>
                  <a:gd name="T48" fmla="*/ 130 w 10071"/>
                  <a:gd name="T49" fmla="*/ 1833 h 11612"/>
                  <a:gd name="T50" fmla="*/ 349 w 10071"/>
                  <a:gd name="T51" fmla="*/ 1894 h 11612"/>
                  <a:gd name="T52" fmla="*/ 411 w 10071"/>
                  <a:gd name="T53" fmla="*/ 1818 h 11612"/>
                  <a:gd name="T54" fmla="*/ 622 w 10071"/>
                  <a:gd name="T55" fmla="*/ 1833 h 11612"/>
                  <a:gd name="T56" fmla="*/ 700 w 10071"/>
                  <a:gd name="T57" fmla="*/ 1810 h 11612"/>
                  <a:gd name="T58" fmla="*/ 778 w 10071"/>
                  <a:gd name="T59" fmla="*/ 1810 h 11612"/>
                  <a:gd name="T60" fmla="*/ 840 w 10071"/>
                  <a:gd name="T61" fmla="*/ 1902 h 11612"/>
                  <a:gd name="T62" fmla="*/ 973 w 10071"/>
                  <a:gd name="T63" fmla="*/ 1962 h 11612"/>
                  <a:gd name="T64" fmla="*/ 1043 w 10071"/>
                  <a:gd name="T65" fmla="*/ 2144 h 11612"/>
                  <a:gd name="T66" fmla="*/ 1144 w 10071"/>
                  <a:gd name="T67" fmla="*/ 2212 h 11612"/>
                  <a:gd name="T68" fmla="*/ 1269 w 10071"/>
                  <a:gd name="T69" fmla="*/ 2355 h 11612"/>
                  <a:gd name="T70" fmla="*/ 1308 w 10071"/>
                  <a:gd name="T71" fmla="*/ 2393 h 11612"/>
                  <a:gd name="T72" fmla="*/ 1362 w 10071"/>
                  <a:gd name="T73" fmla="*/ 2545 h 11612"/>
                  <a:gd name="T74" fmla="*/ 1440 w 10071"/>
                  <a:gd name="T75" fmla="*/ 2681 h 11612"/>
                  <a:gd name="T76" fmla="*/ 1573 w 10071"/>
                  <a:gd name="T77" fmla="*/ 2681 h 11612"/>
                  <a:gd name="T78" fmla="*/ 1511 w 10071"/>
                  <a:gd name="T79" fmla="*/ 2628 h 11612"/>
                  <a:gd name="T80" fmla="*/ 1597 w 10071"/>
                  <a:gd name="T81" fmla="*/ 2552 h 11612"/>
                  <a:gd name="T82" fmla="*/ 1659 w 10071"/>
                  <a:gd name="T83" fmla="*/ 2454 h 11612"/>
                  <a:gd name="T84" fmla="*/ 1729 w 10071"/>
                  <a:gd name="T85" fmla="*/ 2423 h 11612"/>
                  <a:gd name="T86" fmla="*/ 1791 w 10071"/>
                  <a:gd name="T87" fmla="*/ 2386 h 11612"/>
                  <a:gd name="T88" fmla="*/ 2042 w 10071"/>
                  <a:gd name="T89" fmla="*/ 2461 h 11612"/>
                  <a:gd name="T90" fmla="*/ 2244 w 10071"/>
                  <a:gd name="T91" fmla="*/ 2363 h 11612"/>
                  <a:gd name="T92" fmla="*/ 2190 w 10071"/>
                  <a:gd name="T93" fmla="*/ 2431 h 11612"/>
                  <a:gd name="T94" fmla="*/ 2268 w 10071"/>
                  <a:gd name="T95" fmla="*/ 2348 h 11612"/>
                  <a:gd name="T96" fmla="*/ 2338 w 10071"/>
                  <a:gd name="T97" fmla="*/ 2295 h 11612"/>
                  <a:gd name="T98" fmla="*/ 437 w 10071"/>
                  <a:gd name="T99" fmla="*/ 19 h 1161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071"/>
                  <a:gd name="T151" fmla="*/ 0 h 11612"/>
                  <a:gd name="T152" fmla="*/ 10071 w 10071"/>
                  <a:gd name="T153" fmla="*/ 11612 h 1161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071" h="11612">
                    <a:moveTo>
                      <a:pt x="1882" y="83"/>
                    </a:moveTo>
                    <a:cubicBezTo>
                      <a:pt x="2078" y="0"/>
                      <a:pt x="1873" y="54"/>
                      <a:pt x="2005" y="211"/>
                    </a:cubicBezTo>
                    <a:cubicBezTo>
                      <a:pt x="2035" y="244"/>
                      <a:pt x="2095" y="231"/>
                      <a:pt x="2137" y="244"/>
                    </a:cubicBezTo>
                    <a:cubicBezTo>
                      <a:pt x="2172" y="223"/>
                      <a:pt x="2201" y="186"/>
                      <a:pt x="2240" y="178"/>
                    </a:cubicBezTo>
                    <a:cubicBezTo>
                      <a:pt x="2478" y="140"/>
                      <a:pt x="2227" y="467"/>
                      <a:pt x="2308" y="504"/>
                    </a:cubicBezTo>
                    <a:cubicBezTo>
                      <a:pt x="2491" y="586"/>
                      <a:pt x="2712" y="483"/>
                      <a:pt x="2913" y="471"/>
                    </a:cubicBezTo>
                    <a:cubicBezTo>
                      <a:pt x="2993" y="235"/>
                      <a:pt x="3262" y="264"/>
                      <a:pt x="3483" y="244"/>
                    </a:cubicBezTo>
                    <a:cubicBezTo>
                      <a:pt x="3530" y="231"/>
                      <a:pt x="3573" y="223"/>
                      <a:pt x="3619" y="211"/>
                    </a:cubicBezTo>
                    <a:cubicBezTo>
                      <a:pt x="3688" y="190"/>
                      <a:pt x="3820" y="145"/>
                      <a:pt x="3820" y="145"/>
                    </a:cubicBezTo>
                    <a:cubicBezTo>
                      <a:pt x="4147" y="186"/>
                      <a:pt x="4467" y="239"/>
                      <a:pt x="4795" y="277"/>
                    </a:cubicBezTo>
                    <a:cubicBezTo>
                      <a:pt x="4978" y="388"/>
                      <a:pt x="5127" y="260"/>
                      <a:pt x="5199" y="471"/>
                    </a:cubicBezTo>
                    <a:cubicBezTo>
                      <a:pt x="5072" y="512"/>
                      <a:pt x="4923" y="487"/>
                      <a:pt x="4795" y="537"/>
                    </a:cubicBezTo>
                    <a:cubicBezTo>
                      <a:pt x="4761" y="549"/>
                      <a:pt x="4782" y="607"/>
                      <a:pt x="4761" y="632"/>
                    </a:cubicBezTo>
                    <a:cubicBezTo>
                      <a:pt x="4735" y="661"/>
                      <a:pt x="4693" y="677"/>
                      <a:pt x="4659" y="698"/>
                    </a:cubicBezTo>
                    <a:cubicBezTo>
                      <a:pt x="4360" y="640"/>
                      <a:pt x="4582" y="628"/>
                      <a:pt x="4458" y="863"/>
                    </a:cubicBezTo>
                    <a:cubicBezTo>
                      <a:pt x="4424" y="933"/>
                      <a:pt x="4322" y="945"/>
                      <a:pt x="4258" y="991"/>
                    </a:cubicBezTo>
                    <a:cubicBezTo>
                      <a:pt x="3768" y="954"/>
                      <a:pt x="3905" y="991"/>
                      <a:pt x="3619" y="797"/>
                    </a:cubicBezTo>
                    <a:cubicBezTo>
                      <a:pt x="3607" y="830"/>
                      <a:pt x="3611" y="871"/>
                      <a:pt x="3585" y="896"/>
                    </a:cubicBezTo>
                    <a:cubicBezTo>
                      <a:pt x="3496" y="983"/>
                      <a:pt x="3053" y="987"/>
                      <a:pt x="2981" y="991"/>
                    </a:cubicBezTo>
                    <a:cubicBezTo>
                      <a:pt x="2959" y="1024"/>
                      <a:pt x="2947" y="1069"/>
                      <a:pt x="2913" y="1090"/>
                    </a:cubicBezTo>
                    <a:cubicBezTo>
                      <a:pt x="2853" y="1127"/>
                      <a:pt x="2781" y="1135"/>
                      <a:pt x="2712" y="1156"/>
                    </a:cubicBezTo>
                    <a:cubicBezTo>
                      <a:pt x="2644" y="1177"/>
                      <a:pt x="2555" y="1276"/>
                      <a:pt x="2508" y="1317"/>
                    </a:cubicBezTo>
                    <a:cubicBezTo>
                      <a:pt x="2555" y="1503"/>
                      <a:pt x="2516" y="1614"/>
                      <a:pt x="2712" y="1676"/>
                    </a:cubicBezTo>
                    <a:cubicBezTo>
                      <a:pt x="2725" y="1730"/>
                      <a:pt x="2704" y="1800"/>
                      <a:pt x="2746" y="1837"/>
                    </a:cubicBezTo>
                    <a:cubicBezTo>
                      <a:pt x="2832" y="1907"/>
                      <a:pt x="2968" y="1874"/>
                      <a:pt x="3079" y="1903"/>
                    </a:cubicBezTo>
                    <a:cubicBezTo>
                      <a:pt x="3045" y="2019"/>
                      <a:pt x="3019" y="2097"/>
                      <a:pt x="2947" y="2196"/>
                    </a:cubicBezTo>
                    <a:cubicBezTo>
                      <a:pt x="2866" y="2431"/>
                      <a:pt x="3070" y="2712"/>
                      <a:pt x="2810" y="2881"/>
                    </a:cubicBezTo>
                    <a:cubicBezTo>
                      <a:pt x="2734" y="2869"/>
                      <a:pt x="2644" y="2886"/>
                      <a:pt x="2576" y="2848"/>
                    </a:cubicBezTo>
                    <a:cubicBezTo>
                      <a:pt x="2491" y="2803"/>
                      <a:pt x="2376" y="2654"/>
                      <a:pt x="2376" y="2654"/>
                    </a:cubicBezTo>
                    <a:cubicBezTo>
                      <a:pt x="2329" y="2522"/>
                      <a:pt x="2270" y="2498"/>
                      <a:pt x="2137" y="2456"/>
                    </a:cubicBezTo>
                    <a:cubicBezTo>
                      <a:pt x="2035" y="2469"/>
                      <a:pt x="1929" y="2448"/>
                      <a:pt x="1835" y="2489"/>
                    </a:cubicBezTo>
                    <a:cubicBezTo>
                      <a:pt x="1788" y="2510"/>
                      <a:pt x="1805" y="2588"/>
                      <a:pt x="1771" y="2621"/>
                    </a:cubicBezTo>
                    <a:cubicBezTo>
                      <a:pt x="1746" y="2646"/>
                      <a:pt x="1703" y="2642"/>
                      <a:pt x="1669" y="2654"/>
                    </a:cubicBezTo>
                    <a:cubicBezTo>
                      <a:pt x="1648" y="2720"/>
                      <a:pt x="1622" y="2782"/>
                      <a:pt x="1601" y="2848"/>
                    </a:cubicBezTo>
                    <a:cubicBezTo>
                      <a:pt x="1588" y="2881"/>
                      <a:pt x="1567" y="2948"/>
                      <a:pt x="1567" y="2948"/>
                    </a:cubicBezTo>
                    <a:cubicBezTo>
                      <a:pt x="1533" y="3195"/>
                      <a:pt x="1554" y="3464"/>
                      <a:pt x="1469" y="3695"/>
                    </a:cubicBezTo>
                    <a:cubicBezTo>
                      <a:pt x="1554" y="4021"/>
                      <a:pt x="1426" y="3691"/>
                      <a:pt x="1601" y="3860"/>
                    </a:cubicBezTo>
                    <a:cubicBezTo>
                      <a:pt x="1776" y="4029"/>
                      <a:pt x="1469" y="3901"/>
                      <a:pt x="1737" y="3988"/>
                    </a:cubicBezTo>
                    <a:cubicBezTo>
                      <a:pt x="1929" y="4116"/>
                      <a:pt x="1912" y="4318"/>
                      <a:pt x="2108" y="4446"/>
                    </a:cubicBezTo>
                    <a:cubicBezTo>
                      <a:pt x="2406" y="4892"/>
                      <a:pt x="2206" y="5536"/>
                      <a:pt x="1703" y="5680"/>
                    </a:cubicBezTo>
                    <a:cubicBezTo>
                      <a:pt x="1724" y="5647"/>
                      <a:pt x="1801" y="5610"/>
                      <a:pt x="1771" y="5585"/>
                    </a:cubicBezTo>
                    <a:cubicBezTo>
                      <a:pt x="1741" y="5561"/>
                      <a:pt x="1690" y="5618"/>
                      <a:pt x="1669" y="5651"/>
                    </a:cubicBezTo>
                    <a:cubicBezTo>
                      <a:pt x="1631" y="5709"/>
                      <a:pt x="1669" y="5825"/>
                      <a:pt x="1601" y="5845"/>
                    </a:cubicBezTo>
                    <a:cubicBezTo>
                      <a:pt x="1239" y="5965"/>
                      <a:pt x="915" y="6064"/>
                      <a:pt x="528" y="6105"/>
                    </a:cubicBezTo>
                    <a:cubicBezTo>
                      <a:pt x="515" y="6163"/>
                      <a:pt x="434" y="6390"/>
                      <a:pt x="392" y="6432"/>
                    </a:cubicBezTo>
                    <a:cubicBezTo>
                      <a:pt x="366" y="6456"/>
                      <a:pt x="328" y="6452"/>
                      <a:pt x="294" y="6465"/>
                    </a:cubicBezTo>
                    <a:cubicBezTo>
                      <a:pt x="170" y="6642"/>
                      <a:pt x="140" y="6688"/>
                      <a:pt x="89" y="6886"/>
                    </a:cubicBezTo>
                    <a:cubicBezTo>
                      <a:pt x="132" y="7567"/>
                      <a:pt x="0" y="7299"/>
                      <a:pt x="323" y="7505"/>
                    </a:cubicBezTo>
                    <a:cubicBezTo>
                      <a:pt x="400" y="7732"/>
                      <a:pt x="294" y="7468"/>
                      <a:pt x="460" y="7703"/>
                    </a:cubicBezTo>
                    <a:cubicBezTo>
                      <a:pt x="502" y="7765"/>
                      <a:pt x="519" y="7835"/>
                      <a:pt x="562" y="7897"/>
                    </a:cubicBezTo>
                    <a:cubicBezTo>
                      <a:pt x="600" y="8050"/>
                      <a:pt x="626" y="8103"/>
                      <a:pt x="762" y="8190"/>
                    </a:cubicBezTo>
                    <a:cubicBezTo>
                      <a:pt x="1009" y="8178"/>
                      <a:pt x="1256" y="8178"/>
                      <a:pt x="1503" y="8157"/>
                    </a:cubicBezTo>
                    <a:cubicBezTo>
                      <a:pt x="1550" y="8153"/>
                      <a:pt x="1614" y="8161"/>
                      <a:pt x="1635" y="8124"/>
                    </a:cubicBezTo>
                    <a:cubicBezTo>
                      <a:pt x="1831" y="7777"/>
                      <a:pt x="1520" y="7914"/>
                      <a:pt x="1771" y="7831"/>
                    </a:cubicBezTo>
                    <a:cubicBezTo>
                      <a:pt x="1903" y="7876"/>
                      <a:pt x="1980" y="7839"/>
                      <a:pt x="2108" y="7798"/>
                    </a:cubicBezTo>
                    <a:cubicBezTo>
                      <a:pt x="2304" y="7831"/>
                      <a:pt x="2478" y="7872"/>
                      <a:pt x="2678" y="7897"/>
                    </a:cubicBezTo>
                    <a:cubicBezTo>
                      <a:pt x="2781" y="7922"/>
                      <a:pt x="2874" y="7967"/>
                      <a:pt x="2981" y="7897"/>
                    </a:cubicBezTo>
                    <a:cubicBezTo>
                      <a:pt x="3010" y="7876"/>
                      <a:pt x="2993" y="7827"/>
                      <a:pt x="3015" y="7798"/>
                    </a:cubicBezTo>
                    <a:cubicBezTo>
                      <a:pt x="3040" y="7769"/>
                      <a:pt x="3079" y="7757"/>
                      <a:pt x="3113" y="7736"/>
                    </a:cubicBezTo>
                    <a:cubicBezTo>
                      <a:pt x="3194" y="7757"/>
                      <a:pt x="3283" y="7753"/>
                      <a:pt x="3351" y="7798"/>
                    </a:cubicBezTo>
                    <a:cubicBezTo>
                      <a:pt x="3415" y="7843"/>
                      <a:pt x="3419" y="7934"/>
                      <a:pt x="3449" y="7996"/>
                    </a:cubicBezTo>
                    <a:cubicBezTo>
                      <a:pt x="3492" y="8079"/>
                      <a:pt x="3551" y="8124"/>
                      <a:pt x="3619" y="8190"/>
                    </a:cubicBezTo>
                    <a:cubicBezTo>
                      <a:pt x="3683" y="8380"/>
                      <a:pt x="3781" y="8359"/>
                      <a:pt x="3986" y="8384"/>
                    </a:cubicBezTo>
                    <a:cubicBezTo>
                      <a:pt x="4054" y="8405"/>
                      <a:pt x="4122" y="8430"/>
                      <a:pt x="4190" y="8450"/>
                    </a:cubicBezTo>
                    <a:cubicBezTo>
                      <a:pt x="4224" y="8463"/>
                      <a:pt x="4288" y="8483"/>
                      <a:pt x="4288" y="8483"/>
                    </a:cubicBezTo>
                    <a:cubicBezTo>
                      <a:pt x="4373" y="8731"/>
                      <a:pt x="4407" y="8987"/>
                      <a:pt x="4492" y="9235"/>
                    </a:cubicBezTo>
                    <a:cubicBezTo>
                      <a:pt x="4514" y="9297"/>
                      <a:pt x="4484" y="9379"/>
                      <a:pt x="4527" y="9429"/>
                    </a:cubicBezTo>
                    <a:cubicBezTo>
                      <a:pt x="4539" y="9441"/>
                      <a:pt x="4854" y="9511"/>
                      <a:pt x="4927" y="9528"/>
                    </a:cubicBezTo>
                    <a:cubicBezTo>
                      <a:pt x="5106" y="9693"/>
                      <a:pt x="5114" y="9891"/>
                      <a:pt x="5297" y="10015"/>
                    </a:cubicBezTo>
                    <a:cubicBezTo>
                      <a:pt x="5502" y="10312"/>
                      <a:pt x="5225" y="9957"/>
                      <a:pt x="5468" y="10143"/>
                    </a:cubicBezTo>
                    <a:cubicBezTo>
                      <a:pt x="5497" y="10168"/>
                      <a:pt x="5502" y="10213"/>
                      <a:pt x="5532" y="10242"/>
                    </a:cubicBezTo>
                    <a:cubicBezTo>
                      <a:pt x="5561" y="10271"/>
                      <a:pt x="5600" y="10287"/>
                      <a:pt x="5634" y="10308"/>
                    </a:cubicBezTo>
                    <a:cubicBezTo>
                      <a:pt x="5689" y="10461"/>
                      <a:pt x="5715" y="10572"/>
                      <a:pt x="5804" y="10700"/>
                    </a:cubicBezTo>
                    <a:cubicBezTo>
                      <a:pt x="5821" y="10787"/>
                      <a:pt x="5859" y="10873"/>
                      <a:pt x="5868" y="10960"/>
                    </a:cubicBezTo>
                    <a:cubicBezTo>
                      <a:pt x="5885" y="11121"/>
                      <a:pt x="5838" y="11299"/>
                      <a:pt x="5902" y="11447"/>
                    </a:cubicBezTo>
                    <a:cubicBezTo>
                      <a:pt x="5945" y="11542"/>
                      <a:pt x="6102" y="11513"/>
                      <a:pt x="6204" y="11546"/>
                    </a:cubicBezTo>
                    <a:cubicBezTo>
                      <a:pt x="6272" y="11567"/>
                      <a:pt x="6409" y="11612"/>
                      <a:pt x="6409" y="11612"/>
                    </a:cubicBezTo>
                    <a:cubicBezTo>
                      <a:pt x="6528" y="11571"/>
                      <a:pt x="6673" y="11612"/>
                      <a:pt x="6775" y="11546"/>
                    </a:cubicBezTo>
                    <a:cubicBezTo>
                      <a:pt x="6809" y="11526"/>
                      <a:pt x="6737" y="11476"/>
                      <a:pt x="6711" y="11447"/>
                    </a:cubicBezTo>
                    <a:cubicBezTo>
                      <a:pt x="6613" y="11332"/>
                      <a:pt x="6630" y="11356"/>
                      <a:pt x="6507" y="11319"/>
                    </a:cubicBezTo>
                    <a:cubicBezTo>
                      <a:pt x="6545" y="11138"/>
                      <a:pt x="6558" y="11092"/>
                      <a:pt x="6741" y="11154"/>
                    </a:cubicBezTo>
                    <a:cubicBezTo>
                      <a:pt x="6818" y="10927"/>
                      <a:pt x="6711" y="11175"/>
                      <a:pt x="6877" y="10993"/>
                    </a:cubicBezTo>
                    <a:cubicBezTo>
                      <a:pt x="6933" y="10935"/>
                      <a:pt x="7013" y="10795"/>
                      <a:pt x="7013" y="10795"/>
                    </a:cubicBezTo>
                    <a:cubicBezTo>
                      <a:pt x="7056" y="10510"/>
                      <a:pt x="6975" y="10651"/>
                      <a:pt x="7145" y="10568"/>
                    </a:cubicBezTo>
                    <a:cubicBezTo>
                      <a:pt x="7184" y="10551"/>
                      <a:pt x="7209" y="10518"/>
                      <a:pt x="7248" y="10502"/>
                    </a:cubicBezTo>
                    <a:cubicBezTo>
                      <a:pt x="7312" y="10473"/>
                      <a:pt x="7448" y="10436"/>
                      <a:pt x="7448" y="10436"/>
                    </a:cubicBezTo>
                    <a:cubicBezTo>
                      <a:pt x="7469" y="10403"/>
                      <a:pt x="7482" y="10362"/>
                      <a:pt x="7516" y="10341"/>
                    </a:cubicBezTo>
                    <a:cubicBezTo>
                      <a:pt x="7576" y="10304"/>
                      <a:pt x="7716" y="10275"/>
                      <a:pt x="7716" y="10275"/>
                    </a:cubicBezTo>
                    <a:cubicBezTo>
                      <a:pt x="7878" y="10296"/>
                      <a:pt x="8359" y="10304"/>
                      <a:pt x="7852" y="10374"/>
                    </a:cubicBezTo>
                    <a:cubicBezTo>
                      <a:pt x="8180" y="10832"/>
                      <a:pt x="7473" y="10655"/>
                      <a:pt x="8794" y="10601"/>
                    </a:cubicBezTo>
                    <a:cubicBezTo>
                      <a:pt x="8947" y="10382"/>
                      <a:pt x="9130" y="10456"/>
                      <a:pt x="9432" y="10436"/>
                    </a:cubicBezTo>
                    <a:cubicBezTo>
                      <a:pt x="9586" y="10209"/>
                      <a:pt x="9496" y="10283"/>
                      <a:pt x="9667" y="10176"/>
                    </a:cubicBezTo>
                    <a:cubicBezTo>
                      <a:pt x="9615" y="10250"/>
                      <a:pt x="9590" y="10337"/>
                      <a:pt x="9530" y="10407"/>
                    </a:cubicBezTo>
                    <a:cubicBezTo>
                      <a:pt x="9505" y="10436"/>
                      <a:pt x="9407" y="10494"/>
                      <a:pt x="9432" y="10469"/>
                    </a:cubicBezTo>
                    <a:cubicBezTo>
                      <a:pt x="9471" y="10432"/>
                      <a:pt x="9615" y="10341"/>
                      <a:pt x="9667" y="10308"/>
                    </a:cubicBezTo>
                    <a:cubicBezTo>
                      <a:pt x="9692" y="10234"/>
                      <a:pt x="9705" y="10168"/>
                      <a:pt x="9769" y="10114"/>
                    </a:cubicBezTo>
                    <a:cubicBezTo>
                      <a:pt x="9828" y="10064"/>
                      <a:pt x="9969" y="9982"/>
                      <a:pt x="9969" y="9982"/>
                    </a:cubicBezTo>
                    <a:cubicBezTo>
                      <a:pt x="10011" y="9862"/>
                      <a:pt x="9969" y="9883"/>
                      <a:pt x="10071" y="9883"/>
                    </a:cubicBezTo>
                    <a:lnTo>
                      <a:pt x="10058" y="83"/>
                    </a:lnTo>
                    <a:lnTo>
                      <a:pt x="1882" y="83"/>
                    </a:lnTo>
                    <a:close/>
                  </a:path>
                </a:pathLst>
              </a:custGeom>
              <a:noFill/>
              <a:ln w="26988" cap="rnd">
                <a:solidFill>
                  <a:srgbClr val="CC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2655" name="Group 21"/>
            <p:cNvGrpSpPr/>
            <p:nvPr/>
          </p:nvGrpSpPr>
          <p:grpSpPr bwMode="auto">
            <a:xfrm>
              <a:off x="1515" y="1670"/>
              <a:ext cx="463" cy="417"/>
              <a:chOff x="1515" y="1670"/>
              <a:chExt cx="463" cy="417"/>
            </a:xfrm>
          </p:grpSpPr>
          <p:sp>
            <p:nvSpPr>
              <p:cNvPr id="112656" name="Freeform 19"/>
              <p:cNvSpPr/>
              <p:nvPr/>
            </p:nvSpPr>
            <p:spPr bwMode="auto">
              <a:xfrm>
                <a:off x="1518" y="1670"/>
                <a:ext cx="460" cy="412"/>
              </a:xfrm>
              <a:custGeom>
                <a:avLst/>
                <a:gdLst>
                  <a:gd name="T0" fmla="*/ 52 w 3963"/>
                  <a:gd name="T1" fmla="*/ 94 h 3550"/>
                  <a:gd name="T2" fmla="*/ 36 w 3963"/>
                  <a:gd name="T3" fmla="*/ 72 h 3550"/>
                  <a:gd name="T4" fmla="*/ 6 w 3963"/>
                  <a:gd name="T5" fmla="*/ 64 h 3550"/>
                  <a:gd name="T6" fmla="*/ 44 w 3963"/>
                  <a:gd name="T7" fmla="*/ 26 h 3550"/>
                  <a:gd name="T8" fmla="*/ 112 w 3963"/>
                  <a:gd name="T9" fmla="*/ 18 h 3550"/>
                  <a:gd name="T10" fmla="*/ 309 w 3963"/>
                  <a:gd name="T11" fmla="*/ 34 h 3550"/>
                  <a:gd name="T12" fmla="*/ 332 w 3963"/>
                  <a:gd name="T13" fmla="*/ 49 h 3550"/>
                  <a:gd name="T14" fmla="*/ 369 w 3963"/>
                  <a:gd name="T15" fmla="*/ 125 h 3550"/>
                  <a:gd name="T16" fmla="*/ 422 w 3963"/>
                  <a:gd name="T17" fmla="*/ 284 h 3550"/>
                  <a:gd name="T18" fmla="*/ 414 w 3963"/>
                  <a:gd name="T19" fmla="*/ 381 h 3550"/>
                  <a:gd name="T20" fmla="*/ 369 w 3963"/>
                  <a:gd name="T21" fmla="*/ 389 h 3550"/>
                  <a:gd name="T22" fmla="*/ 324 w 3963"/>
                  <a:gd name="T23" fmla="*/ 412 h 3550"/>
                  <a:gd name="T24" fmla="*/ 301 w 3963"/>
                  <a:gd name="T25" fmla="*/ 397 h 3550"/>
                  <a:gd name="T26" fmla="*/ 278 w 3963"/>
                  <a:gd name="T27" fmla="*/ 352 h 3550"/>
                  <a:gd name="T28" fmla="*/ 233 w 3963"/>
                  <a:gd name="T29" fmla="*/ 336 h 3550"/>
                  <a:gd name="T30" fmla="*/ 218 w 3963"/>
                  <a:gd name="T31" fmla="*/ 313 h 3550"/>
                  <a:gd name="T32" fmla="*/ 195 w 3963"/>
                  <a:gd name="T33" fmla="*/ 298 h 3550"/>
                  <a:gd name="T34" fmla="*/ 165 w 3963"/>
                  <a:gd name="T35" fmla="*/ 253 h 3550"/>
                  <a:gd name="T36" fmla="*/ 142 w 3963"/>
                  <a:gd name="T37" fmla="*/ 200 h 3550"/>
                  <a:gd name="T38" fmla="*/ 89 w 3963"/>
                  <a:gd name="T39" fmla="*/ 154 h 3550"/>
                  <a:gd name="T40" fmla="*/ 59 w 3963"/>
                  <a:gd name="T41" fmla="*/ 109 h 3550"/>
                  <a:gd name="T42" fmla="*/ 21 w 3963"/>
                  <a:gd name="T43" fmla="*/ 49 h 3550"/>
                  <a:gd name="T44" fmla="*/ 36 w 3963"/>
                  <a:gd name="T45" fmla="*/ 26 h 35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63"/>
                  <a:gd name="T70" fmla="*/ 0 h 3550"/>
                  <a:gd name="T71" fmla="*/ 3963 w 3963"/>
                  <a:gd name="T72" fmla="*/ 3550 h 355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63" h="3550">
                    <a:moveTo>
                      <a:pt x="446" y="809"/>
                    </a:moveTo>
                    <a:cubicBezTo>
                      <a:pt x="405" y="743"/>
                      <a:pt x="380" y="660"/>
                      <a:pt x="314" y="619"/>
                    </a:cubicBezTo>
                    <a:cubicBezTo>
                      <a:pt x="240" y="570"/>
                      <a:pt x="91" y="636"/>
                      <a:pt x="50" y="553"/>
                    </a:cubicBezTo>
                    <a:cubicBezTo>
                      <a:pt x="0" y="454"/>
                      <a:pt x="339" y="231"/>
                      <a:pt x="380" y="223"/>
                    </a:cubicBezTo>
                    <a:cubicBezTo>
                      <a:pt x="570" y="173"/>
                      <a:pt x="768" y="182"/>
                      <a:pt x="966" y="157"/>
                    </a:cubicBezTo>
                    <a:cubicBezTo>
                      <a:pt x="1511" y="0"/>
                      <a:pt x="2105" y="206"/>
                      <a:pt x="2658" y="289"/>
                    </a:cubicBezTo>
                    <a:cubicBezTo>
                      <a:pt x="2724" y="330"/>
                      <a:pt x="2823" y="347"/>
                      <a:pt x="2856" y="421"/>
                    </a:cubicBezTo>
                    <a:cubicBezTo>
                      <a:pt x="3178" y="1139"/>
                      <a:pt x="2724" y="925"/>
                      <a:pt x="3178" y="1073"/>
                    </a:cubicBezTo>
                    <a:cubicBezTo>
                      <a:pt x="3963" y="875"/>
                      <a:pt x="3302" y="1915"/>
                      <a:pt x="3632" y="2444"/>
                    </a:cubicBezTo>
                    <a:cubicBezTo>
                      <a:pt x="3608" y="2724"/>
                      <a:pt x="3690" y="3030"/>
                      <a:pt x="3566" y="3286"/>
                    </a:cubicBezTo>
                    <a:cubicBezTo>
                      <a:pt x="3509" y="3401"/>
                      <a:pt x="3302" y="3311"/>
                      <a:pt x="3178" y="3352"/>
                    </a:cubicBezTo>
                    <a:cubicBezTo>
                      <a:pt x="3038" y="3401"/>
                      <a:pt x="2931" y="3501"/>
                      <a:pt x="2790" y="3550"/>
                    </a:cubicBezTo>
                    <a:cubicBezTo>
                      <a:pt x="2724" y="3509"/>
                      <a:pt x="2642" y="3484"/>
                      <a:pt x="2592" y="3418"/>
                    </a:cubicBezTo>
                    <a:cubicBezTo>
                      <a:pt x="2452" y="3245"/>
                      <a:pt x="2617" y="3170"/>
                      <a:pt x="2394" y="3030"/>
                    </a:cubicBezTo>
                    <a:cubicBezTo>
                      <a:pt x="2279" y="2956"/>
                      <a:pt x="2006" y="2898"/>
                      <a:pt x="2006" y="2898"/>
                    </a:cubicBezTo>
                    <a:cubicBezTo>
                      <a:pt x="1965" y="2832"/>
                      <a:pt x="1932" y="2757"/>
                      <a:pt x="1874" y="2700"/>
                    </a:cubicBezTo>
                    <a:cubicBezTo>
                      <a:pt x="1816" y="2642"/>
                      <a:pt x="1734" y="2625"/>
                      <a:pt x="1684" y="2568"/>
                    </a:cubicBezTo>
                    <a:cubicBezTo>
                      <a:pt x="1585" y="2452"/>
                      <a:pt x="1420" y="2180"/>
                      <a:pt x="1420" y="2180"/>
                    </a:cubicBezTo>
                    <a:cubicBezTo>
                      <a:pt x="1511" y="1907"/>
                      <a:pt x="1503" y="1816"/>
                      <a:pt x="1222" y="1725"/>
                    </a:cubicBezTo>
                    <a:cubicBezTo>
                      <a:pt x="900" y="1503"/>
                      <a:pt x="1123" y="1445"/>
                      <a:pt x="768" y="1329"/>
                    </a:cubicBezTo>
                    <a:cubicBezTo>
                      <a:pt x="636" y="941"/>
                      <a:pt x="801" y="1337"/>
                      <a:pt x="512" y="941"/>
                    </a:cubicBezTo>
                    <a:cubicBezTo>
                      <a:pt x="388" y="776"/>
                      <a:pt x="182" y="421"/>
                      <a:pt x="182" y="421"/>
                    </a:cubicBezTo>
                    <a:cubicBezTo>
                      <a:pt x="256" y="198"/>
                      <a:pt x="182" y="223"/>
                      <a:pt x="314" y="223"/>
                    </a:cubicBezTo>
                  </a:path>
                </a:pathLst>
              </a:custGeom>
              <a:solidFill>
                <a:srgbClr val="000066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657" name="Freeform 20"/>
              <p:cNvSpPr>
                <a:spLocks noEditPoints="1"/>
              </p:cNvSpPr>
              <p:nvPr/>
            </p:nvSpPr>
            <p:spPr bwMode="auto">
              <a:xfrm>
                <a:off x="1515" y="1673"/>
                <a:ext cx="434" cy="414"/>
              </a:xfrm>
              <a:custGeom>
                <a:avLst/>
                <a:gdLst>
                  <a:gd name="T0" fmla="*/ 39 w 3741"/>
                  <a:gd name="T1" fmla="*/ 80 h 3561"/>
                  <a:gd name="T2" fmla="*/ 31 w 3741"/>
                  <a:gd name="T3" fmla="*/ 75 h 3561"/>
                  <a:gd name="T4" fmla="*/ 11 w 3741"/>
                  <a:gd name="T5" fmla="*/ 74 h 3561"/>
                  <a:gd name="T6" fmla="*/ 0 w 3741"/>
                  <a:gd name="T7" fmla="*/ 61 h 3561"/>
                  <a:gd name="T8" fmla="*/ 3 w 3741"/>
                  <a:gd name="T9" fmla="*/ 49 h 3561"/>
                  <a:gd name="T10" fmla="*/ 17 w 3741"/>
                  <a:gd name="T11" fmla="*/ 60 h 3561"/>
                  <a:gd name="T12" fmla="*/ 16 w 3741"/>
                  <a:gd name="T13" fmla="*/ 56 h 3561"/>
                  <a:gd name="T14" fmla="*/ 19 w 3741"/>
                  <a:gd name="T15" fmla="*/ 58 h 3561"/>
                  <a:gd name="T16" fmla="*/ 40 w 3741"/>
                  <a:gd name="T17" fmla="*/ 60 h 3561"/>
                  <a:gd name="T18" fmla="*/ 56 w 3741"/>
                  <a:gd name="T19" fmla="*/ 75 h 3561"/>
                  <a:gd name="T20" fmla="*/ 63 w 3741"/>
                  <a:gd name="T21" fmla="*/ 11 h 3561"/>
                  <a:gd name="T22" fmla="*/ 50 w 3741"/>
                  <a:gd name="T23" fmla="*/ 14 h 3561"/>
                  <a:gd name="T24" fmla="*/ 164 w 3741"/>
                  <a:gd name="T25" fmla="*/ 0 h 3561"/>
                  <a:gd name="T26" fmla="*/ 141 w 3741"/>
                  <a:gd name="T27" fmla="*/ 19 h 3561"/>
                  <a:gd name="T28" fmla="*/ 258 w 3741"/>
                  <a:gd name="T29" fmla="*/ 12 h 3561"/>
                  <a:gd name="T30" fmla="*/ 313 w 3741"/>
                  <a:gd name="T31" fmla="*/ 22 h 3561"/>
                  <a:gd name="T32" fmla="*/ 337 w 3741"/>
                  <a:gd name="T33" fmla="*/ 35 h 3561"/>
                  <a:gd name="T34" fmla="*/ 349 w 3741"/>
                  <a:gd name="T35" fmla="*/ 57 h 3561"/>
                  <a:gd name="T36" fmla="*/ 333 w 3741"/>
                  <a:gd name="T37" fmla="*/ 64 h 3561"/>
                  <a:gd name="T38" fmla="*/ 324 w 3741"/>
                  <a:gd name="T39" fmla="*/ 47 h 3561"/>
                  <a:gd name="T40" fmla="*/ 310 w 3741"/>
                  <a:gd name="T41" fmla="*/ 39 h 3561"/>
                  <a:gd name="T42" fmla="*/ 370 w 3741"/>
                  <a:gd name="T43" fmla="*/ 113 h 3561"/>
                  <a:gd name="T44" fmla="*/ 374 w 3741"/>
                  <a:gd name="T45" fmla="*/ 130 h 3561"/>
                  <a:gd name="T46" fmla="*/ 427 w 3741"/>
                  <a:gd name="T47" fmla="*/ 144 h 3561"/>
                  <a:gd name="T48" fmla="*/ 424 w 3741"/>
                  <a:gd name="T49" fmla="*/ 199 h 3561"/>
                  <a:gd name="T50" fmla="*/ 407 w 3741"/>
                  <a:gd name="T51" fmla="*/ 197 h 3561"/>
                  <a:gd name="T52" fmla="*/ 410 w 3741"/>
                  <a:gd name="T53" fmla="*/ 147 h 3561"/>
                  <a:gd name="T54" fmla="*/ 427 w 3741"/>
                  <a:gd name="T55" fmla="*/ 265 h 3561"/>
                  <a:gd name="T56" fmla="*/ 409 w 3741"/>
                  <a:gd name="T57" fmla="*/ 266 h 3561"/>
                  <a:gd name="T58" fmla="*/ 430 w 3741"/>
                  <a:gd name="T59" fmla="*/ 369 h 3561"/>
                  <a:gd name="T60" fmla="*/ 418 w 3741"/>
                  <a:gd name="T61" fmla="*/ 391 h 3561"/>
                  <a:gd name="T62" fmla="*/ 399 w 3741"/>
                  <a:gd name="T63" fmla="*/ 395 h 3561"/>
                  <a:gd name="T64" fmla="*/ 406 w 3741"/>
                  <a:gd name="T65" fmla="*/ 377 h 3561"/>
                  <a:gd name="T66" fmla="*/ 413 w 3741"/>
                  <a:gd name="T67" fmla="*/ 365 h 3561"/>
                  <a:gd name="T68" fmla="*/ 434 w 3741"/>
                  <a:gd name="T69" fmla="*/ 332 h 3561"/>
                  <a:gd name="T70" fmla="*/ 332 w 3741"/>
                  <a:gd name="T71" fmla="*/ 398 h 3561"/>
                  <a:gd name="T72" fmla="*/ 289 w 3741"/>
                  <a:gd name="T73" fmla="*/ 382 h 3561"/>
                  <a:gd name="T74" fmla="*/ 285 w 3741"/>
                  <a:gd name="T75" fmla="*/ 364 h 3561"/>
                  <a:gd name="T76" fmla="*/ 276 w 3741"/>
                  <a:gd name="T77" fmla="*/ 356 h 3561"/>
                  <a:gd name="T78" fmla="*/ 254 w 3741"/>
                  <a:gd name="T79" fmla="*/ 330 h 3561"/>
                  <a:gd name="T80" fmla="*/ 291 w 3741"/>
                  <a:gd name="T81" fmla="*/ 346 h 3561"/>
                  <a:gd name="T82" fmla="*/ 303 w 3741"/>
                  <a:gd name="T83" fmla="*/ 362 h 3561"/>
                  <a:gd name="T84" fmla="*/ 289 w 3741"/>
                  <a:gd name="T85" fmla="*/ 382 h 3561"/>
                  <a:gd name="T86" fmla="*/ 195 w 3741"/>
                  <a:gd name="T87" fmla="*/ 304 h 3561"/>
                  <a:gd name="T88" fmla="*/ 219 w 3741"/>
                  <a:gd name="T89" fmla="*/ 299 h 3561"/>
                  <a:gd name="T90" fmla="*/ 161 w 3741"/>
                  <a:gd name="T91" fmla="*/ 255 h 3561"/>
                  <a:gd name="T92" fmla="*/ 165 w 3741"/>
                  <a:gd name="T93" fmla="*/ 222 h 3561"/>
                  <a:gd name="T94" fmla="*/ 164 w 3741"/>
                  <a:gd name="T95" fmla="*/ 217 h 3561"/>
                  <a:gd name="T96" fmla="*/ 148 w 3741"/>
                  <a:gd name="T97" fmla="*/ 208 h 3561"/>
                  <a:gd name="T98" fmla="*/ 170 w 3741"/>
                  <a:gd name="T99" fmla="*/ 199 h 3561"/>
                  <a:gd name="T100" fmla="*/ 183 w 3741"/>
                  <a:gd name="T101" fmla="*/ 221 h 3561"/>
                  <a:gd name="T102" fmla="*/ 176 w 3741"/>
                  <a:gd name="T103" fmla="*/ 253 h 3561"/>
                  <a:gd name="T104" fmla="*/ 163 w 3741"/>
                  <a:gd name="T105" fmla="*/ 259 h 3561"/>
                  <a:gd name="T106" fmla="*/ 97 w 3741"/>
                  <a:gd name="T107" fmla="*/ 162 h 3561"/>
                  <a:gd name="T108" fmla="*/ 121 w 3741"/>
                  <a:gd name="T109" fmla="*/ 156 h 3561"/>
                  <a:gd name="T110" fmla="*/ 50 w 3741"/>
                  <a:gd name="T111" fmla="*/ 103 h 3561"/>
                  <a:gd name="T112" fmla="*/ 25 w 3741"/>
                  <a:gd name="T113" fmla="*/ 63 h 3561"/>
                  <a:gd name="T114" fmla="*/ 58 w 3741"/>
                  <a:gd name="T115" fmla="*/ 84 h 3561"/>
                  <a:gd name="T116" fmla="*/ 64 w 3741"/>
                  <a:gd name="T117" fmla="*/ 122 h 356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741"/>
                  <a:gd name="T178" fmla="*/ 0 h 3561"/>
                  <a:gd name="T179" fmla="*/ 3741 w 3741"/>
                  <a:gd name="T180" fmla="*/ 3561 h 356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741" h="3561">
                    <a:moveTo>
                      <a:pt x="411" y="820"/>
                    </a:moveTo>
                    <a:lnTo>
                      <a:pt x="382" y="768"/>
                    </a:lnTo>
                    <a:lnTo>
                      <a:pt x="353" y="715"/>
                    </a:lnTo>
                    <a:lnTo>
                      <a:pt x="325" y="673"/>
                    </a:lnTo>
                    <a:lnTo>
                      <a:pt x="337" y="687"/>
                    </a:lnTo>
                    <a:lnTo>
                      <a:pt x="294" y="649"/>
                    </a:lnTo>
                    <a:lnTo>
                      <a:pt x="315" y="662"/>
                    </a:lnTo>
                    <a:lnTo>
                      <a:pt x="284" y="649"/>
                    </a:lnTo>
                    <a:lnTo>
                      <a:pt x="300" y="654"/>
                    </a:lnTo>
                    <a:lnTo>
                      <a:pt x="264" y="648"/>
                    </a:lnTo>
                    <a:lnTo>
                      <a:pt x="276" y="649"/>
                    </a:lnTo>
                    <a:lnTo>
                      <a:pt x="199" y="648"/>
                    </a:lnTo>
                    <a:lnTo>
                      <a:pt x="158" y="646"/>
                    </a:lnTo>
                    <a:lnTo>
                      <a:pt x="115" y="639"/>
                    </a:lnTo>
                    <a:cubicBezTo>
                      <a:pt x="108" y="638"/>
                      <a:pt x="102" y="636"/>
                      <a:pt x="96" y="633"/>
                    </a:cubicBezTo>
                    <a:lnTo>
                      <a:pt x="68" y="620"/>
                    </a:lnTo>
                    <a:cubicBezTo>
                      <a:pt x="58" y="615"/>
                      <a:pt x="49" y="608"/>
                      <a:pt x="41" y="599"/>
                    </a:cubicBezTo>
                    <a:lnTo>
                      <a:pt x="21" y="574"/>
                    </a:lnTo>
                    <a:cubicBezTo>
                      <a:pt x="15" y="566"/>
                      <a:pt x="10" y="556"/>
                      <a:pt x="7" y="545"/>
                    </a:cubicBezTo>
                    <a:lnTo>
                      <a:pt x="2" y="525"/>
                    </a:lnTo>
                    <a:cubicBezTo>
                      <a:pt x="0" y="516"/>
                      <a:pt x="0" y="507"/>
                      <a:pt x="1" y="497"/>
                    </a:cubicBezTo>
                    <a:lnTo>
                      <a:pt x="4" y="475"/>
                    </a:lnTo>
                    <a:cubicBezTo>
                      <a:pt x="5" y="469"/>
                      <a:pt x="6" y="464"/>
                      <a:pt x="8" y="458"/>
                    </a:cubicBezTo>
                    <a:lnTo>
                      <a:pt x="18" y="433"/>
                    </a:lnTo>
                    <a:cubicBezTo>
                      <a:pt x="20" y="428"/>
                      <a:pt x="23" y="423"/>
                      <a:pt x="26" y="419"/>
                    </a:cubicBezTo>
                    <a:lnTo>
                      <a:pt x="31" y="412"/>
                    </a:lnTo>
                    <a:lnTo>
                      <a:pt x="154" y="495"/>
                    </a:lnTo>
                    <a:lnTo>
                      <a:pt x="149" y="502"/>
                    </a:lnTo>
                    <a:lnTo>
                      <a:pt x="156" y="488"/>
                    </a:lnTo>
                    <a:lnTo>
                      <a:pt x="146" y="513"/>
                    </a:lnTo>
                    <a:lnTo>
                      <a:pt x="151" y="496"/>
                    </a:lnTo>
                    <a:lnTo>
                      <a:pt x="148" y="518"/>
                    </a:lnTo>
                    <a:lnTo>
                      <a:pt x="147" y="489"/>
                    </a:lnTo>
                    <a:lnTo>
                      <a:pt x="152" y="509"/>
                    </a:lnTo>
                    <a:lnTo>
                      <a:pt x="137" y="481"/>
                    </a:lnTo>
                    <a:lnTo>
                      <a:pt x="157" y="506"/>
                    </a:lnTo>
                    <a:lnTo>
                      <a:pt x="131" y="485"/>
                    </a:lnTo>
                    <a:lnTo>
                      <a:pt x="159" y="498"/>
                    </a:lnTo>
                    <a:lnTo>
                      <a:pt x="140" y="492"/>
                    </a:lnTo>
                    <a:lnTo>
                      <a:pt x="165" y="497"/>
                    </a:lnTo>
                    <a:lnTo>
                      <a:pt x="200" y="499"/>
                    </a:lnTo>
                    <a:lnTo>
                      <a:pt x="277" y="500"/>
                    </a:lnTo>
                    <a:cubicBezTo>
                      <a:pt x="281" y="500"/>
                      <a:pt x="285" y="501"/>
                      <a:pt x="289" y="501"/>
                    </a:cubicBezTo>
                    <a:lnTo>
                      <a:pt x="325" y="507"/>
                    </a:lnTo>
                    <a:cubicBezTo>
                      <a:pt x="330" y="508"/>
                      <a:pt x="336" y="510"/>
                      <a:pt x="341" y="512"/>
                    </a:cubicBezTo>
                    <a:lnTo>
                      <a:pt x="372" y="525"/>
                    </a:lnTo>
                    <a:cubicBezTo>
                      <a:pt x="380" y="528"/>
                      <a:pt x="387" y="532"/>
                      <a:pt x="393" y="538"/>
                    </a:cubicBezTo>
                    <a:lnTo>
                      <a:pt x="436" y="576"/>
                    </a:lnTo>
                    <a:cubicBezTo>
                      <a:pt x="440" y="580"/>
                      <a:pt x="445" y="585"/>
                      <a:pt x="448" y="590"/>
                    </a:cubicBezTo>
                    <a:lnTo>
                      <a:pt x="484" y="644"/>
                    </a:lnTo>
                    <a:lnTo>
                      <a:pt x="511" y="695"/>
                    </a:lnTo>
                    <a:lnTo>
                      <a:pt x="540" y="747"/>
                    </a:lnTo>
                    <a:lnTo>
                      <a:pt x="411" y="820"/>
                    </a:lnTo>
                    <a:close/>
                    <a:moveTo>
                      <a:pt x="429" y="118"/>
                    </a:moveTo>
                    <a:lnTo>
                      <a:pt x="539" y="97"/>
                    </a:lnTo>
                    <a:lnTo>
                      <a:pt x="582" y="92"/>
                    </a:lnTo>
                    <a:lnTo>
                      <a:pt x="596" y="240"/>
                    </a:lnTo>
                    <a:lnTo>
                      <a:pt x="568" y="242"/>
                    </a:lnTo>
                    <a:lnTo>
                      <a:pt x="457" y="264"/>
                    </a:lnTo>
                    <a:lnTo>
                      <a:pt x="429" y="118"/>
                    </a:lnTo>
                    <a:close/>
                    <a:moveTo>
                      <a:pt x="1015" y="50"/>
                    </a:moveTo>
                    <a:lnTo>
                      <a:pt x="1081" y="34"/>
                    </a:lnTo>
                    <a:lnTo>
                      <a:pt x="1189" y="15"/>
                    </a:lnTo>
                    <a:lnTo>
                      <a:pt x="1299" y="5"/>
                    </a:lnTo>
                    <a:lnTo>
                      <a:pt x="1410" y="0"/>
                    </a:lnTo>
                    <a:lnTo>
                      <a:pt x="1626" y="8"/>
                    </a:lnTo>
                    <a:lnTo>
                      <a:pt x="1620" y="157"/>
                    </a:lnTo>
                    <a:lnTo>
                      <a:pt x="1415" y="149"/>
                    </a:lnTo>
                    <a:lnTo>
                      <a:pt x="1314" y="152"/>
                    </a:lnTo>
                    <a:lnTo>
                      <a:pt x="1214" y="162"/>
                    </a:lnTo>
                    <a:lnTo>
                      <a:pt x="1116" y="179"/>
                    </a:lnTo>
                    <a:lnTo>
                      <a:pt x="1050" y="195"/>
                    </a:lnTo>
                    <a:lnTo>
                      <a:pt x="1015" y="50"/>
                    </a:lnTo>
                    <a:close/>
                    <a:moveTo>
                      <a:pt x="2078" y="73"/>
                    </a:moveTo>
                    <a:lnTo>
                      <a:pt x="2224" y="101"/>
                    </a:lnTo>
                    <a:lnTo>
                      <a:pt x="2195" y="247"/>
                    </a:lnTo>
                    <a:lnTo>
                      <a:pt x="2050" y="219"/>
                    </a:lnTo>
                    <a:lnTo>
                      <a:pt x="2078" y="73"/>
                    </a:lnTo>
                    <a:close/>
                    <a:moveTo>
                      <a:pt x="2660" y="183"/>
                    </a:moveTo>
                    <a:lnTo>
                      <a:pt x="2700" y="190"/>
                    </a:lnTo>
                    <a:cubicBezTo>
                      <a:pt x="2708" y="192"/>
                      <a:pt x="2715" y="194"/>
                      <a:pt x="2722" y="198"/>
                    </a:cubicBezTo>
                    <a:lnTo>
                      <a:pt x="2776" y="226"/>
                    </a:lnTo>
                    <a:lnTo>
                      <a:pt x="2829" y="250"/>
                    </a:lnTo>
                    <a:lnTo>
                      <a:pt x="2889" y="287"/>
                    </a:lnTo>
                    <a:cubicBezTo>
                      <a:pt x="2894" y="289"/>
                      <a:pt x="2898" y="293"/>
                      <a:pt x="2902" y="297"/>
                    </a:cubicBezTo>
                    <a:lnTo>
                      <a:pt x="2923" y="318"/>
                    </a:lnTo>
                    <a:cubicBezTo>
                      <a:pt x="2927" y="322"/>
                      <a:pt x="2931" y="327"/>
                      <a:pt x="2934" y="332"/>
                    </a:cubicBezTo>
                    <a:lnTo>
                      <a:pt x="2949" y="357"/>
                    </a:lnTo>
                    <a:cubicBezTo>
                      <a:pt x="2951" y="360"/>
                      <a:pt x="2953" y="363"/>
                      <a:pt x="2954" y="367"/>
                    </a:cubicBezTo>
                    <a:lnTo>
                      <a:pt x="3006" y="491"/>
                    </a:lnTo>
                    <a:lnTo>
                      <a:pt x="3044" y="599"/>
                    </a:lnTo>
                    <a:lnTo>
                      <a:pt x="3062" y="670"/>
                    </a:lnTo>
                    <a:lnTo>
                      <a:pt x="2918" y="707"/>
                    </a:lnTo>
                    <a:lnTo>
                      <a:pt x="2903" y="648"/>
                    </a:lnTo>
                    <a:lnTo>
                      <a:pt x="2869" y="548"/>
                    </a:lnTo>
                    <a:lnTo>
                      <a:pt x="2817" y="424"/>
                    </a:lnTo>
                    <a:lnTo>
                      <a:pt x="2822" y="434"/>
                    </a:lnTo>
                    <a:lnTo>
                      <a:pt x="2807" y="409"/>
                    </a:lnTo>
                    <a:lnTo>
                      <a:pt x="2818" y="423"/>
                    </a:lnTo>
                    <a:lnTo>
                      <a:pt x="2797" y="402"/>
                    </a:lnTo>
                    <a:lnTo>
                      <a:pt x="2810" y="412"/>
                    </a:lnTo>
                    <a:lnTo>
                      <a:pt x="2768" y="385"/>
                    </a:lnTo>
                    <a:lnTo>
                      <a:pt x="2707" y="357"/>
                    </a:lnTo>
                    <a:lnTo>
                      <a:pt x="2653" y="329"/>
                    </a:lnTo>
                    <a:lnTo>
                      <a:pt x="2675" y="337"/>
                    </a:lnTo>
                    <a:lnTo>
                      <a:pt x="2635" y="330"/>
                    </a:lnTo>
                    <a:lnTo>
                      <a:pt x="2660" y="183"/>
                    </a:lnTo>
                    <a:close/>
                    <a:moveTo>
                      <a:pt x="3163" y="955"/>
                    </a:moveTo>
                    <a:lnTo>
                      <a:pt x="3230" y="977"/>
                    </a:lnTo>
                    <a:lnTo>
                      <a:pt x="3192" y="975"/>
                    </a:lnTo>
                    <a:lnTo>
                      <a:pt x="3261" y="960"/>
                    </a:lnTo>
                    <a:lnTo>
                      <a:pt x="3275" y="958"/>
                    </a:lnTo>
                    <a:lnTo>
                      <a:pt x="3294" y="1105"/>
                    </a:lnTo>
                    <a:lnTo>
                      <a:pt x="3292" y="1105"/>
                    </a:lnTo>
                    <a:lnTo>
                      <a:pt x="3223" y="1120"/>
                    </a:lnTo>
                    <a:cubicBezTo>
                      <a:pt x="3211" y="1123"/>
                      <a:pt x="3197" y="1122"/>
                      <a:pt x="3185" y="1118"/>
                    </a:cubicBezTo>
                    <a:lnTo>
                      <a:pt x="3118" y="1097"/>
                    </a:lnTo>
                    <a:lnTo>
                      <a:pt x="3163" y="955"/>
                    </a:lnTo>
                    <a:close/>
                    <a:moveTo>
                      <a:pt x="3679" y="1224"/>
                    </a:moveTo>
                    <a:lnTo>
                      <a:pt x="3683" y="1241"/>
                    </a:lnTo>
                    <a:cubicBezTo>
                      <a:pt x="3683" y="1245"/>
                      <a:pt x="3684" y="1249"/>
                      <a:pt x="3684" y="1253"/>
                    </a:cubicBezTo>
                    <a:lnTo>
                      <a:pt x="3686" y="1351"/>
                    </a:lnTo>
                    <a:lnTo>
                      <a:pt x="3680" y="1465"/>
                    </a:lnTo>
                    <a:lnTo>
                      <a:pt x="3667" y="1585"/>
                    </a:lnTo>
                    <a:lnTo>
                      <a:pt x="3653" y="1708"/>
                    </a:lnTo>
                    <a:lnTo>
                      <a:pt x="3641" y="1833"/>
                    </a:lnTo>
                    <a:lnTo>
                      <a:pt x="3493" y="1826"/>
                    </a:lnTo>
                    <a:lnTo>
                      <a:pt x="3493" y="1819"/>
                    </a:lnTo>
                    <a:lnTo>
                      <a:pt x="3506" y="1691"/>
                    </a:lnTo>
                    <a:lnTo>
                      <a:pt x="3520" y="1570"/>
                    </a:lnTo>
                    <a:lnTo>
                      <a:pt x="3531" y="1456"/>
                    </a:lnTo>
                    <a:lnTo>
                      <a:pt x="3537" y="1354"/>
                    </a:lnTo>
                    <a:lnTo>
                      <a:pt x="3535" y="1256"/>
                    </a:lnTo>
                    <a:lnTo>
                      <a:pt x="3536" y="1268"/>
                    </a:lnTo>
                    <a:lnTo>
                      <a:pt x="3533" y="1250"/>
                    </a:lnTo>
                    <a:lnTo>
                      <a:pt x="3679" y="1224"/>
                    </a:lnTo>
                    <a:close/>
                    <a:moveTo>
                      <a:pt x="3671" y="2252"/>
                    </a:moveTo>
                    <a:lnTo>
                      <a:pt x="3682" y="2294"/>
                    </a:lnTo>
                    <a:lnTo>
                      <a:pt x="3677" y="2281"/>
                    </a:lnTo>
                    <a:lnTo>
                      <a:pt x="3723" y="2375"/>
                    </a:lnTo>
                    <a:lnTo>
                      <a:pt x="3589" y="2440"/>
                    </a:lnTo>
                    <a:lnTo>
                      <a:pt x="3544" y="2346"/>
                    </a:lnTo>
                    <a:cubicBezTo>
                      <a:pt x="3542" y="2342"/>
                      <a:pt x="3540" y="2337"/>
                      <a:pt x="3539" y="2333"/>
                    </a:cubicBezTo>
                    <a:lnTo>
                      <a:pt x="3527" y="2291"/>
                    </a:lnTo>
                    <a:lnTo>
                      <a:pt x="3671" y="2252"/>
                    </a:lnTo>
                    <a:close/>
                    <a:moveTo>
                      <a:pt x="3741" y="2853"/>
                    </a:moveTo>
                    <a:lnTo>
                      <a:pt x="3739" y="2957"/>
                    </a:lnTo>
                    <a:lnTo>
                      <a:pt x="3728" y="3068"/>
                    </a:lnTo>
                    <a:lnTo>
                      <a:pt x="3705" y="3178"/>
                    </a:lnTo>
                    <a:cubicBezTo>
                      <a:pt x="3704" y="3182"/>
                      <a:pt x="3703" y="3185"/>
                      <a:pt x="3702" y="3189"/>
                    </a:cubicBezTo>
                    <a:lnTo>
                      <a:pt x="3665" y="3287"/>
                    </a:lnTo>
                    <a:cubicBezTo>
                      <a:pt x="3662" y="3294"/>
                      <a:pt x="3658" y="3301"/>
                      <a:pt x="3653" y="3308"/>
                    </a:cubicBezTo>
                    <a:lnTo>
                      <a:pt x="3625" y="3342"/>
                    </a:lnTo>
                    <a:cubicBezTo>
                      <a:pt x="3618" y="3350"/>
                      <a:pt x="3610" y="3357"/>
                      <a:pt x="3600" y="3361"/>
                    </a:cubicBezTo>
                    <a:lnTo>
                      <a:pt x="3561" y="3380"/>
                    </a:lnTo>
                    <a:cubicBezTo>
                      <a:pt x="3555" y="3383"/>
                      <a:pt x="3548" y="3386"/>
                      <a:pt x="3541" y="3387"/>
                    </a:cubicBezTo>
                    <a:lnTo>
                      <a:pt x="3493" y="3395"/>
                    </a:lnTo>
                    <a:cubicBezTo>
                      <a:pt x="3489" y="3395"/>
                      <a:pt x="3485" y="3396"/>
                      <a:pt x="3480" y="3396"/>
                    </a:cubicBezTo>
                    <a:lnTo>
                      <a:pt x="3440" y="3396"/>
                    </a:lnTo>
                    <a:lnTo>
                      <a:pt x="3440" y="3247"/>
                    </a:lnTo>
                    <a:lnTo>
                      <a:pt x="3480" y="3247"/>
                    </a:lnTo>
                    <a:lnTo>
                      <a:pt x="3468" y="3248"/>
                    </a:lnTo>
                    <a:lnTo>
                      <a:pt x="3516" y="3240"/>
                    </a:lnTo>
                    <a:lnTo>
                      <a:pt x="3496" y="3247"/>
                    </a:lnTo>
                    <a:lnTo>
                      <a:pt x="3535" y="3228"/>
                    </a:lnTo>
                    <a:lnTo>
                      <a:pt x="3510" y="3247"/>
                    </a:lnTo>
                    <a:lnTo>
                      <a:pt x="3538" y="3213"/>
                    </a:lnTo>
                    <a:lnTo>
                      <a:pt x="3526" y="3234"/>
                    </a:lnTo>
                    <a:lnTo>
                      <a:pt x="3563" y="3136"/>
                    </a:lnTo>
                    <a:lnTo>
                      <a:pt x="3560" y="3147"/>
                    </a:lnTo>
                    <a:lnTo>
                      <a:pt x="3581" y="3053"/>
                    </a:lnTo>
                    <a:lnTo>
                      <a:pt x="3590" y="2954"/>
                    </a:lnTo>
                    <a:lnTo>
                      <a:pt x="3592" y="2851"/>
                    </a:lnTo>
                    <a:lnTo>
                      <a:pt x="3741" y="2853"/>
                    </a:lnTo>
                    <a:close/>
                    <a:moveTo>
                      <a:pt x="3056" y="3487"/>
                    </a:moveTo>
                    <a:lnTo>
                      <a:pt x="3050" y="3490"/>
                    </a:lnTo>
                    <a:lnTo>
                      <a:pt x="2956" y="3544"/>
                    </a:lnTo>
                    <a:lnTo>
                      <a:pt x="2919" y="3561"/>
                    </a:lnTo>
                    <a:lnTo>
                      <a:pt x="2858" y="3426"/>
                    </a:lnTo>
                    <a:lnTo>
                      <a:pt x="2882" y="3415"/>
                    </a:lnTo>
                    <a:lnTo>
                      <a:pt x="2976" y="3361"/>
                    </a:lnTo>
                    <a:lnTo>
                      <a:pt x="2982" y="3358"/>
                    </a:lnTo>
                    <a:lnTo>
                      <a:pt x="3056" y="3487"/>
                    </a:lnTo>
                    <a:close/>
                    <a:moveTo>
                      <a:pt x="2489" y="3286"/>
                    </a:moveTo>
                    <a:lnTo>
                      <a:pt x="2483" y="3240"/>
                    </a:lnTo>
                    <a:lnTo>
                      <a:pt x="2479" y="3192"/>
                    </a:lnTo>
                    <a:lnTo>
                      <a:pt x="2474" y="3154"/>
                    </a:lnTo>
                    <a:lnTo>
                      <a:pt x="2479" y="3173"/>
                    </a:lnTo>
                    <a:lnTo>
                      <a:pt x="2460" y="3129"/>
                    </a:lnTo>
                    <a:lnTo>
                      <a:pt x="2468" y="3143"/>
                    </a:lnTo>
                    <a:lnTo>
                      <a:pt x="2452" y="3121"/>
                    </a:lnTo>
                    <a:lnTo>
                      <a:pt x="2437" y="3106"/>
                    </a:lnTo>
                    <a:lnTo>
                      <a:pt x="2414" y="3088"/>
                    </a:lnTo>
                    <a:lnTo>
                      <a:pt x="2381" y="3065"/>
                    </a:lnTo>
                    <a:lnTo>
                      <a:pt x="2338" y="3043"/>
                    </a:lnTo>
                    <a:lnTo>
                      <a:pt x="2285" y="3021"/>
                    </a:lnTo>
                    <a:lnTo>
                      <a:pt x="2163" y="2981"/>
                    </a:lnTo>
                    <a:lnTo>
                      <a:pt x="2154" y="2979"/>
                    </a:lnTo>
                    <a:lnTo>
                      <a:pt x="2193" y="2835"/>
                    </a:lnTo>
                    <a:lnTo>
                      <a:pt x="2210" y="2840"/>
                    </a:lnTo>
                    <a:lnTo>
                      <a:pt x="2343" y="2884"/>
                    </a:lnTo>
                    <a:lnTo>
                      <a:pt x="2409" y="2912"/>
                    </a:lnTo>
                    <a:lnTo>
                      <a:pt x="2466" y="2944"/>
                    </a:lnTo>
                    <a:lnTo>
                      <a:pt x="2507" y="2972"/>
                    </a:lnTo>
                    <a:lnTo>
                      <a:pt x="2544" y="3003"/>
                    </a:lnTo>
                    <a:lnTo>
                      <a:pt x="2573" y="3034"/>
                    </a:lnTo>
                    <a:lnTo>
                      <a:pt x="2589" y="3056"/>
                    </a:lnTo>
                    <a:cubicBezTo>
                      <a:pt x="2592" y="3060"/>
                      <a:pt x="2595" y="3065"/>
                      <a:pt x="2597" y="3070"/>
                    </a:cubicBezTo>
                    <a:lnTo>
                      <a:pt x="2616" y="3114"/>
                    </a:lnTo>
                    <a:cubicBezTo>
                      <a:pt x="2618" y="3120"/>
                      <a:pt x="2620" y="3127"/>
                      <a:pt x="2621" y="3133"/>
                    </a:cubicBezTo>
                    <a:lnTo>
                      <a:pt x="2628" y="3181"/>
                    </a:lnTo>
                    <a:lnTo>
                      <a:pt x="2630" y="3221"/>
                    </a:lnTo>
                    <a:lnTo>
                      <a:pt x="2636" y="3268"/>
                    </a:lnTo>
                    <a:lnTo>
                      <a:pt x="2489" y="3286"/>
                    </a:lnTo>
                    <a:close/>
                    <a:moveTo>
                      <a:pt x="1815" y="2699"/>
                    </a:moveTo>
                    <a:lnTo>
                      <a:pt x="1769" y="2673"/>
                    </a:lnTo>
                    <a:lnTo>
                      <a:pt x="1719" y="2643"/>
                    </a:lnTo>
                    <a:cubicBezTo>
                      <a:pt x="1715" y="2641"/>
                      <a:pt x="1711" y="2639"/>
                      <a:pt x="1708" y="2636"/>
                    </a:cubicBezTo>
                    <a:lnTo>
                      <a:pt x="1679" y="2611"/>
                    </a:lnTo>
                    <a:lnTo>
                      <a:pt x="1776" y="2498"/>
                    </a:lnTo>
                    <a:lnTo>
                      <a:pt x="1805" y="2523"/>
                    </a:lnTo>
                    <a:lnTo>
                      <a:pt x="1794" y="2516"/>
                    </a:lnTo>
                    <a:lnTo>
                      <a:pt x="1842" y="2544"/>
                    </a:lnTo>
                    <a:lnTo>
                      <a:pt x="1889" y="2570"/>
                    </a:lnTo>
                    <a:lnTo>
                      <a:pt x="1815" y="2699"/>
                    </a:lnTo>
                    <a:close/>
                    <a:moveTo>
                      <a:pt x="1409" y="2230"/>
                    </a:moveTo>
                    <a:lnTo>
                      <a:pt x="1393" y="2206"/>
                    </a:lnTo>
                    <a:lnTo>
                      <a:pt x="1387" y="2194"/>
                    </a:lnTo>
                    <a:lnTo>
                      <a:pt x="1388" y="2196"/>
                    </a:lnTo>
                    <a:cubicBezTo>
                      <a:pt x="1375" y="2177"/>
                      <a:pt x="1372" y="2154"/>
                      <a:pt x="1378" y="2133"/>
                    </a:cubicBezTo>
                    <a:lnTo>
                      <a:pt x="1407" y="2039"/>
                    </a:lnTo>
                    <a:lnTo>
                      <a:pt x="1424" y="1965"/>
                    </a:lnTo>
                    <a:lnTo>
                      <a:pt x="1422" y="1977"/>
                    </a:lnTo>
                    <a:lnTo>
                      <a:pt x="1426" y="1910"/>
                    </a:lnTo>
                    <a:lnTo>
                      <a:pt x="1427" y="1928"/>
                    </a:lnTo>
                    <a:lnTo>
                      <a:pt x="1417" y="1872"/>
                    </a:lnTo>
                    <a:lnTo>
                      <a:pt x="1427" y="1897"/>
                    </a:lnTo>
                    <a:lnTo>
                      <a:pt x="1398" y="1850"/>
                    </a:lnTo>
                    <a:lnTo>
                      <a:pt x="1413" y="1868"/>
                    </a:lnTo>
                    <a:lnTo>
                      <a:pt x="1365" y="1827"/>
                    </a:lnTo>
                    <a:lnTo>
                      <a:pt x="1378" y="1836"/>
                    </a:lnTo>
                    <a:lnTo>
                      <a:pt x="1309" y="1799"/>
                    </a:lnTo>
                    <a:lnTo>
                      <a:pt x="1274" y="1786"/>
                    </a:lnTo>
                    <a:lnTo>
                      <a:pt x="1272" y="1785"/>
                    </a:lnTo>
                    <a:lnTo>
                      <a:pt x="1320" y="1644"/>
                    </a:lnTo>
                    <a:lnTo>
                      <a:pt x="1329" y="1647"/>
                    </a:lnTo>
                    <a:lnTo>
                      <a:pt x="1380" y="1668"/>
                    </a:lnTo>
                    <a:lnTo>
                      <a:pt x="1449" y="1705"/>
                    </a:lnTo>
                    <a:cubicBezTo>
                      <a:pt x="1453" y="1708"/>
                      <a:pt x="1458" y="1711"/>
                      <a:pt x="1462" y="1714"/>
                    </a:cubicBezTo>
                    <a:lnTo>
                      <a:pt x="1510" y="1755"/>
                    </a:lnTo>
                    <a:cubicBezTo>
                      <a:pt x="1516" y="1760"/>
                      <a:pt x="1521" y="1766"/>
                      <a:pt x="1525" y="1772"/>
                    </a:cubicBezTo>
                    <a:lnTo>
                      <a:pt x="1554" y="1819"/>
                    </a:lnTo>
                    <a:cubicBezTo>
                      <a:pt x="1559" y="1827"/>
                      <a:pt x="1562" y="1836"/>
                      <a:pt x="1564" y="1845"/>
                    </a:cubicBezTo>
                    <a:lnTo>
                      <a:pt x="1574" y="1901"/>
                    </a:lnTo>
                    <a:cubicBezTo>
                      <a:pt x="1575" y="1907"/>
                      <a:pt x="1575" y="1913"/>
                      <a:pt x="1575" y="1919"/>
                    </a:cubicBezTo>
                    <a:lnTo>
                      <a:pt x="1571" y="1986"/>
                    </a:lnTo>
                    <a:cubicBezTo>
                      <a:pt x="1570" y="1990"/>
                      <a:pt x="1570" y="1994"/>
                      <a:pt x="1569" y="1998"/>
                    </a:cubicBezTo>
                    <a:lnTo>
                      <a:pt x="1549" y="2082"/>
                    </a:lnTo>
                    <a:lnTo>
                      <a:pt x="1520" y="2176"/>
                    </a:lnTo>
                    <a:lnTo>
                      <a:pt x="1511" y="2113"/>
                    </a:lnTo>
                    <a:lnTo>
                      <a:pt x="1516" y="2121"/>
                    </a:lnTo>
                    <a:lnTo>
                      <a:pt x="1519" y="2127"/>
                    </a:lnTo>
                    <a:lnTo>
                      <a:pt x="1535" y="2151"/>
                    </a:lnTo>
                    <a:lnTo>
                      <a:pt x="1409" y="2230"/>
                    </a:lnTo>
                    <a:close/>
                    <a:moveTo>
                      <a:pt x="947" y="1459"/>
                    </a:moveTo>
                    <a:lnTo>
                      <a:pt x="925" y="1441"/>
                    </a:lnTo>
                    <a:lnTo>
                      <a:pt x="903" y="1427"/>
                    </a:lnTo>
                    <a:lnTo>
                      <a:pt x="871" y="1410"/>
                    </a:lnTo>
                    <a:lnTo>
                      <a:pt x="838" y="1397"/>
                    </a:lnTo>
                    <a:lnTo>
                      <a:pt x="895" y="1260"/>
                    </a:lnTo>
                    <a:lnTo>
                      <a:pt x="940" y="1279"/>
                    </a:lnTo>
                    <a:lnTo>
                      <a:pt x="984" y="1302"/>
                    </a:lnTo>
                    <a:lnTo>
                      <a:pt x="1020" y="1326"/>
                    </a:lnTo>
                    <a:lnTo>
                      <a:pt x="1042" y="1344"/>
                    </a:lnTo>
                    <a:lnTo>
                      <a:pt x="947" y="1459"/>
                    </a:lnTo>
                    <a:close/>
                    <a:moveTo>
                      <a:pt x="550" y="1049"/>
                    </a:moveTo>
                    <a:lnTo>
                      <a:pt x="533" y="1027"/>
                    </a:lnTo>
                    <a:lnTo>
                      <a:pt x="482" y="960"/>
                    </a:lnTo>
                    <a:lnTo>
                      <a:pt x="431" y="889"/>
                    </a:lnTo>
                    <a:lnTo>
                      <a:pt x="376" y="806"/>
                    </a:lnTo>
                    <a:lnTo>
                      <a:pt x="320" y="719"/>
                    </a:lnTo>
                    <a:lnTo>
                      <a:pt x="267" y="632"/>
                    </a:lnTo>
                    <a:lnTo>
                      <a:pt x="220" y="555"/>
                    </a:lnTo>
                    <a:lnTo>
                      <a:pt x="214" y="546"/>
                    </a:lnTo>
                    <a:lnTo>
                      <a:pt x="342" y="469"/>
                    </a:lnTo>
                    <a:lnTo>
                      <a:pt x="347" y="478"/>
                    </a:lnTo>
                    <a:lnTo>
                      <a:pt x="394" y="555"/>
                    </a:lnTo>
                    <a:lnTo>
                      <a:pt x="445" y="638"/>
                    </a:lnTo>
                    <a:lnTo>
                      <a:pt x="499" y="723"/>
                    </a:lnTo>
                    <a:lnTo>
                      <a:pt x="552" y="802"/>
                    </a:lnTo>
                    <a:lnTo>
                      <a:pt x="601" y="871"/>
                    </a:lnTo>
                    <a:lnTo>
                      <a:pt x="648" y="933"/>
                    </a:lnTo>
                    <a:lnTo>
                      <a:pt x="665" y="955"/>
                    </a:lnTo>
                    <a:lnTo>
                      <a:pt x="550" y="1049"/>
                    </a:lnTo>
                    <a:close/>
                  </a:path>
                </a:pathLst>
              </a:custGeom>
              <a:solidFill>
                <a:srgbClr val="CC0000"/>
              </a:solidFill>
              <a:ln w="3175">
                <a:solidFill>
                  <a:srgbClr val="CC0000"/>
                </a:solidFill>
                <a:beve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2658" name="Group 24"/>
            <p:cNvGrpSpPr/>
            <p:nvPr/>
          </p:nvGrpSpPr>
          <p:grpSpPr bwMode="auto">
            <a:xfrm>
              <a:off x="552" y="1713"/>
              <a:ext cx="1404" cy="1480"/>
              <a:chOff x="552" y="1713"/>
              <a:chExt cx="1404" cy="1480"/>
            </a:xfrm>
          </p:grpSpPr>
          <p:sp>
            <p:nvSpPr>
              <p:cNvPr id="112659" name="Freeform 22"/>
              <p:cNvSpPr/>
              <p:nvPr/>
            </p:nvSpPr>
            <p:spPr bwMode="auto">
              <a:xfrm>
                <a:off x="552" y="1713"/>
                <a:ext cx="1397" cy="1474"/>
              </a:xfrm>
              <a:custGeom>
                <a:avLst/>
                <a:gdLst>
                  <a:gd name="T0" fmla="*/ 1032 w 12044"/>
                  <a:gd name="T1" fmla="*/ 59 h 12698"/>
                  <a:gd name="T2" fmla="*/ 1063 w 12044"/>
                  <a:gd name="T3" fmla="*/ 150 h 12698"/>
                  <a:gd name="T4" fmla="*/ 1138 w 12044"/>
                  <a:gd name="T5" fmla="*/ 242 h 12698"/>
                  <a:gd name="T6" fmla="*/ 1267 w 12044"/>
                  <a:gd name="T7" fmla="*/ 362 h 12698"/>
                  <a:gd name="T8" fmla="*/ 1395 w 12044"/>
                  <a:gd name="T9" fmla="*/ 483 h 12698"/>
                  <a:gd name="T10" fmla="*/ 1365 w 12044"/>
                  <a:gd name="T11" fmla="*/ 627 h 12698"/>
                  <a:gd name="T12" fmla="*/ 1380 w 12044"/>
                  <a:gd name="T13" fmla="*/ 703 h 12698"/>
                  <a:gd name="T14" fmla="*/ 1305 w 12044"/>
                  <a:gd name="T15" fmla="*/ 778 h 12698"/>
                  <a:gd name="T16" fmla="*/ 1229 w 12044"/>
                  <a:gd name="T17" fmla="*/ 884 h 12698"/>
                  <a:gd name="T18" fmla="*/ 1274 w 12044"/>
                  <a:gd name="T19" fmla="*/ 907 h 12698"/>
                  <a:gd name="T20" fmla="*/ 1282 w 12044"/>
                  <a:gd name="T21" fmla="*/ 1156 h 12698"/>
                  <a:gd name="T22" fmla="*/ 1290 w 12044"/>
                  <a:gd name="T23" fmla="*/ 1202 h 12698"/>
                  <a:gd name="T24" fmla="*/ 1335 w 12044"/>
                  <a:gd name="T25" fmla="*/ 1307 h 12698"/>
                  <a:gd name="T26" fmla="*/ 1365 w 12044"/>
                  <a:gd name="T27" fmla="*/ 1352 h 12698"/>
                  <a:gd name="T28" fmla="*/ 1214 w 12044"/>
                  <a:gd name="T29" fmla="*/ 1474 h 12698"/>
                  <a:gd name="T30" fmla="*/ 1138 w 12044"/>
                  <a:gd name="T31" fmla="*/ 1443 h 12698"/>
                  <a:gd name="T32" fmla="*/ 950 w 12044"/>
                  <a:gd name="T33" fmla="*/ 1383 h 12698"/>
                  <a:gd name="T34" fmla="*/ 791 w 12044"/>
                  <a:gd name="T35" fmla="*/ 1406 h 12698"/>
                  <a:gd name="T36" fmla="*/ 595 w 12044"/>
                  <a:gd name="T37" fmla="*/ 1428 h 12698"/>
                  <a:gd name="T38" fmla="*/ 466 w 12044"/>
                  <a:gd name="T39" fmla="*/ 1383 h 12698"/>
                  <a:gd name="T40" fmla="*/ 209 w 12044"/>
                  <a:gd name="T41" fmla="*/ 1307 h 12698"/>
                  <a:gd name="T42" fmla="*/ 171 w 12044"/>
                  <a:gd name="T43" fmla="*/ 1254 h 12698"/>
                  <a:gd name="T44" fmla="*/ 148 w 12044"/>
                  <a:gd name="T45" fmla="*/ 1186 h 12698"/>
                  <a:gd name="T46" fmla="*/ 156 w 12044"/>
                  <a:gd name="T47" fmla="*/ 1141 h 12698"/>
                  <a:gd name="T48" fmla="*/ 209 w 12044"/>
                  <a:gd name="T49" fmla="*/ 1050 h 12698"/>
                  <a:gd name="T50" fmla="*/ 323 w 12044"/>
                  <a:gd name="T51" fmla="*/ 862 h 12698"/>
                  <a:gd name="T52" fmla="*/ 270 w 12044"/>
                  <a:gd name="T53" fmla="*/ 657 h 12698"/>
                  <a:gd name="T54" fmla="*/ 239 w 12044"/>
                  <a:gd name="T55" fmla="*/ 589 h 12698"/>
                  <a:gd name="T56" fmla="*/ 156 w 12044"/>
                  <a:gd name="T57" fmla="*/ 453 h 12698"/>
                  <a:gd name="T58" fmla="*/ 96 w 12044"/>
                  <a:gd name="T59" fmla="*/ 370 h 12698"/>
                  <a:gd name="T60" fmla="*/ 58 w 12044"/>
                  <a:gd name="T61" fmla="*/ 355 h 12698"/>
                  <a:gd name="T62" fmla="*/ 35 w 12044"/>
                  <a:gd name="T63" fmla="*/ 264 h 12698"/>
                  <a:gd name="T64" fmla="*/ 66 w 12044"/>
                  <a:gd name="T65" fmla="*/ 211 h 12698"/>
                  <a:gd name="T66" fmla="*/ 179 w 12044"/>
                  <a:gd name="T67" fmla="*/ 203 h 12698"/>
                  <a:gd name="T68" fmla="*/ 239 w 12044"/>
                  <a:gd name="T69" fmla="*/ 271 h 12698"/>
                  <a:gd name="T70" fmla="*/ 413 w 12044"/>
                  <a:gd name="T71" fmla="*/ 310 h 12698"/>
                  <a:gd name="T72" fmla="*/ 481 w 12044"/>
                  <a:gd name="T73" fmla="*/ 203 h 12698"/>
                  <a:gd name="T74" fmla="*/ 783 w 12044"/>
                  <a:gd name="T75" fmla="*/ 150 h 12698"/>
                  <a:gd name="T76" fmla="*/ 904 w 12044"/>
                  <a:gd name="T77" fmla="*/ 14 h 126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2044"/>
                  <a:gd name="T118" fmla="*/ 0 h 12698"/>
                  <a:gd name="T119" fmla="*/ 12044 w 12044"/>
                  <a:gd name="T120" fmla="*/ 12698 h 1269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2044" h="12698">
                    <a:moveTo>
                      <a:pt x="8313" y="190"/>
                    </a:moveTo>
                    <a:cubicBezTo>
                      <a:pt x="8478" y="834"/>
                      <a:pt x="8181" y="0"/>
                      <a:pt x="8899" y="512"/>
                    </a:cubicBezTo>
                    <a:cubicBezTo>
                      <a:pt x="9064" y="628"/>
                      <a:pt x="9031" y="900"/>
                      <a:pt x="9097" y="1098"/>
                    </a:cubicBezTo>
                    <a:cubicBezTo>
                      <a:pt x="9122" y="1164"/>
                      <a:pt x="9097" y="1288"/>
                      <a:pt x="9163" y="1296"/>
                    </a:cubicBezTo>
                    <a:cubicBezTo>
                      <a:pt x="9312" y="1321"/>
                      <a:pt x="9468" y="1338"/>
                      <a:pt x="9617" y="1362"/>
                    </a:cubicBezTo>
                    <a:cubicBezTo>
                      <a:pt x="10030" y="1949"/>
                      <a:pt x="9336" y="892"/>
                      <a:pt x="9815" y="2081"/>
                    </a:cubicBezTo>
                    <a:cubicBezTo>
                      <a:pt x="9856" y="2180"/>
                      <a:pt x="10302" y="2337"/>
                      <a:pt x="10401" y="2403"/>
                    </a:cubicBezTo>
                    <a:cubicBezTo>
                      <a:pt x="10509" y="2716"/>
                      <a:pt x="10599" y="3014"/>
                      <a:pt x="10921" y="3121"/>
                    </a:cubicBezTo>
                    <a:cubicBezTo>
                      <a:pt x="11078" y="3583"/>
                      <a:pt x="10855" y="3063"/>
                      <a:pt x="11185" y="3443"/>
                    </a:cubicBezTo>
                    <a:cubicBezTo>
                      <a:pt x="11673" y="4004"/>
                      <a:pt x="11334" y="3980"/>
                      <a:pt x="12028" y="4161"/>
                    </a:cubicBezTo>
                    <a:cubicBezTo>
                      <a:pt x="12003" y="4549"/>
                      <a:pt x="12044" y="4954"/>
                      <a:pt x="11961" y="5334"/>
                    </a:cubicBezTo>
                    <a:cubicBezTo>
                      <a:pt x="11945" y="5400"/>
                      <a:pt x="11821" y="5350"/>
                      <a:pt x="11772" y="5400"/>
                    </a:cubicBezTo>
                    <a:cubicBezTo>
                      <a:pt x="11722" y="5449"/>
                      <a:pt x="11730" y="5532"/>
                      <a:pt x="11706" y="5598"/>
                    </a:cubicBezTo>
                    <a:cubicBezTo>
                      <a:pt x="11994" y="5697"/>
                      <a:pt x="11970" y="5779"/>
                      <a:pt x="11895" y="6052"/>
                    </a:cubicBezTo>
                    <a:cubicBezTo>
                      <a:pt x="11871" y="6134"/>
                      <a:pt x="11895" y="6242"/>
                      <a:pt x="11838" y="6308"/>
                    </a:cubicBezTo>
                    <a:cubicBezTo>
                      <a:pt x="11681" y="6490"/>
                      <a:pt x="11450" y="6572"/>
                      <a:pt x="11252" y="6704"/>
                    </a:cubicBezTo>
                    <a:cubicBezTo>
                      <a:pt x="11185" y="6745"/>
                      <a:pt x="11053" y="6836"/>
                      <a:pt x="11053" y="6836"/>
                    </a:cubicBezTo>
                    <a:cubicBezTo>
                      <a:pt x="10880" y="7092"/>
                      <a:pt x="10773" y="7348"/>
                      <a:pt x="10599" y="7612"/>
                    </a:cubicBezTo>
                    <a:cubicBezTo>
                      <a:pt x="10558" y="7678"/>
                      <a:pt x="10467" y="7810"/>
                      <a:pt x="10467" y="7810"/>
                    </a:cubicBezTo>
                    <a:cubicBezTo>
                      <a:pt x="10756" y="8009"/>
                      <a:pt x="10773" y="8132"/>
                      <a:pt x="10987" y="7810"/>
                    </a:cubicBezTo>
                    <a:cubicBezTo>
                      <a:pt x="11772" y="8009"/>
                      <a:pt x="11565" y="9198"/>
                      <a:pt x="11053" y="9371"/>
                    </a:cubicBezTo>
                    <a:cubicBezTo>
                      <a:pt x="10880" y="9627"/>
                      <a:pt x="10649" y="9825"/>
                      <a:pt x="11053" y="9957"/>
                    </a:cubicBezTo>
                    <a:cubicBezTo>
                      <a:pt x="11095" y="10023"/>
                      <a:pt x="11169" y="10081"/>
                      <a:pt x="11185" y="10155"/>
                    </a:cubicBezTo>
                    <a:cubicBezTo>
                      <a:pt x="11194" y="10221"/>
                      <a:pt x="11136" y="10287"/>
                      <a:pt x="11119" y="10353"/>
                    </a:cubicBezTo>
                    <a:cubicBezTo>
                      <a:pt x="10963" y="11047"/>
                      <a:pt x="11136" y="10494"/>
                      <a:pt x="10987" y="10940"/>
                    </a:cubicBezTo>
                    <a:cubicBezTo>
                      <a:pt x="11095" y="11253"/>
                      <a:pt x="11218" y="11163"/>
                      <a:pt x="11507" y="11262"/>
                    </a:cubicBezTo>
                    <a:cubicBezTo>
                      <a:pt x="11532" y="11328"/>
                      <a:pt x="11532" y="11402"/>
                      <a:pt x="11573" y="11460"/>
                    </a:cubicBezTo>
                    <a:cubicBezTo>
                      <a:pt x="11623" y="11534"/>
                      <a:pt x="11739" y="11567"/>
                      <a:pt x="11772" y="11650"/>
                    </a:cubicBezTo>
                    <a:cubicBezTo>
                      <a:pt x="11838" y="11848"/>
                      <a:pt x="11260" y="12062"/>
                      <a:pt x="11119" y="12112"/>
                    </a:cubicBezTo>
                    <a:cubicBezTo>
                      <a:pt x="10979" y="12318"/>
                      <a:pt x="10690" y="12624"/>
                      <a:pt x="10467" y="12698"/>
                    </a:cubicBezTo>
                    <a:cubicBezTo>
                      <a:pt x="10294" y="12673"/>
                      <a:pt x="10112" y="12698"/>
                      <a:pt x="9947" y="12632"/>
                    </a:cubicBezTo>
                    <a:cubicBezTo>
                      <a:pt x="9873" y="12599"/>
                      <a:pt x="9889" y="12459"/>
                      <a:pt x="9815" y="12434"/>
                    </a:cubicBezTo>
                    <a:cubicBezTo>
                      <a:pt x="9609" y="12368"/>
                      <a:pt x="9378" y="12393"/>
                      <a:pt x="9163" y="12368"/>
                    </a:cubicBezTo>
                    <a:cubicBezTo>
                      <a:pt x="8940" y="12054"/>
                      <a:pt x="8544" y="12038"/>
                      <a:pt x="8189" y="11914"/>
                    </a:cubicBezTo>
                    <a:cubicBezTo>
                      <a:pt x="8057" y="11873"/>
                      <a:pt x="7793" y="11782"/>
                      <a:pt x="7793" y="11782"/>
                    </a:cubicBezTo>
                    <a:cubicBezTo>
                      <a:pt x="7405" y="11914"/>
                      <a:pt x="7256" y="12038"/>
                      <a:pt x="6818" y="12112"/>
                    </a:cubicBezTo>
                    <a:cubicBezTo>
                      <a:pt x="6662" y="12558"/>
                      <a:pt x="6175" y="12294"/>
                      <a:pt x="5778" y="12434"/>
                    </a:cubicBezTo>
                    <a:cubicBezTo>
                      <a:pt x="5588" y="12409"/>
                      <a:pt x="5316" y="12393"/>
                      <a:pt x="5126" y="12302"/>
                    </a:cubicBezTo>
                    <a:cubicBezTo>
                      <a:pt x="4953" y="12219"/>
                      <a:pt x="4722" y="12029"/>
                      <a:pt x="4540" y="11980"/>
                    </a:cubicBezTo>
                    <a:cubicBezTo>
                      <a:pt x="4375" y="11930"/>
                      <a:pt x="4193" y="11939"/>
                      <a:pt x="4020" y="11914"/>
                    </a:cubicBezTo>
                    <a:cubicBezTo>
                      <a:pt x="3632" y="11336"/>
                      <a:pt x="2881" y="11782"/>
                      <a:pt x="2262" y="11592"/>
                    </a:cubicBezTo>
                    <a:cubicBezTo>
                      <a:pt x="2154" y="11262"/>
                      <a:pt x="2262" y="11418"/>
                      <a:pt x="1799" y="11262"/>
                    </a:cubicBezTo>
                    <a:cubicBezTo>
                      <a:pt x="1733" y="11237"/>
                      <a:pt x="1609" y="11196"/>
                      <a:pt x="1609" y="11196"/>
                    </a:cubicBezTo>
                    <a:cubicBezTo>
                      <a:pt x="1568" y="11063"/>
                      <a:pt x="1502" y="10940"/>
                      <a:pt x="1477" y="10807"/>
                    </a:cubicBezTo>
                    <a:cubicBezTo>
                      <a:pt x="1453" y="10675"/>
                      <a:pt x="1453" y="10543"/>
                      <a:pt x="1411" y="10419"/>
                    </a:cubicBezTo>
                    <a:cubicBezTo>
                      <a:pt x="1387" y="10345"/>
                      <a:pt x="1312" y="10296"/>
                      <a:pt x="1279" y="10221"/>
                    </a:cubicBezTo>
                    <a:cubicBezTo>
                      <a:pt x="1246" y="10155"/>
                      <a:pt x="1238" y="10089"/>
                      <a:pt x="1213" y="10023"/>
                    </a:cubicBezTo>
                    <a:cubicBezTo>
                      <a:pt x="1254" y="9957"/>
                      <a:pt x="1287" y="9883"/>
                      <a:pt x="1345" y="9833"/>
                    </a:cubicBezTo>
                    <a:cubicBezTo>
                      <a:pt x="1403" y="9792"/>
                      <a:pt x="1519" y="9833"/>
                      <a:pt x="1543" y="9767"/>
                    </a:cubicBezTo>
                    <a:cubicBezTo>
                      <a:pt x="1890" y="8917"/>
                      <a:pt x="1345" y="9371"/>
                      <a:pt x="1799" y="9049"/>
                    </a:cubicBezTo>
                    <a:cubicBezTo>
                      <a:pt x="1948" y="8603"/>
                      <a:pt x="1915" y="8017"/>
                      <a:pt x="2328" y="7744"/>
                    </a:cubicBezTo>
                    <a:cubicBezTo>
                      <a:pt x="2418" y="7439"/>
                      <a:pt x="2443" y="7307"/>
                      <a:pt x="2782" y="7422"/>
                    </a:cubicBezTo>
                    <a:cubicBezTo>
                      <a:pt x="2666" y="7076"/>
                      <a:pt x="2600" y="6729"/>
                      <a:pt x="2716" y="6374"/>
                    </a:cubicBezTo>
                    <a:cubicBezTo>
                      <a:pt x="2352" y="6143"/>
                      <a:pt x="2460" y="6060"/>
                      <a:pt x="2328" y="5664"/>
                    </a:cubicBezTo>
                    <a:cubicBezTo>
                      <a:pt x="2303" y="5590"/>
                      <a:pt x="2229" y="5540"/>
                      <a:pt x="2196" y="5466"/>
                    </a:cubicBezTo>
                    <a:cubicBezTo>
                      <a:pt x="2138" y="5342"/>
                      <a:pt x="2063" y="5078"/>
                      <a:pt x="2063" y="5078"/>
                    </a:cubicBezTo>
                    <a:cubicBezTo>
                      <a:pt x="2146" y="4731"/>
                      <a:pt x="2179" y="4500"/>
                      <a:pt x="1865" y="4293"/>
                    </a:cubicBezTo>
                    <a:cubicBezTo>
                      <a:pt x="1717" y="4054"/>
                      <a:pt x="1609" y="3980"/>
                      <a:pt x="1345" y="3905"/>
                    </a:cubicBezTo>
                    <a:cubicBezTo>
                      <a:pt x="1254" y="3641"/>
                      <a:pt x="1188" y="3534"/>
                      <a:pt x="957" y="3377"/>
                    </a:cubicBezTo>
                    <a:cubicBezTo>
                      <a:pt x="916" y="3311"/>
                      <a:pt x="899" y="3212"/>
                      <a:pt x="825" y="3187"/>
                    </a:cubicBezTo>
                    <a:cubicBezTo>
                      <a:pt x="759" y="3162"/>
                      <a:pt x="693" y="3278"/>
                      <a:pt x="627" y="3253"/>
                    </a:cubicBezTo>
                    <a:cubicBezTo>
                      <a:pt x="553" y="3220"/>
                      <a:pt x="561" y="3104"/>
                      <a:pt x="503" y="3055"/>
                    </a:cubicBezTo>
                    <a:cubicBezTo>
                      <a:pt x="445" y="3014"/>
                      <a:pt x="371" y="3014"/>
                      <a:pt x="305" y="2989"/>
                    </a:cubicBezTo>
                    <a:cubicBezTo>
                      <a:pt x="99" y="2683"/>
                      <a:pt x="198" y="2601"/>
                      <a:pt x="305" y="2271"/>
                    </a:cubicBezTo>
                    <a:cubicBezTo>
                      <a:pt x="239" y="2246"/>
                      <a:pt x="140" y="2262"/>
                      <a:pt x="107" y="2205"/>
                    </a:cubicBezTo>
                    <a:cubicBezTo>
                      <a:pt x="0" y="1990"/>
                      <a:pt x="462" y="1850"/>
                      <a:pt x="569" y="1817"/>
                    </a:cubicBezTo>
                    <a:cubicBezTo>
                      <a:pt x="809" y="1841"/>
                      <a:pt x="1048" y="1924"/>
                      <a:pt x="1279" y="1883"/>
                    </a:cubicBezTo>
                    <a:cubicBezTo>
                      <a:pt x="1865" y="1783"/>
                      <a:pt x="784" y="1495"/>
                      <a:pt x="1543" y="1750"/>
                    </a:cubicBezTo>
                    <a:cubicBezTo>
                      <a:pt x="1642" y="2048"/>
                      <a:pt x="1733" y="1973"/>
                      <a:pt x="1997" y="2139"/>
                    </a:cubicBezTo>
                    <a:cubicBezTo>
                      <a:pt x="2022" y="2205"/>
                      <a:pt x="2006" y="2295"/>
                      <a:pt x="2063" y="2337"/>
                    </a:cubicBezTo>
                    <a:cubicBezTo>
                      <a:pt x="2130" y="2386"/>
                      <a:pt x="2773" y="2518"/>
                      <a:pt x="2848" y="2535"/>
                    </a:cubicBezTo>
                    <a:cubicBezTo>
                      <a:pt x="3128" y="2733"/>
                      <a:pt x="3203" y="2733"/>
                      <a:pt x="3558" y="2667"/>
                    </a:cubicBezTo>
                    <a:cubicBezTo>
                      <a:pt x="3665" y="174"/>
                      <a:pt x="3194" y="1181"/>
                      <a:pt x="4086" y="1362"/>
                    </a:cubicBezTo>
                    <a:cubicBezTo>
                      <a:pt x="4103" y="1495"/>
                      <a:pt x="4028" y="1684"/>
                      <a:pt x="4144" y="1750"/>
                    </a:cubicBezTo>
                    <a:cubicBezTo>
                      <a:pt x="4400" y="1899"/>
                      <a:pt x="5506" y="1767"/>
                      <a:pt x="5712" y="1750"/>
                    </a:cubicBezTo>
                    <a:cubicBezTo>
                      <a:pt x="5844" y="958"/>
                      <a:pt x="5613" y="1569"/>
                      <a:pt x="6752" y="1296"/>
                    </a:cubicBezTo>
                    <a:cubicBezTo>
                      <a:pt x="6901" y="1263"/>
                      <a:pt x="7140" y="1032"/>
                      <a:pt x="7140" y="1032"/>
                    </a:cubicBezTo>
                    <a:cubicBezTo>
                      <a:pt x="7330" y="751"/>
                      <a:pt x="7380" y="124"/>
                      <a:pt x="7793" y="124"/>
                    </a:cubicBezTo>
                    <a:cubicBezTo>
                      <a:pt x="7966" y="124"/>
                      <a:pt x="8139" y="165"/>
                      <a:pt x="8313" y="190"/>
                    </a:cubicBezTo>
                  </a:path>
                </a:pathLst>
              </a:custGeom>
              <a:solidFill>
                <a:srgbClr val="000066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660" name="Freeform 23"/>
              <p:cNvSpPr>
                <a:spLocks noEditPoints="1"/>
              </p:cNvSpPr>
              <p:nvPr/>
            </p:nvSpPr>
            <p:spPr bwMode="auto">
              <a:xfrm>
                <a:off x="554" y="1719"/>
                <a:ext cx="1402" cy="1474"/>
              </a:xfrm>
              <a:custGeom>
                <a:avLst/>
                <a:gdLst>
                  <a:gd name="T0" fmla="*/ 980 w 12086"/>
                  <a:gd name="T1" fmla="*/ 44 h 12699"/>
                  <a:gd name="T2" fmla="*/ 933 w 12086"/>
                  <a:gd name="T3" fmla="*/ 2 h 12699"/>
                  <a:gd name="T4" fmla="*/ 1064 w 12086"/>
                  <a:gd name="T5" fmla="*/ 136 h 12699"/>
                  <a:gd name="T6" fmla="*/ 1058 w 12086"/>
                  <a:gd name="T7" fmla="*/ 103 h 12699"/>
                  <a:gd name="T8" fmla="*/ 1134 w 12086"/>
                  <a:gd name="T9" fmla="*/ 166 h 12699"/>
                  <a:gd name="T10" fmla="*/ 1173 w 12086"/>
                  <a:gd name="T11" fmla="*/ 267 h 12699"/>
                  <a:gd name="T12" fmla="*/ 1220 w 12086"/>
                  <a:gd name="T13" fmla="*/ 289 h 12699"/>
                  <a:gd name="T14" fmla="*/ 1277 w 12086"/>
                  <a:gd name="T15" fmla="*/ 367 h 12699"/>
                  <a:gd name="T16" fmla="*/ 1281 w 12086"/>
                  <a:gd name="T17" fmla="*/ 379 h 12699"/>
                  <a:gd name="T18" fmla="*/ 1338 w 12086"/>
                  <a:gd name="T19" fmla="*/ 439 h 12699"/>
                  <a:gd name="T20" fmla="*/ 1391 w 12086"/>
                  <a:gd name="T21" fmla="*/ 485 h 12699"/>
                  <a:gd name="T22" fmla="*/ 1379 w 12086"/>
                  <a:gd name="T23" fmla="*/ 645 h 12699"/>
                  <a:gd name="T24" fmla="*/ 1367 w 12086"/>
                  <a:gd name="T25" fmla="*/ 657 h 12699"/>
                  <a:gd name="T26" fmla="*/ 1304 w 12086"/>
                  <a:gd name="T27" fmla="*/ 781 h 12699"/>
                  <a:gd name="T28" fmla="*/ 1292 w 12086"/>
                  <a:gd name="T29" fmla="*/ 769 h 12699"/>
                  <a:gd name="T30" fmla="*/ 1247 w 12086"/>
                  <a:gd name="T31" fmla="*/ 915 h 12699"/>
                  <a:gd name="T32" fmla="*/ 1258 w 12086"/>
                  <a:gd name="T33" fmla="*/ 929 h 12699"/>
                  <a:gd name="T34" fmla="*/ 1314 w 12086"/>
                  <a:gd name="T35" fmla="*/ 943 h 12699"/>
                  <a:gd name="T36" fmla="*/ 1266 w 12086"/>
                  <a:gd name="T37" fmla="*/ 1116 h 12699"/>
                  <a:gd name="T38" fmla="*/ 1298 w 12086"/>
                  <a:gd name="T39" fmla="*/ 1193 h 12699"/>
                  <a:gd name="T40" fmla="*/ 1287 w 12086"/>
                  <a:gd name="T41" fmla="*/ 1175 h 12699"/>
                  <a:gd name="T42" fmla="*/ 1341 w 12086"/>
                  <a:gd name="T43" fmla="*/ 1298 h 12699"/>
                  <a:gd name="T44" fmla="*/ 1355 w 12086"/>
                  <a:gd name="T45" fmla="*/ 1352 h 12699"/>
                  <a:gd name="T46" fmla="*/ 1330 w 12086"/>
                  <a:gd name="T47" fmla="*/ 1309 h 12699"/>
                  <a:gd name="T48" fmla="*/ 1218 w 12086"/>
                  <a:gd name="T49" fmla="*/ 1456 h 12699"/>
                  <a:gd name="T50" fmla="*/ 1166 w 12086"/>
                  <a:gd name="T51" fmla="*/ 1455 h 12699"/>
                  <a:gd name="T52" fmla="*/ 1109 w 12086"/>
                  <a:gd name="T53" fmla="*/ 1441 h 12699"/>
                  <a:gd name="T54" fmla="*/ 873 w 12086"/>
                  <a:gd name="T55" fmla="*/ 1381 h 12699"/>
                  <a:gd name="T56" fmla="*/ 819 w 12086"/>
                  <a:gd name="T57" fmla="*/ 1384 h 12699"/>
                  <a:gd name="T58" fmla="*/ 770 w 12086"/>
                  <a:gd name="T59" fmla="*/ 1434 h 12699"/>
                  <a:gd name="T60" fmla="*/ 581 w 12086"/>
                  <a:gd name="T61" fmla="*/ 1405 h 12699"/>
                  <a:gd name="T62" fmla="*/ 344 w 12086"/>
                  <a:gd name="T63" fmla="*/ 1334 h 12699"/>
                  <a:gd name="T64" fmla="*/ 204 w 12086"/>
                  <a:gd name="T65" fmla="*/ 1309 h 12699"/>
                  <a:gd name="T66" fmla="*/ 232 w 12086"/>
                  <a:gd name="T67" fmla="*/ 1299 h 12699"/>
                  <a:gd name="T68" fmla="*/ 150 w 12086"/>
                  <a:gd name="T69" fmla="*/ 1127 h 12699"/>
                  <a:gd name="T70" fmla="*/ 162 w 12086"/>
                  <a:gd name="T71" fmla="*/ 1141 h 12699"/>
                  <a:gd name="T72" fmla="*/ 181 w 12086"/>
                  <a:gd name="T73" fmla="*/ 1068 h 12699"/>
                  <a:gd name="T74" fmla="*/ 234 w 12086"/>
                  <a:gd name="T75" fmla="*/ 963 h 12699"/>
                  <a:gd name="T76" fmla="*/ 309 w 12086"/>
                  <a:gd name="T77" fmla="*/ 843 h 12699"/>
                  <a:gd name="T78" fmla="*/ 292 w 12086"/>
                  <a:gd name="T79" fmla="*/ 861 h 12699"/>
                  <a:gd name="T80" fmla="*/ 260 w 12086"/>
                  <a:gd name="T81" fmla="*/ 655 h 12699"/>
                  <a:gd name="T82" fmla="*/ 230 w 12086"/>
                  <a:gd name="T83" fmla="*/ 590 h 12699"/>
                  <a:gd name="T84" fmla="*/ 200 w 12086"/>
                  <a:gd name="T85" fmla="*/ 486 h 12699"/>
                  <a:gd name="T86" fmla="*/ 144 w 12086"/>
                  <a:gd name="T87" fmla="*/ 445 h 12699"/>
                  <a:gd name="T88" fmla="*/ 93 w 12086"/>
                  <a:gd name="T89" fmla="*/ 372 h 12699"/>
                  <a:gd name="T90" fmla="*/ 92 w 12086"/>
                  <a:gd name="T91" fmla="*/ 355 h 12699"/>
                  <a:gd name="T92" fmla="*/ 20 w 12086"/>
                  <a:gd name="T93" fmla="*/ 335 h 12699"/>
                  <a:gd name="T94" fmla="*/ 0 w 12086"/>
                  <a:gd name="T95" fmla="*/ 245 h 12699"/>
                  <a:gd name="T96" fmla="*/ 17 w 12086"/>
                  <a:gd name="T97" fmla="*/ 244 h 12699"/>
                  <a:gd name="T98" fmla="*/ 64 w 12086"/>
                  <a:gd name="T99" fmla="*/ 213 h 12699"/>
                  <a:gd name="T100" fmla="*/ 160 w 12086"/>
                  <a:gd name="T101" fmla="*/ 204 h 12699"/>
                  <a:gd name="T102" fmla="*/ 165 w 12086"/>
                  <a:gd name="T103" fmla="*/ 216 h 12699"/>
                  <a:gd name="T104" fmla="*/ 172 w 12086"/>
                  <a:gd name="T105" fmla="*/ 209 h 12699"/>
                  <a:gd name="T106" fmla="*/ 280 w 12086"/>
                  <a:gd name="T107" fmla="*/ 286 h 12699"/>
                  <a:gd name="T108" fmla="*/ 353 w 12086"/>
                  <a:gd name="T109" fmla="*/ 293 h 12699"/>
                  <a:gd name="T110" fmla="*/ 399 w 12086"/>
                  <a:gd name="T111" fmla="*/ 296 h 12699"/>
                  <a:gd name="T112" fmla="*/ 416 w 12086"/>
                  <a:gd name="T113" fmla="*/ 106 h 12699"/>
                  <a:gd name="T114" fmla="*/ 403 w 12086"/>
                  <a:gd name="T115" fmla="*/ 118 h 12699"/>
                  <a:gd name="T116" fmla="*/ 469 w 12086"/>
                  <a:gd name="T117" fmla="*/ 200 h 12699"/>
                  <a:gd name="T118" fmla="*/ 654 w 12086"/>
                  <a:gd name="T119" fmla="*/ 189 h 12699"/>
                  <a:gd name="T120" fmla="*/ 744 w 12086"/>
                  <a:gd name="T121" fmla="*/ 142 h 12699"/>
                  <a:gd name="T122" fmla="*/ 799 w 12086"/>
                  <a:gd name="T123" fmla="*/ 145 h 12699"/>
                  <a:gd name="T124" fmla="*/ 917 w 12086"/>
                  <a:gd name="T125" fmla="*/ 0 h 1269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086"/>
                  <a:gd name="T190" fmla="*/ 0 h 12699"/>
                  <a:gd name="T191" fmla="*/ 12086 w 12086"/>
                  <a:gd name="T192" fmla="*/ 12699 h 1269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086" h="12699">
                    <a:moveTo>
                      <a:pt x="8047" y="19"/>
                    </a:moveTo>
                    <a:lnTo>
                      <a:pt x="8307" y="61"/>
                    </a:lnTo>
                    <a:cubicBezTo>
                      <a:pt x="8337" y="66"/>
                      <a:pt x="8360" y="88"/>
                      <a:pt x="8368" y="116"/>
                    </a:cubicBezTo>
                    <a:lnTo>
                      <a:pt x="8382" y="172"/>
                    </a:lnTo>
                    <a:lnTo>
                      <a:pt x="8394" y="220"/>
                    </a:lnTo>
                    <a:lnTo>
                      <a:pt x="8403" y="262"/>
                    </a:lnTo>
                    <a:lnTo>
                      <a:pt x="8411" y="295"/>
                    </a:lnTo>
                    <a:lnTo>
                      <a:pt x="8417" y="322"/>
                    </a:lnTo>
                    <a:lnTo>
                      <a:pt x="8422" y="342"/>
                    </a:lnTo>
                    <a:lnTo>
                      <a:pt x="8428" y="367"/>
                    </a:lnTo>
                    <a:lnTo>
                      <a:pt x="8420" y="348"/>
                    </a:lnTo>
                    <a:lnTo>
                      <a:pt x="8424" y="355"/>
                    </a:lnTo>
                    <a:lnTo>
                      <a:pt x="8299" y="348"/>
                    </a:lnTo>
                    <a:lnTo>
                      <a:pt x="8304" y="341"/>
                    </a:lnTo>
                    <a:lnTo>
                      <a:pt x="8294" y="360"/>
                    </a:lnTo>
                    <a:lnTo>
                      <a:pt x="8300" y="343"/>
                    </a:lnTo>
                    <a:lnTo>
                      <a:pt x="8314" y="312"/>
                    </a:lnTo>
                    <a:cubicBezTo>
                      <a:pt x="8316" y="309"/>
                      <a:pt x="8318" y="305"/>
                      <a:pt x="8321" y="302"/>
                    </a:cubicBezTo>
                    <a:lnTo>
                      <a:pt x="8329" y="290"/>
                    </a:lnTo>
                    <a:lnTo>
                      <a:pt x="8450" y="376"/>
                    </a:lnTo>
                    <a:lnTo>
                      <a:pt x="8442" y="387"/>
                    </a:lnTo>
                    <a:lnTo>
                      <a:pt x="8448" y="377"/>
                    </a:lnTo>
                    <a:lnTo>
                      <a:pt x="8441" y="392"/>
                    </a:lnTo>
                    <a:lnTo>
                      <a:pt x="8435" y="409"/>
                    </a:lnTo>
                    <a:cubicBezTo>
                      <a:pt x="8432" y="416"/>
                      <a:pt x="8429" y="422"/>
                      <a:pt x="8425" y="428"/>
                    </a:cubicBezTo>
                    <a:lnTo>
                      <a:pt x="8420" y="435"/>
                    </a:lnTo>
                    <a:cubicBezTo>
                      <a:pt x="8405" y="455"/>
                      <a:pt x="8381" y="467"/>
                      <a:pt x="8356" y="466"/>
                    </a:cubicBezTo>
                    <a:cubicBezTo>
                      <a:pt x="8330" y="464"/>
                      <a:pt x="8308" y="450"/>
                      <a:pt x="8295" y="428"/>
                    </a:cubicBezTo>
                    <a:lnTo>
                      <a:pt x="8291" y="421"/>
                    </a:lnTo>
                    <a:cubicBezTo>
                      <a:pt x="8287" y="415"/>
                      <a:pt x="8285" y="409"/>
                      <a:pt x="8283" y="402"/>
                    </a:cubicBezTo>
                    <a:lnTo>
                      <a:pt x="8277" y="377"/>
                    </a:lnTo>
                    <a:lnTo>
                      <a:pt x="8272" y="355"/>
                    </a:lnTo>
                    <a:lnTo>
                      <a:pt x="8266" y="329"/>
                    </a:lnTo>
                    <a:lnTo>
                      <a:pt x="8258" y="295"/>
                    </a:lnTo>
                    <a:lnTo>
                      <a:pt x="8249" y="256"/>
                    </a:lnTo>
                    <a:lnTo>
                      <a:pt x="8237" y="208"/>
                    </a:lnTo>
                    <a:lnTo>
                      <a:pt x="8223" y="152"/>
                    </a:lnTo>
                    <a:lnTo>
                      <a:pt x="8284" y="208"/>
                    </a:lnTo>
                    <a:lnTo>
                      <a:pt x="8024" y="166"/>
                    </a:lnTo>
                    <a:lnTo>
                      <a:pt x="8047" y="19"/>
                    </a:lnTo>
                    <a:close/>
                    <a:moveTo>
                      <a:pt x="8832" y="334"/>
                    </a:moveTo>
                    <a:lnTo>
                      <a:pt x="8856" y="350"/>
                    </a:lnTo>
                    <a:lnTo>
                      <a:pt x="8923" y="395"/>
                    </a:lnTo>
                    <a:cubicBezTo>
                      <a:pt x="8926" y="397"/>
                      <a:pt x="8930" y="400"/>
                      <a:pt x="8932" y="402"/>
                    </a:cubicBezTo>
                    <a:lnTo>
                      <a:pt x="8962" y="431"/>
                    </a:lnTo>
                    <a:lnTo>
                      <a:pt x="8860" y="539"/>
                    </a:lnTo>
                    <a:lnTo>
                      <a:pt x="8830" y="511"/>
                    </a:lnTo>
                    <a:lnTo>
                      <a:pt x="8840" y="518"/>
                    </a:lnTo>
                    <a:lnTo>
                      <a:pt x="8777" y="475"/>
                    </a:lnTo>
                    <a:lnTo>
                      <a:pt x="8752" y="460"/>
                    </a:lnTo>
                    <a:lnTo>
                      <a:pt x="8832" y="334"/>
                    </a:lnTo>
                    <a:close/>
                    <a:moveTo>
                      <a:pt x="9120" y="887"/>
                    </a:moveTo>
                    <a:lnTo>
                      <a:pt x="9132" y="952"/>
                    </a:lnTo>
                    <a:lnTo>
                      <a:pt x="9151" y="1023"/>
                    </a:lnTo>
                    <a:lnTo>
                      <a:pt x="9164" y="1085"/>
                    </a:lnTo>
                    <a:lnTo>
                      <a:pt x="9171" y="1156"/>
                    </a:lnTo>
                    <a:lnTo>
                      <a:pt x="9176" y="1178"/>
                    </a:lnTo>
                    <a:lnTo>
                      <a:pt x="9173" y="1168"/>
                    </a:lnTo>
                    <a:lnTo>
                      <a:pt x="9181" y="1192"/>
                    </a:lnTo>
                    <a:lnTo>
                      <a:pt x="9168" y="1168"/>
                    </a:lnTo>
                    <a:lnTo>
                      <a:pt x="9182" y="1185"/>
                    </a:lnTo>
                    <a:lnTo>
                      <a:pt x="9151" y="1163"/>
                    </a:lnTo>
                    <a:lnTo>
                      <a:pt x="9172" y="1171"/>
                    </a:lnTo>
                    <a:lnTo>
                      <a:pt x="9156" y="1167"/>
                    </a:lnTo>
                    <a:lnTo>
                      <a:pt x="9382" y="1200"/>
                    </a:lnTo>
                    <a:lnTo>
                      <a:pt x="9360" y="1347"/>
                    </a:lnTo>
                    <a:lnTo>
                      <a:pt x="9135" y="1314"/>
                    </a:lnTo>
                    <a:cubicBezTo>
                      <a:pt x="9129" y="1313"/>
                      <a:pt x="9124" y="1312"/>
                      <a:pt x="9119" y="1310"/>
                    </a:cubicBezTo>
                    <a:lnTo>
                      <a:pt x="9098" y="1302"/>
                    </a:lnTo>
                    <a:cubicBezTo>
                      <a:pt x="9086" y="1297"/>
                      <a:pt x="9075" y="1290"/>
                      <a:pt x="9067" y="1280"/>
                    </a:cubicBezTo>
                    <a:lnTo>
                      <a:pt x="9053" y="1263"/>
                    </a:lnTo>
                    <a:cubicBezTo>
                      <a:pt x="9047" y="1256"/>
                      <a:pt x="9043" y="1248"/>
                      <a:pt x="9040" y="1239"/>
                    </a:cubicBezTo>
                    <a:lnTo>
                      <a:pt x="9032" y="1215"/>
                    </a:lnTo>
                    <a:cubicBezTo>
                      <a:pt x="9031" y="1212"/>
                      <a:pt x="9030" y="1208"/>
                      <a:pt x="9029" y="1205"/>
                    </a:cubicBezTo>
                    <a:lnTo>
                      <a:pt x="9024" y="1171"/>
                    </a:lnTo>
                    <a:lnTo>
                      <a:pt x="9019" y="1116"/>
                    </a:lnTo>
                    <a:lnTo>
                      <a:pt x="9008" y="1062"/>
                    </a:lnTo>
                    <a:lnTo>
                      <a:pt x="8985" y="979"/>
                    </a:lnTo>
                    <a:lnTo>
                      <a:pt x="8974" y="914"/>
                    </a:lnTo>
                    <a:lnTo>
                      <a:pt x="9120" y="887"/>
                    </a:lnTo>
                    <a:close/>
                    <a:moveTo>
                      <a:pt x="9782" y="1434"/>
                    </a:moveTo>
                    <a:lnTo>
                      <a:pt x="9788" y="1441"/>
                    </a:lnTo>
                    <a:lnTo>
                      <a:pt x="9800" y="1460"/>
                    </a:lnTo>
                    <a:cubicBezTo>
                      <a:pt x="9820" y="1492"/>
                      <a:pt x="9814" y="1534"/>
                      <a:pt x="9784" y="1557"/>
                    </a:cubicBezTo>
                    <a:cubicBezTo>
                      <a:pt x="9754" y="1581"/>
                      <a:pt x="9712" y="1579"/>
                      <a:pt x="9685" y="1552"/>
                    </a:cubicBezTo>
                    <a:lnTo>
                      <a:pt x="9679" y="1546"/>
                    </a:lnTo>
                    <a:lnTo>
                      <a:pt x="9663" y="1529"/>
                    </a:lnTo>
                    <a:lnTo>
                      <a:pt x="9645" y="1512"/>
                    </a:lnTo>
                    <a:lnTo>
                      <a:pt x="9628" y="1499"/>
                    </a:lnTo>
                    <a:lnTo>
                      <a:pt x="9638" y="1506"/>
                    </a:lnTo>
                    <a:lnTo>
                      <a:pt x="9616" y="1494"/>
                    </a:lnTo>
                    <a:lnTo>
                      <a:pt x="9660" y="1502"/>
                    </a:lnTo>
                    <a:lnTo>
                      <a:pt x="9646" y="1504"/>
                    </a:lnTo>
                    <a:lnTo>
                      <a:pt x="9629" y="1356"/>
                    </a:lnTo>
                    <a:lnTo>
                      <a:pt x="9643" y="1355"/>
                    </a:lnTo>
                    <a:cubicBezTo>
                      <a:pt x="9658" y="1353"/>
                      <a:pt x="9674" y="1356"/>
                      <a:pt x="9687" y="1363"/>
                    </a:cubicBezTo>
                    <a:lnTo>
                      <a:pt x="9709" y="1375"/>
                    </a:lnTo>
                    <a:cubicBezTo>
                      <a:pt x="9713" y="1377"/>
                      <a:pt x="9716" y="1379"/>
                      <a:pt x="9719" y="1382"/>
                    </a:cubicBezTo>
                    <a:lnTo>
                      <a:pt x="9748" y="1405"/>
                    </a:lnTo>
                    <a:lnTo>
                      <a:pt x="9772" y="1428"/>
                    </a:lnTo>
                    <a:lnTo>
                      <a:pt x="9784" y="1441"/>
                    </a:lnTo>
                    <a:lnTo>
                      <a:pt x="9790" y="1447"/>
                    </a:lnTo>
                    <a:lnTo>
                      <a:pt x="9675" y="1539"/>
                    </a:lnTo>
                    <a:lnTo>
                      <a:pt x="9673" y="1536"/>
                    </a:lnTo>
                    <a:lnTo>
                      <a:pt x="9667" y="1529"/>
                    </a:lnTo>
                    <a:lnTo>
                      <a:pt x="9782" y="1434"/>
                    </a:lnTo>
                    <a:close/>
                    <a:moveTo>
                      <a:pt x="9799" y="1826"/>
                    </a:moveTo>
                    <a:lnTo>
                      <a:pt x="9825" y="1894"/>
                    </a:lnTo>
                    <a:lnTo>
                      <a:pt x="9866" y="1998"/>
                    </a:lnTo>
                    <a:lnTo>
                      <a:pt x="9860" y="1986"/>
                    </a:lnTo>
                    <a:lnTo>
                      <a:pt x="9872" y="2005"/>
                    </a:lnTo>
                    <a:lnTo>
                      <a:pt x="9862" y="1992"/>
                    </a:lnTo>
                    <a:lnTo>
                      <a:pt x="9883" y="2013"/>
                    </a:lnTo>
                    <a:lnTo>
                      <a:pt x="9875" y="2006"/>
                    </a:lnTo>
                    <a:lnTo>
                      <a:pt x="9903" y="2027"/>
                    </a:lnTo>
                    <a:lnTo>
                      <a:pt x="9933" y="2046"/>
                    </a:lnTo>
                    <a:lnTo>
                      <a:pt x="10010" y="2088"/>
                    </a:lnTo>
                    <a:lnTo>
                      <a:pt x="10101" y="2131"/>
                    </a:lnTo>
                    <a:lnTo>
                      <a:pt x="10175" y="2165"/>
                    </a:lnTo>
                    <a:lnTo>
                      <a:pt x="10113" y="2300"/>
                    </a:lnTo>
                    <a:lnTo>
                      <a:pt x="10036" y="2265"/>
                    </a:lnTo>
                    <a:lnTo>
                      <a:pt x="9939" y="2219"/>
                    </a:lnTo>
                    <a:lnTo>
                      <a:pt x="9852" y="2171"/>
                    </a:lnTo>
                    <a:lnTo>
                      <a:pt x="9814" y="2146"/>
                    </a:lnTo>
                    <a:lnTo>
                      <a:pt x="9786" y="2125"/>
                    </a:lnTo>
                    <a:cubicBezTo>
                      <a:pt x="9783" y="2123"/>
                      <a:pt x="9780" y="2120"/>
                      <a:pt x="9778" y="2118"/>
                    </a:cubicBezTo>
                    <a:lnTo>
                      <a:pt x="9757" y="2097"/>
                    </a:lnTo>
                    <a:cubicBezTo>
                      <a:pt x="9753" y="2093"/>
                      <a:pt x="9750" y="2089"/>
                      <a:pt x="9747" y="2084"/>
                    </a:cubicBezTo>
                    <a:lnTo>
                      <a:pt x="9735" y="2065"/>
                    </a:lnTo>
                    <a:cubicBezTo>
                      <a:pt x="9732" y="2061"/>
                      <a:pt x="9730" y="2057"/>
                      <a:pt x="9728" y="2053"/>
                    </a:cubicBezTo>
                    <a:lnTo>
                      <a:pt x="9686" y="1947"/>
                    </a:lnTo>
                    <a:lnTo>
                      <a:pt x="9660" y="1878"/>
                    </a:lnTo>
                    <a:lnTo>
                      <a:pt x="9799" y="1826"/>
                    </a:lnTo>
                    <a:close/>
                    <a:moveTo>
                      <a:pt x="10514" y="2492"/>
                    </a:moveTo>
                    <a:lnTo>
                      <a:pt x="10535" y="2551"/>
                    </a:lnTo>
                    <a:lnTo>
                      <a:pt x="10567" y="2627"/>
                    </a:lnTo>
                    <a:lnTo>
                      <a:pt x="10430" y="2684"/>
                    </a:lnTo>
                    <a:lnTo>
                      <a:pt x="10396" y="2602"/>
                    </a:lnTo>
                    <a:lnTo>
                      <a:pt x="10374" y="2542"/>
                    </a:lnTo>
                    <a:lnTo>
                      <a:pt x="10514" y="2492"/>
                    </a:lnTo>
                    <a:close/>
                    <a:moveTo>
                      <a:pt x="10812" y="2939"/>
                    </a:moveTo>
                    <a:lnTo>
                      <a:pt x="10836" y="2955"/>
                    </a:lnTo>
                    <a:lnTo>
                      <a:pt x="10824" y="2949"/>
                    </a:lnTo>
                    <a:lnTo>
                      <a:pt x="10934" y="2998"/>
                    </a:lnTo>
                    <a:cubicBezTo>
                      <a:pt x="10953" y="3006"/>
                      <a:pt x="10967" y="3022"/>
                      <a:pt x="10974" y="3042"/>
                    </a:cubicBezTo>
                    <a:lnTo>
                      <a:pt x="10999" y="3118"/>
                    </a:lnTo>
                    <a:lnTo>
                      <a:pt x="11017" y="3173"/>
                    </a:lnTo>
                    <a:lnTo>
                      <a:pt x="11029" y="3214"/>
                    </a:lnTo>
                    <a:lnTo>
                      <a:pt x="11036" y="3236"/>
                    </a:lnTo>
                    <a:lnTo>
                      <a:pt x="11039" y="3249"/>
                    </a:lnTo>
                    <a:lnTo>
                      <a:pt x="11020" y="3216"/>
                    </a:lnTo>
                    <a:lnTo>
                      <a:pt x="11022" y="3218"/>
                    </a:lnTo>
                    <a:lnTo>
                      <a:pt x="10895" y="3270"/>
                    </a:lnTo>
                    <a:lnTo>
                      <a:pt x="10895" y="3265"/>
                    </a:lnTo>
                    <a:lnTo>
                      <a:pt x="10897" y="3248"/>
                    </a:lnTo>
                    <a:cubicBezTo>
                      <a:pt x="10898" y="3238"/>
                      <a:pt x="10901" y="3229"/>
                      <a:pt x="10906" y="3220"/>
                    </a:cubicBezTo>
                    <a:lnTo>
                      <a:pt x="10916" y="3203"/>
                    </a:lnTo>
                    <a:cubicBezTo>
                      <a:pt x="10926" y="3186"/>
                      <a:pt x="10942" y="3174"/>
                      <a:pt x="10961" y="3169"/>
                    </a:cubicBezTo>
                    <a:lnTo>
                      <a:pt x="10972" y="3166"/>
                    </a:lnTo>
                    <a:cubicBezTo>
                      <a:pt x="10984" y="3163"/>
                      <a:pt x="10996" y="3162"/>
                      <a:pt x="11008" y="3165"/>
                    </a:cubicBezTo>
                    <a:lnTo>
                      <a:pt x="11026" y="3169"/>
                    </a:lnTo>
                    <a:cubicBezTo>
                      <a:pt x="11033" y="3171"/>
                      <a:pt x="11041" y="3174"/>
                      <a:pt x="11048" y="3178"/>
                    </a:cubicBezTo>
                    <a:lnTo>
                      <a:pt x="11073" y="3193"/>
                    </a:lnTo>
                    <a:cubicBezTo>
                      <a:pt x="11076" y="3195"/>
                      <a:pt x="11079" y="3197"/>
                      <a:pt x="11082" y="3199"/>
                    </a:cubicBezTo>
                    <a:lnTo>
                      <a:pt x="11115" y="3226"/>
                    </a:lnTo>
                    <a:lnTo>
                      <a:pt x="11163" y="3273"/>
                    </a:lnTo>
                    <a:lnTo>
                      <a:pt x="11189" y="3301"/>
                    </a:lnTo>
                    <a:lnTo>
                      <a:pt x="11079" y="3401"/>
                    </a:lnTo>
                    <a:lnTo>
                      <a:pt x="11060" y="3380"/>
                    </a:lnTo>
                    <a:lnTo>
                      <a:pt x="11020" y="3341"/>
                    </a:lnTo>
                    <a:lnTo>
                      <a:pt x="10987" y="3314"/>
                    </a:lnTo>
                    <a:lnTo>
                      <a:pt x="10996" y="3320"/>
                    </a:lnTo>
                    <a:lnTo>
                      <a:pt x="10971" y="3305"/>
                    </a:lnTo>
                    <a:lnTo>
                      <a:pt x="10993" y="3314"/>
                    </a:lnTo>
                    <a:lnTo>
                      <a:pt x="10975" y="3310"/>
                    </a:lnTo>
                    <a:lnTo>
                      <a:pt x="11011" y="3309"/>
                    </a:lnTo>
                    <a:lnTo>
                      <a:pt x="11000" y="3312"/>
                    </a:lnTo>
                    <a:lnTo>
                      <a:pt x="11045" y="3278"/>
                    </a:lnTo>
                    <a:lnTo>
                      <a:pt x="11035" y="3295"/>
                    </a:lnTo>
                    <a:lnTo>
                      <a:pt x="11044" y="3267"/>
                    </a:lnTo>
                    <a:lnTo>
                      <a:pt x="11044" y="3265"/>
                    </a:lnTo>
                    <a:lnTo>
                      <a:pt x="11044" y="3270"/>
                    </a:lnTo>
                    <a:cubicBezTo>
                      <a:pt x="11044" y="3301"/>
                      <a:pt x="11026" y="3328"/>
                      <a:pt x="10998" y="3339"/>
                    </a:cubicBezTo>
                    <a:cubicBezTo>
                      <a:pt x="10970" y="3351"/>
                      <a:pt x="10938" y="3344"/>
                      <a:pt x="10917" y="3323"/>
                    </a:cubicBezTo>
                    <a:lnTo>
                      <a:pt x="10915" y="3321"/>
                    </a:lnTo>
                    <a:cubicBezTo>
                      <a:pt x="10906" y="3312"/>
                      <a:pt x="10899" y="3300"/>
                      <a:pt x="10896" y="3288"/>
                    </a:cubicBezTo>
                    <a:lnTo>
                      <a:pt x="10893" y="3279"/>
                    </a:lnTo>
                    <a:lnTo>
                      <a:pt x="10886" y="3255"/>
                    </a:lnTo>
                    <a:lnTo>
                      <a:pt x="10876" y="3220"/>
                    </a:lnTo>
                    <a:lnTo>
                      <a:pt x="10858" y="3165"/>
                    </a:lnTo>
                    <a:lnTo>
                      <a:pt x="10833" y="3089"/>
                    </a:lnTo>
                    <a:lnTo>
                      <a:pt x="10873" y="3133"/>
                    </a:lnTo>
                    <a:lnTo>
                      <a:pt x="10763" y="3084"/>
                    </a:lnTo>
                    <a:cubicBezTo>
                      <a:pt x="10759" y="3082"/>
                      <a:pt x="10755" y="3080"/>
                      <a:pt x="10751" y="3077"/>
                    </a:cubicBezTo>
                    <a:lnTo>
                      <a:pt x="10727" y="3061"/>
                    </a:lnTo>
                    <a:lnTo>
                      <a:pt x="10812" y="2939"/>
                    </a:lnTo>
                    <a:close/>
                    <a:moveTo>
                      <a:pt x="11467" y="3665"/>
                    </a:moveTo>
                    <a:lnTo>
                      <a:pt x="11470" y="3671"/>
                    </a:lnTo>
                    <a:lnTo>
                      <a:pt x="11504" y="3730"/>
                    </a:lnTo>
                    <a:lnTo>
                      <a:pt x="11530" y="3778"/>
                    </a:lnTo>
                    <a:lnTo>
                      <a:pt x="11542" y="3798"/>
                    </a:lnTo>
                    <a:lnTo>
                      <a:pt x="11412" y="3870"/>
                    </a:lnTo>
                    <a:lnTo>
                      <a:pt x="11400" y="3849"/>
                    </a:lnTo>
                    <a:lnTo>
                      <a:pt x="11375" y="3803"/>
                    </a:lnTo>
                    <a:lnTo>
                      <a:pt x="11344" y="3750"/>
                    </a:lnTo>
                    <a:lnTo>
                      <a:pt x="11341" y="3744"/>
                    </a:lnTo>
                    <a:lnTo>
                      <a:pt x="11467" y="3665"/>
                    </a:lnTo>
                    <a:close/>
                    <a:moveTo>
                      <a:pt x="11865" y="3988"/>
                    </a:moveTo>
                    <a:lnTo>
                      <a:pt x="11913" y="4002"/>
                    </a:lnTo>
                    <a:lnTo>
                      <a:pt x="11969" y="4018"/>
                    </a:lnTo>
                    <a:lnTo>
                      <a:pt x="12029" y="4034"/>
                    </a:lnTo>
                    <a:cubicBezTo>
                      <a:pt x="12063" y="4042"/>
                      <a:pt x="12086" y="4074"/>
                      <a:pt x="12085" y="4109"/>
                    </a:cubicBezTo>
                    <a:lnTo>
                      <a:pt x="12078" y="4255"/>
                    </a:lnTo>
                    <a:lnTo>
                      <a:pt x="12076" y="4400"/>
                    </a:lnTo>
                    <a:lnTo>
                      <a:pt x="12074" y="4528"/>
                    </a:lnTo>
                    <a:lnTo>
                      <a:pt x="11926" y="4527"/>
                    </a:lnTo>
                    <a:lnTo>
                      <a:pt x="11927" y="4398"/>
                    </a:lnTo>
                    <a:lnTo>
                      <a:pt x="11929" y="4248"/>
                    </a:lnTo>
                    <a:lnTo>
                      <a:pt x="11936" y="4102"/>
                    </a:lnTo>
                    <a:lnTo>
                      <a:pt x="11992" y="4177"/>
                    </a:lnTo>
                    <a:lnTo>
                      <a:pt x="11928" y="4161"/>
                    </a:lnTo>
                    <a:lnTo>
                      <a:pt x="11872" y="4145"/>
                    </a:lnTo>
                    <a:lnTo>
                      <a:pt x="11824" y="4131"/>
                    </a:lnTo>
                    <a:lnTo>
                      <a:pt x="11865" y="3988"/>
                    </a:lnTo>
                    <a:close/>
                    <a:moveTo>
                      <a:pt x="12061" y="4977"/>
                    </a:moveTo>
                    <a:lnTo>
                      <a:pt x="12060" y="4994"/>
                    </a:lnTo>
                    <a:lnTo>
                      <a:pt x="12045" y="5129"/>
                    </a:lnTo>
                    <a:lnTo>
                      <a:pt x="11897" y="5112"/>
                    </a:lnTo>
                    <a:lnTo>
                      <a:pt x="11911" y="4985"/>
                    </a:lnTo>
                    <a:lnTo>
                      <a:pt x="11912" y="4968"/>
                    </a:lnTo>
                    <a:lnTo>
                      <a:pt x="12061" y="4977"/>
                    </a:lnTo>
                    <a:close/>
                    <a:moveTo>
                      <a:pt x="11791" y="5431"/>
                    </a:moveTo>
                    <a:lnTo>
                      <a:pt x="11783" y="5458"/>
                    </a:lnTo>
                    <a:lnTo>
                      <a:pt x="11774" y="5504"/>
                    </a:lnTo>
                    <a:lnTo>
                      <a:pt x="11761" y="5560"/>
                    </a:lnTo>
                    <a:lnTo>
                      <a:pt x="11714" y="5473"/>
                    </a:lnTo>
                    <a:lnTo>
                      <a:pt x="11764" y="5491"/>
                    </a:lnTo>
                    <a:lnTo>
                      <a:pt x="11812" y="5511"/>
                    </a:lnTo>
                    <a:lnTo>
                      <a:pt x="11852" y="5531"/>
                    </a:lnTo>
                    <a:lnTo>
                      <a:pt x="11889" y="5553"/>
                    </a:lnTo>
                    <a:cubicBezTo>
                      <a:pt x="11894" y="5556"/>
                      <a:pt x="11897" y="5559"/>
                      <a:pt x="11901" y="5562"/>
                    </a:cubicBezTo>
                    <a:lnTo>
                      <a:pt x="11945" y="5603"/>
                    </a:lnTo>
                    <a:cubicBezTo>
                      <a:pt x="11951" y="5609"/>
                      <a:pt x="11956" y="5615"/>
                      <a:pt x="11960" y="5623"/>
                    </a:cubicBezTo>
                    <a:lnTo>
                      <a:pt x="11985" y="5670"/>
                    </a:lnTo>
                    <a:cubicBezTo>
                      <a:pt x="11989" y="5677"/>
                      <a:pt x="11992" y="5686"/>
                      <a:pt x="11993" y="5695"/>
                    </a:cubicBezTo>
                    <a:lnTo>
                      <a:pt x="12000" y="5749"/>
                    </a:lnTo>
                    <a:cubicBezTo>
                      <a:pt x="12001" y="5754"/>
                      <a:pt x="12001" y="5760"/>
                      <a:pt x="12000" y="5765"/>
                    </a:cubicBezTo>
                    <a:lnTo>
                      <a:pt x="11994" y="5831"/>
                    </a:lnTo>
                    <a:lnTo>
                      <a:pt x="11983" y="5886"/>
                    </a:lnTo>
                    <a:lnTo>
                      <a:pt x="11838" y="5853"/>
                    </a:lnTo>
                    <a:lnTo>
                      <a:pt x="11846" y="5818"/>
                    </a:lnTo>
                    <a:lnTo>
                      <a:pt x="11852" y="5752"/>
                    </a:lnTo>
                    <a:lnTo>
                      <a:pt x="11853" y="5768"/>
                    </a:lnTo>
                    <a:lnTo>
                      <a:pt x="11846" y="5714"/>
                    </a:lnTo>
                    <a:lnTo>
                      <a:pt x="11854" y="5739"/>
                    </a:lnTo>
                    <a:lnTo>
                      <a:pt x="11829" y="5692"/>
                    </a:lnTo>
                    <a:lnTo>
                      <a:pt x="11844" y="5712"/>
                    </a:lnTo>
                    <a:lnTo>
                      <a:pt x="11800" y="5671"/>
                    </a:lnTo>
                    <a:lnTo>
                      <a:pt x="11812" y="5680"/>
                    </a:lnTo>
                    <a:lnTo>
                      <a:pt x="11787" y="5664"/>
                    </a:lnTo>
                    <a:lnTo>
                      <a:pt x="11753" y="5648"/>
                    </a:lnTo>
                    <a:lnTo>
                      <a:pt x="11713" y="5630"/>
                    </a:lnTo>
                    <a:lnTo>
                      <a:pt x="11663" y="5612"/>
                    </a:lnTo>
                    <a:cubicBezTo>
                      <a:pt x="11627" y="5599"/>
                      <a:pt x="11607" y="5561"/>
                      <a:pt x="11616" y="5524"/>
                    </a:cubicBezTo>
                    <a:lnTo>
                      <a:pt x="11628" y="5477"/>
                    </a:lnTo>
                    <a:lnTo>
                      <a:pt x="11640" y="5417"/>
                    </a:lnTo>
                    <a:lnTo>
                      <a:pt x="11648" y="5390"/>
                    </a:lnTo>
                    <a:lnTo>
                      <a:pt x="11791" y="5431"/>
                    </a:lnTo>
                    <a:close/>
                    <a:moveTo>
                      <a:pt x="11840" y="6339"/>
                    </a:moveTo>
                    <a:lnTo>
                      <a:pt x="11812" y="6368"/>
                    </a:lnTo>
                    <a:lnTo>
                      <a:pt x="11738" y="6430"/>
                    </a:lnTo>
                    <a:lnTo>
                      <a:pt x="11714" y="6446"/>
                    </a:lnTo>
                    <a:lnTo>
                      <a:pt x="11633" y="6321"/>
                    </a:lnTo>
                    <a:lnTo>
                      <a:pt x="11643" y="6315"/>
                    </a:lnTo>
                    <a:lnTo>
                      <a:pt x="11705" y="6265"/>
                    </a:lnTo>
                    <a:lnTo>
                      <a:pt x="11733" y="6236"/>
                    </a:lnTo>
                    <a:lnTo>
                      <a:pt x="11840" y="6339"/>
                    </a:lnTo>
                    <a:close/>
                    <a:moveTo>
                      <a:pt x="11330" y="6677"/>
                    </a:moveTo>
                    <a:lnTo>
                      <a:pt x="11273" y="6712"/>
                    </a:lnTo>
                    <a:lnTo>
                      <a:pt x="11245" y="6729"/>
                    </a:lnTo>
                    <a:lnTo>
                      <a:pt x="11217" y="6748"/>
                    </a:lnTo>
                    <a:lnTo>
                      <a:pt x="11150" y="6792"/>
                    </a:lnTo>
                    <a:lnTo>
                      <a:pt x="11123" y="6811"/>
                    </a:lnTo>
                    <a:lnTo>
                      <a:pt x="11100" y="6826"/>
                    </a:lnTo>
                    <a:lnTo>
                      <a:pt x="11084" y="6838"/>
                    </a:lnTo>
                    <a:lnTo>
                      <a:pt x="11077" y="6842"/>
                    </a:lnTo>
                    <a:lnTo>
                      <a:pt x="11098" y="6821"/>
                    </a:lnTo>
                    <a:lnTo>
                      <a:pt x="11036" y="6917"/>
                    </a:lnTo>
                    <a:lnTo>
                      <a:pt x="10980" y="7010"/>
                    </a:lnTo>
                    <a:lnTo>
                      <a:pt x="10951" y="7063"/>
                    </a:lnTo>
                    <a:lnTo>
                      <a:pt x="10821" y="6991"/>
                    </a:lnTo>
                    <a:lnTo>
                      <a:pt x="10853" y="6935"/>
                    </a:lnTo>
                    <a:lnTo>
                      <a:pt x="10911" y="6836"/>
                    </a:lnTo>
                    <a:lnTo>
                      <a:pt x="10973" y="6740"/>
                    </a:lnTo>
                    <a:cubicBezTo>
                      <a:pt x="10979" y="6732"/>
                      <a:pt x="10986" y="6724"/>
                      <a:pt x="10994" y="6719"/>
                    </a:cubicBezTo>
                    <a:lnTo>
                      <a:pt x="10999" y="6715"/>
                    </a:lnTo>
                    <a:lnTo>
                      <a:pt x="11015" y="6704"/>
                    </a:lnTo>
                    <a:lnTo>
                      <a:pt x="11038" y="6688"/>
                    </a:lnTo>
                    <a:lnTo>
                      <a:pt x="11069" y="6667"/>
                    </a:lnTo>
                    <a:lnTo>
                      <a:pt x="11134" y="6625"/>
                    </a:lnTo>
                    <a:lnTo>
                      <a:pt x="11168" y="6602"/>
                    </a:lnTo>
                    <a:lnTo>
                      <a:pt x="11196" y="6585"/>
                    </a:lnTo>
                    <a:lnTo>
                      <a:pt x="11254" y="6550"/>
                    </a:lnTo>
                    <a:lnTo>
                      <a:pt x="11330" y="6677"/>
                    </a:lnTo>
                    <a:close/>
                    <a:moveTo>
                      <a:pt x="10732" y="7454"/>
                    </a:moveTo>
                    <a:lnTo>
                      <a:pt x="10707" y="7495"/>
                    </a:lnTo>
                    <a:lnTo>
                      <a:pt x="10653" y="7582"/>
                    </a:lnTo>
                    <a:lnTo>
                      <a:pt x="10527" y="7503"/>
                    </a:lnTo>
                    <a:lnTo>
                      <a:pt x="10580" y="7420"/>
                    </a:lnTo>
                    <a:lnTo>
                      <a:pt x="10604" y="7378"/>
                    </a:lnTo>
                    <a:lnTo>
                      <a:pt x="10732" y="7454"/>
                    </a:lnTo>
                    <a:close/>
                    <a:moveTo>
                      <a:pt x="10649" y="7810"/>
                    </a:moveTo>
                    <a:lnTo>
                      <a:pt x="10668" y="7825"/>
                    </a:lnTo>
                    <a:lnTo>
                      <a:pt x="10727" y="7865"/>
                    </a:lnTo>
                    <a:lnTo>
                      <a:pt x="10748" y="7877"/>
                    </a:lnTo>
                    <a:lnTo>
                      <a:pt x="10733" y="7870"/>
                    </a:lnTo>
                    <a:lnTo>
                      <a:pt x="10759" y="7878"/>
                    </a:lnTo>
                    <a:lnTo>
                      <a:pt x="10746" y="7876"/>
                    </a:lnTo>
                    <a:lnTo>
                      <a:pt x="10771" y="7879"/>
                    </a:lnTo>
                    <a:lnTo>
                      <a:pt x="10751" y="7879"/>
                    </a:lnTo>
                    <a:lnTo>
                      <a:pt x="10776" y="7875"/>
                    </a:lnTo>
                    <a:lnTo>
                      <a:pt x="10758" y="7880"/>
                    </a:lnTo>
                    <a:lnTo>
                      <a:pt x="10783" y="7869"/>
                    </a:lnTo>
                    <a:lnTo>
                      <a:pt x="10769" y="7877"/>
                    </a:lnTo>
                    <a:lnTo>
                      <a:pt x="10795" y="7858"/>
                    </a:lnTo>
                    <a:lnTo>
                      <a:pt x="10815" y="7838"/>
                    </a:lnTo>
                    <a:lnTo>
                      <a:pt x="10841" y="7807"/>
                    </a:lnTo>
                    <a:lnTo>
                      <a:pt x="10872" y="7765"/>
                    </a:lnTo>
                    <a:lnTo>
                      <a:pt x="10908" y="7712"/>
                    </a:lnTo>
                    <a:cubicBezTo>
                      <a:pt x="10927" y="7685"/>
                      <a:pt x="10963" y="7673"/>
                      <a:pt x="10994" y="7684"/>
                    </a:cubicBezTo>
                    <a:lnTo>
                      <a:pt x="11103" y="7723"/>
                    </a:lnTo>
                    <a:lnTo>
                      <a:pt x="11054" y="7863"/>
                    </a:lnTo>
                    <a:lnTo>
                      <a:pt x="10945" y="7825"/>
                    </a:lnTo>
                    <a:lnTo>
                      <a:pt x="11031" y="7797"/>
                    </a:lnTo>
                    <a:lnTo>
                      <a:pt x="10991" y="7854"/>
                    </a:lnTo>
                    <a:lnTo>
                      <a:pt x="10954" y="7904"/>
                    </a:lnTo>
                    <a:lnTo>
                      <a:pt x="10918" y="7945"/>
                    </a:lnTo>
                    <a:lnTo>
                      <a:pt x="10882" y="7978"/>
                    </a:lnTo>
                    <a:lnTo>
                      <a:pt x="10856" y="7997"/>
                    </a:lnTo>
                    <a:cubicBezTo>
                      <a:pt x="10852" y="8001"/>
                      <a:pt x="10847" y="8003"/>
                      <a:pt x="10842" y="8005"/>
                    </a:cubicBezTo>
                    <a:lnTo>
                      <a:pt x="10817" y="8016"/>
                    </a:lnTo>
                    <a:cubicBezTo>
                      <a:pt x="10812" y="8019"/>
                      <a:pt x="10805" y="8021"/>
                      <a:pt x="10799" y="8022"/>
                    </a:cubicBezTo>
                    <a:lnTo>
                      <a:pt x="10774" y="8026"/>
                    </a:lnTo>
                    <a:cubicBezTo>
                      <a:pt x="10767" y="8027"/>
                      <a:pt x="10760" y="8027"/>
                      <a:pt x="10754" y="8026"/>
                    </a:cubicBezTo>
                    <a:lnTo>
                      <a:pt x="10729" y="8023"/>
                    </a:lnTo>
                    <a:cubicBezTo>
                      <a:pt x="10724" y="8023"/>
                      <a:pt x="10720" y="8022"/>
                      <a:pt x="10716" y="8020"/>
                    </a:cubicBezTo>
                    <a:lnTo>
                      <a:pt x="10690" y="8012"/>
                    </a:lnTo>
                    <a:cubicBezTo>
                      <a:pt x="10685" y="8011"/>
                      <a:pt x="10680" y="8009"/>
                      <a:pt x="10675" y="8006"/>
                    </a:cubicBezTo>
                    <a:lnTo>
                      <a:pt x="10642" y="7988"/>
                    </a:lnTo>
                    <a:lnTo>
                      <a:pt x="10577" y="7942"/>
                    </a:lnTo>
                    <a:lnTo>
                      <a:pt x="10557" y="7927"/>
                    </a:lnTo>
                    <a:lnTo>
                      <a:pt x="10649" y="7810"/>
                    </a:lnTo>
                    <a:close/>
                    <a:moveTo>
                      <a:pt x="11465" y="8058"/>
                    </a:moveTo>
                    <a:lnTo>
                      <a:pt x="11503" y="8137"/>
                    </a:lnTo>
                    <a:cubicBezTo>
                      <a:pt x="11504" y="8141"/>
                      <a:pt x="11506" y="8145"/>
                      <a:pt x="11507" y="8149"/>
                    </a:cubicBezTo>
                    <a:lnTo>
                      <a:pt x="11524" y="8207"/>
                    </a:lnTo>
                    <a:lnTo>
                      <a:pt x="11381" y="8248"/>
                    </a:lnTo>
                    <a:lnTo>
                      <a:pt x="11364" y="8190"/>
                    </a:lnTo>
                    <a:lnTo>
                      <a:pt x="11368" y="8201"/>
                    </a:lnTo>
                    <a:lnTo>
                      <a:pt x="11330" y="8122"/>
                    </a:lnTo>
                    <a:lnTo>
                      <a:pt x="11465" y="8058"/>
                    </a:lnTo>
                    <a:close/>
                    <a:moveTo>
                      <a:pt x="11549" y="8677"/>
                    </a:moveTo>
                    <a:lnTo>
                      <a:pt x="11548" y="8681"/>
                    </a:lnTo>
                    <a:lnTo>
                      <a:pt x="11519" y="8815"/>
                    </a:lnTo>
                    <a:lnTo>
                      <a:pt x="11476" y="8941"/>
                    </a:lnTo>
                    <a:lnTo>
                      <a:pt x="11418" y="9059"/>
                    </a:lnTo>
                    <a:lnTo>
                      <a:pt x="11348" y="9166"/>
                    </a:lnTo>
                    <a:cubicBezTo>
                      <a:pt x="11346" y="9169"/>
                      <a:pt x="11344" y="9172"/>
                      <a:pt x="11341" y="9175"/>
                    </a:cubicBezTo>
                    <a:lnTo>
                      <a:pt x="11276" y="9246"/>
                    </a:lnTo>
                    <a:lnTo>
                      <a:pt x="11166" y="9146"/>
                    </a:lnTo>
                    <a:lnTo>
                      <a:pt x="11232" y="9074"/>
                    </a:lnTo>
                    <a:lnTo>
                      <a:pt x="11225" y="9083"/>
                    </a:lnTo>
                    <a:lnTo>
                      <a:pt x="11285" y="8994"/>
                    </a:lnTo>
                    <a:lnTo>
                      <a:pt x="11335" y="8892"/>
                    </a:lnTo>
                    <a:lnTo>
                      <a:pt x="11374" y="8782"/>
                    </a:lnTo>
                    <a:lnTo>
                      <a:pt x="11401" y="8665"/>
                    </a:lnTo>
                    <a:lnTo>
                      <a:pt x="11401" y="8661"/>
                    </a:lnTo>
                    <a:lnTo>
                      <a:pt x="11549" y="8677"/>
                    </a:lnTo>
                    <a:close/>
                    <a:moveTo>
                      <a:pt x="10968" y="9537"/>
                    </a:moveTo>
                    <a:lnTo>
                      <a:pt x="10915" y="9619"/>
                    </a:lnTo>
                    <a:lnTo>
                      <a:pt x="10900" y="9650"/>
                    </a:lnTo>
                    <a:lnTo>
                      <a:pt x="10900" y="9651"/>
                    </a:lnTo>
                    <a:lnTo>
                      <a:pt x="10761" y="9599"/>
                    </a:lnTo>
                    <a:lnTo>
                      <a:pt x="10767" y="9585"/>
                    </a:lnTo>
                    <a:lnTo>
                      <a:pt x="10790" y="9538"/>
                    </a:lnTo>
                    <a:lnTo>
                      <a:pt x="10843" y="9456"/>
                    </a:lnTo>
                    <a:lnTo>
                      <a:pt x="10968" y="9537"/>
                    </a:lnTo>
                    <a:close/>
                    <a:moveTo>
                      <a:pt x="11121" y="9892"/>
                    </a:moveTo>
                    <a:lnTo>
                      <a:pt x="11131" y="9905"/>
                    </a:lnTo>
                    <a:lnTo>
                      <a:pt x="11169" y="9950"/>
                    </a:lnTo>
                    <a:lnTo>
                      <a:pt x="11207" y="10003"/>
                    </a:lnTo>
                    <a:cubicBezTo>
                      <a:pt x="11210" y="10008"/>
                      <a:pt x="11213" y="10013"/>
                      <a:pt x="11216" y="10019"/>
                    </a:cubicBezTo>
                    <a:lnTo>
                      <a:pt x="11237" y="10072"/>
                    </a:lnTo>
                    <a:cubicBezTo>
                      <a:pt x="11240" y="10081"/>
                      <a:pt x="11242" y="10090"/>
                      <a:pt x="11242" y="10099"/>
                    </a:cubicBezTo>
                    <a:lnTo>
                      <a:pt x="11242" y="10124"/>
                    </a:lnTo>
                    <a:cubicBezTo>
                      <a:pt x="11242" y="10128"/>
                      <a:pt x="11241" y="10132"/>
                      <a:pt x="11241" y="10136"/>
                    </a:cubicBezTo>
                    <a:lnTo>
                      <a:pt x="11237" y="10161"/>
                    </a:lnTo>
                    <a:cubicBezTo>
                      <a:pt x="11236" y="10166"/>
                      <a:pt x="11235" y="10171"/>
                      <a:pt x="11233" y="10176"/>
                    </a:cubicBezTo>
                    <a:lnTo>
                      <a:pt x="11214" y="10225"/>
                    </a:lnTo>
                    <a:lnTo>
                      <a:pt x="11187" y="10281"/>
                    </a:lnTo>
                    <a:lnTo>
                      <a:pt x="11171" y="10324"/>
                    </a:lnTo>
                    <a:lnTo>
                      <a:pt x="11174" y="10314"/>
                    </a:lnTo>
                    <a:lnTo>
                      <a:pt x="11160" y="10375"/>
                    </a:lnTo>
                    <a:lnTo>
                      <a:pt x="11148" y="10429"/>
                    </a:lnTo>
                    <a:lnTo>
                      <a:pt x="11138" y="10477"/>
                    </a:lnTo>
                    <a:lnTo>
                      <a:pt x="11135" y="10495"/>
                    </a:lnTo>
                    <a:lnTo>
                      <a:pt x="10989" y="10467"/>
                    </a:lnTo>
                    <a:lnTo>
                      <a:pt x="10993" y="10446"/>
                    </a:lnTo>
                    <a:lnTo>
                      <a:pt x="11003" y="10398"/>
                    </a:lnTo>
                    <a:lnTo>
                      <a:pt x="11015" y="10342"/>
                    </a:lnTo>
                    <a:lnTo>
                      <a:pt x="11029" y="10281"/>
                    </a:lnTo>
                    <a:cubicBezTo>
                      <a:pt x="11030" y="10277"/>
                      <a:pt x="11031" y="10274"/>
                      <a:pt x="11032" y="10271"/>
                    </a:cubicBezTo>
                    <a:lnTo>
                      <a:pt x="11053" y="10216"/>
                    </a:lnTo>
                    <a:lnTo>
                      <a:pt x="11075" y="10172"/>
                    </a:lnTo>
                    <a:lnTo>
                      <a:pt x="11094" y="10123"/>
                    </a:lnTo>
                    <a:lnTo>
                      <a:pt x="11090" y="10138"/>
                    </a:lnTo>
                    <a:lnTo>
                      <a:pt x="11094" y="10113"/>
                    </a:lnTo>
                    <a:lnTo>
                      <a:pt x="11093" y="10124"/>
                    </a:lnTo>
                    <a:lnTo>
                      <a:pt x="11093" y="10099"/>
                    </a:lnTo>
                    <a:lnTo>
                      <a:pt x="11098" y="10127"/>
                    </a:lnTo>
                    <a:lnTo>
                      <a:pt x="11077" y="10074"/>
                    </a:lnTo>
                    <a:lnTo>
                      <a:pt x="11086" y="10090"/>
                    </a:lnTo>
                    <a:lnTo>
                      <a:pt x="11054" y="10045"/>
                    </a:lnTo>
                    <a:lnTo>
                      <a:pt x="11012" y="9994"/>
                    </a:lnTo>
                    <a:lnTo>
                      <a:pt x="11002" y="9981"/>
                    </a:lnTo>
                    <a:lnTo>
                      <a:pt x="11121" y="9892"/>
                    </a:lnTo>
                    <a:close/>
                    <a:moveTo>
                      <a:pt x="11049" y="10884"/>
                    </a:moveTo>
                    <a:lnTo>
                      <a:pt x="11059" y="10913"/>
                    </a:lnTo>
                    <a:lnTo>
                      <a:pt x="11078" y="10954"/>
                    </a:lnTo>
                    <a:lnTo>
                      <a:pt x="11096" y="10983"/>
                    </a:lnTo>
                    <a:lnTo>
                      <a:pt x="11107" y="10997"/>
                    </a:lnTo>
                    <a:lnTo>
                      <a:pt x="10987" y="11085"/>
                    </a:lnTo>
                    <a:lnTo>
                      <a:pt x="10969" y="11059"/>
                    </a:lnTo>
                    <a:lnTo>
                      <a:pt x="10943" y="11015"/>
                    </a:lnTo>
                    <a:lnTo>
                      <a:pt x="10920" y="10964"/>
                    </a:lnTo>
                    <a:lnTo>
                      <a:pt x="10909" y="10936"/>
                    </a:lnTo>
                    <a:lnTo>
                      <a:pt x="11049" y="10884"/>
                    </a:lnTo>
                    <a:close/>
                    <a:moveTo>
                      <a:pt x="11475" y="11125"/>
                    </a:moveTo>
                    <a:lnTo>
                      <a:pt x="11510" y="11135"/>
                    </a:lnTo>
                    <a:cubicBezTo>
                      <a:pt x="11534" y="11142"/>
                      <a:pt x="11554" y="11161"/>
                      <a:pt x="11561" y="11186"/>
                    </a:cubicBezTo>
                    <a:lnTo>
                      <a:pt x="11576" y="11237"/>
                    </a:lnTo>
                    <a:lnTo>
                      <a:pt x="11589" y="11291"/>
                    </a:lnTo>
                    <a:lnTo>
                      <a:pt x="11603" y="11337"/>
                    </a:lnTo>
                    <a:lnTo>
                      <a:pt x="11597" y="11324"/>
                    </a:lnTo>
                    <a:lnTo>
                      <a:pt x="11621" y="11370"/>
                    </a:lnTo>
                    <a:lnTo>
                      <a:pt x="11612" y="11356"/>
                    </a:lnTo>
                    <a:lnTo>
                      <a:pt x="11634" y="11382"/>
                    </a:lnTo>
                    <a:lnTo>
                      <a:pt x="11627" y="11375"/>
                    </a:lnTo>
                    <a:lnTo>
                      <a:pt x="11653" y="11398"/>
                    </a:lnTo>
                    <a:lnTo>
                      <a:pt x="11706" y="11437"/>
                    </a:lnTo>
                    <a:lnTo>
                      <a:pt x="11763" y="11482"/>
                    </a:lnTo>
                    <a:cubicBezTo>
                      <a:pt x="11766" y="11485"/>
                      <a:pt x="11769" y="11488"/>
                      <a:pt x="11772" y="11491"/>
                    </a:cubicBezTo>
                    <a:lnTo>
                      <a:pt x="11794" y="11516"/>
                    </a:lnTo>
                    <a:cubicBezTo>
                      <a:pt x="11798" y="11520"/>
                      <a:pt x="11801" y="11525"/>
                      <a:pt x="11804" y="11530"/>
                    </a:cubicBezTo>
                    <a:lnTo>
                      <a:pt x="11820" y="11559"/>
                    </a:lnTo>
                    <a:cubicBezTo>
                      <a:pt x="11824" y="11567"/>
                      <a:pt x="11827" y="11575"/>
                      <a:pt x="11828" y="11585"/>
                    </a:cubicBezTo>
                    <a:lnTo>
                      <a:pt x="11833" y="11622"/>
                    </a:lnTo>
                    <a:cubicBezTo>
                      <a:pt x="11834" y="11630"/>
                      <a:pt x="11834" y="11638"/>
                      <a:pt x="11832" y="11647"/>
                    </a:cubicBezTo>
                    <a:lnTo>
                      <a:pt x="11825" y="11679"/>
                    </a:lnTo>
                    <a:lnTo>
                      <a:pt x="11680" y="11649"/>
                    </a:lnTo>
                    <a:lnTo>
                      <a:pt x="11687" y="11616"/>
                    </a:lnTo>
                    <a:lnTo>
                      <a:pt x="11686" y="11641"/>
                    </a:lnTo>
                    <a:lnTo>
                      <a:pt x="11681" y="11604"/>
                    </a:lnTo>
                    <a:lnTo>
                      <a:pt x="11689" y="11630"/>
                    </a:lnTo>
                    <a:lnTo>
                      <a:pt x="11673" y="11601"/>
                    </a:lnTo>
                    <a:lnTo>
                      <a:pt x="11683" y="11615"/>
                    </a:lnTo>
                    <a:lnTo>
                      <a:pt x="11661" y="11590"/>
                    </a:lnTo>
                    <a:lnTo>
                      <a:pt x="11670" y="11598"/>
                    </a:lnTo>
                    <a:lnTo>
                      <a:pt x="11617" y="11556"/>
                    </a:lnTo>
                    <a:lnTo>
                      <a:pt x="11554" y="11509"/>
                    </a:lnTo>
                    <a:lnTo>
                      <a:pt x="11528" y="11486"/>
                    </a:lnTo>
                    <a:cubicBezTo>
                      <a:pt x="11526" y="11484"/>
                      <a:pt x="11523" y="11481"/>
                      <a:pt x="11521" y="11478"/>
                    </a:cubicBezTo>
                    <a:lnTo>
                      <a:pt x="11499" y="11452"/>
                    </a:lnTo>
                    <a:cubicBezTo>
                      <a:pt x="11495" y="11448"/>
                      <a:pt x="11492" y="11444"/>
                      <a:pt x="11490" y="11439"/>
                    </a:cubicBezTo>
                    <a:lnTo>
                      <a:pt x="11466" y="11393"/>
                    </a:lnTo>
                    <a:cubicBezTo>
                      <a:pt x="11463" y="11389"/>
                      <a:pt x="11462" y="11384"/>
                      <a:pt x="11460" y="11380"/>
                    </a:cubicBezTo>
                    <a:lnTo>
                      <a:pt x="11444" y="11325"/>
                    </a:lnTo>
                    <a:lnTo>
                      <a:pt x="11433" y="11278"/>
                    </a:lnTo>
                    <a:lnTo>
                      <a:pt x="11418" y="11227"/>
                    </a:lnTo>
                    <a:lnTo>
                      <a:pt x="11469" y="11278"/>
                    </a:lnTo>
                    <a:lnTo>
                      <a:pt x="11434" y="11268"/>
                    </a:lnTo>
                    <a:lnTo>
                      <a:pt x="11475" y="11125"/>
                    </a:lnTo>
                    <a:close/>
                    <a:moveTo>
                      <a:pt x="11440" y="11997"/>
                    </a:moveTo>
                    <a:lnTo>
                      <a:pt x="11421" y="12007"/>
                    </a:lnTo>
                    <a:lnTo>
                      <a:pt x="11303" y="12059"/>
                    </a:lnTo>
                    <a:lnTo>
                      <a:pt x="11298" y="12061"/>
                    </a:lnTo>
                    <a:lnTo>
                      <a:pt x="11242" y="11924"/>
                    </a:lnTo>
                    <a:lnTo>
                      <a:pt x="11354" y="11874"/>
                    </a:lnTo>
                    <a:lnTo>
                      <a:pt x="11373" y="11864"/>
                    </a:lnTo>
                    <a:lnTo>
                      <a:pt x="11440" y="11997"/>
                    </a:lnTo>
                    <a:close/>
                    <a:moveTo>
                      <a:pt x="10992" y="12313"/>
                    </a:moveTo>
                    <a:lnTo>
                      <a:pt x="10948" y="12362"/>
                    </a:lnTo>
                    <a:lnTo>
                      <a:pt x="10859" y="12452"/>
                    </a:lnTo>
                    <a:lnTo>
                      <a:pt x="10765" y="12534"/>
                    </a:lnTo>
                    <a:lnTo>
                      <a:pt x="10671" y="12607"/>
                    </a:lnTo>
                    <a:lnTo>
                      <a:pt x="10575" y="12668"/>
                    </a:lnTo>
                    <a:lnTo>
                      <a:pt x="10506" y="12699"/>
                    </a:lnTo>
                    <a:lnTo>
                      <a:pt x="10446" y="12563"/>
                    </a:lnTo>
                    <a:lnTo>
                      <a:pt x="10496" y="12541"/>
                    </a:lnTo>
                    <a:lnTo>
                      <a:pt x="10580" y="12490"/>
                    </a:lnTo>
                    <a:lnTo>
                      <a:pt x="10667" y="12423"/>
                    </a:lnTo>
                    <a:lnTo>
                      <a:pt x="10754" y="12347"/>
                    </a:lnTo>
                    <a:lnTo>
                      <a:pt x="10837" y="12263"/>
                    </a:lnTo>
                    <a:lnTo>
                      <a:pt x="10882" y="12213"/>
                    </a:lnTo>
                    <a:lnTo>
                      <a:pt x="10992" y="12313"/>
                    </a:lnTo>
                    <a:close/>
                    <a:moveTo>
                      <a:pt x="10019" y="12679"/>
                    </a:moveTo>
                    <a:lnTo>
                      <a:pt x="9977" y="12670"/>
                    </a:lnTo>
                    <a:lnTo>
                      <a:pt x="9906" y="12647"/>
                    </a:lnTo>
                    <a:cubicBezTo>
                      <a:pt x="9899" y="12645"/>
                      <a:pt x="9892" y="12641"/>
                      <a:pt x="9887" y="12637"/>
                    </a:cubicBezTo>
                    <a:lnTo>
                      <a:pt x="9863" y="12620"/>
                    </a:lnTo>
                    <a:cubicBezTo>
                      <a:pt x="9856" y="12615"/>
                      <a:pt x="9850" y="12609"/>
                      <a:pt x="9845" y="12602"/>
                    </a:cubicBezTo>
                    <a:lnTo>
                      <a:pt x="9839" y="12594"/>
                    </a:lnTo>
                    <a:lnTo>
                      <a:pt x="9960" y="12509"/>
                    </a:lnTo>
                    <a:lnTo>
                      <a:pt x="9966" y="12517"/>
                    </a:lnTo>
                    <a:lnTo>
                      <a:pt x="9948" y="12499"/>
                    </a:lnTo>
                    <a:lnTo>
                      <a:pt x="9972" y="12516"/>
                    </a:lnTo>
                    <a:lnTo>
                      <a:pt x="9953" y="12506"/>
                    </a:lnTo>
                    <a:lnTo>
                      <a:pt x="10008" y="12525"/>
                    </a:lnTo>
                    <a:lnTo>
                      <a:pt x="10050" y="12534"/>
                    </a:lnTo>
                    <a:lnTo>
                      <a:pt x="10019" y="12679"/>
                    </a:lnTo>
                    <a:close/>
                    <a:moveTo>
                      <a:pt x="9556" y="12411"/>
                    </a:moveTo>
                    <a:lnTo>
                      <a:pt x="9469" y="12405"/>
                    </a:lnTo>
                    <a:lnTo>
                      <a:pt x="9307" y="12399"/>
                    </a:lnTo>
                    <a:lnTo>
                      <a:pt x="9140" y="12387"/>
                    </a:lnTo>
                    <a:cubicBezTo>
                      <a:pt x="9119" y="12385"/>
                      <a:pt x="9100" y="12375"/>
                      <a:pt x="9087" y="12359"/>
                    </a:cubicBezTo>
                    <a:lnTo>
                      <a:pt x="9043" y="12304"/>
                    </a:lnTo>
                    <a:lnTo>
                      <a:pt x="9000" y="12258"/>
                    </a:lnTo>
                    <a:lnTo>
                      <a:pt x="9009" y="12266"/>
                    </a:lnTo>
                    <a:lnTo>
                      <a:pt x="8979" y="12243"/>
                    </a:lnTo>
                    <a:lnTo>
                      <a:pt x="9070" y="12125"/>
                    </a:lnTo>
                    <a:lnTo>
                      <a:pt x="9100" y="12149"/>
                    </a:lnTo>
                    <a:cubicBezTo>
                      <a:pt x="9103" y="12151"/>
                      <a:pt x="9106" y="12154"/>
                      <a:pt x="9109" y="12157"/>
                    </a:cubicBezTo>
                    <a:lnTo>
                      <a:pt x="9159" y="12211"/>
                    </a:lnTo>
                    <a:lnTo>
                      <a:pt x="9203" y="12266"/>
                    </a:lnTo>
                    <a:lnTo>
                      <a:pt x="9151" y="12238"/>
                    </a:lnTo>
                    <a:lnTo>
                      <a:pt x="9312" y="12250"/>
                    </a:lnTo>
                    <a:lnTo>
                      <a:pt x="9480" y="12256"/>
                    </a:lnTo>
                    <a:lnTo>
                      <a:pt x="9568" y="12263"/>
                    </a:lnTo>
                    <a:lnTo>
                      <a:pt x="9556" y="12411"/>
                    </a:lnTo>
                    <a:close/>
                    <a:moveTo>
                      <a:pt x="8605" y="12060"/>
                    </a:moveTo>
                    <a:lnTo>
                      <a:pt x="8554" y="12044"/>
                    </a:lnTo>
                    <a:lnTo>
                      <a:pt x="8465" y="12020"/>
                    </a:lnTo>
                    <a:lnTo>
                      <a:pt x="8504" y="11877"/>
                    </a:lnTo>
                    <a:lnTo>
                      <a:pt x="8599" y="11903"/>
                    </a:lnTo>
                    <a:lnTo>
                      <a:pt x="8649" y="11918"/>
                    </a:lnTo>
                    <a:lnTo>
                      <a:pt x="8605" y="12060"/>
                    </a:lnTo>
                    <a:close/>
                    <a:moveTo>
                      <a:pt x="8034" y="11892"/>
                    </a:moveTo>
                    <a:lnTo>
                      <a:pt x="8030" y="11891"/>
                    </a:lnTo>
                    <a:lnTo>
                      <a:pt x="7965" y="11869"/>
                    </a:lnTo>
                    <a:lnTo>
                      <a:pt x="7901" y="11848"/>
                    </a:lnTo>
                    <a:lnTo>
                      <a:pt x="7842" y="11828"/>
                    </a:lnTo>
                    <a:lnTo>
                      <a:pt x="7795" y="11812"/>
                    </a:lnTo>
                    <a:lnTo>
                      <a:pt x="7763" y="11800"/>
                    </a:lnTo>
                    <a:lnTo>
                      <a:pt x="7755" y="11798"/>
                    </a:lnTo>
                    <a:lnTo>
                      <a:pt x="7752" y="11797"/>
                    </a:lnTo>
                    <a:lnTo>
                      <a:pt x="7801" y="11796"/>
                    </a:lnTo>
                    <a:lnTo>
                      <a:pt x="7666" y="11845"/>
                    </a:lnTo>
                    <a:lnTo>
                      <a:pt x="7549" y="11892"/>
                    </a:lnTo>
                    <a:lnTo>
                      <a:pt x="7527" y="11902"/>
                    </a:lnTo>
                    <a:lnTo>
                      <a:pt x="7469" y="11765"/>
                    </a:lnTo>
                    <a:lnTo>
                      <a:pt x="7494" y="11755"/>
                    </a:lnTo>
                    <a:lnTo>
                      <a:pt x="7615" y="11706"/>
                    </a:lnTo>
                    <a:lnTo>
                      <a:pt x="7750" y="11657"/>
                    </a:lnTo>
                    <a:cubicBezTo>
                      <a:pt x="7766" y="11651"/>
                      <a:pt x="7783" y="11651"/>
                      <a:pt x="7799" y="11656"/>
                    </a:cubicBezTo>
                    <a:lnTo>
                      <a:pt x="7802" y="11657"/>
                    </a:lnTo>
                    <a:lnTo>
                      <a:pt x="7812" y="11660"/>
                    </a:lnTo>
                    <a:lnTo>
                      <a:pt x="7842" y="11671"/>
                    </a:lnTo>
                    <a:lnTo>
                      <a:pt x="7889" y="11687"/>
                    </a:lnTo>
                    <a:lnTo>
                      <a:pt x="7948" y="11707"/>
                    </a:lnTo>
                    <a:lnTo>
                      <a:pt x="8012" y="11728"/>
                    </a:lnTo>
                    <a:lnTo>
                      <a:pt x="8077" y="11750"/>
                    </a:lnTo>
                    <a:lnTo>
                      <a:pt x="8081" y="11751"/>
                    </a:lnTo>
                    <a:lnTo>
                      <a:pt x="8034" y="11892"/>
                    </a:lnTo>
                    <a:close/>
                    <a:moveTo>
                      <a:pt x="7101" y="12065"/>
                    </a:moveTo>
                    <a:lnTo>
                      <a:pt x="6971" y="12098"/>
                    </a:lnTo>
                    <a:lnTo>
                      <a:pt x="6954" y="12102"/>
                    </a:lnTo>
                    <a:lnTo>
                      <a:pt x="6922" y="11957"/>
                    </a:lnTo>
                    <a:lnTo>
                      <a:pt x="6934" y="11955"/>
                    </a:lnTo>
                    <a:lnTo>
                      <a:pt x="7063" y="11921"/>
                    </a:lnTo>
                    <a:lnTo>
                      <a:pt x="7101" y="12065"/>
                    </a:lnTo>
                    <a:close/>
                    <a:moveTo>
                      <a:pt x="6639" y="12352"/>
                    </a:moveTo>
                    <a:lnTo>
                      <a:pt x="6600" y="12369"/>
                    </a:lnTo>
                    <a:cubicBezTo>
                      <a:pt x="6597" y="12370"/>
                      <a:pt x="6593" y="12371"/>
                      <a:pt x="6590" y="12372"/>
                    </a:cubicBezTo>
                    <a:lnTo>
                      <a:pt x="6527" y="12389"/>
                    </a:lnTo>
                    <a:lnTo>
                      <a:pt x="6451" y="12401"/>
                    </a:lnTo>
                    <a:lnTo>
                      <a:pt x="6376" y="12407"/>
                    </a:lnTo>
                    <a:lnTo>
                      <a:pt x="6222" y="12407"/>
                    </a:lnTo>
                    <a:lnTo>
                      <a:pt x="6068" y="12406"/>
                    </a:lnTo>
                    <a:lnTo>
                      <a:pt x="6025" y="12408"/>
                    </a:lnTo>
                    <a:lnTo>
                      <a:pt x="6018" y="12260"/>
                    </a:lnTo>
                    <a:lnTo>
                      <a:pt x="6069" y="12257"/>
                    </a:lnTo>
                    <a:lnTo>
                      <a:pt x="6222" y="12258"/>
                    </a:lnTo>
                    <a:lnTo>
                      <a:pt x="6365" y="12258"/>
                    </a:lnTo>
                    <a:lnTo>
                      <a:pt x="6430" y="12254"/>
                    </a:lnTo>
                    <a:lnTo>
                      <a:pt x="6488" y="12246"/>
                    </a:lnTo>
                    <a:lnTo>
                      <a:pt x="6551" y="12229"/>
                    </a:lnTo>
                    <a:lnTo>
                      <a:pt x="6541" y="12232"/>
                    </a:lnTo>
                    <a:lnTo>
                      <a:pt x="6580" y="12215"/>
                    </a:lnTo>
                    <a:lnTo>
                      <a:pt x="6639" y="12352"/>
                    </a:lnTo>
                    <a:close/>
                    <a:moveTo>
                      <a:pt x="5572" y="12431"/>
                    </a:moveTo>
                    <a:lnTo>
                      <a:pt x="5425" y="12411"/>
                    </a:lnTo>
                    <a:lnTo>
                      <a:pt x="5445" y="12264"/>
                    </a:lnTo>
                    <a:lnTo>
                      <a:pt x="5592" y="12284"/>
                    </a:lnTo>
                    <a:lnTo>
                      <a:pt x="5572" y="12431"/>
                    </a:lnTo>
                    <a:close/>
                    <a:moveTo>
                      <a:pt x="4978" y="12259"/>
                    </a:moveTo>
                    <a:lnTo>
                      <a:pt x="4932" y="12233"/>
                    </a:lnTo>
                    <a:lnTo>
                      <a:pt x="4779" y="12135"/>
                    </a:lnTo>
                    <a:lnTo>
                      <a:pt x="4704" y="12090"/>
                    </a:lnTo>
                    <a:lnTo>
                      <a:pt x="4630" y="12048"/>
                    </a:lnTo>
                    <a:lnTo>
                      <a:pt x="4561" y="12017"/>
                    </a:lnTo>
                    <a:lnTo>
                      <a:pt x="4497" y="11994"/>
                    </a:lnTo>
                    <a:lnTo>
                      <a:pt x="4477" y="11991"/>
                    </a:lnTo>
                    <a:lnTo>
                      <a:pt x="4509" y="11845"/>
                    </a:lnTo>
                    <a:lnTo>
                      <a:pt x="4547" y="11854"/>
                    </a:lnTo>
                    <a:lnTo>
                      <a:pt x="4623" y="11882"/>
                    </a:lnTo>
                    <a:lnTo>
                      <a:pt x="4703" y="11919"/>
                    </a:lnTo>
                    <a:lnTo>
                      <a:pt x="4781" y="11963"/>
                    </a:lnTo>
                    <a:lnTo>
                      <a:pt x="4858" y="12010"/>
                    </a:lnTo>
                    <a:lnTo>
                      <a:pt x="5007" y="12104"/>
                    </a:lnTo>
                    <a:lnTo>
                      <a:pt x="5053" y="12131"/>
                    </a:lnTo>
                    <a:lnTo>
                      <a:pt x="4978" y="12259"/>
                    </a:lnTo>
                    <a:close/>
                    <a:moveTo>
                      <a:pt x="4043" y="11938"/>
                    </a:moveTo>
                    <a:lnTo>
                      <a:pt x="3995" y="11932"/>
                    </a:lnTo>
                    <a:cubicBezTo>
                      <a:pt x="3975" y="11930"/>
                      <a:pt x="3957" y="11920"/>
                      <a:pt x="3944" y="11905"/>
                    </a:cubicBezTo>
                    <a:lnTo>
                      <a:pt x="3882" y="11827"/>
                    </a:lnTo>
                    <a:lnTo>
                      <a:pt x="3999" y="11734"/>
                    </a:lnTo>
                    <a:lnTo>
                      <a:pt x="4061" y="11812"/>
                    </a:lnTo>
                    <a:lnTo>
                      <a:pt x="4010" y="11785"/>
                    </a:lnTo>
                    <a:lnTo>
                      <a:pt x="4059" y="11790"/>
                    </a:lnTo>
                    <a:lnTo>
                      <a:pt x="4043" y="11938"/>
                    </a:lnTo>
                    <a:close/>
                    <a:moveTo>
                      <a:pt x="3540" y="11640"/>
                    </a:moveTo>
                    <a:lnTo>
                      <a:pt x="3529" y="11638"/>
                    </a:lnTo>
                    <a:lnTo>
                      <a:pt x="3430" y="11626"/>
                    </a:lnTo>
                    <a:lnTo>
                      <a:pt x="3324" y="11623"/>
                    </a:lnTo>
                    <a:lnTo>
                      <a:pt x="3213" y="11627"/>
                    </a:lnTo>
                    <a:lnTo>
                      <a:pt x="2976" y="11644"/>
                    </a:lnTo>
                    <a:lnTo>
                      <a:pt x="2971" y="11644"/>
                    </a:lnTo>
                    <a:lnTo>
                      <a:pt x="2961" y="11496"/>
                    </a:lnTo>
                    <a:lnTo>
                      <a:pt x="2965" y="11495"/>
                    </a:lnTo>
                    <a:lnTo>
                      <a:pt x="3208" y="11478"/>
                    </a:lnTo>
                    <a:lnTo>
                      <a:pt x="3329" y="11474"/>
                    </a:lnTo>
                    <a:lnTo>
                      <a:pt x="3447" y="11479"/>
                    </a:lnTo>
                    <a:lnTo>
                      <a:pt x="3565" y="11493"/>
                    </a:lnTo>
                    <a:lnTo>
                      <a:pt x="3576" y="11496"/>
                    </a:lnTo>
                    <a:lnTo>
                      <a:pt x="3540" y="11640"/>
                    </a:lnTo>
                    <a:close/>
                    <a:moveTo>
                      <a:pt x="2517" y="11658"/>
                    </a:moveTo>
                    <a:lnTo>
                      <a:pt x="2478" y="11656"/>
                    </a:lnTo>
                    <a:lnTo>
                      <a:pt x="2363" y="11641"/>
                    </a:lnTo>
                    <a:lnTo>
                      <a:pt x="2383" y="11493"/>
                    </a:lnTo>
                    <a:lnTo>
                      <a:pt x="2485" y="11507"/>
                    </a:lnTo>
                    <a:lnTo>
                      <a:pt x="2524" y="11509"/>
                    </a:lnTo>
                    <a:lnTo>
                      <a:pt x="2517" y="11658"/>
                    </a:lnTo>
                    <a:close/>
                    <a:moveTo>
                      <a:pt x="2073" y="11362"/>
                    </a:moveTo>
                    <a:lnTo>
                      <a:pt x="2056" y="11358"/>
                    </a:lnTo>
                    <a:lnTo>
                      <a:pt x="2019" y="11350"/>
                    </a:lnTo>
                    <a:lnTo>
                      <a:pt x="1970" y="11339"/>
                    </a:lnTo>
                    <a:lnTo>
                      <a:pt x="1911" y="11323"/>
                    </a:lnTo>
                    <a:lnTo>
                      <a:pt x="1841" y="11304"/>
                    </a:lnTo>
                    <a:lnTo>
                      <a:pt x="1759" y="11277"/>
                    </a:lnTo>
                    <a:lnTo>
                      <a:pt x="1698" y="11255"/>
                    </a:lnTo>
                    <a:lnTo>
                      <a:pt x="1638" y="11235"/>
                    </a:lnTo>
                    <a:lnTo>
                      <a:pt x="1609" y="11224"/>
                    </a:lnTo>
                    <a:lnTo>
                      <a:pt x="1590" y="11219"/>
                    </a:lnTo>
                    <a:lnTo>
                      <a:pt x="1573" y="11213"/>
                    </a:lnTo>
                    <a:lnTo>
                      <a:pt x="1564" y="11209"/>
                    </a:lnTo>
                    <a:cubicBezTo>
                      <a:pt x="1544" y="11201"/>
                      <a:pt x="1528" y="11185"/>
                      <a:pt x="1521" y="11165"/>
                    </a:cubicBezTo>
                    <a:lnTo>
                      <a:pt x="1497" y="11096"/>
                    </a:lnTo>
                    <a:lnTo>
                      <a:pt x="1638" y="11047"/>
                    </a:lnTo>
                    <a:lnTo>
                      <a:pt x="1662" y="11116"/>
                    </a:lnTo>
                    <a:lnTo>
                      <a:pt x="1619" y="11071"/>
                    </a:lnTo>
                    <a:lnTo>
                      <a:pt x="1620" y="11072"/>
                    </a:lnTo>
                    <a:lnTo>
                      <a:pt x="1633" y="11076"/>
                    </a:lnTo>
                    <a:lnTo>
                      <a:pt x="1660" y="11085"/>
                    </a:lnTo>
                    <a:lnTo>
                      <a:pt x="1685" y="11094"/>
                    </a:lnTo>
                    <a:lnTo>
                      <a:pt x="1749" y="11116"/>
                    </a:lnTo>
                    <a:lnTo>
                      <a:pt x="1804" y="11136"/>
                    </a:lnTo>
                    <a:lnTo>
                      <a:pt x="1881" y="11161"/>
                    </a:lnTo>
                    <a:lnTo>
                      <a:pt x="1948" y="11180"/>
                    </a:lnTo>
                    <a:lnTo>
                      <a:pt x="2003" y="11194"/>
                    </a:lnTo>
                    <a:lnTo>
                      <a:pt x="2048" y="11205"/>
                    </a:lnTo>
                    <a:lnTo>
                      <a:pt x="2089" y="11213"/>
                    </a:lnTo>
                    <a:lnTo>
                      <a:pt x="2107" y="11217"/>
                    </a:lnTo>
                    <a:lnTo>
                      <a:pt x="2073" y="11362"/>
                    </a:lnTo>
                    <a:close/>
                    <a:moveTo>
                      <a:pt x="1370" y="10653"/>
                    </a:moveTo>
                    <a:lnTo>
                      <a:pt x="1360" y="10563"/>
                    </a:lnTo>
                    <a:lnTo>
                      <a:pt x="1351" y="10509"/>
                    </a:lnTo>
                    <a:lnTo>
                      <a:pt x="1498" y="10486"/>
                    </a:lnTo>
                    <a:lnTo>
                      <a:pt x="1507" y="10546"/>
                    </a:lnTo>
                    <a:lnTo>
                      <a:pt x="1517" y="10636"/>
                    </a:lnTo>
                    <a:lnTo>
                      <a:pt x="1370" y="10653"/>
                    </a:lnTo>
                    <a:close/>
                    <a:moveTo>
                      <a:pt x="1165" y="10123"/>
                    </a:moveTo>
                    <a:lnTo>
                      <a:pt x="1154" y="10088"/>
                    </a:lnTo>
                    <a:lnTo>
                      <a:pt x="1140" y="10038"/>
                    </a:lnTo>
                    <a:lnTo>
                      <a:pt x="1125" y="9990"/>
                    </a:lnTo>
                    <a:cubicBezTo>
                      <a:pt x="1118" y="9970"/>
                      <a:pt x="1121" y="9948"/>
                      <a:pt x="1132" y="9930"/>
                    </a:cubicBezTo>
                    <a:lnTo>
                      <a:pt x="1192" y="9829"/>
                    </a:lnTo>
                    <a:lnTo>
                      <a:pt x="1228" y="9777"/>
                    </a:lnTo>
                    <a:lnTo>
                      <a:pt x="1273" y="9727"/>
                    </a:lnTo>
                    <a:cubicBezTo>
                      <a:pt x="1279" y="9720"/>
                      <a:pt x="1286" y="9715"/>
                      <a:pt x="1294" y="9711"/>
                    </a:cubicBezTo>
                    <a:lnTo>
                      <a:pt x="1318" y="9699"/>
                    </a:lnTo>
                    <a:cubicBezTo>
                      <a:pt x="1324" y="9696"/>
                      <a:pt x="1330" y="9694"/>
                      <a:pt x="1336" y="9693"/>
                    </a:cubicBezTo>
                    <a:lnTo>
                      <a:pt x="1364" y="9687"/>
                    </a:lnTo>
                    <a:lnTo>
                      <a:pt x="1432" y="9680"/>
                    </a:lnTo>
                    <a:lnTo>
                      <a:pt x="1479" y="9670"/>
                    </a:lnTo>
                    <a:lnTo>
                      <a:pt x="1454" y="9680"/>
                    </a:lnTo>
                    <a:lnTo>
                      <a:pt x="1474" y="9668"/>
                    </a:lnTo>
                    <a:lnTo>
                      <a:pt x="1450" y="9691"/>
                    </a:lnTo>
                    <a:lnTo>
                      <a:pt x="1463" y="9671"/>
                    </a:lnTo>
                    <a:lnTo>
                      <a:pt x="1456" y="9684"/>
                    </a:lnTo>
                    <a:lnTo>
                      <a:pt x="1458" y="9679"/>
                    </a:lnTo>
                    <a:lnTo>
                      <a:pt x="1597" y="9734"/>
                    </a:lnTo>
                    <a:lnTo>
                      <a:pt x="1595" y="9739"/>
                    </a:lnTo>
                    <a:cubicBezTo>
                      <a:pt x="1593" y="9743"/>
                      <a:pt x="1590" y="9748"/>
                      <a:pt x="1588" y="9752"/>
                    </a:cubicBezTo>
                    <a:lnTo>
                      <a:pt x="1575" y="9772"/>
                    </a:lnTo>
                    <a:cubicBezTo>
                      <a:pt x="1569" y="9781"/>
                      <a:pt x="1560" y="9789"/>
                      <a:pt x="1551" y="9795"/>
                    </a:cubicBezTo>
                    <a:lnTo>
                      <a:pt x="1531" y="9807"/>
                    </a:lnTo>
                    <a:cubicBezTo>
                      <a:pt x="1523" y="9812"/>
                      <a:pt x="1515" y="9815"/>
                      <a:pt x="1506" y="9816"/>
                    </a:cubicBezTo>
                    <a:lnTo>
                      <a:pt x="1447" y="9827"/>
                    </a:lnTo>
                    <a:lnTo>
                      <a:pt x="1395" y="9832"/>
                    </a:lnTo>
                    <a:lnTo>
                      <a:pt x="1367" y="9838"/>
                    </a:lnTo>
                    <a:lnTo>
                      <a:pt x="1385" y="9832"/>
                    </a:lnTo>
                    <a:lnTo>
                      <a:pt x="1361" y="9844"/>
                    </a:lnTo>
                    <a:lnTo>
                      <a:pt x="1382" y="9828"/>
                    </a:lnTo>
                    <a:lnTo>
                      <a:pt x="1349" y="9862"/>
                    </a:lnTo>
                    <a:lnTo>
                      <a:pt x="1319" y="9904"/>
                    </a:lnTo>
                    <a:lnTo>
                      <a:pt x="1259" y="10005"/>
                    </a:lnTo>
                    <a:lnTo>
                      <a:pt x="1266" y="9945"/>
                    </a:lnTo>
                    <a:lnTo>
                      <a:pt x="1283" y="9997"/>
                    </a:lnTo>
                    <a:lnTo>
                      <a:pt x="1297" y="10045"/>
                    </a:lnTo>
                    <a:lnTo>
                      <a:pt x="1307" y="10080"/>
                    </a:lnTo>
                    <a:lnTo>
                      <a:pt x="1165" y="10123"/>
                    </a:lnTo>
                    <a:close/>
                    <a:moveTo>
                      <a:pt x="1574" y="9281"/>
                    </a:moveTo>
                    <a:lnTo>
                      <a:pt x="1573" y="9235"/>
                    </a:lnTo>
                    <a:lnTo>
                      <a:pt x="1575" y="9249"/>
                    </a:lnTo>
                    <a:lnTo>
                      <a:pt x="1567" y="9211"/>
                    </a:lnTo>
                    <a:lnTo>
                      <a:pt x="1572" y="9228"/>
                    </a:lnTo>
                    <a:lnTo>
                      <a:pt x="1560" y="9203"/>
                    </a:lnTo>
                    <a:lnTo>
                      <a:pt x="1572" y="9219"/>
                    </a:lnTo>
                    <a:lnTo>
                      <a:pt x="1558" y="9203"/>
                    </a:lnTo>
                    <a:lnTo>
                      <a:pt x="1568" y="9213"/>
                    </a:lnTo>
                    <a:lnTo>
                      <a:pt x="1556" y="9204"/>
                    </a:lnTo>
                    <a:lnTo>
                      <a:pt x="1647" y="9086"/>
                    </a:lnTo>
                    <a:lnTo>
                      <a:pt x="1659" y="9096"/>
                    </a:lnTo>
                    <a:cubicBezTo>
                      <a:pt x="1663" y="9099"/>
                      <a:pt x="1666" y="9102"/>
                      <a:pt x="1669" y="9106"/>
                    </a:cubicBezTo>
                    <a:lnTo>
                      <a:pt x="1683" y="9122"/>
                    </a:lnTo>
                    <a:cubicBezTo>
                      <a:pt x="1688" y="9127"/>
                      <a:pt x="1692" y="9132"/>
                      <a:pt x="1694" y="9138"/>
                    </a:cubicBezTo>
                    <a:lnTo>
                      <a:pt x="1706" y="9163"/>
                    </a:lnTo>
                    <a:cubicBezTo>
                      <a:pt x="1709" y="9169"/>
                      <a:pt x="1711" y="9174"/>
                      <a:pt x="1712" y="9180"/>
                    </a:cubicBezTo>
                    <a:lnTo>
                      <a:pt x="1720" y="9218"/>
                    </a:lnTo>
                    <a:cubicBezTo>
                      <a:pt x="1721" y="9223"/>
                      <a:pt x="1722" y="9227"/>
                      <a:pt x="1722" y="9232"/>
                    </a:cubicBezTo>
                    <a:lnTo>
                      <a:pt x="1723" y="9278"/>
                    </a:lnTo>
                    <a:lnTo>
                      <a:pt x="1574" y="9281"/>
                    </a:lnTo>
                    <a:close/>
                    <a:moveTo>
                      <a:pt x="1760" y="8794"/>
                    </a:moveTo>
                    <a:lnTo>
                      <a:pt x="1796" y="8624"/>
                    </a:lnTo>
                    <a:lnTo>
                      <a:pt x="1833" y="8442"/>
                    </a:lnTo>
                    <a:lnTo>
                      <a:pt x="1875" y="8260"/>
                    </a:lnTo>
                    <a:lnTo>
                      <a:pt x="1891" y="8208"/>
                    </a:lnTo>
                    <a:lnTo>
                      <a:pt x="2033" y="8251"/>
                    </a:lnTo>
                    <a:lnTo>
                      <a:pt x="2020" y="8293"/>
                    </a:lnTo>
                    <a:lnTo>
                      <a:pt x="1978" y="8471"/>
                    </a:lnTo>
                    <a:lnTo>
                      <a:pt x="1941" y="8655"/>
                    </a:lnTo>
                    <a:lnTo>
                      <a:pt x="1906" y="8825"/>
                    </a:lnTo>
                    <a:lnTo>
                      <a:pt x="1760" y="8794"/>
                    </a:lnTo>
                    <a:close/>
                    <a:moveTo>
                      <a:pt x="2096" y="7785"/>
                    </a:moveTo>
                    <a:lnTo>
                      <a:pt x="2117" y="7758"/>
                    </a:lnTo>
                    <a:lnTo>
                      <a:pt x="2187" y="7690"/>
                    </a:lnTo>
                    <a:lnTo>
                      <a:pt x="2215" y="7668"/>
                    </a:lnTo>
                    <a:lnTo>
                      <a:pt x="2305" y="7786"/>
                    </a:lnTo>
                    <a:lnTo>
                      <a:pt x="2290" y="7797"/>
                    </a:lnTo>
                    <a:lnTo>
                      <a:pt x="2234" y="7851"/>
                    </a:lnTo>
                    <a:lnTo>
                      <a:pt x="2212" y="7877"/>
                    </a:lnTo>
                    <a:lnTo>
                      <a:pt x="2096" y="7785"/>
                    </a:lnTo>
                    <a:close/>
                    <a:moveTo>
                      <a:pt x="2432" y="7290"/>
                    </a:moveTo>
                    <a:lnTo>
                      <a:pt x="2455" y="7275"/>
                    </a:lnTo>
                    <a:cubicBezTo>
                      <a:pt x="2463" y="7270"/>
                      <a:pt x="2473" y="7266"/>
                      <a:pt x="2483" y="7264"/>
                    </a:cubicBezTo>
                    <a:lnTo>
                      <a:pt x="2551" y="7252"/>
                    </a:lnTo>
                    <a:cubicBezTo>
                      <a:pt x="2556" y="7251"/>
                      <a:pt x="2562" y="7251"/>
                      <a:pt x="2567" y="7251"/>
                    </a:cubicBezTo>
                    <a:lnTo>
                      <a:pt x="2608" y="7253"/>
                    </a:lnTo>
                    <a:lnTo>
                      <a:pt x="2662" y="7261"/>
                    </a:lnTo>
                    <a:lnTo>
                      <a:pt x="2722" y="7275"/>
                    </a:lnTo>
                    <a:lnTo>
                      <a:pt x="2787" y="7296"/>
                    </a:lnTo>
                    <a:lnTo>
                      <a:pt x="2694" y="7389"/>
                    </a:lnTo>
                    <a:lnTo>
                      <a:pt x="2653" y="7259"/>
                    </a:lnTo>
                    <a:lnTo>
                      <a:pt x="2617" y="7126"/>
                    </a:lnTo>
                    <a:lnTo>
                      <a:pt x="2611" y="7100"/>
                    </a:lnTo>
                    <a:lnTo>
                      <a:pt x="2757" y="7071"/>
                    </a:lnTo>
                    <a:lnTo>
                      <a:pt x="2760" y="7087"/>
                    </a:lnTo>
                    <a:lnTo>
                      <a:pt x="2794" y="7214"/>
                    </a:lnTo>
                    <a:lnTo>
                      <a:pt x="2835" y="7344"/>
                    </a:lnTo>
                    <a:cubicBezTo>
                      <a:pt x="2844" y="7371"/>
                      <a:pt x="2837" y="7399"/>
                      <a:pt x="2817" y="7419"/>
                    </a:cubicBezTo>
                    <a:cubicBezTo>
                      <a:pt x="2797" y="7439"/>
                      <a:pt x="2768" y="7446"/>
                      <a:pt x="2742" y="7437"/>
                    </a:cubicBezTo>
                    <a:lnTo>
                      <a:pt x="2687" y="7420"/>
                    </a:lnTo>
                    <a:lnTo>
                      <a:pt x="2641" y="7408"/>
                    </a:lnTo>
                    <a:lnTo>
                      <a:pt x="2601" y="7402"/>
                    </a:lnTo>
                    <a:lnTo>
                      <a:pt x="2560" y="7400"/>
                    </a:lnTo>
                    <a:lnTo>
                      <a:pt x="2576" y="7399"/>
                    </a:lnTo>
                    <a:lnTo>
                      <a:pt x="2508" y="7411"/>
                    </a:lnTo>
                    <a:lnTo>
                      <a:pt x="2536" y="7400"/>
                    </a:lnTo>
                    <a:lnTo>
                      <a:pt x="2513" y="7415"/>
                    </a:lnTo>
                    <a:lnTo>
                      <a:pt x="2432" y="7290"/>
                    </a:lnTo>
                    <a:close/>
                    <a:moveTo>
                      <a:pt x="2566" y="6640"/>
                    </a:moveTo>
                    <a:lnTo>
                      <a:pt x="2569" y="6580"/>
                    </a:lnTo>
                    <a:lnTo>
                      <a:pt x="2583" y="6485"/>
                    </a:lnTo>
                    <a:lnTo>
                      <a:pt x="2730" y="6507"/>
                    </a:lnTo>
                    <a:lnTo>
                      <a:pt x="2718" y="6587"/>
                    </a:lnTo>
                    <a:lnTo>
                      <a:pt x="2715" y="6647"/>
                    </a:lnTo>
                    <a:lnTo>
                      <a:pt x="2566" y="6640"/>
                    </a:lnTo>
                    <a:close/>
                    <a:moveTo>
                      <a:pt x="2437" y="6203"/>
                    </a:moveTo>
                    <a:lnTo>
                      <a:pt x="2417" y="6180"/>
                    </a:lnTo>
                    <a:lnTo>
                      <a:pt x="2388" y="6137"/>
                    </a:lnTo>
                    <a:cubicBezTo>
                      <a:pt x="2386" y="6134"/>
                      <a:pt x="2385" y="6131"/>
                      <a:pt x="2383" y="6128"/>
                    </a:cubicBezTo>
                    <a:lnTo>
                      <a:pt x="2350" y="6057"/>
                    </a:lnTo>
                    <a:cubicBezTo>
                      <a:pt x="2348" y="6053"/>
                      <a:pt x="2347" y="6049"/>
                      <a:pt x="2346" y="6045"/>
                    </a:cubicBezTo>
                    <a:lnTo>
                      <a:pt x="2324" y="5966"/>
                    </a:lnTo>
                    <a:lnTo>
                      <a:pt x="2303" y="5870"/>
                    </a:lnTo>
                    <a:lnTo>
                      <a:pt x="2278" y="5760"/>
                    </a:lnTo>
                    <a:lnTo>
                      <a:pt x="2261" y="5700"/>
                    </a:lnTo>
                    <a:lnTo>
                      <a:pt x="2239" y="5630"/>
                    </a:lnTo>
                    <a:lnTo>
                      <a:pt x="2245" y="5643"/>
                    </a:lnTo>
                    <a:lnTo>
                      <a:pt x="2239" y="5631"/>
                    </a:lnTo>
                    <a:lnTo>
                      <a:pt x="2370" y="5563"/>
                    </a:lnTo>
                    <a:lnTo>
                      <a:pt x="2376" y="5574"/>
                    </a:lnTo>
                    <a:cubicBezTo>
                      <a:pt x="2378" y="5578"/>
                      <a:pt x="2380" y="5582"/>
                      <a:pt x="2381" y="5586"/>
                    </a:cubicBezTo>
                    <a:lnTo>
                      <a:pt x="2404" y="5659"/>
                    </a:lnTo>
                    <a:lnTo>
                      <a:pt x="2423" y="5727"/>
                    </a:lnTo>
                    <a:lnTo>
                      <a:pt x="2448" y="5839"/>
                    </a:lnTo>
                    <a:lnTo>
                      <a:pt x="2467" y="5927"/>
                    </a:lnTo>
                    <a:lnTo>
                      <a:pt x="2489" y="6006"/>
                    </a:lnTo>
                    <a:lnTo>
                      <a:pt x="2485" y="5994"/>
                    </a:lnTo>
                    <a:lnTo>
                      <a:pt x="2518" y="6065"/>
                    </a:lnTo>
                    <a:lnTo>
                      <a:pt x="2513" y="6056"/>
                    </a:lnTo>
                    <a:lnTo>
                      <a:pt x="2530" y="6083"/>
                    </a:lnTo>
                    <a:lnTo>
                      <a:pt x="2550" y="6107"/>
                    </a:lnTo>
                    <a:lnTo>
                      <a:pt x="2437" y="6203"/>
                    </a:lnTo>
                    <a:close/>
                    <a:moveTo>
                      <a:pt x="2032" y="5228"/>
                    </a:moveTo>
                    <a:lnTo>
                      <a:pt x="2020" y="5194"/>
                    </a:lnTo>
                    <a:lnTo>
                      <a:pt x="2002" y="5134"/>
                    </a:lnTo>
                    <a:lnTo>
                      <a:pt x="1987" y="5087"/>
                    </a:lnTo>
                    <a:lnTo>
                      <a:pt x="1987" y="5085"/>
                    </a:lnTo>
                    <a:lnTo>
                      <a:pt x="2128" y="5040"/>
                    </a:lnTo>
                    <a:lnTo>
                      <a:pt x="2130" y="5044"/>
                    </a:lnTo>
                    <a:lnTo>
                      <a:pt x="2143" y="5090"/>
                    </a:lnTo>
                    <a:lnTo>
                      <a:pt x="2161" y="5147"/>
                    </a:lnTo>
                    <a:lnTo>
                      <a:pt x="2172" y="5181"/>
                    </a:lnTo>
                    <a:lnTo>
                      <a:pt x="2032" y="5228"/>
                    </a:lnTo>
                    <a:close/>
                    <a:moveTo>
                      <a:pt x="2025" y="4629"/>
                    </a:moveTo>
                    <a:lnTo>
                      <a:pt x="2021" y="4583"/>
                    </a:lnTo>
                    <a:lnTo>
                      <a:pt x="2024" y="4597"/>
                    </a:lnTo>
                    <a:lnTo>
                      <a:pt x="1999" y="4505"/>
                    </a:lnTo>
                    <a:lnTo>
                      <a:pt x="2003" y="4517"/>
                    </a:lnTo>
                    <a:lnTo>
                      <a:pt x="1982" y="4473"/>
                    </a:lnTo>
                    <a:lnTo>
                      <a:pt x="1960" y="4438"/>
                    </a:lnTo>
                    <a:lnTo>
                      <a:pt x="1932" y="4404"/>
                    </a:lnTo>
                    <a:lnTo>
                      <a:pt x="1896" y="4368"/>
                    </a:lnTo>
                    <a:lnTo>
                      <a:pt x="1854" y="4333"/>
                    </a:lnTo>
                    <a:lnTo>
                      <a:pt x="1804" y="4298"/>
                    </a:lnTo>
                    <a:cubicBezTo>
                      <a:pt x="1797" y="4293"/>
                      <a:pt x="1790" y="4286"/>
                      <a:pt x="1785" y="4278"/>
                    </a:cubicBezTo>
                    <a:lnTo>
                      <a:pt x="1731" y="4196"/>
                    </a:lnTo>
                    <a:lnTo>
                      <a:pt x="1725" y="4188"/>
                    </a:lnTo>
                    <a:lnTo>
                      <a:pt x="1843" y="4098"/>
                    </a:lnTo>
                    <a:lnTo>
                      <a:pt x="1856" y="4115"/>
                    </a:lnTo>
                    <a:lnTo>
                      <a:pt x="1910" y="4197"/>
                    </a:lnTo>
                    <a:lnTo>
                      <a:pt x="1890" y="4177"/>
                    </a:lnTo>
                    <a:lnTo>
                      <a:pt x="1951" y="4220"/>
                    </a:lnTo>
                    <a:lnTo>
                      <a:pt x="2003" y="4265"/>
                    </a:lnTo>
                    <a:lnTo>
                      <a:pt x="2047" y="4311"/>
                    </a:lnTo>
                    <a:lnTo>
                      <a:pt x="2085" y="4359"/>
                    </a:lnTo>
                    <a:lnTo>
                      <a:pt x="2117" y="4409"/>
                    </a:lnTo>
                    <a:lnTo>
                      <a:pt x="2138" y="4453"/>
                    </a:lnTo>
                    <a:cubicBezTo>
                      <a:pt x="2139" y="4457"/>
                      <a:pt x="2141" y="4462"/>
                      <a:pt x="2142" y="4466"/>
                    </a:cubicBezTo>
                    <a:lnTo>
                      <a:pt x="2167" y="4558"/>
                    </a:lnTo>
                    <a:cubicBezTo>
                      <a:pt x="2168" y="4563"/>
                      <a:pt x="2169" y="4567"/>
                      <a:pt x="2170" y="4572"/>
                    </a:cubicBezTo>
                    <a:lnTo>
                      <a:pt x="2173" y="4619"/>
                    </a:lnTo>
                    <a:lnTo>
                      <a:pt x="2025" y="4629"/>
                    </a:lnTo>
                    <a:close/>
                    <a:moveTo>
                      <a:pt x="1406" y="3952"/>
                    </a:moveTo>
                    <a:lnTo>
                      <a:pt x="1393" y="3947"/>
                    </a:lnTo>
                    <a:lnTo>
                      <a:pt x="1306" y="3921"/>
                    </a:lnTo>
                    <a:cubicBezTo>
                      <a:pt x="1283" y="3914"/>
                      <a:pt x="1265" y="3897"/>
                      <a:pt x="1258" y="3875"/>
                    </a:cubicBezTo>
                    <a:lnTo>
                      <a:pt x="1244" y="3838"/>
                    </a:lnTo>
                    <a:lnTo>
                      <a:pt x="1384" y="3788"/>
                    </a:lnTo>
                    <a:lnTo>
                      <a:pt x="1397" y="3824"/>
                    </a:lnTo>
                    <a:lnTo>
                      <a:pt x="1349" y="3778"/>
                    </a:lnTo>
                    <a:lnTo>
                      <a:pt x="1446" y="3808"/>
                    </a:lnTo>
                    <a:lnTo>
                      <a:pt x="1459" y="3813"/>
                    </a:lnTo>
                    <a:lnTo>
                      <a:pt x="1406" y="3952"/>
                    </a:lnTo>
                    <a:close/>
                    <a:moveTo>
                      <a:pt x="1035" y="3489"/>
                    </a:moveTo>
                    <a:lnTo>
                      <a:pt x="1032" y="3486"/>
                    </a:lnTo>
                    <a:lnTo>
                      <a:pt x="971" y="3436"/>
                    </a:lnTo>
                    <a:lnTo>
                      <a:pt x="896" y="3382"/>
                    </a:lnTo>
                    <a:cubicBezTo>
                      <a:pt x="887" y="3375"/>
                      <a:pt x="879" y="3366"/>
                      <a:pt x="874" y="3356"/>
                    </a:cubicBezTo>
                    <a:lnTo>
                      <a:pt x="846" y="3302"/>
                    </a:lnTo>
                    <a:lnTo>
                      <a:pt x="818" y="3243"/>
                    </a:lnTo>
                    <a:lnTo>
                      <a:pt x="823" y="3252"/>
                    </a:lnTo>
                    <a:lnTo>
                      <a:pt x="791" y="3203"/>
                    </a:lnTo>
                    <a:lnTo>
                      <a:pt x="805" y="3219"/>
                    </a:lnTo>
                    <a:lnTo>
                      <a:pt x="784" y="3201"/>
                    </a:lnTo>
                    <a:lnTo>
                      <a:pt x="798" y="3210"/>
                    </a:lnTo>
                    <a:lnTo>
                      <a:pt x="773" y="3197"/>
                    </a:lnTo>
                    <a:lnTo>
                      <a:pt x="799" y="3205"/>
                    </a:lnTo>
                    <a:lnTo>
                      <a:pt x="774" y="3202"/>
                    </a:lnTo>
                    <a:lnTo>
                      <a:pt x="800" y="3201"/>
                    </a:lnTo>
                    <a:lnTo>
                      <a:pt x="776" y="3207"/>
                    </a:lnTo>
                    <a:lnTo>
                      <a:pt x="793" y="3200"/>
                    </a:lnTo>
                    <a:lnTo>
                      <a:pt x="768" y="3213"/>
                    </a:lnTo>
                    <a:lnTo>
                      <a:pt x="750" y="3226"/>
                    </a:lnTo>
                    <a:lnTo>
                      <a:pt x="725" y="3243"/>
                    </a:lnTo>
                    <a:lnTo>
                      <a:pt x="695" y="3260"/>
                    </a:lnTo>
                    <a:cubicBezTo>
                      <a:pt x="689" y="3263"/>
                      <a:pt x="683" y="3265"/>
                      <a:pt x="677" y="3267"/>
                    </a:cubicBezTo>
                    <a:lnTo>
                      <a:pt x="672" y="3268"/>
                    </a:lnTo>
                    <a:lnTo>
                      <a:pt x="637" y="3123"/>
                    </a:lnTo>
                    <a:lnTo>
                      <a:pt x="642" y="3122"/>
                    </a:lnTo>
                    <a:lnTo>
                      <a:pt x="624" y="3129"/>
                    </a:lnTo>
                    <a:lnTo>
                      <a:pt x="642" y="3120"/>
                    </a:lnTo>
                    <a:lnTo>
                      <a:pt x="667" y="3103"/>
                    </a:lnTo>
                    <a:lnTo>
                      <a:pt x="699" y="3082"/>
                    </a:lnTo>
                    <a:lnTo>
                      <a:pt x="724" y="3069"/>
                    </a:lnTo>
                    <a:cubicBezTo>
                      <a:pt x="729" y="3066"/>
                      <a:pt x="735" y="3064"/>
                      <a:pt x="740" y="3062"/>
                    </a:cubicBezTo>
                    <a:lnTo>
                      <a:pt x="764" y="3056"/>
                    </a:lnTo>
                    <a:cubicBezTo>
                      <a:pt x="773" y="3054"/>
                      <a:pt x="782" y="3054"/>
                      <a:pt x="791" y="3055"/>
                    </a:cubicBezTo>
                    <a:lnTo>
                      <a:pt x="816" y="3058"/>
                    </a:lnTo>
                    <a:cubicBezTo>
                      <a:pt x="825" y="3059"/>
                      <a:pt x="834" y="3061"/>
                      <a:pt x="842" y="3066"/>
                    </a:cubicBezTo>
                    <a:lnTo>
                      <a:pt x="867" y="3079"/>
                    </a:lnTo>
                    <a:cubicBezTo>
                      <a:pt x="872" y="3081"/>
                      <a:pt x="877" y="3084"/>
                      <a:pt x="881" y="3088"/>
                    </a:cubicBezTo>
                    <a:lnTo>
                      <a:pt x="902" y="3106"/>
                    </a:lnTo>
                    <a:cubicBezTo>
                      <a:pt x="907" y="3111"/>
                      <a:pt x="912" y="3116"/>
                      <a:pt x="916" y="3122"/>
                    </a:cubicBezTo>
                    <a:lnTo>
                      <a:pt x="948" y="3171"/>
                    </a:lnTo>
                    <a:cubicBezTo>
                      <a:pt x="950" y="3174"/>
                      <a:pt x="951" y="3177"/>
                      <a:pt x="953" y="3180"/>
                    </a:cubicBezTo>
                    <a:lnTo>
                      <a:pt x="977" y="3233"/>
                    </a:lnTo>
                    <a:lnTo>
                      <a:pt x="1005" y="3287"/>
                    </a:lnTo>
                    <a:lnTo>
                      <a:pt x="983" y="3261"/>
                    </a:lnTo>
                    <a:lnTo>
                      <a:pt x="1066" y="3321"/>
                    </a:lnTo>
                    <a:lnTo>
                      <a:pt x="1137" y="3380"/>
                    </a:lnTo>
                    <a:lnTo>
                      <a:pt x="1139" y="3383"/>
                    </a:lnTo>
                    <a:lnTo>
                      <a:pt x="1035" y="3489"/>
                    </a:lnTo>
                    <a:close/>
                    <a:moveTo>
                      <a:pt x="313" y="3018"/>
                    </a:moveTo>
                    <a:lnTo>
                      <a:pt x="267" y="3005"/>
                    </a:lnTo>
                    <a:cubicBezTo>
                      <a:pt x="249" y="3000"/>
                      <a:pt x="234" y="2989"/>
                      <a:pt x="225" y="2973"/>
                    </a:cubicBezTo>
                    <a:lnTo>
                      <a:pt x="190" y="2918"/>
                    </a:lnTo>
                    <a:lnTo>
                      <a:pt x="171" y="2885"/>
                    </a:lnTo>
                    <a:lnTo>
                      <a:pt x="299" y="2811"/>
                    </a:lnTo>
                    <a:lnTo>
                      <a:pt x="315" y="2839"/>
                    </a:lnTo>
                    <a:lnTo>
                      <a:pt x="350" y="2894"/>
                    </a:lnTo>
                    <a:lnTo>
                      <a:pt x="308" y="2862"/>
                    </a:lnTo>
                    <a:lnTo>
                      <a:pt x="355" y="2876"/>
                    </a:lnTo>
                    <a:lnTo>
                      <a:pt x="313" y="3018"/>
                    </a:lnTo>
                    <a:close/>
                    <a:moveTo>
                      <a:pt x="145" y="2395"/>
                    </a:moveTo>
                    <a:lnTo>
                      <a:pt x="179" y="2303"/>
                    </a:lnTo>
                    <a:lnTo>
                      <a:pt x="217" y="2191"/>
                    </a:lnTo>
                    <a:lnTo>
                      <a:pt x="270" y="2288"/>
                    </a:lnTo>
                    <a:lnTo>
                      <a:pt x="216" y="2275"/>
                    </a:lnTo>
                    <a:lnTo>
                      <a:pt x="166" y="2268"/>
                    </a:lnTo>
                    <a:lnTo>
                      <a:pt x="106" y="2252"/>
                    </a:lnTo>
                    <a:cubicBezTo>
                      <a:pt x="99" y="2250"/>
                      <a:pt x="92" y="2247"/>
                      <a:pt x="86" y="2244"/>
                    </a:cubicBezTo>
                    <a:lnTo>
                      <a:pt x="65" y="2231"/>
                    </a:lnTo>
                    <a:cubicBezTo>
                      <a:pt x="59" y="2226"/>
                      <a:pt x="53" y="2221"/>
                      <a:pt x="47" y="2215"/>
                    </a:cubicBezTo>
                    <a:lnTo>
                      <a:pt x="32" y="2197"/>
                    </a:lnTo>
                    <a:cubicBezTo>
                      <a:pt x="27" y="2190"/>
                      <a:pt x="22" y="2183"/>
                      <a:pt x="20" y="2175"/>
                    </a:cubicBezTo>
                    <a:lnTo>
                      <a:pt x="6" y="2136"/>
                    </a:lnTo>
                    <a:cubicBezTo>
                      <a:pt x="3" y="2128"/>
                      <a:pt x="1" y="2120"/>
                      <a:pt x="1" y="2112"/>
                    </a:cubicBezTo>
                    <a:lnTo>
                      <a:pt x="0" y="2074"/>
                    </a:lnTo>
                    <a:cubicBezTo>
                      <a:pt x="0" y="2068"/>
                      <a:pt x="1" y="2061"/>
                      <a:pt x="2" y="2054"/>
                    </a:cubicBezTo>
                    <a:lnTo>
                      <a:pt x="11" y="2018"/>
                    </a:lnTo>
                    <a:cubicBezTo>
                      <a:pt x="13" y="2013"/>
                      <a:pt x="15" y="2007"/>
                      <a:pt x="18" y="2002"/>
                    </a:cubicBezTo>
                    <a:lnTo>
                      <a:pt x="36" y="1968"/>
                    </a:lnTo>
                    <a:cubicBezTo>
                      <a:pt x="38" y="1963"/>
                      <a:pt x="41" y="1959"/>
                      <a:pt x="44" y="1956"/>
                    </a:cubicBezTo>
                    <a:lnTo>
                      <a:pt x="48" y="1950"/>
                    </a:lnTo>
                    <a:lnTo>
                      <a:pt x="164" y="2044"/>
                    </a:lnTo>
                    <a:lnTo>
                      <a:pt x="159" y="2049"/>
                    </a:lnTo>
                    <a:lnTo>
                      <a:pt x="167" y="2037"/>
                    </a:lnTo>
                    <a:lnTo>
                      <a:pt x="149" y="2071"/>
                    </a:lnTo>
                    <a:lnTo>
                      <a:pt x="156" y="2054"/>
                    </a:lnTo>
                    <a:lnTo>
                      <a:pt x="147" y="2090"/>
                    </a:lnTo>
                    <a:lnTo>
                      <a:pt x="149" y="2071"/>
                    </a:lnTo>
                    <a:lnTo>
                      <a:pt x="150" y="2109"/>
                    </a:lnTo>
                    <a:lnTo>
                      <a:pt x="145" y="2085"/>
                    </a:lnTo>
                    <a:lnTo>
                      <a:pt x="159" y="2124"/>
                    </a:lnTo>
                    <a:lnTo>
                      <a:pt x="147" y="2102"/>
                    </a:lnTo>
                    <a:lnTo>
                      <a:pt x="162" y="2120"/>
                    </a:lnTo>
                    <a:lnTo>
                      <a:pt x="144" y="2104"/>
                    </a:lnTo>
                    <a:lnTo>
                      <a:pt x="165" y="2117"/>
                    </a:lnTo>
                    <a:lnTo>
                      <a:pt x="145" y="2109"/>
                    </a:lnTo>
                    <a:lnTo>
                      <a:pt x="187" y="2121"/>
                    </a:lnTo>
                    <a:lnTo>
                      <a:pt x="251" y="2130"/>
                    </a:lnTo>
                    <a:lnTo>
                      <a:pt x="305" y="2143"/>
                    </a:lnTo>
                    <a:cubicBezTo>
                      <a:pt x="325" y="2148"/>
                      <a:pt x="343" y="2161"/>
                      <a:pt x="353" y="2180"/>
                    </a:cubicBezTo>
                    <a:cubicBezTo>
                      <a:pt x="363" y="2198"/>
                      <a:pt x="365" y="2220"/>
                      <a:pt x="358" y="2240"/>
                    </a:cubicBezTo>
                    <a:lnTo>
                      <a:pt x="318" y="2354"/>
                    </a:lnTo>
                    <a:lnTo>
                      <a:pt x="284" y="2447"/>
                    </a:lnTo>
                    <a:lnTo>
                      <a:pt x="145" y="2395"/>
                    </a:lnTo>
                    <a:close/>
                    <a:moveTo>
                      <a:pt x="465" y="1711"/>
                    </a:moveTo>
                    <a:lnTo>
                      <a:pt x="472" y="1708"/>
                    </a:lnTo>
                    <a:lnTo>
                      <a:pt x="505" y="1698"/>
                    </a:lnTo>
                    <a:lnTo>
                      <a:pt x="531" y="1690"/>
                    </a:lnTo>
                    <a:cubicBezTo>
                      <a:pt x="541" y="1687"/>
                      <a:pt x="552" y="1686"/>
                      <a:pt x="562" y="1688"/>
                    </a:cubicBezTo>
                    <a:lnTo>
                      <a:pt x="645" y="1700"/>
                    </a:lnTo>
                    <a:lnTo>
                      <a:pt x="624" y="1847"/>
                    </a:lnTo>
                    <a:lnTo>
                      <a:pt x="541" y="1835"/>
                    </a:lnTo>
                    <a:lnTo>
                      <a:pt x="572" y="1833"/>
                    </a:lnTo>
                    <a:lnTo>
                      <a:pt x="550" y="1839"/>
                    </a:lnTo>
                    <a:lnTo>
                      <a:pt x="521" y="1849"/>
                    </a:lnTo>
                    <a:lnTo>
                      <a:pt x="514" y="1851"/>
                    </a:lnTo>
                    <a:lnTo>
                      <a:pt x="465" y="1711"/>
                    </a:lnTo>
                    <a:close/>
                    <a:moveTo>
                      <a:pt x="1081" y="1763"/>
                    </a:moveTo>
                    <a:lnTo>
                      <a:pt x="1092" y="1763"/>
                    </a:lnTo>
                    <a:lnTo>
                      <a:pt x="1174" y="1763"/>
                    </a:lnTo>
                    <a:lnTo>
                      <a:pt x="1253" y="1754"/>
                    </a:lnTo>
                    <a:lnTo>
                      <a:pt x="1297" y="1745"/>
                    </a:lnTo>
                    <a:lnTo>
                      <a:pt x="1333" y="1735"/>
                    </a:lnTo>
                    <a:lnTo>
                      <a:pt x="1362" y="1725"/>
                    </a:lnTo>
                    <a:lnTo>
                      <a:pt x="1350" y="1730"/>
                    </a:lnTo>
                    <a:lnTo>
                      <a:pt x="1374" y="1717"/>
                    </a:lnTo>
                    <a:lnTo>
                      <a:pt x="1384" y="1709"/>
                    </a:lnTo>
                    <a:lnTo>
                      <a:pt x="1371" y="1721"/>
                    </a:lnTo>
                    <a:lnTo>
                      <a:pt x="1382" y="1708"/>
                    </a:lnTo>
                    <a:lnTo>
                      <a:pt x="1365" y="1743"/>
                    </a:lnTo>
                    <a:lnTo>
                      <a:pt x="1370" y="1715"/>
                    </a:lnTo>
                    <a:lnTo>
                      <a:pt x="1377" y="1762"/>
                    </a:lnTo>
                    <a:lnTo>
                      <a:pt x="1363" y="1734"/>
                    </a:lnTo>
                    <a:lnTo>
                      <a:pt x="1378" y="1754"/>
                    </a:lnTo>
                    <a:lnTo>
                      <a:pt x="1351" y="1728"/>
                    </a:lnTo>
                    <a:lnTo>
                      <a:pt x="1359" y="1735"/>
                    </a:lnTo>
                    <a:lnTo>
                      <a:pt x="1324" y="1710"/>
                    </a:lnTo>
                    <a:lnTo>
                      <a:pt x="1292" y="1692"/>
                    </a:lnTo>
                    <a:lnTo>
                      <a:pt x="1272" y="1683"/>
                    </a:lnTo>
                    <a:lnTo>
                      <a:pt x="1335" y="1548"/>
                    </a:lnTo>
                    <a:lnTo>
                      <a:pt x="1365" y="1563"/>
                    </a:lnTo>
                    <a:lnTo>
                      <a:pt x="1411" y="1589"/>
                    </a:lnTo>
                    <a:lnTo>
                      <a:pt x="1446" y="1614"/>
                    </a:lnTo>
                    <a:cubicBezTo>
                      <a:pt x="1449" y="1616"/>
                      <a:pt x="1451" y="1618"/>
                      <a:pt x="1454" y="1621"/>
                    </a:cubicBezTo>
                    <a:lnTo>
                      <a:pt x="1481" y="1647"/>
                    </a:lnTo>
                    <a:cubicBezTo>
                      <a:pt x="1487" y="1653"/>
                      <a:pt x="1492" y="1660"/>
                      <a:pt x="1496" y="1667"/>
                    </a:cubicBezTo>
                    <a:lnTo>
                      <a:pt x="1510" y="1695"/>
                    </a:lnTo>
                    <a:cubicBezTo>
                      <a:pt x="1517" y="1710"/>
                      <a:pt x="1519" y="1726"/>
                      <a:pt x="1517" y="1742"/>
                    </a:cubicBezTo>
                    <a:lnTo>
                      <a:pt x="1512" y="1770"/>
                    </a:lnTo>
                    <a:cubicBezTo>
                      <a:pt x="1509" y="1782"/>
                      <a:pt x="1504" y="1794"/>
                      <a:pt x="1495" y="1804"/>
                    </a:cubicBezTo>
                    <a:lnTo>
                      <a:pt x="1484" y="1817"/>
                    </a:lnTo>
                    <a:cubicBezTo>
                      <a:pt x="1480" y="1822"/>
                      <a:pt x="1476" y="1826"/>
                      <a:pt x="1471" y="1830"/>
                    </a:cubicBezTo>
                    <a:lnTo>
                      <a:pt x="1445" y="1848"/>
                    </a:lnTo>
                    <a:lnTo>
                      <a:pt x="1421" y="1861"/>
                    </a:lnTo>
                    <a:cubicBezTo>
                      <a:pt x="1417" y="1863"/>
                      <a:pt x="1413" y="1865"/>
                      <a:pt x="1409" y="1866"/>
                    </a:cubicBezTo>
                    <a:lnTo>
                      <a:pt x="1372" y="1878"/>
                    </a:lnTo>
                    <a:lnTo>
                      <a:pt x="1326" y="1890"/>
                    </a:lnTo>
                    <a:lnTo>
                      <a:pt x="1270" y="1901"/>
                    </a:lnTo>
                    <a:lnTo>
                      <a:pt x="1174" y="1912"/>
                    </a:lnTo>
                    <a:lnTo>
                      <a:pt x="1081" y="1912"/>
                    </a:lnTo>
                    <a:lnTo>
                      <a:pt x="1069" y="1911"/>
                    </a:lnTo>
                    <a:lnTo>
                      <a:pt x="1081" y="1763"/>
                    </a:lnTo>
                    <a:close/>
                    <a:moveTo>
                      <a:pt x="1625" y="1745"/>
                    </a:moveTo>
                    <a:lnTo>
                      <a:pt x="1631" y="1761"/>
                    </a:lnTo>
                    <a:lnTo>
                      <a:pt x="1648" y="1793"/>
                    </a:lnTo>
                    <a:lnTo>
                      <a:pt x="1664" y="1817"/>
                    </a:lnTo>
                    <a:lnTo>
                      <a:pt x="1657" y="1808"/>
                    </a:lnTo>
                    <a:lnTo>
                      <a:pt x="1692" y="1848"/>
                    </a:lnTo>
                    <a:lnTo>
                      <a:pt x="1582" y="1947"/>
                    </a:lnTo>
                    <a:lnTo>
                      <a:pt x="1546" y="1907"/>
                    </a:lnTo>
                    <a:cubicBezTo>
                      <a:pt x="1543" y="1904"/>
                      <a:pt x="1541" y="1901"/>
                      <a:pt x="1539" y="1898"/>
                    </a:cubicBezTo>
                    <a:lnTo>
                      <a:pt x="1515" y="1860"/>
                    </a:lnTo>
                    <a:lnTo>
                      <a:pt x="1494" y="1818"/>
                    </a:lnTo>
                    <a:lnTo>
                      <a:pt x="1487" y="1803"/>
                    </a:lnTo>
                    <a:lnTo>
                      <a:pt x="1625" y="1745"/>
                    </a:lnTo>
                    <a:close/>
                    <a:moveTo>
                      <a:pt x="2065" y="2118"/>
                    </a:moveTo>
                    <a:lnTo>
                      <a:pt x="2065" y="2118"/>
                    </a:lnTo>
                    <a:lnTo>
                      <a:pt x="2074" y="2181"/>
                    </a:lnTo>
                    <a:lnTo>
                      <a:pt x="2086" y="2223"/>
                    </a:lnTo>
                    <a:lnTo>
                      <a:pt x="2078" y="2203"/>
                    </a:lnTo>
                    <a:lnTo>
                      <a:pt x="2091" y="2224"/>
                    </a:lnTo>
                    <a:lnTo>
                      <a:pt x="2080" y="2211"/>
                    </a:lnTo>
                    <a:lnTo>
                      <a:pt x="2098" y="2229"/>
                    </a:lnTo>
                    <a:lnTo>
                      <a:pt x="2080" y="2216"/>
                    </a:lnTo>
                    <a:lnTo>
                      <a:pt x="2099" y="2226"/>
                    </a:lnTo>
                    <a:lnTo>
                      <a:pt x="2122" y="2234"/>
                    </a:lnTo>
                    <a:lnTo>
                      <a:pt x="2159" y="2246"/>
                    </a:lnTo>
                    <a:lnTo>
                      <a:pt x="2206" y="2259"/>
                    </a:lnTo>
                    <a:lnTo>
                      <a:pt x="2261" y="2274"/>
                    </a:lnTo>
                    <a:lnTo>
                      <a:pt x="2322" y="2290"/>
                    </a:lnTo>
                    <a:lnTo>
                      <a:pt x="2452" y="2320"/>
                    </a:lnTo>
                    <a:lnTo>
                      <a:pt x="2481" y="2327"/>
                    </a:lnTo>
                    <a:lnTo>
                      <a:pt x="2448" y="2471"/>
                    </a:lnTo>
                    <a:lnTo>
                      <a:pt x="2418" y="2465"/>
                    </a:lnTo>
                    <a:lnTo>
                      <a:pt x="2285" y="2433"/>
                    </a:lnTo>
                    <a:lnTo>
                      <a:pt x="2224" y="2417"/>
                    </a:lnTo>
                    <a:lnTo>
                      <a:pt x="2165" y="2402"/>
                    </a:lnTo>
                    <a:lnTo>
                      <a:pt x="2114" y="2387"/>
                    </a:lnTo>
                    <a:lnTo>
                      <a:pt x="2069" y="2373"/>
                    </a:lnTo>
                    <a:lnTo>
                      <a:pt x="2030" y="2357"/>
                    </a:lnTo>
                    <a:lnTo>
                      <a:pt x="2011" y="2347"/>
                    </a:lnTo>
                    <a:cubicBezTo>
                      <a:pt x="2004" y="2344"/>
                      <a:pt x="1998" y="2339"/>
                      <a:pt x="1993" y="2334"/>
                    </a:cubicBezTo>
                    <a:lnTo>
                      <a:pt x="1975" y="2316"/>
                    </a:lnTo>
                    <a:cubicBezTo>
                      <a:pt x="1971" y="2312"/>
                      <a:pt x="1967" y="2307"/>
                      <a:pt x="1964" y="2303"/>
                    </a:cubicBezTo>
                    <a:lnTo>
                      <a:pt x="1951" y="2282"/>
                    </a:lnTo>
                    <a:cubicBezTo>
                      <a:pt x="1948" y="2276"/>
                      <a:pt x="1945" y="2269"/>
                      <a:pt x="1943" y="2262"/>
                    </a:cubicBezTo>
                    <a:lnTo>
                      <a:pt x="1927" y="2202"/>
                    </a:lnTo>
                    <a:lnTo>
                      <a:pt x="1920" y="2154"/>
                    </a:lnTo>
                    <a:lnTo>
                      <a:pt x="2065" y="2118"/>
                    </a:lnTo>
                    <a:close/>
                    <a:moveTo>
                      <a:pt x="2931" y="2458"/>
                    </a:moveTo>
                    <a:lnTo>
                      <a:pt x="2968" y="2483"/>
                    </a:lnTo>
                    <a:lnTo>
                      <a:pt x="3047" y="2528"/>
                    </a:lnTo>
                    <a:lnTo>
                      <a:pt x="2986" y="2664"/>
                    </a:lnTo>
                    <a:lnTo>
                      <a:pt x="2972" y="2657"/>
                    </a:lnTo>
                    <a:lnTo>
                      <a:pt x="2885" y="2606"/>
                    </a:lnTo>
                    <a:lnTo>
                      <a:pt x="2847" y="2581"/>
                    </a:lnTo>
                    <a:lnTo>
                      <a:pt x="2931" y="2458"/>
                    </a:lnTo>
                    <a:close/>
                    <a:moveTo>
                      <a:pt x="3440" y="2554"/>
                    </a:moveTo>
                    <a:lnTo>
                      <a:pt x="3466" y="2550"/>
                    </a:lnTo>
                    <a:lnTo>
                      <a:pt x="3527" y="2538"/>
                    </a:lnTo>
                    <a:lnTo>
                      <a:pt x="3466" y="2609"/>
                    </a:lnTo>
                    <a:lnTo>
                      <a:pt x="3474" y="2385"/>
                    </a:lnTo>
                    <a:lnTo>
                      <a:pt x="3480" y="2182"/>
                    </a:lnTo>
                    <a:lnTo>
                      <a:pt x="3481" y="2107"/>
                    </a:lnTo>
                    <a:lnTo>
                      <a:pt x="3630" y="2108"/>
                    </a:lnTo>
                    <a:lnTo>
                      <a:pt x="3629" y="2187"/>
                    </a:lnTo>
                    <a:lnTo>
                      <a:pt x="3623" y="2390"/>
                    </a:lnTo>
                    <a:lnTo>
                      <a:pt x="3615" y="2614"/>
                    </a:lnTo>
                    <a:cubicBezTo>
                      <a:pt x="3613" y="2649"/>
                      <a:pt x="3588" y="2678"/>
                      <a:pt x="3554" y="2684"/>
                    </a:cubicBezTo>
                    <a:lnTo>
                      <a:pt x="3489" y="2697"/>
                    </a:lnTo>
                    <a:lnTo>
                      <a:pt x="3463" y="2701"/>
                    </a:lnTo>
                    <a:lnTo>
                      <a:pt x="3440" y="2554"/>
                    </a:lnTo>
                    <a:close/>
                    <a:moveTo>
                      <a:pt x="3481" y="1663"/>
                    </a:moveTo>
                    <a:lnTo>
                      <a:pt x="3478" y="1551"/>
                    </a:lnTo>
                    <a:lnTo>
                      <a:pt x="3477" y="1516"/>
                    </a:lnTo>
                    <a:lnTo>
                      <a:pt x="3625" y="1511"/>
                    </a:lnTo>
                    <a:lnTo>
                      <a:pt x="3627" y="1548"/>
                    </a:lnTo>
                    <a:lnTo>
                      <a:pt x="3629" y="1660"/>
                    </a:lnTo>
                    <a:lnTo>
                      <a:pt x="3481" y="1663"/>
                    </a:lnTo>
                    <a:close/>
                    <a:moveTo>
                      <a:pt x="3447" y="1076"/>
                    </a:moveTo>
                    <a:lnTo>
                      <a:pt x="3446" y="1063"/>
                    </a:lnTo>
                    <a:lnTo>
                      <a:pt x="3441" y="1026"/>
                    </a:lnTo>
                    <a:lnTo>
                      <a:pt x="3438" y="994"/>
                    </a:lnTo>
                    <a:lnTo>
                      <a:pt x="3436" y="975"/>
                    </a:lnTo>
                    <a:cubicBezTo>
                      <a:pt x="3435" y="970"/>
                      <a:pt x="3435" y="966"/>
                      <a:pt x="3435" y="961"/>
                    </a:cubicBezTo>
                    <a:lnTo>
                      <a:pt x="3436" y="950"/>
                    </a:lnTo>
                    <a:cubicBezTo>
                      <a:pt x="3438" y="937"/>
                      <a:pt x="3442" y="926"/>
                      <a:pt x="3449" y="915"/>
                    </a:cubicBezTo>
                    <a:lnTo>
                      <a:pt x="3451" y="912"/>
                    </a:lnTo>
                    <a:cubicBezTo>
                      <a:pt x="3473" y="879"/>
                      <a:pt x="3517" y="869"/>
                      <a:pt x="3551" y="890"/>
                    </a:cubicBezTo>
                    <a:lnTo>
                      <a:pt x="3556" y="893"/>
                    </a:lnTo>
                    <a:cubicBezTo>
                      <a:pt x="3562" y="897"/>
                      <a:pt x="3568" y="901"/>
                      <a:pt x="3573" y="907"/>
                    </a:cubicBezTo>
                    <a:lnTo>
                      <a:pt x="3582" y="917"/>
                    </a:lnTo>
                    <a:lnTo>
                      <a:pt x="3599" y="940"/>
                    </a:lnTo>
                    <a:lnTo>
                      <a:pt x="3631" y="980"/>
                    </a:lnTo>
                    <a:lnTo>
                      <a:pt x="3679" y="1033"/>
                    </a:lnTo>
                    <a:lnTo>
                      <a:pt x="3746" y="1090"/>
                    </a:lnTo>
                    <a:lnTo>
                      <a:pt x="3785" y="1116"/>
                    </a:lnTo>
                    <a:lnTo>
                      <a:pt x="3832" y="1145"/>
                    </a:lnTo>
                    <a:lnTo>
                      <a:pt x="3885" y="1171"/>
                    </a:lnTo>
                    <a:lnTo>
                      <a:pt x="3907" y="1180"/>
                    </a:lnTo>
                    <a:lnTo>
                      <a:pt x="3852" y="1318"/>
                    </a:lnTo>
                    <a:lnTo>
                      <a:pt x="3818" y="1304"/>
                    </a:lnTo>
                    <a:lnTo>
                      <a:pt x="3755" y="1272"/>
                    </a:lnTo>
                    <a:lnTo>
                      <a:pt x="3700" y="1239"/>
                    </a:lnTo>
                    <a:lnTo>
                      <a:pt x="3649" y="1203"/>
                    </a:lnTo>
                    <a:lnTo>
                      <a:pt x="3570" y="1134"/>
                    </a:lnTo>
                    <a:lnTo>
                      <a:pt x="3514" y="1073"/>
                    </a:lnTo>
                    <a:lnTo>
                      <a:pt x="3476" y="1025"/>
                    </a:lnTo>
                    <a:lnTo>
                      <a:pt x="3471" y="1016"/>
                    </a:lnTo>
                    <a:lnTo>
                      <a:pt x="3462" y="1006"/>
                    </a:lnTo>
                    <a:lnTo>
                      <a:pt x="3479" y="1020"/>
                    </a:lnTo>
                    <a:lnTo>
                      <a:pt x="3474" y="1017"/>
                    </a:lnTo>
                    <a:lnTo>
                      <a:pt x="3574" y="995"/>
                    </a:lnTo>
                    <a:lnTo>
                      <a:pt x="3572" y="998"/>
                    </a:lnTo>
                    <a:lnTo>
                      <a:pt x="3584" y="963"/>
                    </a:lnTo>
                    <a:lnTo>
                      <a:pt x="3583" y="974"/>
                    </a:lnTo>
                    <a:lnTo>
                      <a:pt x="3583" y="960"/>
                    </a:lnTo>
                    <a:lnTo>
                      <a:pt x="3585" y="979"/>
                    </a:lnTo>
                    <a:lnTo>
                      <a:pt x="3588" y="1007"/>
                    </a:lnTo>
                    <a:lnTo>
                      <a:pt x="3593" y="1048"/>
                    </a:lnTo>
                    <a:lnTo>
                      <a:pt x="3595" y="1061"/>
                    </a:lnTo>
                    <a:lnTo>
                      <a:pt x="3447" y="1076"/>
                    </a:lnTo>
                    <a:close/>
                    <a:moveTo>
                      <a:pt x="4135" y="1553"/>
                    </a:moveTo>
                    <a:lnTo>
                      <a:pt x="4136" y="1576"/>
                    </a:lnTo>
                    <a:lnTo>
                      <a:pt x="4134" y="1563"/>
                    </a:lnTo>
                    <a:lnTo>
                      <a:pt x="4143" y="1610"/>
                    </a:lnTo>
                    <a:lnTo>
                      <a:pt x="4136" y="1590"/>
                    </a:lnTo>
                    <a:lnTo>
                      <a:pt x="4157" y="1630"/>
                    </a:lnTo>
                    <a:lnTo>
                      <a:pt x="4140" y="1608"/>
                    </a:lnTo>
                    <a:lnTo>
                      <a:pt x="4164" y="1629"/>
                    </a:lnTo>
                    <a:lnTo>
                      <a:pt x="4068" y="1742"/>
                    </a:lnTo>
                    <a:lnTo>
                      <a:pt x="4043" y="1721"/>
                    </a:lnTo>
                    <a:cubicBezTo>
                      <a:pt x="4036" y="1715"/>
                      <a:pt x="4030" y="1707"/>
                      <a:pt x="4026" y="1699"/>
                    </a:cubicBezTo>
                    <a:lnTo>
                      <a:pt x="4005" y="1659"/>
                    </a:lnTo>
                    <a:cubicBezTo>
                      <a:pt x="4001" y="1653"/>
                      <a:pt x="3999" y="1646"/>
                      <a:pt x="3997" y="1638"/>
                    </a:cubicBezTo>
                    <a:lnTo>
                      <a:pt x="3988" y="1591"/>
                    </a:lnTo>
                    <a:cubicBezTo>
                      <a:pt x="3988" y="1587"/>
                      <a:pt x="3987" y="1583"/>
                      <a:pt x="3987" y="1579"/>
                    </a:cubicBezTo>
                    <a:lnTo>
                      <a:pt x="3987" y="1556"/>
                    </a:lnTo>
                    <a:lnTo>
                      <a:pt x="4135" y="1553"/>
                    </a:lnTo>
                    <a:close/>
                    <a:moveTo>
                      <a:pt x="4552" y="1689"/>
                    </a:moveTo>
                    <a:lnTo>
                      <a:pt x="4565" y="1689"/>
                    </a:lnTo>
                    <a:lnTo>
                      <a:pt x="4681" y="1690"/>
                    </a:lnTo>
                    <a:lnTo>
                      <a:pt x="4927" y="1682"/>
                    </a:lnTo>
                    <a:lnTo>
                      <a:pt x="5139" y="1669"/>
                    </a:lnTo>
                    <a:lnTo>
                      <a:pt x="5148" y="1818"/>
                    </a:lnTo>
                    <a:lnTo>
                      <a:pt x="4932" y="1831"/>
                    </a:lnTo>
                    <a:lnTo>
                      <a:pt x="4680" y="1839"/>
                    </a:lnTo>
                    <a:lnTo>
                      <a:pt x="4560" y="1838"/>
                    </a:lnTo>
                    <a:lnTo>
                      <a:pt x="4547" y="1837"/>
                    </a:lnTo>
                    <a:lnTo>
                      <a:pt x="4552" y="1689"/>
                    </a:lnTo>
                    <a:close/>
                    <a:moveTo>
                      <a:pt x="5580" y="1631"/>
                    </a:moveTo>
                    <a:lnTo>
                      <a:pt x="5638" y="1625"/>
                    </a:lnTo>
                    <a:lnTo>
                      <a:pt x="5688" y="1620"/>
                    </a:lnTo>
                    <a:lnTo>
                      <a:pt x="5621" y="1683"/>
                    </a:lnTo>
                    <a:lnTo>
                      <a:pt x="5627" y="1642"/>
                    </a:lnTo>
                    <a:lnTo>
                      <a:pt x="5774" y="1665"/>
                    </a:lnTo>
                    <a:lnTo>
                      <a:pt x="5768" y="1706"/>
                    </a:lnTo>
                    <a:cubicBezTo>
                      <a:pt x="5763" y="1740"/>
                      <a:pt x="5735" y="1766"/>
                      <a:pt x="5701" y="1769"/>
                    </a:cubicBezTo>
                    <a:lnTo>
                      <a:pt x="5653" y="1772"/>
                    </a:lnTo>
                    <a:lnTo>
                      <a:pt x="5595" y="1778"/>
                    </a:lnTo>
                    <a:lnTo>
                      <a:pt x="5580" y="1631"/>
                    </a:lnTo>
                    <a:close/>
                    <a:moveTo>
                      <a:pt x="5842" y="1198"/>
                    </a:moveTo>
                    <a:lnTo>
                      <a:pt x="5843" y="1198"/>
                    </a:lnTo>
                    <a:lnTo>
                      <a:pt x="5898" y="1210"/>
                    </a:lnTo>
                    <a:lnTo>
                      <a:pt x="5956" y="1223"/>
                    </a:lnTo>
                    <a:lnTo>
                      <a:pt x="6027" y="1234"/>
                    </a:lnTo>
                    <a:lnTo>
                      <a:pt x="6116" y="1241"/>
                    </a:lnTo>
                    <a:lnTo>
                      <a:pt x="6167" y="1242"/>
                    </a:lnTo>
                    <a:lnTo>
                      <a:pt x="6225" y="1241"/>
                    </a:lnTo>
                    <a:lnTo>
                      <a:pt x="6291" y="1238"/>
                    </a:lnTo>
                    <a:lnTo>
                      <a:pt x="6360" y="1232"/>
                    </a:lnTo>
                    <a:lnTo>
                      <a:pt x="6415" y="1225"/>
                    </a:lnTo>
                    <a:lnTo>
                      <a:pt x="6434" y="1372"/>
                    </a:lnTo>
                    <a:lnTo>
                      <a:pt x="6375" y="1379"/>
                    </a:lnTo>
                    <a:lnTo>
                      <a:pt x="6298" y="1387"/>
                    </a:lnTo>
                    <a:lnTo>
                      <a:pt x="6228" y="1390"/>
                    </a:lnTo>
                    <a:lnTo>
                      <a:pt x="6164" y="1391"/>
                    </a:lnTo>
                    <a:lnTo>
                      <a:pt x="6103" y="1390"/>
                    </a:lnTo>
                    <a:lnTo>
                      <a:pt x="6004" y="1381"/>
                    </a:lnTo>
                    <a:lnTo>
                      <a:pt x="5923" y="1368"/>
                    </a:lnTo>
                    <a:lnTo>
                      <a:pt x="5865" y="1355"/>
                    </a:lnTo>
                    <a:lnTo>
                      <a:pt x="5830" y="1346"/>
                    </a:lnTo>
                    <a:lnTo>
                      <a:pt x="5828" y="1346"/>
                    </a:lnTo>
                    <a:lnTo>
                      <a:pt x="5842" y="1198"/>
                    </a:lnTo>
                    <a:close/>
                    <a:moveTo>
                      <a:pt x="6818" y="1122"/>
                    </a:moveTo>
                    <a:lnTo>
                      <a:pt x="6823" y="1120"/>
                    </a:lnTo>
                    <a:lnTo>
                      <a:pt x="6881" y="1081"/>
                    </a:lnTo>
                    <a:lnTo>
                      <a:pt x="6931" y="1044"/>
                    </a:lnTo>
                    <a:lnTo>
                      <a:pt x="7020" y="1163"/>
                    </a:lnTo>
                    <a:lnTo>
                      <a:pt x="6963" y="1204"/>
                    </a:lnTo>
                    <a:lnTo>
                      <a:pt x="6892" y="1251"/>
                    </a:lnTo>
                    <a:lnTo>
                      <a:pt x="6888" y="1253"/>
                    </a:lnTo>
                    <a:lnTo>
                      <a:pt x="6818" y="1122"/>
                    </a:lnTo>
                    <a:close/>
                    <a:moveTo>
                      <a:pt x="7164" y="722"/>
                    </a:moveTo>
                    <a:lnTo>
                      <a:pt x="7178" y="688"/>
                    </a:lnTo>
                    <a:lnTo>
                      <a:pt x="7234" y="539"/>
                    </a:lnTo>
                    <a:lnTo>
                      <a:pt x="7297" y="389"/>
                    </a:lnTo>
                    <a:lnTo>
                      <a:pt x="7333" y="315"/>
                    </a:lnTo>
                    <a:lnTo>
                      <a:pt x="7373" y="244"/>
                    </a:lnTo>
                    <a:lnTo>
                      <a:pt x="7419" y="179"/>
                    </a:lnTo>
                    <a:lnTo>
                      <a:pt x="7430" y="166"/>
                    </a:lnTo>
                    <a:lnTo>
                      <a:pt x="7541" y="265"/>
                    </a:lnTo>
                    <a:lnTo>
                      <a:pt x="7540" y="266"/>
                    </a:lnTo>
                    <a:lnTo>
                      <a:pt x="7502" y="319"/>
                    </a:lnTo>
                    <a:lnTo>
                      <a:pt x="7466" y="380"/>
                    </a:lnTo>
                    <a:lnTo>
                      <a:pt x="7434" y="446"/>
                    </a:lnTo>
                    <a:lnTo>
                      <a:pt x="7373" y="592"/>
                    </a:lnTo>
                    <a:lnTo>
                      <a:pt x="7315" y="745"/>
                    </a:lnTo>
                    <a:lnTo>
                      <a:pt x="7301" y="779"/>
                    </a:lnTo>
                    <a:lnTo>
                      <a:pt x="7164" y="722"/>
                    </a:lnTo>
                    <a:close/>
                    <a:moveTo>
                      <a:pt x="7888" y="0"/>
                    </a:moveTo>
                    <a:lnTo>
                      <a:pt x="7909" y="1"/>
                    </a:lnTo>
                    <a:lnTo>
                      <a:pt x="8041" y="18"/>
                    </a:lnTo>
                    <a:lnTo>
                      <a:pt x="8022" y="166"/>
                    </a:lnTo>
                    <a:lnTo>
                      <a:pt x="7901" y="150"/>
                    </a:lnTo>
                    <a:lnTo>
                      <a:pt x="7880" y="149"/>
                    </a:lnTo>
                    <a:lnTo>
                      <a:pt x="7888" y="0"/>
                    </a:lnTo>
                    <a:close/>
                  </a:path>
                </a:pathLst>
              </a:custGeom>
              <a:solidFill>
                <a:srgbClr val="CC0000"/>
              </a:solidFill>
              <a:ln w="3175">
                <a:solidFill>
                  <a:srgbClr val="CC0000"/>
                </a:solidFill>
                <a:beve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2661" name="Group 27"/>
            <p:cNvGrpSpPr/>
            <p:nvPr/>
          </p:nvGrpSpPr>
          <p:grpSpPr bwMode="auto">
            <a:xfrm>
              <a:off x="3596" y="3577"/>
              <a:ext cx="610" cy="283"/>
              <a:chOff x="3596" y="3577"/>
              <a:chExt cx="610" cy="283"/>
            </a:xfrm>
          </p:grpSpPr>
          <p:sp>
            <p:nvSpPr>
              <p:cNvPr id="112662" name="Freeform 25"/>
              <p:cNvSpPr/>
              <p:nvPr/>
            </p:nvSpPr>
            <p:spPr bwMode="auto">
              <a:xfrm>
                <a:off x="3596" y="3577"/>
                <a:ext cx="610" cy="283"/>
              </a:xfrm>
              <a:custGeom>
                <a:avLst/>
                <a:gdLst>
                  <a:gd name="T0" fmla="*/ 106 w 2625"/>
                  <a:gd name="T1" fmla="*/ 108 h 1218"/>
                  <a:gd name="T2" fmla="*/ 113 w 2625"/>
                  <a:gd name="T3" fmla="*/ 79 h 1218"/>
                  <a:gd name="T4" fmla="*/ 143 w 2625"/>
                  <a:gd name="T5" fmla="*/ 108 h 1218"/>
                  <a:gd name="T6" fmla="*/ 325 w 2625"/>
                  <a:gd name="T7" fmla="*/ 63 h 1218"/>
                  <a:gd name="T8" fmla="*/ 393 w 2625"/>
                  <a:gd name="T9" fmla="*/ 33 h 1218"/>
                  <a:gd name="T10" fmla="*/ 491 w 2625"/>
                  <a:gd name="T11" fmla="*/ 26 h 1218"/>
                  <a:gd name="T12" fmla="*/ 597 w 2625"/>
                  <a:gd name="T13" fmla="*/ 10 h 1218"/>
                  <a:gd name="T14" fmla="*/ 590 w 2625"/>
                  <a:gd name="T15" fmla="*/ 124 h 1218"/>
                  <a:gd name="T16" fmla="*/ 522 w 2625"/>
                  <a:gd name="T17" fmla="*/ 139 h 1218"/>
                  <a:gd name="T18" fmla="*/ 499 w 2625"/>
                  <a:gd name="T19" fmla="*/ 124 h 1218"/>
                  <a:gd name="T20" fmla="*/ 483 w 2625"/>
                  <a:gd name="T21" fmla="*/ 147 h 1218"/>
                  <a:gd name="T22" fmla="*/ 537 w 2625"/>
                  <a:gd name="T23" fmla="*/ 200 h 1218"/>
                  <a:gd name="T24" fmla="*/ 483 w 2625"/>
                  <a:gd name="T25" fmla="*/ 230 h 1218"/>
                  <a:gd name="T26" fmla="*/ 476 w 2625"/>
                  <a:gd name="T27" fmla="*/ 268 h 1218"/>
                  <a:gd name="T28" fmla="*/ 423 w 2625"/>
                  <a:gd name="T29" fmla="*/ 252 h 1218"/>
                  <a:gd name="T30" fmla="*/ 423 w 2625"/>
                  <a:gd name="T31" fmla="*/ 283 h 1218"/>
                  <a:gd name="T32" fmla="*/ 0 w 2625"/>
                  <a:gd name="T33" fmla="*/ 281 h 1218"/>
                  <a:gd name="T34" fmla="*/ 92 w 2625"/>
                  <a:gd name="T35" fmla="*/ 235 h 1218"/>
                  <a:gd name="T36" fmla="*/ 106 w 2625"/>
                  <a:gd name="T37" fmla="*/ 108 h 12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25"/>
                  <a:gd name="T58" fmla="*/ 0 h 1218"/>
                  <a:gd name="T59" fmla="*/ 2625 w 2625"/>
                  <a:gd name="T60" fmla="*/ 1218 h 12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25" h="1218">
                    <a:moveTo>
                      <a:pt x="454" y="466"/>
                    </a:moveTo>
                    <a:cubicBezTo>
                      <a:pt x="466" y="425"/>
                      <a:pt x="450" y="363"/>
                      <a:pt x="487" y="338"/>
                    </a:cubicBezTo>
                    <a:cubicBezTo>
                      <a:pt x="573" y="272"/>
                      <a:pt x="610" y="450"/>
                      <a:pt x="615" y="466"/>
                    </a:cubicBezTo>
                    <a:cubicBezTo>
                      <a:pt x="875" y="392"/>
                      <a:pt x="1139" y="343"/>
                      <a:pt x="1399" y="272"/>
                    </a:cubicBezTo>
                    <a:cubicBezTo>
                      <a:pt x="1502" y="243"/>
                      <a:pt x="1589" y="165"/>
                      <a:pt x="1692" y="144"/>
                    </a:cubicBezTo>
                    <a:cubicBezTo>
                      <a:pt x="1832" y="120"/>
                      <a:pt x="1973" y="124"/>
                      <a:pt x="2113" y="111"/>
                    </a:cubicBezTo>
                    <a:cubicBezTo>
                      <a:pt x="2377" y="25"/>
                      <a:pt x="2212" y="0"/>
                      <a:pt x="2571" y="45"/>
                    </a:cubicBezTo>
                    <a:cubicBezTo>
                      <a:pt x="2625" y="210"/>
                      <a:pt x="2596" y="371"/>
                      <a:pt x="2538" y="532"/>
                    </a:cubicBezTo>
                    <a:cubicBezTo>
                      <a:pt x="2381" y="479"/>
                      <a:pt x="2389" y="549"/>
                      <a:pt x="2245" y="599"/>
                    </a:cubicBezTo>
                    <a:cubicBezTo>
                      <a:pt x="2212" y="578"/>
                      <a:pt x="2183" y="524"/>
                      <a:pt x="2146" y="532"/>
                    </a:cubicBezTo>
                    <a:cubicBezTo>
                      <a:pt x="2109" y="541"/>
                      <a:pt x="2072" y="594"/>
                      <a:pt x="2080" y="632"/>
                    </a:cubicBezTo>
                    <a:cubicBezTo>
                      <a:pt x="2121" y="817"/>
                      <a:pt x="2187" y="817"/>
                      <a:pt x="2311" y="859"/>
                    </a:cubicBezTo>
                    <a:cubicBezTo>
                      <a:pt x="2220" y="1135"/>
                      <a:pt x="2385" y="735"/>
                      <a:pt x="2080" y="991"/>
                    </a:cubicBezTo>
                    <a:cubicBezTo>
                      <a:pt x="2039" y="1028"/>
                      <a:pt x="2059" y="1098"/>
                      <a:pt x="2047" y="1152"/>
                    </a:cubicBezTo>
                    <a:cubicBezTo>
                      <a:pt x="1997" y="1073"/>
                      <a:pt x="1882" y="879"/>
                      <a:pt x="1820" y="1086"/>
                    </a:cubicBezTo>
                    <a:cubicBezTo>
                      <a:pt x="1807" y="1127"/>
                      <a:pt x="1820" y="1172"/>
                      <a:pt x="1820" y="1218"/>
                    </a:cubicBezTo>
                    <a:lnTo>
                      <a:pt x="0" y="1209"/>
                    </a:lnTo>
                    <a:lnTo>
                      <a:pt x="396" y="1011"/>
                    </a:lnTo>
                    <a:lnTo>
                      <a:pt x="454" y="466"/>
                    </a:lnTo>
                    <a:close/>
                  </a:path>
                </a:pathLst>
              </a:custGeom>
              <a:solidFill>
                <a:srgbClr val="000066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663" name="Freeform 26"/>
              <p:cNvSpPr/>
              <p:nvPr/>
            </p:nvSpPr>
            <p:spPr bwMode="auto">
              <a:xfrm>
                <a:off x="3596" y="3577"/>
                <a:ext cx="610" cy="283"/>
              </a:xfrm>
              <a:custGeom>
                <a:avLst/>
                <a:gdLst>
                  <a:gd name="T0" fmla="*/ 106 w 2625"/>
                  <a:gd name="T1" fmla="*/ 108 h 1218"/>
                  <a:gd name="T2" fmla="*/ 113 w 2625"/>
                  <a:gd name="T3" fmla="*/ 79 h 1218"/>
                  <a:gd name="T4" fmla="*/ 143 w 2625"/>
                  <a:gd name="T5" fmla="*/ 108 h 1218"/>
                  <a:gd name="T6" fmla="*/ 325 w 2625"/>
                  <a:gd name="T7" fmla="*/ 63 h 1218"/>
                  <a:gd name="T8" fmla="*/ 393 w 2625"/>
                  <a:gd name="T9" fmla="*/ 33 h 1218"/>
                  <a:gd name="T10" fmla="*/ 491 w 2625"/>
                  <a:gd name="T11" fmla="*/ 26 h 1218"/>
                  <a:gd name="T12" fmla="*/ 597 w 2625"/>
                  <a:gd name="T13" fmla="*/ 10 h 1218"/>
                  <a:gd name="T14" fmla="*/ 590 w 2625"/>
                  <a:gd name="T15" fmla="*/ 124 h 1218"/>
                  <a:gd name="T16" fmla="*/ 522 w 2625"/>
                  <a:gd name="T17" fmla="*/ 139 h 1218"/>
                  <a:gd name="T18" fmla="*/ 499 w 2625"/>
                  <a:gd name="T19" fmla="*/ 124 h 1218"/>
                  <a:gd name="T20" fmla="*/ 483 w 2625"/>
                  <a:gd name="T21" fmla="*/ 147 h 1218"/>
                  <a:gd name="T22" fmla="*/ 537 w 2625"/>
                  <a:gd name="T23" fmla="*/ 200 h 1218"/>
                  <a:gd name="T24" fmla="*/ 483 w 2625"/>
                  <a:gd name="T25" fmla="*/ 230 h 1218"/>
                  <a:gd name="T26" fmla="*/ 476 w 2625"/>
                  <a:gd name="T27" fmla="*/ 268 h 1218"/>
                  <a:gd name="T28" fmla="*/ 423 w 2625"/>
                  <a:gd name="T29" fmla="*/ 252 h 1218"/>
                  <a:gd name="T30" fmla="*/ 423 w 2625"/>
                  <a:gd name="T31" fmla="*/ 283 h 1218"/>
                  <a:gd name="T32" fmla="*/ 0 w 2625"/>
                  <a:gd name="T33" fmla="*/ 281 h 1218"/>
                  <a:gd name="T34" fmla="*/ 92 w 2625"/>
                  <a:gd name="T35" fmla="*/ 235 h 1218"/>
                  <a:gd name="T36" fmla="*/ 106 w 2625"/>
                  <a:gd name="T37" fmla="*/ 108 h 12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25"/>
                  <a:gd name="T58" fmla="*/ 0 h 1218"/>
                  <a:gd name="T59" fmla="*/ 2625 w 2625"/>
                  <a:gd name="T60" fmla="*/ 1218 h 12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25" h="1218">
                    <a:moveTo>
                      <a:pt x="454" y="466"/>
                    </a:moveTo>
                    <a:cubicBezTo>
                      <a:pt x="466" y="425"/>
                      <a:pt x="450" y="363"/>
                      <a:pt x="487" y="338"/>
                    </a:cubicBezTo>
                    <a:cubicBezTo>
                      <a:pt x="573" y="272"/>
                      <a:pt x="610" y="450"/>
                      <a:pt x="615" y="466"/>
                    </a:cubicBezTo>
                    <a:cubicBezTo>
                      <a:pt x="875" y="392"/>
                      <a:pt x="1139" y="343"/>
                      <a:pt x="1399" y="272"/>
                    </a:cubicBezTo>
                    <a:cubicBezTo>
                      <a:pt x="1502" y="243"/>
                      <a:pt x="1589" y="165"/>
                      <a:pt x="1692" y="144"/>
                    </a:cubicBezTo>
                    <a:cubicBezTo>
                      <a:pt x="1832" y="120"/>
                      <a:pt x="1973" y="124"/>
                      <a:pt x="2113" y="111"/>
                    </a:cubicBezTo>
                    <a:cubicBezTo>
                      <a:pt x="2377" y="25"/>
                      <a:pt x="2212" y="0"/>
                      <a:pt x="2571" y="45"/>
                    </a:cubicBezTo>
                    <a:cubicBezTo>
                      <a:pt x="2625" y="210"/>
                      <a:pt x="2596" y="371"/>
                      <a:pt x="2538" y="532"/>
                    </a:cubicBezTo>
                    <a:cubicBezTo>
                      <a:pt x="2381" y="479"/>
                      <a:pt x="2389" y="549"/>
                      <a:pt x="2245" y="599"/>
                    </a:cubicBezTo>
                    <a:cubicBezTo>
                      <a:pt x="2212" y="578"/>
                      <a:pt x="2183" y="524"/>
                      <a:pt x="2146" y="532"/>
                    </a:cubicBezTo>
                    <a:cubicBezTo>
                      <a:pt x="2109" y="541"/>
                      <a:pt x="2072" y="594"/>
                      <a:pt x="2080" y="632"/>
                    </a:cubicBezTo>
                    <a:cubicBezTo>
                      <a:pt x="2121" y="817"/>
                      <a:pt x="2187" y="817"/>
                      <a:pt x="2311" y="859"/>
                    </a:cubicBezTo>
                    <a:cubicBezTo>
                      <a:pt x="2220" y="1135"/>
                      <a:pt x="2385" y="735"/>
                      <a:pt x="2080" y="991"/>
                    </a:cubicBezTo>
                    <a:cubicBezTo>
                      <a:pt x="2039" y="1028"/>
                      <a:pt x="2059" y="1098"/>
                      <a:pt x="2047" y="1152"/>
                    </a:cubicBezTo>
                    <a:cubicBezTo>
                      <a:pt x="1997" y="1073"/>
                      <a:pt x="1882" y="879"/>
                      <a:pt x="1820" y="1086"/>
                    </a:cubicBezTo>
                    <a:cubicBezTo>
                      <a:pt x="1807" y="1127"/>
                      <a:pt x="1820" y="1172"/>
                      <a:pt x="1820" y="1218"/>
                    </a:cubicBezTo>
                    <a:lnTo>
                      <a:pt x="0" y="1209"/>
                    </a:lnTo>
                    <a:lnTo>
                      <a:pt x="396" y="1011"/>
                    </a:lnTo>
                    <a:lnTo>
                      <a:pt x="454" y="466"/>
                    </a:lnTo>
                    <a:close/>
                  </a:path>
                </a:pathLst>
              </a:custGeom>
              <a:noFill/>
              <a:ln w="26988" cap="rnd">
                <a:solidFill>
                  <a:srgbClr val="CC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2664" name="Group 30"/>
            <p:cNvGrpSpPr/>
            <p:nvPr/>
          </p:nvGrpSpPr>
          <p:grpSpPr bwMode="auto">
            <a:xfrm>
              <a:off x="469" y="177"/>
              <a:ext cx="1085" cy="1503"/>
              <a:chOff x="469" y="177"/>
              <a:chExt cx="1085" cy="1503"/>
            </a:xfrm>
          </p:grpSpPr>
          <p:sp>
            <p:nvSpPr>
              <p:cNvPr id="112665" name="Freeform 28"/>
              <p:cNvSpPr/>
              <p:nvPr/>
            </p:nvSpPr>
            <p:spPr bwMode="auto">
              <a:xfrm>
                <a:off x="469" y="177"/>
                <a:ext cx="1085" cy="1503"/>
              </a:xfrm>
              <a:custGeom>
                <a:avLst/>
                <a:gdLst>
                  <a:gd name="T0" fmla="*/ 629 w 9345"/>
                  <a:gd name="T1" fmla="*/ 45 h 12945"/>
                  <a:gd name="T2" fmla="*/ 529 w 9345"/>
                  <a:gd name="T3" fmla="*/ 167 h 12945"/>
                  <a:gd name="T4" fmla="*/ 473 w 9345"/>
                  <a:gd name="T5" fmla="*/ 136 h 12945"/>
                  <a:gd name="T6" fmla="*/ 464 w 9345"/>
                  <a:gd name="T7" fmla="*/ 173 h 12945"/>
                  <a:gd name="T8" fmla="*/ 437 w 9345"/>
                  <a:gd name="T9" fmla="*/ 249 h 12945"/>
                  <a:gd name="T10" fmla="*/ 529 w 9345"/>
                  <a:gd name="T11" fmla="*/ 340 h 12945"/>
                  <a:gd name="T12" fmla="*/ 464 w 9345"/>
                  <a:gd name="T13" fmla="*/ 416 h 12945"/>
                  <a:gd name="T14" fmla="*/ 473 w 9345"/>
                  <a:gd name="T15" fmla="*/ 453 h 12945"/>
                  <a:gd name="T16" fmla="*/ 510 w 9345"/>
                  <a:gd name="T17" fmla="*/ 560 h 12945"/>
                  <a:gd name="T18" fmla="*/ 437 w 9345"/>
                  <a:gd name="T19" fmla="*/ 636 h 12945"/>
                  <a:gd name="T20" fmla="*/ 620 w 9345"/>
                  <a:gd name="T21" fmla="*/ 704 h 12945"/>
                  <a:gd name="T22" fmla="*/ 592 w 9345"/>
                  <a:gd name="T23" fmla="*/ 801 h 12945"/>
                  <a:gd name="T24" fmla="*/ 482 w 9345"/>
                  <a:gd name="T25" fmla="*/ 945 h 12945"/>
                  <a:gd name="T26" fmla="*/ 391 w 9345"/>
                  <a:gd name="T27" fmla="*/ 1059 h 12945"/>
                  <a:gd name="T28" fmla="*/ 246 w 9345"/>
                  <a:gd name="T29" fmla="*/ 1149 h 12945"/>
                  <a:gd name="T30" fmla="*/ 237 w 9345"/>
                  <a:gd name="T31" fmla="*/ 1188 h 12945"/>
                  <a:gd name="T32" fmla="*/ 473 w 9345"/>
                  <a:gd name="T33" fmla="*/ 1278 h 12945"/>
                  <a:gd name="T34" fmla="*/ 337 w 9345"/>
                  <a:gd name="T35" fmla="*/ 1369 h 12945"/>
                  <a:gd name="T36" fmla="*/ 201 w 9345"/>
                  <a:gd name="T37" fmla="*/ 1332 h 12945"/>
                  <a:gd name="T38" fmla="*/ 128 w 9345"/>
                  <a:gd name="T39" fmla="*/ 1361 h 12945"/>
                  <a:gd name="T40" fmla="*/ 100 w 9345"/>
                  <a:gd name="T41" fmla="*/ 1407 h 12945"/>
                  <a:gd name="T42" fmla="*/ 192 w 9345"/>
                  <a:gd name="T43" fmla="*/ 1452 h 12945"/>
                  <a:gd name="T44" fmla="*/ 264 w 9345"/>
                  <a:gd name="T45" fmla="*/ 1429 h 12945"/>
                  <a:gd name="T46" fmla="*/ 473 w 9345"/>
                  <a:gd name="T47" fmla="*/ 1445 h 12945"/>
                  <a:gd name="T48" fmla="*/ 601 w 9345"/>
                  <a:gd name="T49" fmla="*/ 1445 h 12945"/>
                  <a:gd name="T50" fmla="*/ 765 w 9345"/>
                  <a:gd name="T51" fmla="*/ 1490 h 12945"/>
                  <a:gd name="T52" fmla="*/ 920 w 9345"/>
                  <a:gd name="T53" fmla="*/ 1452 h 12945"/>
                  <a:gd name="T54" fmla="*/ 911 w 9345"/>
                  <a:gd name="T55" fmla="*/ 1392 h 12945"/>
                  <a:gd name="T56" fmla="*/ 965 w 9345"/>
                  <a:gd name="T57" fmla="*/ 1332 h 12945"/>
                  <a:gd name="T58" fmla="*/ 1075 w 9345"/>
                  <a:gd name="T59" fmla="*/ 1271 h 12945"/>
                  <a:gd name="T60" fmla="*/ 911 w 9345"/>
                  <a:gd name="T61" fmla="*/ 1097 h 12945"/>
                  <a:gd name="T62" fmla="*/ 957 w 9345"/>
                  <a:gd name="T63" fmla="*/ 1036 h 12945"/>
                  <a:gd name="T64" fmla="*/ 911 w 9345"/>
                  <a:gd name="T65" fmla="*/ 840 h 12945"/>
                  <a:gd name="T66" fmla="*/ 856 w 9345"/>
                  <a:gd name="T67" fmla="*/ 673 h 12945"/>
                  <a:gd name="T68" fmla="*/ 829 w 9345"/>
                  <a:gd name="T69" fmla="*/ 612 h 12945"/>
                  <a:gd name="T70" fmla="*/ 747 w 9345"/>
                  <a:gd name="T71" fmla="*/ 453 h 12945"/>
                  <a:gd name="T72" fmla="*/ 810 w 9345"/>
                  <a:gd name="T73" fmla="*/ 408 h 12945"/>
                  <a:gd name="T74" fmla="*/ 948 w 9345"/>
                  <a:gd name="T75" fmla="*/ 303 h 12945"/>
                  <a:gd name="T76" fmla="*/ 983 w 9345"/>
                  <a:gd name="T77" fmla="*/ 235 h 12945"/>
                  <a:gd name="T78" fmla="*/ 911 w 9345"/>
                  <a:gd name="T79" fmla="*/ 235 h 12945"/>
                  <a:gd name="T80" fmla="*/ 702 w 9345"/>
                  <a:gd name="T81" fmla="*/ 189 h 12945"/>
                  <a:gd name="T82" fmla="*/ 747 w 9345"/>
                  <a:gd name="T83" fmla="*/ 113 h 12945"/>
                  <a:gd name="T84" fmla="*/ 856 w 9345"/>
                  <a:gd name="T85" fmla="*/ 83 h 12945"/>
                  <a:gd name="T86" fmla="*/ 838 w 9345"/>
                  <a:gd name="T87" fmla="*/ 53 h 12945"/>
                  <a:gd name="T88" fmla="*/ 702 w 9345"/>
                  <a:gd name="T89" fmla="*/ 0 h 1294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345"/>
                  <a:gd name="T136" fmla="*/ 0 h 12945"/>
                  <a:gd name="T137" fmla="*/ 9345 w 9345"/>
                  <a:gd name="T138" fmla="*/ 12945 h 1294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345" h="12945">
                    <a:moveTo>
                      <a:pt x="6044" y="0"/>
                    </a:moveTo>
                    <a:cubicBezTo>
                      <a:pt x="5855" y="239"/>
                      <a:pt x="5696" y="239"/>
                      <a:pt x="5418" y="388"/>
                    </a:cubicBezTo>
                    <a:cubicBezTo>
                      <a:pt x="5318" y="635"/>
                      <a:pt x="5000" y="891"/>
                      <a:pt x="4702" y="974"/>
                    </a:cubicBezTo>
                    <a:cubicBezTo>
                      <a:pt x="4652" y="1131"/>
                      <a:pt x="4722" y="1354"/>
                      <a:pt x="4553" y="1436"/>
                    </a:cubicBezTo>
                    <a:cubicBezTo>
                      <a:pt x="4463" y="1486"/>
                      <a:pt x="4344" y="1395"/>
                      <a:pt x="4235" y="1370"/>
                    </a:cubicBezTo>
                    <a:cubicBezTo>
                      <a:pt x="4185" y="1304"/>
                      <a:pt x="4145" y="1222"/>
                      <a:pt x="4076" y="1172"/>
                    </a:cubicBezTo>
                    <a:cubicBezTo>
                      <a:pt x="4016" y="1131"/>
                      <a:pt x="3867" y="1040"/>
                      <a:pt x="3847" y="1106"/>
                    </a:cubicBezTo>
                    <a:cubicBezTo>
                      <a:pt x="3817" y="1238"/>
                      <a:pt x="3837" y="1453"/>
                      <a:pt x="3996" y="1494"/>
                    </a:cubicBezTo>
                    <a:cubicBezTo>
                      <a:pt x="4364" y="1593"/>
                      <a:pt x="4155" y="1544"/>
                      <a:pt x="4632" y="1626"/>
                    </a:cubicBezTo>
                    <a:cubicBezTo>
                      <a:pt x="4513" y="2221"/>
                      <a:pt x="4503" y="2072"/>
                      <a:pt x="3768" y="2146"/>
                    </a:cubicBezTo>
                    <a:cubicBezTo>
                      <a:pt x="3221" y="2295"/>
                      <a:pt x="3290" y="2328"/>
                      <a:pt x="3221" y="2865"/>
                    </a:cubicBezTo>
                    <a:cubicBezTo>
                      <a:pt x="3668" y="2889"/>
                      <a:pt x="4115" y="2865"/>
                      <a:pt x="4553" y="2931"/>
                    </a:cubicBezTo>
                    <a:cubicBezTo>
                      <a:pt x="4682" y="2947"/>
                      <a:pt x="4265" y="2931"/>
                      <a:pt x="4155" y="2997"/>
                    </a:cubicBezTo>
                    <a:cubicBezTo>
                      <a:pt x="3956" y="3104"/>
                      <a:pt x="4066" y="3393"/>
                      <a:pt x="3996" y="3583"/>
                    </a:cubicBezTo>
                    <a:cubicBezTo>
                      <a:pt x="3966" y="3657"/>
                      <a:pt x="3847" y="3781"/>
                      <a:pt x="3847" y="3781"/>
                    </a:cubicBezTo>
                    <a:cubicBezTo>
                      <a:pt x="4036" y="3145"/>
                      <a:pt x="3877" y="3798"/>
                      <a:pt x="4076" y="3905"/>
                    </a:cubicBezTo>
                    <a:cubicBezTo>
                      <a:pt x="4185" y="3963"/>
                      <a:pt x="4344" y="3946"/>
                      <a:pt x="4473" y="3971"/>
                    </a:cubicBezTo>
                    <a:cubicBezTo>
                      <a:pt x="4553" y="4169"/>
                      <a:pt x="4523" y="4656"/>
                      <a:pt x="4394" y="4821"/>
                    </a:cubicBezTo>
                    <a:cubicBezTo>
                      <a:pt x="4294" y="4953"/>
                      <a:pt x="3927" y="5077"/>
                      <a:pt x="3927" y="5077"/>
                    </a:cubicBezTo>
                    <a:cubicBezTo>
                      <a:pt x="3877" y="5209"/>
                      <a:pt x="3608" y="5432"/>
                      <a:pt x="3768" y="5474"/>
                    </a:cubicBezTo>
                    <a:cubicBezTo>
                      <a:pt x="4334" y="5639"/>
                      <a:pt x="4076" y="5573"/>
                      <a:pt x="4553" y="5664"/>
                    </a:cubicBezTo>
                    <a:cubicBezTo>
                      <a:pt x="4782" y="5961"/>
                      <a:pt x="4911" y="5985"/>
                      <a:pt x="5338" y="6060"/>
                    </a:cubicBezTo>
                    <a:cubicBezTo>
                      <a:pt x="4970" y="6506"/>
                      <a:pt x="5199" y="6398"/>
                      <a:pt x="4782" y="6514"/>
                    </a:cubicBezTo>
                    <a:cubicBezTo>
                      <a:pt x="4523" y="6852"/>
                      <a:pt x="4712" y="6811"/>
                      <a:pt x="5100" y="6902"/>
                    </a:cubicBezTo>
                    <a:cubicBezTo>
                      <a:pt x="5060" y="7216"/>
                      <a:pt x="4901" y="7645"/>
                      <a:pt x="5020" y="7950"/>
                    </a:cubicBezTo>
                    <a:cubicBezTo>
                      <a:pt x="4861" y="8322"/>
                      <a:pt x="4603" y="8190"/>
                      <a:pt x="4155" y="8140"/>
                    </a:cubicBezTo>
                    <a:cubicBezTo>
                      <a:pt x="3748" y="7917"/>
                      <a:pt x="3350" y="8066"/>
                      <a:pt x="2982" y="8272"/>
                    </a:cubicBezTo>
                    <a:cubicBezTo>
                      <a:pt x="3201" y="8545"/>
                      <a:pt x="3251" y="8817"/>
                      <a:pt x="3370" y="9123"/>
                    </a:cubicBezTo>
                    <a:cubicBezTo>
                      <a:pt x="3042" y="9304"/>
                      <a:pt x="2883" y="9569"/>
                      <a:pt x="2664" y="9833"/>
                    </a:cubicBezTo>
                    <a:cubicBezTo>
                      <a:pt x="2555" y="9957"/>
                      <a:pt x="2296" y="9874"/>
                      <a:pt x="2117" y="9899"/>
                    </a:cubicBezTo>
                    <a:cubicBezTo>
                      <a:pt x="2038" y="9940"/>
                      <a:pt x="1899" y="9957"/>
                      <a:pt x="1879" y="10031"/>
                    </a:cubicBezTo>
                    <a:cubicBezTo>
                      <a:pt x="1859" y="10105"/>
                      <a:pt x="1998" y="10155"/>
                      <a:pt x="2038" y="10229"/>
                    </a:cubicBezTo>
                    <a:cubicBezTo>
                      <a:pt x="2237" y="10601"/>
                      <a:pt x="2137" y="10568"/>
                      <a:pt x="2664" y="10683"/>
                    </a:cubicBezTo>
                    <a:cubicBezTo>
                      <a:pt x="3002" y="11104"/>
                      <a:pt x="3410" y="10964"/>
                      <a:pt x="4076" y="11005"/>
                    </a:cubicBezTo>
                    <a:cubicBezTo>
                      <a:pt x="3738" y="11203"/>
                      <a:pt x="3698" y="11319"/>
                      <a:pt x="3608" y="11657"/>
                    </a:cubicBezTo>
                    <a:cubicBezTo>
                      <a:pt x="3280" y="11575"/>
                      <a:pt x="3181" y="11633"/>
                      <a:pt x="2903" y="11790"/>
                    </a:cubicBezTo>
                    <a:cubicBezTo>
                      <a:pt x="2406" y="11649"/>
                      <a:pt x="2753" y="11426"/>
                      <a:pt x="2197" y="11269"/>
                    </a:cubicBezTo>
                    <a:cubicBezTo>
                      <a:pt x="1988" y="11327"/>
                      <a:pt x="1889" y="11335"/>
                      <a:pt x="1730" y="11468"/>
                    </a:cubicBezTo>
                    <a:cubicBezTo>
                      <a:pt x="1660" y="11525"/>
                      <a:pt x="1650" y="11624"/>
                      <a:pt x="1570" y="11657"/>
                    </a:cubicBezTo>
                    <a:cubicBezTo>
                      <a:pt x="1431" y="11715"/>
                      <a:pt x="1262" y="11699"/>
                      <a:pt x="1103" y="11724"/>
                    </a:cubicBezTo>
                    <a:cubicBezTo>
                      <a:pt x="1054" y="11790"/>
                      <a:pt x="984" y="11847"/>
                      <a:pt x="944" y="11922"/>
                    </a:cubicBezTo>
                    <a:cubicBezTo>
                      <a:pt x="904" y="11988"/>
                      <a:pt x="924" y="12070"/>
                      <a:pt x="865" y="12120"/>
                    </a:cubicBezTo>
                    <a:cubicBezTo>
                      <a:pt x="696" y="12260"/>
                      <a:pt x="228" y="12244"/>
                      <a:pt x="0" y="12310"/>
                    </a:cubicBezTo>
                    <a:cubicBezTo>
                      <a:pt x="537" y="12458"/>
                      <a:pt x="1113" y="12359"/>
                      <a:pt x="1650" y="12508"/>
                    </a:cubicBezTo>
                    <a:cubicBezTo>
                      <a:pt x="1948" y="12681"/>
                      <a:pt x="2296" y="12945"/>
                      <a:pt x="2744" y="12574"/>
                    </a:cubicBezTo>
                    <a:cubicBezTo>
                      <a:pt x="2873" y="12467"/>
                      <a:pt x="2276" y="12310"/>
                      <a:pt x="2276" y="12310"/>
                    </a:cubicBezTo>
                    <a:cubicBezTo>
                      <a:pt x="2763" y="12054"/>
                      <a:pt x="3320" y="12161"/>
                      <a:pt x="3847" y="12310"/>
                    </a:cubicBezTo>
                    <a:cubicBezTo>
                      <a:pt x="3927" y="12351"/>
                      <a:pt x="3986" y="12425"/>
                      <a:pt x="4076" y="12442"/>
                    </a:cubicBezTo>
                    <a:cubicBezTo>
                      <a:pt x="4155" y="12450"/>
                      <a:pt x="4235" y="12376"/>
                      <a:pt x="4314" y="12376"/>
                    </a:cubicBezTo>
                    <a:cubicBezTo>
                      <a:pt x="4603" y="12376"/>
                      <a:pt x="4891" y="12417"/>
                      <a:pt x="5179" y="12442"/>
                    </a:cubicBezTo>
                    <a:cubicBezTo>
                      <a:pt x="5517" y="12533"/>
                      <a:pt x="5587" y="12434"/>
                      <a:pt x="5965" y="12508"/>
                    </a:cubicBezTo>
                    <a:cubicBezTo>
                      <a:pt x="6153" y="12747"/>
                      <a:pt x="6263" y="12747"/>
                      <a:pt x="6591" y="12830"/>
                    </a:cubicBezTo>
                    <a:cubicBezTo>
                      <a:pt x="7177" y="12789"/>
                      <a:pt x="7605" y="12731"/>
                      <a:pt x="8162" y="12640"/>
                    </a:cubicBezTo>
                    <a:cubicBezTo>
                      <a:pt x="8082" y="12599"/>
                      <a:pt x="7983" y="12566"/>
                      <a:pt x="7923" y="12508"/>
                    </a:cubicBezTo>
                    <a:cubicBezTo>
                      <a:pt x="7794" y="12392"/>
                      <a:pt x="7605" y="12120"/>
                      <a:pt x="7605" y="12120"/>
                    </a:cubicBezTo>
                    <a:cubicBezTo>
                      <a:pt x="7684" y="12079"/>
                      <a:pt x="7754" y="12021"/>
                      <a:pt x="7843" y="11988"/>
                    </a:cubicBezTo>
                    <a:cubicBezTo>
                      <a:pt x="7993" y="11930"/>
                      <a:pt x="8311" y="11856"/>
                      <a:pt x="8311" y="11856"/>
                    </a:cubicBezTo>
                    <a:cubicBezTo>
                      <a:pt x="8082" y="11558"/>
                      <a:pt x="8142" y="11757"/>
                      <a:pt x="8311" y="11468"/>
                    </a:cubicBezTo>
                    <a:cubicBezTo>
                      <a:pt x="8519" y="11104"/>
                      <a:pt x="8549" y="11212"/>
                      <a:pt x="9096" y="11137"/>
                    </a:cubicBezTo>
                    <a:cubicBezTo>
                      <a:pt x="9146" y="11071"/>
                      <a:pt x="9245" y="11022"/>
                      <a:pt x="9255" y="10947"/>
                    </a:cubicBezTo>
                    <a:cubicBezTo>
                      <a:pt x="9345" y="10039"/>
                      <a:pt x="8569" y="10105"/>
                      <a:pt x="7764" y="10031"/>
                    </a:cubicBezTo>
                    <a:cubicBezTo>
                      <a:pt x="7794" y="9833"/>
                      <a:pt x="7764" y="9626"/>
                      <a:pt x="7843" y="9445"/>
                    </a:cubicBezTo>
                    <a:cubicBezTo>
                      <a:pt x="7873" y="9371"/>
                      <a:pt x="8032" y="9379"/>
                      <a:pt x="8082" y="9313"/>
                    </a:cubicBezTo>
                    <a:cubicBezTo>
                      <a:pt x="8172" y="9197"/>
                      <a:pt x="8241" y="8925"/>
                      <a:pt x="8241" y="8925"/>
                    </a:cubicBezTo>
                    <a:cubicBezTo>
                      <a:pt x="8022" y="8388"/>
                      <a:pt x="8241" y="9057"/>
                      <a:pt x="8241" y="8537"/>
                    </a:cubicBezTo>
                    <a:cubicBezTo>
                      <a:pt x="8241" y="7876"/>
                      <a:pt x="8311" y="7620"/>
                      <a:pt x="7843" y="7232"/>
                    </a:cubicBezTo>
                    <a:cubicBezTo>
                      <a:pt x="7724" y="6927"/>
                      <a:pt x="7853" y="6762"/>
                      <a:pt x="7456" y="6646"/>
                    </a:cubicBezTo>
                    <a:cubicBezTo>
                      <a:pt x="7426" y="6365"/>
                      <a:pt x="7436" y="6076"/>
                      <a:pt x="7376" y="5796"/>
                    </a:cubicBezTo>
                    <a:cubicBezTo>
                      <a:pt x="7356" y="5721"/>
                      <a:pt x="7247" y="5680"/>
                      <a:pt x="7217" y="5606"/>
                    </a:cubicBezTo>
                    <a:cubicBezTo>
                      <a:pt x="7167" y="5498"/>
                      <a:pt x="7158" y="5383"/>
                      <a:pt x="7138" y="5275"/>
                    </a:cubicBezTo>
                    <a:cubicBezTo>
                      <a:pt x="7028" y="4739"/>
                      <a:pt x="7217" y="4912"/>
                      <a:pt x="6829" y="4689"/>
                    </a:cubicBezTo>
                    <a:cubicBezTo>
                      <a:pt x="6700" y="4384"/>
                      <a:pt x="6641" y="4161"/>
                      <a:pt x="6432" y="3905"/>
                    </a:cubicBezTo>
                    <a:cubicBezTo>
                      <a:pt x="6462" y="3798"/>
                      <a:pt x="6412" y="3657"/>
                      <a:pt x="6511" y="3583"/>
                    </a:cubicBezTo>
                    <a:cubicBezTo>
                      <a:pt x="6631" y="3500"/>
                      <a:pt x="6829" y="3558"/>
                      <a:pt x="6979" y="3517"/>
                    </a:cubicBezTo>
                    <a:cubicBezTo>
                      <a:pt x="7068" y="3492"/>
                      <a:pt x="7138" y="3426"/>
                      <a:pt x="7217" y="3385"/>
                    </a:cubicBezTo>
                    <a:cubicBezTo>
                      <a:pt x="7436" y="2856"/>
                      <a:pt x="7446" y="2724"/>
                      <a:pt x="8162" y="2609"/>
                    </a:cubicBezTo>
                    <a:cubicBezTo>
                      <a:pt x="8211" y="2477"/>
                      <a:pt x="8241" y="2336"/>
                      <a:pt x="8311" y="2212"/>
                    </a:cubicBezTo>
                    <a:cubicBezTo>
                      <a:pt x="8350" y="2146"/>
                      <a:pt x="8510" y="2089"/>
                      <a:pt x="8470" y="2023"/>
                    </a:cubicBezTo>
                    <a:cubicBezTo>
                      <a:pt x="8440" y="1965"/>
                      <a:pt x="8321" y="2064"/>
                      <a:pt x="8241" y="2089"/>
                    </a:cubicBezTo>
                    <a:cubicBezTo>
                      <a:pt x="8112" y="2064"/>
                      <a:pt x="7963" y="2072"/>
                      <a:pt x="7843" y="2023"/>
                    </a:cubicBezTo>
                    <a:cubicBezTo>
                      <a:pt x="7674" y="1956"/>
                      <a:pt x="7565" y="1783"/>
                      <a:pt x="7376" y="1758"/>
                    </a:cubicBezTo>
                    <a:cubicBezTo>
                      <a:pt x="6621" y="1651"/>
                      <a:pt x="7058" y="1709"/>
                      <a:pt x="6044" y="1626"/>
                    </a:cubicBezTo>
                    <a:cubicBezTo>
                      <a:pt x="6213" y="1222"/>
                      <a:pt x="6014" y="1271"/>
                      <a:pt x="6591" y="1172"/>
                    </a:cubicBezTo>
                    <a:cubicBezTo>
                      <a:pt x="6541" y="1106"/>
                      <a:pt x="6362" y="1032"/>
                      <a:pt x="6432" y="974"/>
                    </a:cubicBezTo>
                    <a:cubicBezTo>
                      <a:pt x="6541" y="883"/>
                      <a:pt x="6750" y="949"/>
                      <a:pt x="6899" y="908"/>
                    </a:cubicBezTo>
                    <a:cubicBezTo>
                      <a:pt x="7068" y="867"/>
                      <a:pt x="7207" y="768"/>
                      <a:pt x="7376" y="718"/>
                    </a:cubicBezTo>
                    <a:cubicBezTo>
                      <a:pt x="7406" y="652"/>
                      <a:pt x="7496" y="586"/>
                      <a:pt x="7456" y="520"/>
                    </a:cubicBezTo>
                    <a:cubicBezTo>
                      <a:pt x="7416" y="454"/>
                      <a:pt x="7297" y="470"/>
                      <a:pt x="7217" y="454"/>
                    </a:cubicBezTo>
                    <a:cubicBezTo>
                      <a:pt x="6591" y="305"/>
                      <a:pt x="7167" y="462"/>
                      <a:pt x="6670" y="322"/>
                    </a:cubicBezTo>
                    <a:cubicBezTo>
                      <a:pt x="6551" y="25"/>
                      <a:pt x="6412" y="0"/>
                      <a:pt x="6044" y="0"/>
                    </a:cubicBezTo>
                  </a:path>
                </a:pathLst>
              </a:custGeom>
              <a:solidFill>
                <a:srgbClr val="000066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666" name="Freeform 29"/>
              <p:cNvSpPr/>
              <p:nvPr/>
            </p:nvSpPr>
            <p:spPr bwMode="auto">
              <a:xfrm>
                <a:off x="469" y="177"/>
                <a:ext cx="1085" cy="1503"/>
              </a:xfrm>
              <a:custGeom>
                <a:avLst/>
                <a:gdLst>
                  <a:gd name="T0" fmla="*/ 629 w 1085"/>
                  <a:gd name="T1" fmla="*/ 45 h 1503"/>
                  <a:gd name="T2" fmla="*/ 529 w 1085"/>
                  <a:gd name="T3" fmla="*/ 167 h 1503"/>
                  <a:gd name="T4" fmla="*/ 473 w 1085"/>
                  <a:gd name="T5" fmla="*/ 136 h 1503"/>
                  <a:gd name="T6" fmla="*/ 464 w 1085"/>
                  <a:gd name="T7" fmla="*/ 174 h 1503"/>
                  <a:gd name="T8" fmla="*/ 437 w 1085"/>
                  <a:gd name="T9" fmla="*/ 249 h 1503"/>
                  <a:gd name="T10" fmla="*/ 529 w 1085"/>
                  <a:gd name="T11" fmla="*/ 340 h 1503"/>
                  <a:gd name="T12" fmla="*/ 464 w 1085"/>
                  <a:gd name="T13" fmla="*/ 416 h 1503"/>
                  <a:gd name="T14" fmla="*/ 473 w 1085"/>
                  <a:gd name="T15" fmla="*/ 453 h 1503"/>
                  <a:gd name="T16" fmla="*/ 510 w 1085"/>
                  <a:gd name="T17" fmla="*/ 560 h 1503"/>
                  <a:gd name="T18" fmla="*/ 437 w 1085"/>
                  <a:gd name="T19" fmla="*/ 636 h 1503"/>
                  <a:gd name="T20" fmla="*/ 620 w 1085"/>
                  <a:gd name="T21" fmla="*/ 704 h 1503"/>
                  <a:gd name="T22" fmla="*/ 592 w 1085"/>
                  <a:gd name="T23" fmla="*/ 801 h 1503"/>
                  <a:gd name="T24" fmla="*/ 482 w 1085"/>
                  <a:gd name="T25" fmla="*/ 945 h 1503"/>
                  <a:gd name="T26" fmla="*/ 391 w 1085"/>
                  <a:gd name="T27" fmla="*/ 1059 h 1503"/>
                  <a:gd name="T28" fmla="*/ 246 w 1085"/>
                  <a:gd name="T29" fmla="*/ 1149 h 1503"/>
                  <a:gd name="T30" fmla="*/ 237 w 1085"/>
                  <a:gd name="T31" fmla="*/ 1188 h 1503"/>
                  <a:gd name="T32" fmla="*/ 473 w 1085"/>
                  <a:gd name="T33" fmla="*/ 1278 h 1503"/>
                  <a:gd name="T34" fmla="*/ 337 w 1085"/>
                  <a:gd name="T35" fmla="*/ 1369 h 1503"/>
                  <a:gd name="T36" fmla="*/ 201 w 1085"/>
                  <a:gd name="T37" fmla="*/ 1331 h 1503"/>
                  <a:gd name="T38" fmla="*/ 128 w 1085"/>
                  <a:gd name="T39" fmla="*/ 1361 h 1503"/>
                  <a:gd name="T40" fmla="*/ 100 w 1085"/>
                  <a:gd name="T41" fmla="*/ 1407 h 1503"/>
                  <a:gd name="T42" fmla="*/ 192 w 1085"/>
                  <a:gd name="T43" fmla="*/ 1452 h 1503"/>
                  <a:gd name="T44" fmla="*/ 264 w 1085"/>
                  <a:gd name="T45" fmla="*/ 1429 h 1503"/>
                  <a:gd name="T46" fmla="*/ 473 w 1085"/>
                  <a:gd name="T47" fmla="*/ 1444 h 1503"/>
                  <a:gd name="T48" fmla="*/ 601 w 1085"/>
                  <a:gd name="T49" fmla="*/ 1444 h 1503"/>
                  <a:gd name="T50" fmla="*/ 765 w 1085"/>
                  <a:gd name="T51" fmla="*/ 1490 h 1503"/>
                  <a:gd name="T52" fmla="*/ 920 w 1085"/>
                  <a:gd name="T53" fmla="*/ 1452 h 1503"/>
                  <a:gd name="T54" fmla="*/ 910 w 1085"/>
                  <a:gd name="T55" fmla="*/ 1392 h 1503"/>
                  <a:gd name="T56" fmla="*/ 965 w 1085"/>
                  <a:gd name="T57" fmla="*/ 1331 h 1503"/>
                  <a:gd name="T58" fmla="*/ 1074 w 1085"/>
                  <a:gd name="T59" fmla="*/ 1271 h 1503"/>
                  <a:gd name="T60" fmla="*/ 910 w 1085"/>
                  <a:gd name="T61" fmla="*/ 1097 h 1503"/>
                  <a:gd name="T62" fmla="*/ 957 w 1085"/>
                  <a:gd name="T63" fmla="*/ 1036 h 1503"/>
                  <a:gd name="T64" fmla="*/ 910 w 1085"/>
                  <a:gd name="T65" fmla="*/ 840 h 1503"/>
                  <a:gd name="T66" fmla="*/ 856 w 1085"/>
                  <a:gd name="T67" fmla="*/ 673 h 1503"/>
                  <a:gd name="T68" fmla="*/ 829 w 1085"/>
                  <a:gd name="T69" fmla="*/ 613 h 1503"/>
                  <a:gd name="T70" fmla="*/ 747 w 1085"/>
                  <a:gd name="T71" fmla="*/ 453 h 1503"/>
                  <a:gd name="T72" fmla="*/ 810 w 1085"/>
                  <a:gd name="T73" fmla="*/ 408 h 1503"/>
                  <a:gd name="T74" fmla="*/ 947 w 1085"/>
                  <a:gd name="T75" fmla="*/ 303 h 1503"/>
                  <a:gd name="T76" fmla="*/ 983 w 1085"/>
                  <a:gd name="T77" fmla="*/ 235 h 1503"/>
                  <a:gd name="T78" fmla="*/ 910 w 1085"/>
                  <a:gd name="T79" fmla="*/ 235 h 1503"/>
                  <a:gd name="T80" fmla="*/ 702 w 1085"/>
                  <a:gd name="T81" fmla="*/ 189 h 1503"/>
                  <a:gd name="T82" fmla="*/ 747 w 1085"/>
                  <a:gd name="T83" fmla="*/ 113 h 1503"/>
                  <a:gd name="T84" fmla="*/ 856 w 1085"/>
                  <a:gd name="T85" fmla="*/ 84 h 1503"/>
                  <a:gd name="T86" fmla="*/ 838 w 1085"/>
                  <a:gd name="T87" fmla="*/ 53 h 1503"/>
                  <a:gd name="T88" fmla="*/ 702 w 1085"/>
                  <a:gd name="T89" fmla="*/ 0 h 150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85"/>
                  <a:gd name="T136" fmla="*/ 0 h 1503"/>
                  <a:gd name="T137" fmla="*/ 1085 w 1085"/>
                  <a:gd name="T138" fmla="*/ 1503 h 150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85" h="1503">
                    <a:moveTo>
                      <a:pt x="702" y="0"/>
                    </a:moveTo>
                    <a:cubicBezTo>
                      <a:pt x="680" y="28"/>
                      <a:pt x="661" y="28"/>
                      <a:pt x="629" y="45"/>
                    </a:cubicBezTo>
                    <a:cubicBezTo>
                      <a:pt x="617" y="74"/>
                      <a:pt x="580" y="104"/>
                      <a:pt x="546" y="113"/>
                    </a:cubicBezTo>
                    <a:cubicBezTo>
                      <a:pt x="540" y="131"/>
                      <a:pt x="548" y="157"/>
                      <a:pt x="529" y="167"/>
                    </a:cubicBezTo>
                    <a:cubicBezTo>
                      <a:pt x="518" y="173"/>
                      <a:pt x="504" y="162"/>
                      <a:pt x="492" y="159"/>
                    </a:cubicBezTo>
                    <a:cubicBezTo>
                      <a:pt x="486" y="152"/>
                      <a:pt x="481" y="142"/>
                      <a:pt x="473" y="136"/>
                    </a:cubicBezTo>
                    <a:cubicBezTo>
                      <a:pt x="466" y="131"/>
                      <a:pt x="449" y="121"/>
                      <a:pt x="447" y="129"/>
                    </a:cubicBezTo>
                    <a:cubicBezTo>
                      <a:pt x="443" y="144"/>
                      <a:pt x="445" y="169"/>
                      <a:pt x="464" y="174"/>
                    </a:cubicBezTo>
                    <a:cubicBezTo>
                      <a:pt x="507" y="185"/>
                      <a:pt x="482" y="179"/>
                      <a:pt x="538" y="189"/>
                    </a:cubicBezTo>
                    <a:cubicBezTo>
                      <a:pt x="524" y="258"/>
                      <a:pt x="523" y="241"/>
                      <a:pt x="437" y="249"/>
                    </a:cubicBezTo>
                    <a:cubicBezTo>
                      <a:pt x="374" y="267"/>
                      <a:pt x="382" y="270"/>
                      <a:pt x="374" y="333"/>
                    </a:cubicBezTo>
                    <a:cubicBezTo>
                      <a:pt x="426" y="336"/>
                      <a:pt x="478" y="333"/>
                      <a:pt x="529" y="340"/>
                    </a:cubicBezTo>
                    <a:cubicBezTo>
                      <a:pt x="543" y="342"/>
                      <a:pt x="495" y="340"/>
                      <a:pt x="482" y="348"/>
                    </a:cubicBezTo>
                    <a:cubicBezTo>
                      <a:pt x="459" y="360"/>
                      <a:pt x="472" y="394"/>
                      <a:pt x="464" y="416"/>
                    </a:cubicBezTo>
                    <a:cubicBezTo>
                      <a:pt x="460" y="425"/>
                      <a:pt x="447" y="439"/>
                      <a:pt x="447" y="439"/>
                    </a:cubicBezTo>
                    <a:cubicBezTo>
                      <a:pt x="469" y="365"/>
                      <a:pt x="450" y="441"/>
                      <a:pt x="473" y="453"/>
                    </a:cubicBezTo>
                    <a:cubicBezTo>
                      <a:pt x="486" y="460"/>
                      <a:pt x="504" y="458"/>
                      <a:pt x="519" y="461"/>
                    </a:cubicBezTo>
                    <a:cubicBezTo>
                      <a:pt x="529" y="484"/>
                      <a:pt x="525" y="541"/>
                      <a:pt x="510" y="560"/>
                    </a:cubicBezTo>
                    <a:cubicBezTo>
                      <a:pt x="498" y="575"/>
                      <a:pt x="456" y="590"/>
                      <a:pt x="456" y="590"/>
                    </a:cubicBezTo>
                    <a:cubicBezTo>
                      <a:pt x="450" y="605"/>
                      <a:pt x="419" y="631"/>
                      <a:pt x="437" y="636"/>
                    </a:cubicBezTo>
                    <a:cubicBezTo>
                      <a:pt x="503" y="655"/>
                      <a:pt x="473" y="647"/>
                      <a:pt x="529" y="658"/>
                    </a:cubicBezTo>
                    <a:cubicBezTo>
                      <a:pt x="555" y="692"/>
                      <a:pt x="570" y="695"/>
                      <a:pt x="620" y="704"/>
                    </a:cubicBezTo>
                    <a:cubicBezTo>
                      <a:pt x="577" y="755"/>
                      <a:pt x="603" y="743"/>
                      <a:pt x="555" y="756"/>
                    </a:cubicBezTo>
                    <a:cubicBezTo>
                      <a:pt x="525" y="796"/>
                      <a:pt x="547" y="791"/>
                      <a:pt x="592" y="801"/>
                    </a:cubicBezTo>
                    <a:cubicBezTo>
                      <a:pt x="587" y="838"/>
                      <a:pt x="569" y="888"/>
                      <a:pt x="583" y="923"/>
                    </a:cubicBezTo>
                    <a:cubicBezTo>
                      <a:pt x="564" y="966"/>
                      <a:pt x="534" y="951"/>
                      <a:pt x="482" y="945"/>
                    </a:cubicBezTo>
                    <a:cubicBezTo>
                      <a:pt x="435" y="919"/>
                      <a:pt x="389" y="937"/>
                      <a:pt x="346" y="960"/>
                    </a:cubicBezTo>
                    <a:cubicBezTo>
                      <a:pt x="372" y="992"/>
                      <a:pt x="377" y="1024"/>
                      <a:pt x="391" y="1059"/>
                    </a:cubicBezTo>
                    <a:cubicBezTo>
                      <a:pt x="353" y="1080"/>
                      <a:pt x="335" y="1111"/>
                      <a:pt x="309" y="1142"/>
                    </a:cubicBezTo>
                    <a:cubicBezTo>
                      <a:pt x="297" y="1156"/>
                      <a:pt x="267" y="1146"/>
                      <a:pt x="246" y="1149"/>
                    </a:cubicBezTo>
                    <a:cubicBezTo>
                      <a:pt x="237" y="1154"/>
                      <a:pt x="220" y="1156"/>
                      <a:pt x="218" y="1165"/>
                    </a:cubicBezTo>
                    <a:cubicBezTo>
                      <a:pt x="216" y="1173"/>
                      <a:pt x="232" y="1179"/>
                      <a:pt x="237" y="1188"/>
                    </a:cubicBezTo>
                    <a:cubicBezTo>
                      <a:pt x="260" y="1231"/>
                      <a:pt x="248" y="1227"/>
                      <a:pt x="309" y="1240"/>
                    </a:cubicBezTo>
                    <a:cubicBezTo>
                      <a:pt x="349" y="1289"/>
                      <a:pt x="396" y="1273"/>
                      <a:pt x="473" y="1278"/>
                    </a:cubicBezTo>
                    <a:cubicBezTo>
                      <a:pt x="434" y="1301"/>
                      <a:pt x="429" y="1314"/>
                      <a:pt x="419" y="1353"/>
                    </a:cubicBezTo>
                    <a:cubicBezTo>
                      <a:pt x="381" y="1344"/>
                      <a:pt x="369" y="1351"/>
                      <a:pt x="337" y="1369"/>
                    </a:cubicBezTo>
                    <a:cubicBezTo>
                      <a:pt x="279" y="1352"/>
                      <a:pt x="320" y="1327"/>
                      <a:pt x="255" y="1308"/>
                    </a:cubicBezTo>
                    <a:cubicBezTo>
                      <a:pt x="231" y="1315"/>
                      <a:pt x="219" y="1316"/>
                      <a:pt x="201" y="1331"/>
                    </a:cubicBezTo>
                    <a:cubicBezTo>
                      <a:pt x="193" y="1338"/>
                      <a:pt x="192" y="1350"/>
                      <a:pt x="182" y="1353"/>
                    </a:cubicBezTo>
                    <a:cubicBezTo>
                      <a:pt x="166" y="1360"/>
                      <a:pt x="147" y="1358"/>
                      <a:pt x="128" y="1361"/>
                    </a:cubicBezTo>
                    <a:cubicBezTo>
                      <a:pt x="122" y="1369"/>
                      <a:pt x="114" y="1375"/>
                      <a:pt x="110" y="1384"/>
                    </a:cubicBezTo>
                    <a:cubicBezTo>
                      <a:pt x="105" y="1392"/>
                      <a:pt x="107" y="1401"/>
                      <a:pt x="100" y="1407"/>
                    </a:cubicBezTo>
                    <a:cubicBezTo>
                      <a:pt x="81" y="1423"/>
                      <a:pt x="27" y="1422"/>
                      <a:pt x="0" y="1429"/>
                    </a:cubicBezTo>
                    <a:cubicBezTo>
                      <a:pt x="62" y="1446"/>
                      <a:pt x="129" y="1435"/>
                      <a:pt x="192" y="1452"/>
                    </a:cubicBezTo>
                    <a:cubicBezTo>
                      <a:pt x="226" y="1472"/>
                      <a:pt x="267" y="1503"/>
                      <a:pt x="319" y="1460"/>
                    </a:cubicBezTo>
                    <a:cubicBezTo>
                      <a:pt x="334" y="1447"/>
                      <a:pt x="264" y="1429"/>
                      <a:pt x="264" y="1429"/>
                    </a:cubicBezTo>
                    <a:cubicBezTo>
                      <a:pt x="321" y="1399"/>
                      <a:pt x="385" y="1412"/>
                      <a:pt x="447" y="1429"/>
                    </a:cubicBezTo>
                    <a:cubicBezTo>
                      <a:pt x="456" y="1434"/>
                      <a:pt x="463" y="1443"/>
                      <a:pt x="473" y="1444"/>
                    </a:cubicBezTo>
                    <a:cubicBezTo>
                      <a:pt x="482" y="1445"/>
                      <a:pt x="492" y="1437"/>
                      <a:pt x="501" y="1437"/>
                    </a:cubicBezTo>
                    <a:cubicBezTo>
                      <a:pt x="534" y="1437"/>
                      <a:pt x="568" y="1442"/>
                      <a:pt x="601" y="1444"/>
                    </a:cubicBezTo>
                    <a:cubicBezTo>
                      <a:pt x="640" y="1455"/>
                      <a:pt x="649" y="1444"/>
                      <a:pt x="692" y="1452"/>
                    </a:cubicBezTo>
                    <a:cubicBezTo>
                      <a:pt x="714" y="1480"/>
                      <a:pt x="727" y="1480"/>
                      <a:pt x="765" y="1490"/>
                    </a:cubicBezTo>
                    <a:cubicBezTo>
                      <a:pt x="833" y="1485"/>
                      <a:pt x="883" y="1478"/>
                      <a:pt x="947" y="1467"/>
                    </a:cubicBezTo>
                    <a:cubicBezTo>
                      <a:pt x="938" y="1463"/>
                      <a:pt x="927" y="1459"/>
                      <a:pt x="920" y="1452"/>
                    </a:cubicBezTo>
                    <a:cubicBezTo>
                      <a:pt x="905" y="1439"/>
                      <a:pt x="883" y="1407"/>
                      <a:pt x="883" y="1407"/>
                    </a:cubicBezTo>
                    <a:cubicBezTo>
                      <a:pt x="892" y="1402"/>
                      <a:pt x="900" y="1396"/>
                      <a:pt x="910" y="1392"/>
                    </a:cubicBezTo>
                    <a:cubicBezTo>
                      <a:pt x="928" y="1385"/>
                      <a:pt x="965" y="1376"/>
                      <a:pt x="965" y="1376"/>
                    </a:cubicBezTo>
                    <a:cubicBezTo>
                      <a:pt x="938" y="1342"/>
                      <a:pt x="945" y="1365"/>
                      <a:pt x="965" y="1331"/>
                    </a:cubicBezTo>
                    <a:cubicBezTo>
                      <a:pt x="989" y="1289"/>
                      <a:pt x="992" y="1302"/>
                      <a:pt x="1056" y="1293"/>
                    </a:cubicBezTo>
                    <a:cubicBezTo>
                      <a:pt x="1062" y="1285"/>
                      <a:pt x="1073" y="1280"/>
                      <a:pt x="1074" y="1271"/>
                    </a:cubicBezTo>
                    <a:cubicBezTo>
                      <a:pt x="1085" y="1166"/>
                      <a:pt x="995" y="1173"/>
                      <a:pt x="901" y="1165"/>
                    </a:cubicBezTo>
                    <a:cubicBezTo>
                      <a:pt x="905" y="1142"/>
                      <a:pt x="901" y="1118"/>
                      <a:pt x="910" y="1097"/>
                    </a:cubicBezTo>
                    <a:cubicBezTo>
                      <a:pt x="914" y="1088"/>
                      <a:pt x="932" y="1089"/>
                      <a:pt x="938" y="1081"/>
                    </a:cubicBezTo>
                    <a:cubicBezTo>
                      <a:pt x="949" y="1068"/>
                      <a:pt x="957" y="1036"/>
                      <a:pt x="957" y="1036"/>
                    </a:cubicBezTo>
                    <a:cubicBezTo>
                      <a:pt x="931" y="974"/>
                      <a:pt x="957" y="1052"/>
                      <a:pt x="957" y="991"/>
                    </a:cubicBezTo>
                    <a:cubicBezTo>
                      <a:pt x="957" y="914"/>
                      <a:pt x="965" y="885"/>
                      <a:pt x="910" y="840"/>
                    </a:cubicBezTo>
                    <a:cubicBezTo>
                      <a:pt x="897" y="804"/>
                      <a:pt x="912" y="785"/>
                      <a:pt x="865" y="772"/>
                    </a:cubicBezTo>
                    <a:cubicBezTo>
                      <a:pt x="862" y="739"/>
                      <a:pt x="863" y="705"/>
                      <a:pt x="856" y="673"/>
                    </a:cubicBezTo>
                    <a:cubicBezTo>
                      <a:pt x="854" y="664"/>
                      <a:pt x="841" y="660"/>
                      <a:pt x="838" y="651"/>
                    </a:cubicBezTo>
                    <a:cubicBezTo>
                      <a:pt x="832" y="638"/>
                      <a:pt x="831" y="625"/>
                      <a:pt x="829" y="613"/>
                    </a:cubicBezTo>
                    <a:cubicBezTo>
                      <a:pt x="816" y="550"/>
                      <a:pt x="838" y="570"/>
                      <a:pt x="793" y="544"/>
                    </a:cubicBezTo>
                    <a:cubicBezTo>
                      <a:pt x="778" y="509"/>
                      <a:pt x="771" y="483"/>
                      <a:pt x="747" y="453"/>
                    </a:cubicBezTo>
                    <a:cubicBezTo>
                      <a:pt x="750" y="441"/>
                      <a:pt x="744" y="425"/>
                      <a:pt x="756" y="416"/>
                    </a:cubicBezTo>
                    <a:cubicBezTo>
                      <a:pt x="770" y="406"/>
                      <a:pt x="793" y="413"/>
                      <a:pt x="810" y="408"/>
                    </a:cubicBezTo>
                    <a:cubicBezTo>
                      <a:pt x="820" y="406"/>
                      <a:pt x="829" y="398"/>
                      <a:pt x="838" y="393"/>
                    </a:cubicBezTo>
                    <a:cubicBezTo>
                      <a:pt x="863" y="332"/>
                      <a:pt x="864" y="316"/>
                      <a:pt x="947" y="303"/>
                    </a:cubicBezTo>
                    <a:cubicBezTo>
                      <a:pt x="953" y="288"/>
                      <a:pt x="957" y="271"/>
                      <a:pt x="965" y="257"/>
                    </a:cubicBezTo>
                    <a:cubicBezTo>
                      <a:pt x="969" y="249"/>
                      <a:pt x="988" y="243"/>
                      <a:pt x="983" y="235"/>
                    </a:cubicBezTo>
                    <a:cubicBezTo>
                      <a:pt x="980" y="228"/>
                      <a:pt x="966" y="240"/>
                      <a:pt x="957" y="243"/>
                    </a:cubicBezTo>
                    <a:cubicBezTo>
                      <a:pt x="942" y="240"/>
                      <a:pt x="924" y="241"/>
                      <a:pt x="910" y="235"/>
                    </a:cubicBezTo>
                    <a:cubicBezTo>
                      <a:pt x="891" y="227"/>
                      <a:pt x="878" y="207"/>
                      <a:pt x="856" y="204"/>
                    </a:cubicBezTo>
                    <a:cubicBezTo>
                      <a:pt x="769" y="192"/>
                      <a:pt x="819" y="199"/>
                      <a:pt x="702" y="189"/>
                    </a:cubicBezTo>
                    <a:cubicBezTo>
                      <a:pt x="721" y="142"/>
                      <a:pt x="698" y="148"/>
                      <a:pt x="765" y="136"/>
                    </a:cubicBezTo>
                    <a:cubicBezTo>
                      <a:pt x="759" y="129"/>
                      <a:pt x="738" y="120"/>
                      <a:pt x="747" y="113"/>
                    </a:cubicBezTo>
                    <a:cubicBezTo>
                      <a:pt x="759" y="103"/>
                      <a:pt x="783" y="110"/>
                      <a:pt x="801" y="106"/>
                    </a:cubicBezTo>
                    <a:cubicBezTo>
                      <a:pt x="820" y="101"/>
                      <a:pt x="837" y="89"/>
                      <a:pt x="856" y="84"/>
                    </a:cubicBezTo>
                    <a:cubicBezTo>
                      <a:pt x="860" y="76"/>
                      <a:pt x="870" y="68"/>
                      <a:pt x="865" y="61"/>
                    </a:cubicBezTo>
                    <a:cubicBezTo>
                      <a:pt x="861" y="53"/>
                      <a:pt x="847" y="55"/>
                      <a:pt x="838" y="53"/>
                    </a:cubicBezTo>
                    <a:cubicBezTo>
                      <a:pt x="765" y="36"/>
                      <a:pt x="832" y="54"/>
                      <a:pt x="774" y="38"/>
                    </a:cubicBezTo>
                    <a:cubicBezTo>
                      <a:pt x="760" y="3"/>
                      <a:pt x="744" y="0"/>
                      <a:pt x="702" y="0"/>
                    </a:cubicBezTo>
                  </a:path>
                </a:pathLst>
              </a:custGeom>
              <a:noFill/>
              <a:ln w="26988" cap="rnd">
                <a:solidFill>
                  <a:srgbClr val="CC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2667" name="Group 33"/>
            <p:cNvGrpSpPr/>
            <p:nvPr/>
          </p:nvGrpSpPr>
          <p:grpSpPr bwMode="auto">
            <a:xfrm>
              <a:off x="5175" y="2619"/>
              <a:ext cx="400" cy="372"/>
              <a:chOff x="5175" y="2619"/>
              <a:chExt cx="400" cy="372"/>
            </a:xfrm>
          </p:grpSpPr>
          <p:sp>
            <p:nvSpPr>
              <p:cNvPr id="112668" name="Freeform 31"/>
              <p:cNvSpPr/>
              <p:nvPr/>
            </p:nvSpPr>
            <p:spPr bwMode="auto">
              <a:xfrm>
                <a:off x="5175" y="2619"/>
                <a:ext cx="400" cy="372"/>
              </a:xfrm>
              <a:custGeom>
                <a:avLst/>
                <a:gdLst>
                  <a:gd name="T0" fmla="*/ 394 w 1721"/>
                  <a:gd name="T1" fmla="*/ 76 h 1602"/>
                  <a:gd name="T2" fmla="*/ 371 w 1721"/>
                  <a:gd name="T3" fmla="*/ 151 h 1602"/>
                  <a:gd name="T4" fmla="*/ 364 w 1721"/>
                  <a:gd name="T5" fmla="*/ 173 h 1602"/>
                  <a:gd name="T6" fmla="*/ 318 w 1721"/>
                  <a:gd name="T7" fmla="*/ 189 h 1602"/>
                  <a:gd name="T8" fmla="*/ 295 w 1721"/>
                  <a:gd name="T9" fmla="*/ 196 h 1602"/>
                  <a:gd name="T10" fmla="*/ 204 w 1721"/>
                  <a:gd name="T11" fmla="*/ 287 h 1602"/>
                  <a:gd name="T12" fmla="*/ 167 w 1721"/>
                  <a:gd name="T13" fmla="*/ 287 h 1602"/>
                  <a:gd name="T14" fmla="*/ 144 w 1721"/>
                  <a:gd name="T15" fmla="*/ 272 h 1602"/>
                  <a:gd name="T16" fmla="*/ 136 w 1721"/>
                  <a:gd name="T17" fmla="*/ 173 h 1602"/>
                  <a:gd name="T18" fmla="*/ 61 w 1721"/>
                  <a:gd name="T19" fmla="*/ 159 h 1602"/>
                  <a:gd name="T20" fmla="*/ 38 w 1721"/>
                  <a:gd name="T21" fmla="*/ 83 h 1602"/>
                  <a:gd name="T22" fmla="*/ 91 w 1721"/>
                  <a:gd name="T23" fmla="*/ 53 h 1602"/>
                  <a:gd name="T24" fmla="*/ 136 w 1721"/>
                  <a:gd name="T25" fmla="*/ 31 h 1602"/>
                  <a:gd name="T26" fmla="*/ 258 w 1721"/>
                  <a:gd name="T27" fmla="*/ 45 h 1602"/>
                  <a:gd name="T28" fmla="*/ 303 w 1721"/>
                  <a:gd name="T29" fmla="*/ 60 h 1602"/>
                  <a:gd name="T30" fmla="*/ 318 w 1721"/>
                  <a:gd name="T31" fmla="*/ 128 h 1602"/>
                  <a:gd name="T32" fmla="*/ 341 w 1721"/>
                  <a:gd name="T33" fmla="*/ 113 h 1602"/>
                  <a:gd name="T34" fmla="*/ 387 w 1721"/>
                  <a:gd name="T35" fmla="*/ 76 h 1602"/>
                  <a:gd name="T36" fmla="*/ 394 w 1721"/>
                  <a:gd name="T37" fmla="*/ 76 h 16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21"/>
                  <a:gd name="T58" fmla="*/ 0 h 1602"/>
                  <a:gd name="T59" fmla="*/ 1721 w 1721"/>
                  <a:gd name="T60" fmla="*/ 1602 h 16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21" h="1602">
                    <a:moveTo>
                      <a:pt x="1696" y="326"/>
                    </a:moveTo>
                    <a:cubicBezTo>
                      <a:pt x="1639" y="727"/>
                      <a:pt x="1717" y="421"/>
                      <a:pt x="1597" y="652"/>
                    </a:cubicBezTo>
                    <a:cubicBezTo>
                      <a:pt x="1581" y="681"/>
                      <a:pt x="1593" y="727"/>
                      <a:pt x="1564" y="747"/>
                    </a:cubicBezTo>
                    <a:cubicBezTo>
                      <a:pt x="1506" y="788"/>
                      <a:pt x="1436" y="793"/>
                      <a:pt x="1370" y="813"/>
                    </a:cubicBezTo>
                    <a:cubicBezTo>
                      <a:pt x="1337" y="826"/>
                      <a:pt x="1271" y="846"/>
                      <a:pt x="1271" y="846"/>
                    </a:cubicBezTo>
                    <a:cubicBezTo>
                      <a:pt x="1143" y="1044"/>
                      <a:pt x="1102" y="1164"/>
                      <a:pt x="879" y="1238"/>
                    </a:cubicBezTo>
                    <a:cubicBezTo>
                      <a:pt x="763" y="1602"/>
                      <a:pt x="838" y="1387"/>
                      <a:pt x="718" y="1238"/>
                    </a:cubicBezTo>
                    <a:cubicBezTo>
                      <a:pt x="693" y="1210"/>
                      <a:pt x="652" y="1193"/>
                      <a:pt x="619" y="1172"/>
                    </a:cubicBezTo>
                    <a:cubicBezTo>
                      <a:pt x="644" y="1061"/>
                      <a:pt x="685" y="846"/>
                      <a:pt x="586" y="747"/>
                    </a:cubicBezTo>
                    <a:cubicBezTo>
                      <a:pt x="508" y="669"/>
                      <a:pt x="371" y="702"/>
                      <a:pt x="264" y="685"/>
                    </a:cubicBezTo>
                    <a:cubicBezTo>
                      <a:pt x="25" y="528"/>
                      <a:pt x="0" y="594"/>
                      <a:pt x="165" y="359"/>
                    </a:cubicBezTo>
                    <a:cubicBezTo>
                      <a:pt x="223" y="66"/>
                      <a:pt x="128" y="256"/>
                      <a:pt x="392" y="227"/>
                    </a:cubicBezTo>
                    <a:cubicBezTo>
                      <a:pt x="462" y="219"/>
                      <a:pt x="516" y="153"/>
                      <a:pt x="586" y="132"/>
                    </a:cubicBezTo>
                    <a:cubicBezTo>
                      <a:pt x="784" y="0"/>
                      <a:pt x="912" y="132"/>
                      <a:pt x="1110" y="194"/>
                    </a:cubicBezTo>
                    <a:cubicBezTo>
                      <a:pt x="1176" y="215"/>
                      <a:pt x="1304" y="260"/>
                      <a:pt x="1304" y="260"/>
                    </a:cubicBezTo>
                    <a:cubicBezTo>
                      <a:pt x="1337" y="355"/>
                      <a:pt x="1300" y="483"/>
                      <a:pt x="1370" y="553"/>
                    </a:cubicBezTo>
                    <a:cubicBezTo>
                      <a:pt x="1399" y="582"/>
                      <a:pt x="1440" y="512"/>
                      <a:pt x="1469" y="487"/>
                    </a:cubicBezTo>
                    <a:cubicBezTo>
                      <a:pt x="1721" y="277"/>
                      <a:pt x="1412" y="491"/>
                      <a:pt x="1663" y="326"/>
                    </a:cubicBezTo>
                    <a:cubicBezTo>
                      <a:pt x="1709" y="458"/>
                      <a:pt x="1696" y="458"/>
                      <a:pt x="1696" y="326"/>
                    </a:cubicBezTo>
                  </a:path>
                </a:pathLst>
              </a:custGeom>
              <a:solidFill>
                <a:srgbClr val="000066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669" name="Freeform 32"/>
              <p:cNvSpPr/>
              <p:nvPr/>
            </p:nvSpPr>
            <p:spPr bwMode="auto">
              <a:xfrm>
                <a:off x="5175" y="2619"/>
                <a:ext cx="400" cy="372"/>
              </a:xfrm>
              <a:custGeom>
                <a:avLst/>
                <a:gdLst>
                  <a:gd name="T0" fmla="*/ 394 w 400"/>
                  <a:gd name="T1" fmla="*/ 76 h 372"/>
                  <a:gd name="T2" fmla="*/ 371 w 400"/>
                  <a:gd name="T3" fmla="*/ 152 h 372"/>
                  <a:gd name="T4" fmla="*/ 363 w 400"/>
                  <a:gd name="T5" fmla="*/ 174 h 372"/>
                  <a:gd name="T6" fmla="*/ 318 w 400"/>
                  <a:gd name="T7" fmla="*/ 189 h 372"/>
                  <a:gd name="T8" fmla="*/ 295 w 400"/>
                  <a:gd name="T9" fmla="*/ 197 h 372"/>
                  <a:gd name="T10" fmla="*/ 204 w 400"/>
                  <a:gd name="T11" fmla="*/ 288 h 372"/>
                  <a:gd name="T12" fmla="*/ 167 w 400"/>
                  <a:gd name="T13" fmla="*/ 288 h 372"/>
                  <a:gd name="T14" fmla="*/ 144 w 400"/>
                  <a:gd name="T15" fmla="*/ 272 h 372"/>
                  <a:gd name="T16" fmla="*/ 136 w 400"/>
                  <a:gd name="T17" fmla="*/ 174 h 372"/>
                  <a:gd name="T18" fmla="*/ 62 w 400"/>
                  <a:gd name="T19" fmla="*/ 159 h 372"/>
                  <a:gd name="T20" fmla="*/ 39 w 400"/>
                  <a:gd name="T21" fmla="*/ 84 h 372"/>
                  <a:gd name="T22" fmla="*/ 91 w 400"/>
                  <a:gd name="T23" fmla="*/ 53 h 372"/>
                  <a:gd name="T24" fmla="*/ 136 w 400"/>
                  <a:gd name="T25" fmla="*/ 31 h 372"/>
                  <a:gd name="T26" fmla="*/ 258 w 400"/>
                  <a:gd name="T27" fmla="*/ 45 h 372"/>
                  <a:gd name="T28" fmla="*/ 303 w 400"/>
                  <a:gd name="T29" fmla="*/ 61 h 372"/>
                  <a:gd name="T30" fmla="*/ 318 w 400"/>
                  <a:gd name="T31" fmla="*/ 129 h 372"/>
                  <a:gd name="T32" fmla="*/ 341 w 400"/>
                  <a:gd name="T33" fmla="*/ 113 h 372"/>
                  <a:gd name="T34" fmla="*/ 386 w 400"/>
                  <a:gd name="T35" fmla="*/ 76 h 372"/>
                  <a:gd name="T36" fmla="*/ 394 w 400"/>
                  <a:gd name="T37" fmla="*/ 76 h 3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00"/>
                  <a:gd name="T58" fmla="*/ 0 h 372"/>
                  <a:gd name="T59" fmla="*/ 400 w 400"/>
                  <a:gd name="T60" fmla="*/ 372 h 3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00" h="372">
                    <a:moveTo>
                      <a:pt x="394" y="76"/>
                    </a:moveTo>
                    <a:cubicBezTo>
                      <a:pt x="381" y="169"/>
                      <a:pt x="399" y="98"/>
                      <a:pt x="371" y="152"/>
                    </a:cubicBezTo>
                    <a:cubicBezTo>
                      <a:pt x="367" y="158"/>
                      <a:pt x="370" y="169"/>
                      <a:pt x="363" y="174"/>
                    </a:cubicBezTo>
                    <a:cubicBezTo>
                      <a:pt x="350" y="183"/>
                      <a:pt x="334" y="184"/>
                      <a:pt x="318" y="189"/>
                    </a:cubicBezTo>
                    <a:cubicBezTo>
                      <a:pt x="311" y="192"/>
                      <a:pt x="295" y="197"/>
                      <a:pt x="295" y="197"/>
                    </a:cubicBezTo>
                    <a:cubicBezTo>
                      <a:pt x="266" y="243"/>
                      <a:pt x="256" y="270"/>
                      <a:pt x="204" y="288"/>
                    </a:cubicBezTo>
                    <a:cubicBezTo>
                      <a:pt x="177" y="372"/>
                      <a:pt x="195" y="322"/>
                      <a:pt x="167" y="288"/>
                    </a:cubicBezTo>
                    <a:cubicBezTo>
                      <a:pt x="161" y="281"/>
                      <a:pt x="152" y="277"/>
                      <a:pt x="144" y="272"/>
                    </a:cubicBezTo>
                    <a:cubicBezTo>
                      <a:pt x="150" y="247"/>
                      <a:pt x="159" y="197"/>
                      <a:pt x="136" y="174"/>
                    </a:cubicBezTo>
                    <a:cubicBezTo>
                      <a:pt x="118" y="156"/>
                      <a:pt x="86" y="163"/>
                      <a:pt x="62" y="159"/>
                    </a:cubicBezTo>
                    <a:cubicBezTo>
                      <a:pt x="6" y="123"/>
                      <a:pt x="0" y="138"/>
                      <a:pt x="39" y="84"/>
                    </a:cubicBezTo>
                    <a:cubicBezTo>
                      <a:pt x="52" y="16"/>
                      <a:pt x="30" y="60"/>
                      <a:pt x="91" y="53"/>
                    </a:cubicBezTo>
                    <a:cubicBezTo>
                      <a:pt x="108" y="51"/>
                      <a:pt x="120" y="36"/>
                      <a:pt x="136" y="31"/>
                    </a:cubicBezTo>
                    <a:cubicBezTo>
                      <a:pt x="182" y="0"/>
                      <a:pt x="212" y="31"/>
                      <a:pt x="258" y="45"/>
                    </a:cubicBezTo>
                    <a:cubicBezTo>
                      <a:pt x="273" y="50"/>
                      <a:pt x="303" y="61"/>
                      <a:pt x="303" y="61"/>
                    </a:cubicBezTo>
                    <a:cubicBezTo>
                      <a:pt x="311" y="83"/>
                      <a:pt x="302" y="112"/>
                      <a:pt x="318" y="129"/>
                    </a:cubicBezTo>
                    <a:cubicBezTo>
                      <a:pt x="325" y="135"/>
                      <a:pt x="335" y="119"/>
                      <a:pt x="341" y="113"/>
                    </a:cubicBezTo>
                    <a:cubicBezTo>
                      <a:pt x="400" y="65"/>
                      <a:pt x="328" y="114"/>
                      <a:pt x="386" y="76"/>
                    </a:cubicBezTo>
                    <a:cubicBezTo>
                      <a:pt x="397" y="107"/>
                      <a:pt x="394" y="107"/>
                      <a:pt x="394" y="76"/>
                    </a:cubicBezTo>
                  </a:path>
                </a:pathLst>
              </a:custGeom>
              <a:noFill/>
              <a:ln w="19050" cap="rnd">
                <a:solidFill>
                  <a:srgbClr val="CC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2670" name="Group 36"/>
            <p:cNvGrpSpPr/>
            <p:nvPr/>
          </p:nvGrpSpPr>
          <p:grpSpPr bwMode="auto">
            <a:xfrm>
              <a:off x="3409" y="2937"/>
              <a:ext cx="601" cy="752"/>
              <a:chOff x="3409" y="2937"/>
              <a:chExt cx="601" cy="752"/>
            </a:xfrm>
          </p:grpSpPr>
          <p:sp>
            <p:nvSpPr>
              <p:cNvPr id="112671" name="Freeform 34"/>
              <p:cNvSpPr/>
              <p:nvPr/>
            </p:nvSpPr>
            <p:spPr bwMode="auto">
              <a:xfrm>
                <a:off x="3412" y="2937"/>
                <a:ext cx="598" cy="747"/>
              </a:xfrm>
              <a:custGeom>
                <a:avLst/>
                <a:gdLst>
                  <a:gd name="T0" fmla="*/ 171 w 5151"/>
                  <a:gd name="T1" fmla="*/ 10 h 6431"/>
                  <a:gd name="T2" fmla="*/ 263 w 5151"/>
                  <a:gd name="T3" fmla="*/ 25 h 6431"/>
                  <a:gd name="T4" fmla="*/ 331 w 5151"/>
                  <a:gd name="T5" fmla="*/ 62 h 6431"/>
                  <a:gd name="T6" fmla="*/ 444 w 5151"/>
                  <a:gd name="T7" fmla="*/ 70 h 6431"/>
                  <a:gd name="T8" fmla="*/ 459 w 5151"/>
                  <a:gd name="T9" fmla="*/ 93 h 6431"/>
                  <a:gd name="T10" fmla="*/ 489 w 5151"/>
                  <a:gd name="T11" fmla="*/ 101 h 6431"/>
                  <a:gd name="T12" fmla="*/ 459 w 5151"/>
                  <a:gd name="T13" fmla="*/ 191 h 6431"/>
                  <a:gd name="T14" fmla="*/ 512 w 5151"/>
                  <a:gd name="T15" fmla="*/ 335 h 6431"/>
                  <a:gd name="T16" fmla="*/ 467 w 5151"/>
                  <a:gd name="T17" fmla="*/ 403 h 6431"/>
                  <a:gd name="T18" fmla="*/ 474 w 5151"/>
                  <a:gd name="T19" fmla="*/ 494 h 6431"/>
                  <a:gd name="T20" fmla="*/ 496 w 5151"/>
                  <a:gd name="T21" fmla="*/ 509 h 6431"/>
                  <a:gd name="T22" fmla="*/ 549 w 5151"/>
                  <a:gd name="T23" fmla="*/ 570 h 6431"/>
                  <a:gd name="T24" fmla="*/ 535 w 5151"/>
                  <a:gd name="T25" fmla="*/ 622 h 6431"/>
                  <a:gd name="T26" fmla="*/ 527 w 5151"/>
                  <a:gd name="T27" fmla="*/ 690 h 6431"/>
                  <a:gd name="T28" fmla="*/ 481 w 5151"/>
                  <a:gd name="T29" fmla="*/ 706 h 6431"/>
                  <a:gd name="T30" fmla="*/ 331 w 5151"/>
                  <a:gd name="T31" fmla="*/ 743 h 6431"/>
                  <a:gd name="T32" fmla="*/ 269 w 5151"/>
                  <a:gd name="T33" fmla="*/ 736 h 6431"/>
                  <a:gd name="T34" fmla="*/ 255 w 5151"/>
                  <a:gd name="T35" fmla="*/ 690 h 6431"/>
                  <a:gd name="T36" fmla="*/ 269 w 5151"/>
                  <a:gd name="T37" fmla="*/ 562 h 6431"/>
                  <a:gd name="T38" fmla="*/ 217 w 5151"/>
                  <a:gd name="T39" fmla="*/ 509 h 6431"/>
                  <a:gd name="T40" fmla="*/ 201 w 5151"/>
                  <a:gd name="T41" fmla="*/ 486 h 6431"/>
                  <a:gd name="T42" fmla="*/ 195 w 5151"/>
                  <a:gd name="T43" fmla="*/ 463 h 6431"/>
                  <a:gd name="T44" fmla="*/ 148 w 5151"/>
                  <a:gd name="T45" fmla="*/ 478 h 6431"/>
                  <a:gd name="T46" fmla="*/ 119 w 5151"/>
                  <a:gd name="T47" fmla="*/ 547 h 6431"/>
                  <a:gd name="T48" fmla="*/ 96 w 5151"/>
                  <a:gd name="T49" fmla="*/ 554 h 6431"/>
                  <a:gd name="T50" fmla="*/ 35 w 5151"/>
                  <a:gd name="T51" fmla="*/ 494 h 6431"/>
                  <a:gd name="T52" fmla="*/ 20 w 5151"/>
                  <a:gd name="T53" fmla="*/ 471 h 6431"/>
                  <a:gd name="T54" fmla="*/ 5 w 5151"/>
                  <a:gd name="T55" fmla="*/ 426 h 6431"/>
                  <a:gd name="T56" fmla="*/ 12 w 5151"/>
                  <a:gd name="T57" fmla="*/ 350 h 6431"/>
                  <a:gd name="T58" fmla="*/ 58 w 5151"/>
                  <a:gd name="T59" fmla="*/ 335 h 6431"/>
                  <a:gd name="T60" fmla="*/ 88 w 5151"/>
                  <a:gd name="T61" fmla="*/ 267 h 6431"/>
                  <a:gd name="T62" fmla="*/ 148 w 5151"/>
                  <a:gd name="T63" fmla="*/ 25 h 6431"/>
                  <a:gd name="T64" fmla="*/ 164 w 5151"/>
                  <a:gd name="T65" fmla="*/ 2 h 6431"/>
                  <a:gd name="T66" fmla="*/ 209 w 5151"/>
                  <a:gd name="T67" fmla="*/ 17 h 6431"/>
                  <a:gd name="T68" fmla="*/ 247 w 5151"/>
                  <a:gd name="T69" fmla="*/ 25 h 6431"/>
                  <a:gd name="T70" fmla="*/ 391 w 5151"/>
                  <a:gd name="T71" fmla="*/ 70 h 6431"/>
                  <a:gd name="T72" fmla="*/ 405 w 5151"/>
                  <a:gd name="T73" fmla="*/ 101 h 64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151"/>
                  <a:gd name="T112" fmla="*/ 0 h 6431"/>
                  <a:gd name="T113" fmla="*/ 5151 w 5151"/>
                  <a:gd name="T114" fmla="*/ 6431 h 64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151" h="6431">
                    <a:moveTo>
                      <a:pt x="1477" y="82"/>
                    </a:moveTo>
                    <a:cubicBezTo>
                      <a:pt x="1585" y="99"/>
                      <a:pt x="2088" y="140"/>
                      <a:pt x="2262" y="214"/>
                    </a:cubicBezTo>
                    <a:cubicBezTo>
                      <a:pt x="2468" y="305"/>
                      <a:pt x="2608" y="511"/>
                      <a:pt x="2848" y="536"/>
                    </a:cubicBezTo>
                    <a:cubicBezTo>
                      <a:pt x="3170" y="569"/>
                      <a:pt x="3500" y="577"/>
                      <a:pt x="3822" y="602"/>
                    </a:cubicBezTo>
                    <a:cubicBezTo>
                      <a:pt x="3863" y="668"/>
                      <a:pt x="3888" y="759"/>
                      <a:pt x="3954" y="800"/>
                    </a:cubicBezTo>
                    <a:cubicBezTo>
                      <a:pt x="4028" y="850"/>
                      <a:pt x="4185" y="784"/>
                      <a:pt x="4210" y="866"/>
                    </a:cubicBezTo>
                    <a:cubicBezTo>
                      <a:pt x="4367" y="1444"/>
                      <a:pt x="4251" y="1453"/>
                      <a:pt x="3954" y="1643"/>
                    </a:cubicBezTo>
                    <a:cubicBezTo>
                      <a:pt x="4003" y="2055"/>
                      <a:pt x="4028" y="2642"/>
                      <a:pt x="4408" y="2881"/>
                    </a:cubicBezTo>
                    <a:cubicBezTo>
                      <a:pt x="4325" y="3129"/>
                      <a:pt x="4160" y="3252"/>
                      <a:pt x="4020" y="3467"/>
                    </a:cubicBezTo>
                    <a:cubicBezTo>
                      <a:pt x="4045" y="3731"/>
                      <a:pt x="4012" y="3996"/>
                      <a:pt x="4086" y="4251"/>
                    </a:cubicBezTo>
                    <a:cubicBezTo>
                      <a:pt x="4111" y="4326"/>
                      <a:pt x="4226" y="4326"/>
                      <a:pt x="4276" y="4384"/>
                    </a:cubicBezTo>
                    <a:cubicBezTo>
                      <a:pt x="4804" y="4986"/>
                      <a:pt x="4301" y="4606"/>
                      <a:pt x="4730" y="4904"/>
                    </a:cubicBezTo>
                    <a:cubicBezTo>
                      <a:pt x="4870" y="5325"/>
                      <a:pt x="5151" y="5242"/>
                      <a:pt x="4606" y="5358"/>
                    </a:cubicBezTo>
                    <a:cubicBezTo>
                      <a:pt x="4581" y="5556"/>
                      <a:pt x="4647" y="5779"/>
                      <a:pt x="4540" y="5944"/>
                    </a:cubicBezTo>
                    <a:cubicBezTo>
                      <a:pt x="4466" y="6060"/>
                      <a:pt x="4144" y="6076"/>
                      <a:pt x="4144" y="6076"/>
                    </a:cubicBezTo>
                    <a:cubicBezTo>
                      <a:pt x="3739" y="6357"/>
                      <a:pt x="3261" y="6134"/>
                      <a:pt x="2848" y="6398"/>
                    </a:cubicBezTo>
                    <a:cubicBezTo>
                      <a:pt x="2674" y="6373"/>
                      <a:pt x="2468" y="6431"/>
                      <a:pt x="2319" y="6332"/>
                    </a:cubicBezTo>
                    <a:cubicBezTo>
                      <a:pt x="2212" y="6258"/>
                      <a:pt x="2196" y="5944"/>
                      <a:pt x="2196" y="5944"/>
                    </a:cubicBezTo>
                    <a:cubicBezTo>
                      <a:pt x="2229" y="5572"/>
                      <a:pt x="2319" y="5209"/>
                      <a:pt x="2319" y="4838"/>
                    </a:cubicBezTo>
                    <a:cubicBezTo>
                      <a:pt x="2319" y="4623"/>
                      <a:pt x="1865" y="4384"/>
                      <a:pt x="1865" y="4384"/>
                    </a:cubicBezTo>
                    <a:cubicBezTo>
                      <a:pt x="1824" y="4318"/>
                      <a:pt x="1766" y="4260"/>
                      <a:pt x="1733" y="4185"/>
                    </a:cubicBezTo>
                    <a:cubicBezTo>
                      <a:pt x="1700" y="4119"/>
                      <a:pt x="1742" y="3996"/>
                      <a:pt x="1676" y="3987"/>
                    </a:cubicBezTo>
                    <a:cubicBezTo>
                      <a:pt x="1535" y="3971"/>
                      <a:pt x="1279" y="4119"/>
                      <a:pt x="1279" y="4119"/>
                    </a:cubicBezTo>
                    <a:cubicBezTo>
                      <a:pt x="1221" y="4202"/>
                      <a:pt x="1032" y="4697"/>
                      <a:pt x="1023" y="4706"/>
                    </a:cubicBezTo>
                    <a:cubicBezTo>
                      <a:pt x="974" y="4755"/>
                      <a:pt x="891" y="4747"/>
                      <a:pt x="825" y="4772"/>
                    </a:cubicBezTo>
                    <a:cubicBezTo>
                      <a:pt x="635" y="4582"/>
                      <a:pt x="528" y="4400"/>
                      <a:pt x="305" y="4251"/>
                    </a:cubicBezTo>
                    <a:cubicBezTo>
                      <a:pt x="264" y="4185"/>
                      <a:pt x="206" y="4128"/>
                      <a:pt x="173" y="4053"/>
                    </a:cubicBezTo>
                    <a:cubicBezTo>
                      <a:pt x="115" y="3929"/>
                      <a:pt x="41" y="3665"/>
                      <a:pt x="41" y="3665"/>
                    </a:cubicBezTo>
                    <a:cubicBezTo>
                      <a:pt x="66" y="3451"/>
                      <a:pt x="0" y="3203"/>
                      <a:pt x="107" y="3013"/>
                    </a:cubicBezTo>
                    <a:cubicBezTo>
                      <a:pt x="181" y="2889"/>
                      <a:pt x="503" y="2881"/>
                      <a:pt x="503" y="2881"/>
                    </a:cubicBezTo>
                    <a:cubicBezTo>
                      <a:pt x="569" y="2666"/>
                      <a:pt x="685" y="2509"/>
                      <a:pt x="759" y="2295"/>
                    </a:cubicBezTo>
                    <a:cubicBezTo>
                      <a:pt x="776" y="2006"/>
                      <a:pt x="652" y="437"/>
                      <a:pt x="1279" y="214"/>
                    </a:cubicBezTo>
                    <a:cubicBezTo>
                      <a:pt x="1321" y="148"/>
                      <a:pt x="1329" y="24"/>
                      <a:pt x="1411" y="16"/>
                    </a:cubicBezTo>
                    <a:cubicBezTo>
                      <a:pt x="1543" y="0"/>
                      <a:pt x="1667" y="107"/>
                      <a:pt x="1799" y="148"/>
                    </a:cubicBezTo>
                    <a:cubicBezTo>
                      <a:pt x="1907" y="181"/>
                      <a:pt x="2022" y="189"/>
                      <a:pt x="2130" y="214"/>
                    </a:cubicBezTo>
                    <a:cubicBezTo>
                      <a:pt x="2740" y="635"/>
                      <a:pt x="2130" y="511"/>
                      <a:pt x="3368" y="602"/>
                    </a:cubicBezTo>
                    <a:cubicBezTo>
                      <a:pt x="3500" y="817"/>
                      <a:pt x="3492" y="726"/>
                      <a:pt x="3492" y="866"/>
                    </a:cubicBezTo>
                  </a:path>
                </a:pathLst>
              </a:custGeom>
              <a:solidFill>
                <a:srgbClr val="000066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672" name="Freeform 35"/>
              <p:cNvSpPr>
                <a:spLocks noEditPoints="1"/>
              </p:cNvSpPr>
              <p:nvPr/>
            </p:nvSpPr>
            <p:spPr bwMode="auto">
              <a:xfrm>
                <a:off x="3409" y="2938"/>
                <a:ext cx="574" cy="751"/>
              </a:xfrm>
              <a:custGeom>
                <a:avLst/>
                <a:gdLst>
                  <a:gd name="T0" fmla="*/ 233 w 4947"/>
                  <a:gd name="T1" fmla="*/ 7 h 6463"/>
                  <a:gd name="T2" fmla="*/ 181 w 4947"/>
                  <a:gd name="T3" fmla="*/ 18 h 6463"/>
                  <a:gd name="T4" fmla="*/ 294 w 4947"/>
                  <a:gd name="T5" fmla="*/ 52 h 6463"/>
                  <a:gd name="T6" fmla="*/ 421 w 4947"/>
                  <a:gd name="T7" fmla="*/ 76 h 6463"/>
                  <a:gd name="T8" fmla="*/ 466 w 4947"/>
                  <a:gd name="T9" fmla="*/ 84 h 6463"/>
                  <a:gd name="T10" fmla="*/ 469 w 4947"/>
                  <a:gd name="T11" fmla="*/ 103 h 6463"/>
                  <a:gd name="T12" fmla="*/ 509 w 4947"/>
                  <a:gd name="T13" fmla="*/ 138 h 6463"/>
                  <a:gd name="T14" fmla="*/ 498 w 4947"/>
                  <a:gd name="T15" fmla="*/ 176 h 6463"/>
                  <a:gd name="T16" fmla="*/ 485 w 4947"/>
                  <a:gd name="T17" fmla="*/ 165 h 6463"/>
                  <a:gd name="T18" fmla="*/ 491 w 4947"/>
                  <a:gd name="T19" fmla="*/ 135 h 6463"/>
                  <a:gd name="T20" fmla="*/ 477 w 4947"/>
                  <a:gd name="T21" fmla="*/ 236 h 6463"/>
                  <a:gd name="T22" fmla="*/ 519 w 4947"/>
                  <a:gd name="T23" fmla="*/ 347 h 6463"/>
                  <a:gd name="T24" fmla="*/ 502 w 4947"/>
                  <a:gd name="T25" fmla="*/ 334 h 6463"/>
                  <a:gd name="T26" fmla="*/ 479 w 4947"/>
                  <a:gd name="T27" fmla="*/ 401 h 6463"/>
                  <a:gd name="T28" fmla="*/ 482 w 4947"/>
                  <a:gd name="T29" fmla="*/ 470 h 6463"/>
                  <a:gd name="T30" fmla="*/ 492 w 4947"/>
                  <a:gd name="T31" fmla="*/ 494 h 6463"/>
                  <a:gd name="T32" fmla="*/ 504 w 4947"/>
                  <a:gd name="T33" fmla="*/ 526 h 6463"/>
                  <a:gd name="T34" fmla="*/ 478 w 4947"/>
                  <a:gd name="T35" fmla="*/ 506 h 6463"/>
                  <a:gd name="T36" fmla="*/ 465 w 4947"/>
                  <a:gd name="T37" fmla="*/ 468 h 6463"/>
                  <a:gd name="T38" fmla="*/ 545 w 4947"/>
                  <a:gd name="T39" fmla="*/ 572 h 6463"/>
                  <a:gd name="T40" fmla="*/ 560 w 4947"/>
                  <a:gd name="T41" fmla="*/ 626 h 6463"/>
                  <a:gd name="T42" fmla="*/ 529 w 4947"/>
                  <a:gd name="T43" fmla="*/ 657 h 6463"/>
                  <a:gd name="T44" fmla="*/ 562 w 4947"/>
                  <a:gd name="T45" fmla="*/ 608 h 6463"/>
                  <a:gd name="T46" fmla="*/ 498 w 4947"/>
                  <a:gd name="T47" fmla="*/ 695 h 6463"/>
                  <a:gd name="T48" fmla="*/ 430 w 4947"/>
                  <a:gd name="T49" fmla="*/ 732 h 6463"/>
                  <a:gd name="T50" fmla="*/ 437 w 4947"/>
                  <a:gd name="T51" fmla="*/ 713 h 6463"/>
                  <a:gd name="T52" fmla="*/ 316 w 4947"/>
                  <a:gd name="T53" fmla="*/ 733 h 6463"/>
                  <a:gd name="T54" fmla="*/ 255 w 4947"/>
                  <a:gd name="T55" fmla="*/ 720 h 6463"/>
                  <a:gd name="T56" fmla="*/ 271 w 4947"/>
                  <a:gd name="T57" fmla="*/ 663 h 6463"/>
                  <a:gd name="T58" fmla="*/ 274 w 4947"/>
                  <a:gd name="T59" fmla="*/ 721 h 6463"/>
                  <a:gd name="T60" fmla="*/ 260 w 4947"/>
                  <a:gd name="T61" fmla="*/ 610 h 6463"/>
                  <a:gd name="T62" fmla="*/ 218 w 4947"/>
                  <a:gd name="T63" fmla="*/ 517 h 6463"/>
                  <a:gd name="T64" fmla="*/ 227 w 4947"/>
                  <a:gd name="T65" fmla="*/ 503 h 6463"/>
                  <a:gd name="T66" fmla="*/ 262 w 4947"/>
                  <a:gd name="T67" fmla="*/ 528 h 6463"/>
                  <a:gd name="T68" fmla="*/ 169 w 4947"/>
                  <a:gd name="T69" fmla="*/ 460 h 6463"/>
                  <a:gd name="T70" fmla="*/ 137 w 4947"/>
                  <a:gd name="T71" fmla="*/ 535 h 6463"/>
                  <a:gd name="T72" fmla="*/ 120 w 4947"/>
                  <a:gd name="T73" fmla="*/ 557 h 6463"/>
                  <a:gd name="T74" fmla="*/ 113 w 4947"/>
                  <a:gd name="T75" fmla="*/ 542 h 6463"/>
                  <a:gd name="T76" fmla="*/ 123 w 4947"/>
                  <a:gd name="T77" fmla="*/ 523 h 6463"/>
                  <a:gd name="T78" fmla="*/ 58 w 4947"/>
                  <a:gd name="T79" fmla="*/ 497 h 6463"/>
                  <a:gd name="T80" fmla="*/ 3 w 4947"/>
                  <a:gd name="T81" fmla="*/ 438 h 6463"/>
                  <a:gd name="T82" fmla="*/ 0 w 4947"/>
                  <a:gd name="T83" fmla="*/ 396 h 6463"/>
                  <a:gd name="T84" fmla="*/ 18 w 4947"/>
                  <a:gd name="T85" fmla="*/ 427 h 6463"/>
                  <a:gd name="T86" fmla="*/ 16 w 4947"/>
                  <a:gd name="T87" fmla="*/ 337 h 6463"/>
                  <a:gd name="T88" fmla="*/ 27 w 4947"/>
                  <a:gd name="T89" fmla="*/ 350 h 6463"/>
                  <a:gd name="T90" fmla="*/ 83 w 4947"/>
                  <a:gd name="T91" fmla="*/ 262 h 6463"/>
                  <a:gd name="T92" fmla="*/ 101 w 4947"/>
                  <a:gd name="T93" fmla="*/ 266 h 6463"/>
                  <a:gd name="T94" fmla="*/ 84 w 4947"/>
                  <a:gd name="T95" fmla="*/ 179 h 6463"/>
                  <a:gd name="T96" fmla="*/ 98 w 4947"/>
                  <a:gd name="T97" fmla="*/ 83 h 6463"/>
                  <a:gd name="T98" fmla="*/ 106 w 4947"/>
                  <a:gd name="T99" fmla="*/ 129 h 6463"/>
                  <a:gd name="T100" fmla="*/ 163 w 4947"/>
                  <a:gd name="T101" fmla="*/ 21 h 6463"/>
                  <a:gd name="T102" fmla="*/ 224 w 4947"/>
                  <a:gd name="T103" fmla="*/ 10 h 6463"/>
                  <a:gd name="T104" fmla="*/ 262 w 4947"/>
                  <a:gd name="T105" fmla="*/ 42 h 6463"/>
                  <a:gd name="T106" fmla="*/ 210 w 4947"/>
                  <a:gd name="T107" fmla="*/ 24 h 6463"/>
                  <a:gd name="T108" fmla="*/ 327 w 4947"/>
                  <a:gd name="T109" fmla="*/ 56 h 6463"/>
                  <a:gd name="T110" fmla="*/ 382 w 4947"/>
                  <a:gd name="T111" fmla="*/ 59 h 6463"/>
                  <a:gd name="T112" fmla="*/ 415 w 4947"/>
                  <a:gd name="T113" fmla="*/ 84 h 6463"/>
                  <a:gd name="T114" fmla="*/ 400 w 4947"/>
                  <a:gd name="T115" fmla="*/ 93 h 6463"/>
                  <a:gd name="T116" fmla="*/ 390 w 4947"/>
                  <a:gd name="T117" fmla="*/ 78 h 64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947"/>
                  <a:gd name="T178" fmla="*/ 0 h 6463"/>
                  <a:gd name="T179" fmla="*/ 4947 w 4947"/>
                  <a:gd name="T180" fmla="*/ 6463 h 646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947" h="6463">
                    <a:moveTo>
                      <a:pt x="1519" y="0"/>
                    </a:moveTo>
                    <a:lnTo>
                      <a:pt x="1544" y="3"/>
                    </a:lnTo>
                    <a:lnTo>
                      <a:pt x="1580" y="8"/>
                    </a:lnTo>
                    <a:lnTo>
                      <a:pt x="1616" y="12"/>
                    </a:lnTo>
                    <a:lnTo>
                      <a:pt x="1662" y="17"/>
                    </a:lnTo>
                    <a:lnTo>
                      <a:pt x="1770" y="30"/>
                    </a:lnTo>
                    <a:lnTo>
                      <a:pt x="1888" y="45"/>
                    </a:lnTo>
                    <a:lnTo>
                      <a:pt x="2010" y="62"/>
                    </a:lnTo>
                    <a:lnTo>
                      <a:pt x="2113" y="81"/>
                    </a:lnTo>
                    <a:lnTo>
                      <a:pt x="2086" y="227"/>
                    </a:lnTo>
                    <a:lnTo>
                      <a:pt x="1989" y="209"/>
                    </a:lnTo>
                    <a:lnTo>
                      <a:pt x="1869" y="192"/>
                    </a:lnTo>
                    <a:lnTo>
                      <a:pt x="1751" y="177"/>
                    </a:lnTo>
                    <a:lnTo>
                      <a:pt x="1646" y="164"/>
                    </a:lnTo>
                    <a:lnTo>
                      <a:pt x="1601" y="159"/>
                    </a:lnTo>
                    <a:lnTo>
                      <a:pt x="1557" y="155"/>
                    </a:lnTo>
                    <a:lnTo>
                      <a:pt x="1527" y="150"/>
                    </a:lnTo>
                    <a:lnTo>
                      <a:pt x="1502" y="147"/>
                    </a:lnTo>
                    <a:lnTo>
                      <a:pt x="1519" y="0"/>
                    </a:lnTo>
                    <a:close/>
                    <a:moveTo>
                      <a:pt x="2545" y="276"/>
                    </a:moveTo>
                    <a:lnTo>
                      <a:pt x="2620" y="332"/>
                    </a:lnTo>
                    <a:lnTo>
                      <a:pt x="2662" y="361"/>
                    </a:lnTo>
                    <a:lnTo>
                      <a:pt x="2579" y="483"/>
                    </a:lnTo>
                    <a:lnTo>
                      <a:pt x="2531" y="451"/>
                    </a:lnTo>
                    <a:lnTo>
                      <a:pt x="2455" y="395"/>
                    </a:lnTo>
                    <a:lnTo>
                      <a:pt x="2545" y="276"/>
                    </a:lnTo>
                    <a:close/>
                    <a:moveTo>
                      <a:pt x="3049" y="467"/>
                    </a:moveTo>
                    <a:lnTo>
                      <a:pt x="3131" y="474"/>
                    </a:lnTo>
                    <a:lnTo>
                      <a:pt x="3373" y="489"/>
                    </a:lnTo>
                    <a:lnTo>
                      <a:pt x="3617" y="503"/>
                    </a:lnTo>
                    <a:lnTo>
                      <a:pt x="3640" y="505"/>
                    </a:lnTo>
                    <a:lnTo>
                      <a:pt x="3631" y="653"/>
                    </a:lnTo>
                    <a:lnTo>
                      <a:pt x="3608" y="652"/>
                    </a:lnTo>
                    <a:lnTo>
                      <a:pt x="3364" y="638"/>
                    </a:lnTo>
                    <a:lnTo>
                      <a:pt x="3118" y="622"/>
                    </a:lnTo>
                    <a:lnTo>
                      <a:pt x="3036" y="615"/>
                    </a:lnTo>
                    <a:lnTo>
                      <a:pt x="3049" y="467"/>
                    </a:lnTo>
                    <a:close/>
                    <a:moveTo>
                      <a:pt x="4026" y="726"/>
                    </a:moveTo>
                    <a:lnTo>
                      <a:pt x="4037" y="736"/>
                    </a:lnTo>
                    <a:lnTo>
                      <a:pt x="4018" y="724"/>
                    </a:lnTo>
                    <a:lnTo>
                      <a:pt x="4049" y="738"/>
                    </a:lnTo>
                    <a:lnTo>
                      <a:pt x="4030" y="732"/>
                    </a:lnTo>
                    <a:lnTo>
                      <a:pt x="4067" y="738"/>
                    </a:lnTo>
                    <a:lnTo>
                      <a:pt x="4056" y="737"/>
                    </a:lnTo>
                    <a:lnTo>
                      <a:pt x="4118" y="738"/>
                    </a:lnTo>
                    <a:lnTo>
                      <a:pt x="4116" y="887"/>
                    </a:lnTo>
                    <a:lnTo>
                      <a:pt x="4055" y="886"/>
                    </a:lnTo>
                    <a:cubicBezTo>
                      <a:pt x="4051" y="886"/>
                      <a:pt x="4047" y="885"/>
                      <a:pt x="4044" y="885"/>
                    </a:cubicBezTo>
                    <a:lnTo>
                      <a:pt x="4007" y="879"/>
                    </a:lnTo>
                    <a:cubicBezTo>
                      <a:pt x="4000" y="878"/>
                      <a:pt x="3994" y="876"/>
                      <a:pt x="3988" y="873"/>
                    </a:cubicBezTo>
                    <a:lnTo>
                      <a:pt x="3957" y="859"/>
                    </a:lnTo>
                    <a:cubicBezTo>
                      <a:pt x="3950" y="856"/>
                      <a:pt x="3943" y="852"/>
                      <a:pt x="3938" y="847"/>
                    </a:cubicBezTo>
                    <a:lnTo>
                      <a:pt x="3926" y="836"/>
                    </a:lnTo>
                    <a:lnTo>
                      <a:pt x="4026" y="726"/>
                    </a:lnTo>
                    <a:close/>
                    <a:moveTo>
                      <a:pt x="4380" y="1144"/>
                    </a:moveTo>
                    <a:lnTo>
                      <a:pt x="4385" y="1188"/>
                    </a:lnTo>
                    <a:lnTo>
                      <a:pt x="4388" y="1253"/>
                    </a:lnTo>
                    <a:lnTo>
                      <a:pt x="4384" y="1313"/>
                    </a:lnTo>
                    <a:lnTo>
                      <a:pt x="4373" y="1367"/>
                    </a:lnTo>
                    <a:cubicBezTo>
                      <a:pt x="4373" y="1371"/>
                      <a:pt x="4371" y="1375"/>
                      <a:pt x="4370" y="1379"/>
                    </a:cubicBezTo>
                    <a:lnTo>
                      <a:pt x="4355" y="1418"/>
                    </a:lnTo>
                    <a:cubicBezTo>
                      <a:pt x="4353" y="1423"/>
                      <a:pt x="4350" y="1429"/>
                      <a:pt x="4347" y="1433"/>
                    </a:cubicBezTo>
                    <a:lnTo>
                      <a:pt x="4302" y="1499"/>
                    </a:lnTo>
                    <a:cubicBezTo>
                      <a:pt x="4298" y="1505"/>
                      <a:pt x="4294" y="1509"/>
                      <a:pt x="4289" y="1514"/>
                    </a:cubicBezTo>
                    <a:lnTo>
                      <a:pt x="4223" y="1571"/>
                    </a:lnTo>
                    <a:lnTo>
                      <a:pt x="4132" y="1632"/>
                    </a:lnTo>
                    <a:lnTo>
                      <a:pt x="4059" y="1678"/>
                    </a:lnTo>
                    <a:lnTo>
                      <a:pt x="3980" y="1551"/>
                    </a:lnTo>
                    <a:lnTo>
                      <a:pt x="4049" y="1509"/>
                    </a:lnTo>
                    <a:lnTo>
                      <a:pt x="4126" y="1458"/>
                    </a:lnTo>
                    <a:lnTo>
                      <a:pt x="4192" y="1401"/>
                    </a:lnTo>
                    <a:lnTo>
                      <a:pt x="4179" y="1416"/>
                    </a:lnTo>
                    <a:lnTo>
                      <a:pt x="4224" y="1350"/>
                    </a:lnTo>
                    <a:lnTo>
                      <a:pt x="4216" y="1365"/>
                    </a:lnTo>
                    <a:lnTo>
                      <a:pt x="4231" y="1326"/>
                    </a:lnTo>
                    <a:lnTo>
                      <a:pt x="4228" y="1338"/>
                    </a:lnTo>
                    <a:lnTo>
                      <a:pt x="4235" y="1302"/>
                    </a:lnTo>
                    <a:lnTo>
                      <a:pt x="4239" y="1258"/>
                    </a:lnTo>
                    <a:lnTo>
                      <a:pt x="4238" y="1205"/>
                    </a:lnTo>
                    <a:lnTo>
                      <a:pt x="4233" y="1161"/>
                    </a:lnTo>
                    <a:lnTo>
                      <a:pt x="4380" y="1144"/>
                    </a:lnTo>
                    <a:close/>
                    <a:moveTo>
                      <a:pt x="4110" y="2028"/>
                    </a:moveTo>
                    <a:lnTo>
                      <a:pt x="4126" y="2133"/>
                    </a:lnTo>
                    <a:lnTo>
                      <a:pt x="4134" y="2170"/>
                    </a:lnTo>
                    <a:lnTo>
                      <a:pt x="3989" y="2202"/>
                    </a:lnTo>
                    <a:lnTo>
                      <a:pt x="3979" y="2156"/>
                    </a:lnTo>
                    <a:lnTo>
                      <a:pt x="3963" y="2051"/>
                    </a:lnTo>
                    <a:lnTo>
                      <a:pt x="4110" y="2028"/>
                    </a:lnTo>
                    <a:close/>
                    <a:moveTo>
                      <a:pt x="4267" y="2572"/>
                    </a:moveTo>
                    <a:lnTo>
                      <a:pt x="4283" y="2601"/>
                    </a:lnTo>
                    <a:lnTo>
                      <a:pt x="4324" y="2663"/>
                    </a:lnTo>
                    <a:lnTo>
                      <a:pt x="4372" y="2720"/>
                    </a:lnTo>
                    <a:lnTo>
                      <a:pt x="4425" y="2769"/>
                    </a:lnTo>
                    <a:lnTo>
                      <a:pt x="4485" y="2812"/>
                    </a:lnTo>
                    <a:cubicBezTo>
                      <a:pt x="4513" y="2832"/>
                      <a:pt x="4523" y="2868"/>
                      <a:pt x="4511" y="2900"/>
                    </a:cubicBezTo>
                    <a:lnTo>
                      <a:pt x="4476" y="2988"/>
                    </a:lnTo>
                    <a:lnTo>
                      <a:pt x="4431" y="3073"/>
                    </a:lnTo>
                    <a:lnTo>
                      <a:pt x="4401" y="3121"/>
                    </a:lnTo>
                    <a:lnTo>
                      <a:pt x="4276" y="3041"/>
                    </a:lnTo>
                    <a:lnTo>
                      <a:pt x="4300" y="3004"/>
                    </a:lnTo>
                    <a:lnTo>
                      <a:pt x="4337" y="2933"/>
                    </a:lnTo>
                    <a:lnTo>
                      <a:pt x="4372" y="2845"/>
                    </a:lnTo>
                    <a:lnTo>
                      <a:pt x="4398" y="2932"/>
                    </a:lnTo>
                    <a:lnTo>
                      <a:pt x="4324" y="2878"/>
                    </a:lnTo>
                    <a:lnTo>
                      <a:pt x="4257" y="2815"/>
                    </a:lnTo>
                    <a:lnTo>
                      <a:pt x="4201" y="2745"/>
                    </a:lnTo>
                    <a:lnTo>
                      <a:pt x="4152" y="2672"/>
                    </a:lnTo>
                    <a:lnTo>
                      <a:pt x="4136" y="2643"/>
                    </a:lnTo>
                    <a:lnTo>
                      <a:pt x="4267" y="2572"/>
                    </a:lnTo>
                    <a:close/>
                    <a:moveTo>
                      <a:pt x="4130" y="3478"/>
                    </a:moveTo>
                    <a:lnTo>
                      <a:pt x="4115" y="3501"/>
                    </a:lnTo>
                    <a:lnTo>
                      <a:pt x="4128" y="3455"/>
                    </a:lnTo>
                    <a:lnTo>
                      <a:pt x="4134" y="3575"/>
                    </a:lnTo>
                    <a:lnTo>
                      <a:pt x="3985" y="3583"/>
                    </a:lnTo>
                    <a:lnTo>
                      <a:pt x="3979" y="3462"/>
                    </a:lnTo>
                    <a:cubicBezTo>
                      <a:pt x="3978" y="3446"/>
                      <a:pt x="3983" y="3430"/>
                      <a:pt x="3992" y="3416"/>
                    </a:cubicBezTo>
                    <a:lnTo>
                      <a:pt x="4008" y="3393"/>
                    </a:lnTo>
                    <a:lnTo>
                      <a:pt x="4130" y="3478"/>
                    </a:lnTo>
                    <a:close/>
                    <a:moveTo>
                      <a:pt x="4153" y="4018"/>
                    </a:moveTo>
                    <a:lnTo>
                      <a:pt x="4155" y="4043"/>
                    </a:lnTo>
                    <a:lnTo>
                      <a:pt x="4170" y="4135"/>
                    </a:lnTo>
                    <a:lnTo>
                      <a:pt x="4192" y="4225"/>
                    </a:lnTo>
                    <a:lnTo>
                      <a:pt x="4185" y="4208"/>
                    </a:lnTo>
                    <a:lnTo>
                      <a:pt x="4198" y="4233"/>
                    </a:lnTo>
                    <a:lnTo>
                      <a:pt x="4184" y="4214"/>
                    </a:lnTo>
                    <a:lnTo>
                      <a:pt x="4204" y="4233"/>
                    </a:lnTo>
                    <a:lnTo>
                      <a:pt x="4188" y="4221"/>
                    </a:lnTo>
                    <a:lnTo>
                      <a:pt x="4241" y="4250"/>
                    </a:lnTo>
                    <a:lnTo>
                      <a:pt x="4292" y="4272"/>
                    </a:lnTo>
                    <a:lnTo>
                      <a:pt x="4327" y="4293"/>
                    </a:lnTo>
                    <a:cubicBezTo>
                      <a:pt x="4331" y="4296"/>
                      <a:pt x="4335" y="4298"/>
                      <a:pt x="4338" y="4301"/>
                    </a:cubicBezTo>
                    <a:lnTo>
                      <a:pt x="4359" y="4320"/>
                    </a:lnTo>
                    <a:lnTo>
                      <a:pt x="4413" y="4381"/>
                    </a:lnTo>
                    <a:lnTo>
                      <a:pt x="4454" y="4430"/>
                    </a:lnTo>
                    <a:lnTo>
                      <a:pt x="4454" y="4431"/>
                    </a:lnTo>
                    <a:lnTo>
                      <a:pt x="4340" y="4526"/>
                    </a:lnTo>
                    <a:lnTo>
                      <a:pt x="4339" y="4525"/>
                    </a:lnTo>
                    <a:lnTo>
                      <a:pt x="4300" y="4478"/>
                    </a:lnTo>
                    <a:lnTo>
                      <a:pt x="4260" y="4431"/>
                    </a:lnTo>
                    <a:lnTo>
                      <a:pt x="4239" y="4412"/>
                    </a:lnTo>
                    <a:lnTo>
                      <a:pt x="4250" y="4420"/>
                    </a:lnTo>
                    <a:lnTo>
                      <a:pt x="4233" y="4409"/>
                    </a:lnTo>
                    <a:lnTo>
                      <a:pt x="4170" y="4381"/>
                    </a:lnTo>
                    <a:lnTo>
                      <a:pt x="4117" y="4352"/>
                    </a:lnTo>
                    <a:cubicBezTo>
                      <a:pt x="4111" y="4349"/>
                      <a:pt x="4106" y="4345"/>
                      <a:pt x="4101" y="4340"/>
                    </a:cubicBezTo>
                    <a:lnTo>
                      <a:pt x="4081" y="4321"/>
                    </a:lnTo>
                    <a:cubicBezTo>
                      <a:pt x="4075" y="4316"/>
                      <a:pt x="4070" y="4309"/>
                      <a:pt x="4067" y="4302"/>
                    </a:cubicBezTo>
                    <a:lnTo>
                      <a:pt x="4054" y="4277"/>
                    </a:lnTo>
                    <a:cubicBezTo>
                      <a:pt x="4051" y="4271"/>
                      <a:pt x="4049" y="4266"/>
                      <a:pt x="4047" y="4260"/>
                    </a:cubicBezTo>
                    <a:lnTo>
                      <a:pt x="4023" y="4158"/>
                    </a:lnTo>
                    <a:lnTo>
                      <a:pt x="4007" y="4056"/>
                    </a:lnTo>
                    <a:lnTo>
                      <a:pt x="4005" y="4031"/>
                    </a:lnTo>
                    <a:lnTo>
                      <a:pt x="4153" y="4018"/>
                    </a:lnTo>
                    <a:close/>
                    <a:moveTo>
                      <a:pt x="4699" y="4761"/>
                    </a:moveTo>
                    <a:lnTo>
                      <a:pt x="4736" y="4786"/>
                    </a:lnTo>
                    <a:lnTo>
                      <a:pt x="4805" y="4834"/>
                    </a:lnTo>
                    <a:cubicBezTo>
                      <a:pt x="4818" y="4843"/>
                      <a:pt x="4827" y="4855"/>
                      <a:pt x="4833" y="4869"/>
                    </a:cubicBezTo>
                    <a:lnTo>
                      <a:pt x="4840" y="4887"/>
                    </a:lnTo>
                    <a:lnTo>
                      <a:pt x="4701" y="4940"/>
                    </a:lnTo>
                    <a:lnTo>
                      <a:pt x="4694" y="4922"/>
                    </a:lnTo>
                    <a:lnTo>
                      <a:pt x="4721" y="4957"/>
                    </a:lnTo>
                    <a:lnTo>
                      <a:pt x="4651" y="4909"/>
                    </a:lnTo>
                    <a:lnTo>
                      <a:pt x="4615" y="4884"/>
                    </a:lnTo>
                    <a:lnTo>
                      <a:pt x="4699" y="4761"/>
                    </a:lnTo>
                    <a:close/>
                    <a:moveTo>
                      <a:pt x="4947" y="5353"/>
                    </a:moveTo>
                    <a:lnTo>
                      <a:pt x="4935" y="5358"/>
                    </a:lnTo>
                    <a:lnTo>
                      <a:pt x="4885" y="5372"/>
                    </a:lnTo>
                    <a:lnTo>
                      <a:pt x="4824" y="5386"/>
                    </a:lnTo>
                    <a:lnTo>
                      <a:pt x="4748" y="5402"/>
                    </a:lnTo>
                    <a:lnTo>
                      <a:pt x="4655" y="5422"/>
                    </a:lnTo>
                    <a:lnTo>
                      <a:pt x="4714" y="5355"/>
                    </a:lnTo>
                    <a:lnTo>
                      <a:pt x="4708" y="5430"/>
                    </a:lnTo>
                    <a:lnTo>
                      <a:pt x="4708" y="5501"/>
                    </a:lnTo>
                    <a:lnTo>
                      <a:pt x="4712" y="5653"/>
                    </a:lnTo>
                    <a:lnTo>
                      <a:pt x="4712" y="5658"/>
                    </a:lnTo>
                    <a:lnTo>
                      <a:pt x="4563" y="5656"/>
                    </a:lnTo>
                    <a:lnTo>
                      <a:pt x="4559" y="5501"/>
                    </a:lnTo>
                    <a:lnTo>
                      <a:pt x="4559" y="5419"/>
                    </a:lnTo>
                    <a:lnTo>
                      <a:pt x="4565" y="5344"/>
                    </a:lnTo>
                    <a:cubicBezTo>
                      <a:pt x="4568" y="5311"/>
                      <a:pt x="4592" y="5284"/>
                      <a:pt x="4624" y="5277"/>
                    </a:cubicBezTo>
                    <a:lnTo>
                      <a:pt x="4717" y="5257"/>
                    </a:lnTo>
                    <a:lnTo>
                      <a:pt x="4791" y="5241"/>
                    </a:lnTo>
                    <a:lnTo>
                      <a:pt x="4845" y="5229"/>
                    </a:lnTo>
                    <a:lnTo>
                      <a:pt x="4882" y="5219"/>
                    </a:lnTo>
                    <a:lnTo>
                      <a:pt x="4894" y="5214"/>
                    </a:lnTo>
                    <a:lnTo>
                      <a:pt x="4947" y="5353"/>
                    </a:lnTo>
                    <a:close/>
                    <a:moveTo>
                      <a:pt x="4471" y="6088"/>
                    </a:moveTo>
                    <a:lnTo>
                      <a:pt x="4440" y="6099"/>
                    </a:lnTo>
                    <a:lnTo>
                      <a:pt x="4365" y="6118"/>
                    </a:lnTo>
                    <a:lnTo>
                      <a:pt x="4315" y="6126"/>
                    </a:lnTo>
                    <a:lnTo>
                      <a:pt x="4290" y="5980"/>
                    </a:lnTo>
                    <a:lnTo>
                      <a:pt x="4329" y="5973"/>
                    </a:lnTo>
                    <a:lnTo>
                      <a:pt x="4391" y="5958"/>
                    </a:lnTo>
                    <a:lnTo>
                      <a:pt x="4421" y="5948"/>
                    </a:lnTo>
                    <a:lnTo>
                      <a:pt x="4471" y="6088"/>
                    </a:lnTo>
                    <a:close/>
                    <a:moveTo>
                      <a:pt x="3904" y="6265"/>
                    </a:moveTo>
                    <a:lnTo>
                      <a:pt x="3881" y="6271"/>
                    </a:lnTo>
                    <a:lnTo>
                      <a:pt x="3793" y="6287"/>
                    </a:lnTo>
                    <a:lnTo>
                      <a:pt x="3707" y="6297"/>
                    </a:lnTo>
                    <a:lnTo>
                      <a:pt x="3537" y="6309"/>
                    </a:lnTo>
                    <a:lnTo>
                      <a:pt x="3371" y="6320"/>
                    </a:lnTo>
                    <a:lnTo>
                      <a:pt x="3305" y="6329"/>
                    </a:lnTo>
                    <a:lnTo>
                      <a:pt x="3285" y="6181"/>
                    </a:lnTo>
                    <a:lnTo>
                      <a:pt x="3362" y="6171"/>
                    </a:lnTo>
                    <a:lnTo>
                      <a:pt x="3528" y="6160"/>
                    </a:lnTo>
                    <a:lnTo>
                      <a:pt x="3689" y="6150"/>
                    </a:lnTo>
                    <a:lnTo>
                      <a:pt x="3768" y="6140"/>
                    </a:lnTo>
                    <a:lnTo>
                      <a:pt x="3844" y="6128"/>
                    </a:lnTo>
                    <a:lnTo>
                      <a:pt x="3866" y="6122"/>
                    </a:lnTo>
                    <a:lnTo>
                      <a:pt x="3904" y="6265"/>
                    </a:lnTo>
                    <a:close/>
                    <a:moveTo>
                      <a:pt x="2868" y="6463"/>
                    </a:moveTo>
                    <a:lnTo>
                      <a:pt x="2808" y="6457"/>
                    </a:lnTo>
                    <a:lnTo>
                      <a:pt x="2745" y="6457"/>
                    </a:lnTo>
                    <a:lnTo>
                      <a:pt x="2727" y="6457"/>
                    </a:lnTo>
                    <a:lnTo>
                      <a:pt x="2725" y="6308"/>
                    </a:lnTo>
                    <a:lnTo>
                      <a:pt x="2748" y="6308"/>
                    </a:lnTo>
                    <a:lnTo>
                      <a:pt x="2821" y="6309"/>
                    </a:lnTo>
                    <a:lnTo>
                      <a:pt x="2881" y="6315"/>
                    </a:lnTo>
                    <a:lnTo>
                      <a:pt x="2868" y="6463"/>
                    </a:lnTo>
                    <a:close/>
                    <a:moveTo>
                      <a:pt x="2246" y="6312"/>
                    </a:moveTo>
                    <a:lnTo>
                      <a:pt x="2223" y="6266"/>
                    </a:lnTo>
                    <a:cubicBezTo>
                      <a:pt x="2221" y="6263"/>
                      <a:pt x="2219" y="6259"/>
                      <a:pt x="2218" y="6256"/>
                    </a:cubicBezTo>
                    <a:lnTo>
                      <a:pt x="2196" y="6193"/>
                    </a:lnTo>
                    <a:lnTo>
                      <a:pt x="2178" y="6119"/>
                    </a:lnTo>
                    <a:lnTo>
                      <a:pt x="2167" y="6050"/>
                    </a:lnTo>
                    <a:lnTo>
                      <a:pt x="2160" y="5995"/>
                    </a:lnTo>
                    <a:lnTo>
                      <a:pt x="2156" y="5956"/>
                    </a:lnTo>
                    <a:lnTo>
                      <a:pt x="2156" y="5947"/>
                    </a:lnTo>
                    <a:lnTo>
                      <a:pt x="2155" y="5935"/>
                    </a:lnTo>
                    <a:lnTo>
                      <a:pt x="2184" y="5689"/>
                    </a:lnTo>
                    <a:lnTo>
                      <a:pt x="2332" y="5706"/>
                    </a:lnTo>
                    <a:lnTo>
                      <a:pt x="2304" y="5935"/>
                    </a:lnTo>
                    <a:lnTo>
                      <a:pt x="2303" y="5932"/>
                    </a:lnTo>
                    <a:lnTo>
                      <a:pt x="2305" y="5943"/>
                    </a:lnTo>
                    <a:lnTo>
                      <a:pt x="2307" y="5976"/>
                    </a:lnTo>
                    <a:lnTo>
                      <a:pt x="2314" y="6027"/>
                    </a:lnTo>
                    <a:lnTo>
                      <a:pt x="2323" y="6084"/>
                    </a:lnTo>
                    <a:lnTo>
                      <a:pt x="2337" y="6144"/>
                    </a:lnTo>
                    <a:lnTo>
                      <a:pt x="2359" y="6207"/>
                    </a:lnTo>
                    <a:lnTo>
                      <a:pt x="2354" y="6197"/>
                    </a:lnTo>
                    <a:lnTo>
                      <a:pt x="2378" y="6243"/>
                    </a:lnTo>
                    <a:lnTo>
                      <a:pt x="2246" y="6312"/>
                    </a:lnTo>
                    <a:close/>
                    <a:moveTo>
                      <a:pt x="2245" y="5247"/>
                    </a:moveTo>
                    <a:lnTo>
                      <a:pt x="2263" y="5099"/>
                    </a:lnTo>
                    <a:lnTo>
                      <a:pt x="2411" y="5118"/>
                    </a:lnTo>
                    <a:lnTo>
                      <a:pt x="2393" y="5265"/>
                    </a:lnTo>
                    <a:lnTo>
                      <a:pt x="2245" y="5247"/>
                    </a:lnTo>
                    <a:close/>
                    <a:moveTo>
                      <a:pt x="2229" y="4722"/>
                    </a:moveTo>
                    <a:lnTo>
                      <a:pt x="2221" y="4711"/>
                    </a:lnTo>
                    <a:lnTo>
                      <a:pt x="2155" y="4643"/>
                    </a:lnTo>
                    <a:lnTo>
                      <a:pt x="2078" y="4578"/>
                    </a:lnTo>
                    <a:lnTo>
                      <a:pt x="1999" y="4523"/>
                    </a:lnTo>
                    <a:lnTo>
                      <a:pt x="1930" y="4479"/>
                    </a:lnTo>
                    <a:lnTo>
                      <a:pt x="1901" y="4462"/>
                    </a:lnTo>
                    <a:lnTo>
                      <a:pt x="1883" y="4452"/>
                    </a:lnTo>
                    <a:lnTo>
                      <a:pt x="1869" y="4444"/>
                    </a:lnTo>
                    <a:lnTo>
                      <a:pt x="1860" y="4439"/>
                    </a:lnTo>
                    <a:cubicBezTo>
                      <a:pt x="1851" y="4434"/>
                      <a:pt x="1843" y="4426"/>
                      <a:pt x="1837" y="4418"/>
                    </a:cubicBezTo>
                    <a:lnTo>
                      <a:pt x="1804" y="4370"/>
                    </a:lnTo>
                    <a:lnTo>
                      <a:pt x="1783" y="4341"/>
                    </a:lnTo>
                    <a:lnTo>
                      <a:pt x="1902" y="4252"/>
                    </a:lnTo>
                    <a:lnTo>
                      <a:pt x="1927" y="4285"/>
                    </a:lnTo>
                    <a:lnTo>
                      <a:pt x="1960" y="4333"/>
                    </a:lnTo>
                    <a:lnTo>
                      <a:pt x="1937" y="4312"/>
                    </a:lnTo>
                    <a:lnTo>
                      <a:pt x="1938" y="4313"/>
                    </a:lnTo>
                    <a:lnTo>
                      <a:pt x="1954" y="4321"/>
                    </a:lnTo>
                    <a:lnTo>
                      <a:pt x="1980" y="4335"/>
                    </a:lnTo>
                    <a:lnTo>
                      <a:pt x="2009" y="4354"/>
                    </a:lnTo>
                    <a:lnTo>
                      <a:pt x="2086" y="4402"/>
                    </a:lnTo>
                    <a:lnTo>
                      <a:pt x="2173" y="4465"/>
                    </a:lnTo>
                    <a:lnTo>
                      <a:pt x="2262" y="4540"/>
                    </a:lnTo>
                    <a:lnTo>
                      <a:pt x="2342" y="4624"/>
                    </a:lnTo>
                    <a:lnTo>
                      <a:pt x="2350" y="4635"/>
                    </a:lnTo>
                    <a:lnTo>
                      <a:pt x="2229" y="4722"/>
                    </a:lnTo>
                    <a:close/>
                    <a:moveTo>
                      <a:pt x="1640" y="4058"/>
                    </a:moveTo>
                    <a:lnTo>
                      <a:pt x="1602" y="4065"/>
                    </a:lnTo>
                    <a:lnTo>
                      <a:pt x="1544" y="4084"/>
                    </a:lnTo>
                    <a:lnTo>
                      <a:pt x="1511" y="4098"/>
                    </a:lnTo>
                    <a:lnTo>
                      <a:pt x="1456" y="3960"/>
                    </a:lnTo>
                    <a:lnTo>
                      <a:pt x="1499" y="3943"/>
                    </a:lnTo>
                    <a:lnTo>
                      <a:pt x="1573" y="3920"/>
                    </a:lnTo>
                    <a:lnTo>
                      <a:pt x="1610" y="3912"/>
                    </a:lnTo>
                    <a:lnTo>
                      <a:pt x="1640" y="4058"/>
                    </a:lnTo>
                    <a:close/>
                    <a:moveTo>
                      <a:pt x="1272" y="4371"/>
                    </a:moveTo>
                    <a:lnTo>
                      <a:pt x="1235" y="4460"/>
                    </a:lnTo>
                    <a:lnTo>
                      <a:pt x="1195" y="4558"/>
                    </a:lnTo>
                    <a:lnTo>
                      <a:pt x="1177" y="4602"/>
                    </a:lnTo>
                    <a:lnTo>
                      <a:pt x="1161" y="4642"/>
                    </a:lnTo>
                    <a:lnTo>
                      <a:pt x="1147" y="4676"/>
                    </a:lnTo>
                    <a:lnTo>
                      <a:pt x="1136" y="4702"/>
                    </a:lnTo>
                    <a:lnTo>
                      <a:pt x="1129" y="4719"/>
                    </a:lnTo>
                    <a:lnTo>
                      <a:pt x="1121" y="4734"/>
                    </a:lnTo>
                    <a:cubicBezTo>
                      <a:pt x="1115" y="4745"/>
                      <a:pt x="1107" y="4754"/>
                      <a:pt x="1097" y="4760"/>
                    </a:cubicBezTo>
                    <a:lnTo>
                      <a:pt x="1055" y="4787"/>
                    </a:lnTo>
                    <a:cubicBezTo>
                      <a:pt x="1049" y="4791"/>
                      <a:pt x="1042" y="4794"/>
                      <a:pt x="1035" y="4796"/>
                    </a:cubicBezTo>
                    <a:lnTo>
                      <a:pt x="984" y="4811"/>
                    </a:lnTo>
                    <a:lnTo>
                      <a:pt x="924" y="4822"/>
                    </a:lnTo>
                    <a:lnTo>
                      <a:pt x="879" y="4835"/>
                    </a:lnTo>
                    <a:lnTo>
                      <a:pt x="840" y="4691"/>
                    </a:lnTo>
                    <a:lnTo>
                      <a:pt x="897" y="4676"/>
                    </a:lnTo>
                    <a:lnTo>
                      <a:pt x="943" y="4668"/>
                    </a:lnTo>
                    <a:lnTo>
                      <a:pt x="994" y="4653"/>
                    </a:lnTo>
                    <a:lnTo>
                      <a:pt x="974" y="4662"/>
                    </a:lnTo>
                    <a:lnTo>
                      <a:pt x="1016" y="4635"/>
                    </a:lnTo>
                    <a:lnTo>
                      <a:pt x="992" y="4661"/>
                    </a:lnTo>
                    <a:lnTo>
                      <a:pt x="992" y="4662"/>
                    </a:lnTo>
                    <a:lnTo>
                      <a:pt x="999" y="4645"/>
                    </a:lnTo>
                    <a:lnTo>
                      <a:pt x="1010" y="4619"/>
                    </a:lnTo>
                    <a:lnTo>
                      <a:pt x="1024" y="4585"/>
                    </a:lnTo>
                    <a:lnTo>
                      <a:pt x="1039" y="4547"/>
                    </a:lnTo>
                    <a:lnTo>
                      <a:pt x="1058" y="4501"/>
                    </a:lnTo>
                    <a:lnTo>
                      <a:pt x="1098" y="4403"/>
                    </a:lnTo>
                    <a:lnTo>
                      <a:pt x="1135" y="4314"/>
                    </a:lnTo>
                    <a:lnTo>
                      <a:pt x="1272" y="4371"/>
                    </a:lnTo>
                    <a:close/>
                    <a:moveTo>
                      <a:pt x="506" y="4484"/>
                    </a:moveTo>
                    <a:lnTo>
                      <a:pt x="496" y="4473"/>
                    </a:lnTo>
                    <a:lnTo>
                      <a:pt x="435" y="4413"/>
                    </a:lnTo>
                    <a:lnTo>
                      <a:pt x="404" y="4387"/>
                    </a:lnTo>
                    <a:lnTo>
                      <a:pt x="502" y="4275"/>
                    </a:lnTo>
                    <a:lnTo>
                      <a:pt x="540" y="4308"/>
                    </a:lnTo>
                    <a:lnTo>
                      <a:pt x="605" y="4372"/>
                    </a:lnTo>
                    <a:lnTo>
                      <a:pt x="615" y="4383"/>
                    </a:lnTo>
                    <a:lnTo>
                      <a:pt x="506" y="4484"/>
                    </a:lnTo>
                    <a:close/>
                    <a:moveTo>
                      <a:pt x="113" y="4013"/>
                    </a:moveTo>
                    <a:lnTo>
                      <a:pt x="92" y="3958"/>
                    </a:lnTo>
                    <a:lnTo>
                      <a:pt x="48" y="3828"/>
                    </a:lnTo>
                    <a:lnTo>
                      <a:pt x="30" y="3768"/>
                    </a:lnTo>
                    <a:lnTo>
                      <a:pt x="15" y="3721"/>
                    </a:lnTo>
                    <a:lnTo>
                      <a:pt x="6" y="3689"/>
                    </a:lnTo>
                    <a:lnTo>
                      <a:pt x="3" y="3676"/>
                    </a:lnTo>
                    <a:lnTo>
                      <a:pt x="4" y="3680"/>
                    </a:lnTo>
                    <a:cubicBezTo>
                      <a:pt x="1" y="3671"/>
                      <a:pt x="0" y="3661"/>
                      <a:pt x="0" y="3651"/>
                    </a:cubicBezTo>
                    <a:lnTo>
                      <a:pt x="6" y="3569"/>
                    </a:lnTo>
                    <a:lnTo>
                      <a:pt x="6" y="3491"/>
                    </a:lnTo>
                    <a:lnTo>
                      <a:pt x="4" y="3411"/>
                    </a:lnTo>
                    <a:lnTo>
                      <a:pt x="153" y="3408"/>
                    </a:lnTo>
                    <a:lnTo>
                      <a:pt x="155" y="3491"/>
                    </a:lnTo>
                    <a:lnTo>
                      <a:pt x="155" y="3580"/>
                    </a:lnTo>
                    <a:lnTo>
                      <a:pt x="149" y="3662"/>
                    </a:lnTo>
                    <a:lnTo>
                      <a:pt x="145" y="3633"/>
                    </a:lnTo>
                    <a:lnTo>
                      <a:pt x="148" y="3643"/>
                    </a:lnTo>
                    <a:lnTo>
                      <a:pt x="149" y="3648"/>
                    </a:lnTo>
                    <a:lnTo>
                      <a:pt x="158" y="3678"/>
                    </a:lnTo>
                    <a:lnTo>
                      <a:pt x="171" y="3724"/>
                    </a:lnTo>
                    <a:lnTo>
                      <a:pt x="189" y="3781"/>
                    </a:lnTo>
                    <a:lnTo>
                      <a:pt x="231" y="3905"/>
                    </a:lnTo>
                    <a:lnTo>
                      <a:pt x="252" y="3960"/>
                    </a:lnTo>
                    <a:lnTo>
                      <a:pt x="113" y="4013"/>
                    </a:lnTo>
                    <a:close/>
                    <a:moveTo>
                      <a:pt x="107" y="2931"/>
                    </a:moveTo>
                    <a:lnTo>
                      <a:pt x="124" y="2913"/>
                    </a:lnTo>
                    <a:cubicBezTo>
                      <a:pt x="129" y="2908"/>
                      <a:pt x="135" y="2903"/>
                      <a:pt x="141" y="2899"/>
                    </a:cubicBezTo>
                    <a:lnTo>
                      <a:pt x="196" y="2867"/>
                    </a:lnTo>
                    <a:cubicBezTo>
                      <a:pt x="200" y="2865"/>
                      <a:pt x="204" y="2863"/>
                      <a:pt x="209" y="2861"/>
                    </a:cubicBezTo>
                    <a:lnTo>
                      <a:pt x="265" y="2841"/>
                    </a:lnTo>
                    <a:lnTo>
                      <a:pt x="315" y="2982"/>
                    </a:lnTo>
                    <a:lnTo>
                      <a:pt x="258" y="3002"/>
                    </a:lnTo>
                    <a:lnTo>
                      <a:pt x="271" y="2996"/>
                    </a:lnTo>
                    <a:lnTo>
                      <a:pt x="216" y="3028"/>
                    </a:lnTo>
                    <a:lnTo>
                      <a:pt x="233" y="3014"/>
                    </a:lnTo>
                    <a:lnTo>
                      <a:pt x="216" y="3032"/>
                    </a:lnTo>
                    <a:lnTo>
                      <a:pt x="107" y="2931"/>
                    </a:lnTo>
                    <a:close/>
                    <a:moveTo>
                      <a:pt x="541" y="2658"/>
                    </a:moveTo>
                    <a:lnTo>
                      <a:pt x="595" y="2547"/>
                    </a:lnTo>
                    <a:lnTo>
                      <a:pt x="664" y="2406"/>
                    </a:lnTo>
                    <a:lnTo>
                      <a:pt x="724" y="2258"/>
                    </a:lnTo>
                    <a:lnTo>
                      <a:pt x="718" y="2284"/>
                    </a:lnTo>
                    <a:lnTo>
                      <a:pt x="719" y="2253"/>
                    </a:lnTo>
                    <a:lnTo>
                      <a:pt x="720" y="2216"/>
                    </a:lnTo>
                    <a:lnTo>
                      <a:pt x="720" y="2173"/>
                    </a:lnTo>
                    <a:lnTo>
                      <a:pt x="720" y="2137"/>
                    </a:lnTo>
                    <a:lnTo>
                      <a:pt x="869" y="2137"/>
                    </a:lnTo>
                    <a:lnTo>
                      <a:pt x="869" y="2173"/>
                    </a:lnTo>
                    <a:lnTo>
                      <a:pt x="869" y="2219"/>
                    </a:lnTo>
                    <a:lnTo>
                      <a:pt x="868" y="2258"/>
                    </a:lnTo>
                    <a:lnTo>
                      <a:pt x="867" y="2289"/>
                    </a:lnTo>
                    <a:cubicBezTo>
                      <a:pt x="866" y="2298"/>
                      <a:pt x="865" y="2306"/>
                      <a:pt x="861" y="2315"/>
                    </a:cubicBezTo>
                    <a:lnTo>
                      <a:pt x="797" y="2471"/>
                    </a:lnTo>
                    <a:lnTo>
                      <a:pt x="728" y="2612"/>
                    </a:lnTo>
                    <a:lnTo>
                      <a:pt x="675" y="2723"/>
                    </a:lnTo>
                    <a:lnTo>
                      <a:pt x="541" y="2658"/>
                    </a:lnTo>
                    <a:close/>
                    <a:moveTo>
                      <a:pt x="721" y="1689"/>
                    </a:moveTo>
                    <a:lnTo>
                      <a:pt x="725" y="1557"/>
                    </a:lnTo>
                    <a:lnTo>
                      <a:pt x="726" y="1538"/>
                    </a:lnTo>
                    <a:lnTo>
                      <a:pt x="875" y="1546"/>
                    </a:lnTo>
                    <a:lnTo>
                      <a:pt x="874" y="1562"/>
                    </a:lnTo>
                    <a:lnTo>
                      <a:pt x="870" y="1693"/>
                    </a:lnTo>
                    <a:lnTo>
                      <a:pt x="721" y="1689"/>
                    </a:lnTo>
                    <a:close/>
                    <a:moveTo>
                      <a:pt x="766" y="1089"/>
                    </a:moveTo>
                    <a:lnTo>
                      <a:pt x="773" y="1042"/>
                    </a:lnTo>
                    <a:lnTo>
                      <a:pt x="803" y="872"/>
                    </a:lnTo>
                    <a:lnTo>
                      <a:pt x="846" y="710"/>
                    </a:lnTo>
                    <a:lnTo>
                      <a:pt x="900" y="559"/>
                    </a:lnTo>
                    <a:lnTo>
                      <a:pt x="931" y="495"/>
                    </a:lnTo>
                    <a:lnTo>
                      <a:pt x="1064" y="561"/>
                    </a:lnTo>
                    <a:lnTo>
                      <a:pt x="1039" y="610"/>
                    </a:lnTo>
                    <a:lnTo>
                      <a:pt x="989" y="747"/>
                    </a:lnTo>
                    <a:lnTo>
                      <a:pt x="950" y="899"/>
                    </a:lnTo>
                    <a:lnTo>
                      <a:pt x="920" y="1061"/>
                    </a:lnTo>
                    <a:lnTo>
                      <a:pt x="914" y="1109"/>
                    </a:lnTo>
                    <a:lnTo>
                      <a:pt x="766" y="1089"/>
                    </a:lnTo>
                    <a:close/>
                    <a:moveTo>
                      <a:pt x="1267" y="144"/>
                    </a:moveTo>
                    <a:lnTo>
                      <a:pt x="1283" y="137"/>
                    </a:lnTo>
                    <a:lnTo>
                      <a:pt x="1245" y="174"/>
                    </a:lnTo>
                    <a:lnTo>
                      <a:pt x="1272" y="116"/>
                    </a:lnTo>
                    <a:lnTo>
                      <a:pt x="1294" y="58"/>
                    </a:lnTo>
                    <a:lnTo>
                      <a:pt x="1433" y="111"/>
                    </a:lnTo>
                    <a:lnTo>
                      <a:pt x="1407" y="179"/>
                    </a:lnTo>
                    <a:lnTo>
                      <a:pt x="1380" y="237"/>
                    </a:lnTo>
                    <a:cubicBezTo>
                      <a:pt x="1372" y="253"/>
                      <a:pt x="1359" y="266"/>
                      <a:pt x="1342" y="274"/>
                    </a:cubicBezTo>
                    <a:lnTo>
                      <a:pt x="1326" y="281"/>
                    </a:lnTo>
                    <a:lnTo>
                      <a:pt x="1267" y="144"/>
                    </a:lnTo>
                    <a:close/>
                    <a:moveTo>
                      <a:pt x="1783" y="40"/>
                    </a:moveTo>
                    <a:lnTo>
                      <a:pt x="1814" y="54"/>
                    </a:lnTo>
                    <a:lnTo>
                      <a:pt x="1858" y="70"/>
                    </a:lnTo>
                    <a:lnTo>
                      <a:pt x="1933" y="88"/>
                    </a:lnTo>
                    <a:lnTo>
                      <a:pt x="2012" y="102"/>
                    </a:lnTo>
                    <a:lnTo>
                      <a:pt x="2094" y="116"/>
                    </a:lnTo>
                    <a:lnTo>
                      <a:pt x="2178" y="133"/>
                    </a:lnTo>
                    <a:cubicBezTo>
                      <a:pt x="2188" y="135"/>
                      <a:pt x="2198" y="139"/>
                      <a:pt x="2206" y="145"/>
                    </a:cubicBezTo>
                    <a:lnTo>
                      <a:pt x="2260" y="183"/>
                    </a:lnTo>
                    <a:lnTo>
                      <a:pt x="2309" y="219"/>
                    </a:lnTo>
                    <a:lnTo>
                      <a:pt x="2346" y="248"/>
                    </a:lnTo>
                    <a:lnTo>
                      <a:pt x="2255" y="365"/>
                    </a:lnTo>
                    <a:lnTo>
                      <a:pt x="2220" y="338"/>
                    </a:lnTo>
                    <a:lnTo>
                      <a:pt x="2175" y="304"/>
                    </a:lnTo>
                    <a:lnTo>
                      <a:pt x="2121" y="266"/>
                    </a:lnTo>
                    <a:lnTo>
                      <a:pt x="2149" y="278"/>
                    </a:lnTo>
                    <a:lnTo>
                      <a:pt x="2069" y="263"/>
                    </a:lnTo>
                    <a:lnTo>
                      <a:pt x="1985" y="249"/>
                    </a:lnTo>
                    <a:lnTo>
                      <a:pt x="1896" y="232"/>
                    </a:lnTo>
                    <a:lnTo>
                      <a:pt x="1807" y="209"/>
                    </a:lnTo>
                    <a:lnTo>
                      <a:pt x="1753" y="189"/>
                    </a:lnTo>
                    <a:lnTo>
                      <a:pt x="1722" y="175"/>
                    </a:lnTo>
                    <a:lnTo>
                      <a:pt x="1783" y="40"/>
                    </a:lnTo>
                    <a:close/>
                    <a:moveTo>
                      <a:pt x="2668" y="471"/>
                    </a:moveTo>
                    <a:lnTo>
                      <a:pt x="2696" y="474"/>
                    </a:lnTo>
                    <a:lnTo>
                      <a:pt x="2733" y="476"/>
                    </a:lnTo>
                    <a:lnTo>
                      <a:pt x="2777" y="479"/>
                    </a:lnTo>
                    <a:lnTo>
                      <a:pt x="2814" y="482"/>
                    </a:lnTo>
                    <a:lnTo>
                      <a:pt x="2805" y="630"/>
                    </a:lnTo>
                    <a:lnTo>
                      <a:pt x="2766" y="628"/>
                    </a:lnTo>
                    <a:lnTo>
                      <a:pt x="2722" y="625"/>
                    </a:lnTo>
                    <a:lnTo>
                      <a:pt x="2681" y="621"/>
                    </a:lnTo>
                    <a:lnTo>
                      <a:pt x="2654" y="619"/>
                    </a:lnTo>
                    <a:lnTo>
                      <a:pt x="2668" y="471"/>
                    </a:lnTo>
                    <a:close/>
                    <a:moveTo>
                      <a:pt x="3259" y="509"/>
                    </a:moveTo>
                    <a:lnTo>
                      <a:pt x="3296" y="511"/>
                    </a:lnTo>
                    <a:lnTo>
                      <a:pt x="3407" y="519"/>
                    </a:lnTo>
                    <a:cubicBezTo>
                      <a:pt x="3431" y="521"/>
                      <a:pt x="3452" y="534"/>
                      <a:pt x="3465" y="554"/>
                    </a:cubicBezTo>
                    <a:lnTo>
                      <a:pt x="3488" y="591"/>
                    </a:lnTo>
                    <a:lnTo>
                      <a:pt x="3506" y="619"/>
                    </a:lnTo>
                    <a:lnTo>
                      <a:pt x="3537" y="662"/>
                    </a:lnTo>
                    <a:lnTo>
                      <a:pt x="3558" y="690"/>
                    </a:lnTo>
                    <a:lnTo>
                      <a:pt x="3572" y="707"/>
                    </a:lnTo>
                    <a:cubicBezTo>
                      <a:pt x="3575" y="711"/>
                      <a:pt x="3578" y="716"/>
                      <a:pt x="3580" y="720"/>
                    </a:cubicBezTo>
                    <a:lnTo>
                      <a:pt x="3588" y="736"/>
                    </a:lnTo>
                    <a:cubicBezTo>
                      <a:pt x="3591" y="743"/>
                      <a:pt x="3594" y="750"/>
                      <a:pt x="3595" y="757"/>
                    </a:cubicBezTo>
                    <a:lnTo>
                      <a:pt x="3598" y="775"/>
                    </a:lnTo>
                    <a:lnTo>
                      <a:pt x="3600" y="812"/>
                    </a:lnTo>
                    <a:lnTo>
                      <a:pt x="3600" y="857"/>
                    </a:lnTo>
                    <a:lnTo>
                      <a:pt x="3451" y="857"/>
                    </a:lnTo>
                    <a:lnTo>
                      <a:pt x="3451" y="817"/>
                    </a:lnTo>
                    <a:lnTo>
                      <a:pt x="3451" y="800"/>
                    </a:lnTo>
                    <a:lnTo>
                      <a:pt x="3448" y="782"/>
                    </a:lnTo>
                    <a:lnTo>
                      <a:pt x="3455" y="803"/>
                    </a:lnTo>
                    <a:lnTo>
                      <a:pt x="3447" y="787"/>
                    </a:lnTo>
                    <a:lnTo>
                      <a:pt x="3455" y="800"/>
                    </a:lnTo>
                    <a:lnTo>
                      <a:pt x="3439" y="779"/>
                    </a:lnTo>
                    <a:lnTo>
                      <a:pt x="3416" y="749"/>
                    </a:lnTo>
                    <a:lnTo>
                      <a:pt x="3383" y="702"/>
                    </a:lnTo>
                    <a:lnTo>
                      <a:pt x="3361" y="670"/>
                    </a:lnTo>
                    <a:lnTo>
                      <a:pt x="3338" y="633"/>
                    </a:lnTo>
                    <a:lnTo>
                      <a:pt x="3396" y="668"/>
                    </a:lnTo>
                    <a:lnTo>
                      <a:pt x="3285" y="660"/>
                    </a:lnTo>
                    <a:lnTo>
                      <a:pt x="3249" y="657"/>
                    </a:lnTo>
                    <a:lnTo>
                      <a:pt x="3259" y="509"/>
                    </a:lnTo>
                    <a:close/>
                  </a:path>
                </a:pathLst>
              </a:custGeom>
              <a:solidFill>
                <a:srgbClr val="CC0000"/>
              </a:solidFill>
              <a:ln w="3175">
                <a:solidFill>
                  <a:srgbClr val="CC0000"/>
                </a:solidFill>
                <a:beve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2673" name="Group 39"/>
            <p:cNvGrpSpPr/>
            <p:nvPr/>
          </p:nvGrpSpPr>
          <p:grpSpPr bwMode="auto">
            <a:xfrm>
              <a:off x="3872" y="2331"/>
              <a:ext cx="965" cy="882"/>
              <a:chOff x="3872" y="2331"/>
              <a:chExt cx="965" cy="882"/>
            </a:xfrm>
          </p:grpSpPr>
          <p:sp>
            <p:nvSpPr>
              <p:cNvPr id="112674" name="Freeform 37"/>
              <p:cNvSpPr/>
              <p:nvPr/>
            </p:nvSpPr>
            <p:spPr bwMode="auto">
              <a:xfrm>
                <a:off x="3872" y="2340"/>
                <a:ext cx="963" cy="873"/>
              </a:xfrm>
              <a:custGeom>
                <a:avLst/>
                <a:gdLst>
                  <a:gd name="T0" fmla="*/ 460 w 4149"/>
                  <a:gd name="T1" fmla="*/ 0 h 3760"/>
                  <a:gd name="T2" fmla="*/ 483 w 4149"/>
                  <a:gd name="T3" fmla="*/ 99 h 3760"/>
                  <a:gd name="T4" fmla="*/ 400 w 4149"/>
                  <a:gd name="T5" fmla="*/ 167 h 3760"/>
                  <a:gd name="T6" fmla="*/ 422 w 4149"/>
                  <a:gd name="T7" fmla="*/ 295 h 3760"/>
                  <a:gd name="T8" fmla="*/ 468 w 4149"/>
                  <a:gd name="T9" fmla="*/ 363 h 3760"/>
                  <a:gd name="T10" fmla="*/ 490 w 4149"/>
                  <a:gd name="T11" fmla="*/ 378 h 3760"/>
                  <a:gd name="T12" fmla="*/ 513 w 4149"/>
                  <a:gd name="T13" fmla="*/ 484 h 3760"/>
                  <a:gd name="T14" fmla="*/ 445 w 4149"/>
                  <a:gd name="T15" fmla="*/ 522 h 3760"/>
                  <a:gd name="T16" fmla="*/ 347 w 4149"/>
                  <a:gd name="T17" fmla="*/ 515 h 3760"/>
                  <a:gd name="T18" fmla="*/ 324 w 4149"/>
                  <a:gd name="T19" fmla="*/ 507 h 3760"/>
                  <a:gd name="T20" fmla="*/ 256 w 4149"/>
                  <a:gd name="T21" fmla="*/ 529 h 3760"/>
                  <a:gd name="T22" fmla="*/ 180 w 4149"/>
                  <a:gd name="T23" fmla="*/ 544 h 3760"/>
                  <a:gd name="T24" fmla="*/ 67 w 4149"/>
                  <a:gd name="T25" fmla="*/ 605 h 3760"/>
                  <a:gd name="T26" fmla="*/ 21 w 4149"/>
                  <a:gd name="T27" fmla="*/ 635 h 3760"/>
                  <a:gd name="T28" fmla="*/ 36 w 4149"/>
                  <a:gd name="T29" fmla="*/ 704 h 3760"/>
                  <a:gd name="T30" fmla="*/ 97 w 4149"/>
                  <a:gd name="T31" fmla="*/ 779 h 3760"/>
                  <a:gd name="T32" fmla="*/ 120 w 4149"/>
                  <a:gd name="T33" fmla="*/ 855 h 3760"/>
                  <a:gd name="T34" fmla="*/ 285 w 4149"/>
                  <a:gd name="T35" fmla="*/ 832 h 3760"/>
                  <a:gd name="T36" fmla="*/ 490 w 4149"/>
                  <a:gd name="T37" fmla="*/ 801 h 3760"/>
                  <a:gd name="T38" fmla="*/ 559 w 4149"/>
                  <a:gd name="T39" fmla="*/ 772 h 3760"/>
                  <a:gd name="T40" fmla="*/ 717 w 4149"/>
                  <a:gd name="T41" fmla="*/ 809 h 3760"/>
                  <a:gd name="T42" fmla="*/ 845 w 4149"/>
                  <a:gd name="T43" fmla="*/ 840 h 3760"/>
                  <a:gd name="T44" fmla="*/ 876 w 4149"/>
                  <a:gd name="T45" fmla="*/ 590 h 3760"/>
                  <a:gd name="T46" fmla="*/ 951 w 4149"/>
                  <a:gd name="T47" fmla="*/ 583 h 3760"/>
                  <a:gd name="T48" fmla="*/ 921 w 4149"/>
                  <a:gd name="T49" fmla="*/ 529 h 3760"/>
                  <a:gd name="T50" fmla="*/ 845 w 4149"/>
                  <a:gd name="T51" fmla="*/ 537 h 3760"/>
                  <a:gd name="T52" fmla="*/ 800 w 4149"/>
                  <a:gd name="T53" fmla="*/ 507 h 3760"/>
                  <a:gd name="T54" fmla="*/ 740 w 4149"/>
                  <a:gd name="T55" fmla="*/ 348 h 3760"/>
                  <a:gd name="T56" fmla="*/ 695 w 4149"/>
                  <a:gd name="T57" fmla="*/ 235 h 3760"/>
                  <a:gd name="T58" fmla="*/ 611 w 4149"/>
                  <a:gd name="T59" fmla="*/ 128 h 3760"/>
                  <a:gd name="T60" fmla="*/ 520 w 4149"/>
                  <a:gd name="T61" fmla="*/ 45 h 3760"/>
                  <a:gd name="T62" fmla="*/ 460 w 4149"/>
                  <a:gd name="T63" fmla="*/ 0 h 37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149"/>
                  <a:gd name="T97" fmla="*/ 0 h 3760"/>
                  <a:gd name="T98" fmla="*/ 4149 w 4149"/>
                  <a:gd name="T99" fmla="*/ 3760 h 376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149" h="3760">
                    <a:moveTo>
                      <a:pt x="1982" y="0"/>
                    </a:moveTo>
                    <a:cubicBezTo>
                      <a:pt x="2019" y="144"/>
                      <a:pt x="2056" y="276"/>
                      <a:pt x="2081" y="425"/>
                    </a:cubicBezTo>
                    <a:cubicBezTo>
                      <a:pt x="2015" y="685"/>
                      <a:pt x="1969" y="668"/>
                      <a:pt x="1722" y="718"/>
                    </a:cubicBezTo>
                    <a:cubicBezTo>
                      <a:pt x="1668" y="929"/>
                      <a:pt x="1610" y="1127"/>
                      <a:pt x="1816" y="1271"/>
                    </a:cubicBezTo>
                    <a:cubicBezTo>
                      <a:pt x="1916" y="1420"/>
                      <a:pt x="1841" y="1506"/>
                      <a:pt x="2015" y="1564"/>
                    </a:cubicBezTo>
                    <a:cubicBezTo>
                      <a:pt x="2048" y="1585"/>
                      <a:pt x="2093" y="1597"/>
                      <a:pt x="2110" y="1630"/>
                    </a:cubicBezTo>
                    <a:cubicBezTo>
                      <a:pt x="2130" y="1676"/>
                      <a:pt x="2196" y="2018"/>
                      <a:pt x="2209" y="2084"/>
                    </a:cubicBezTo>
                    <a:cubicBezTo>
                      <a:pt x="2101" y="2122"/>
                      <a:pt x="1916" y="2250"/>
                      <a:pt x="1916" y="2250"/>
                    </a:cubicBezTo>
                    <a:cubicBezTo>
                      <a:pt x="1775" y="2237"/>
                      <a:pt x="1635" y="2233"/>
                      <a:pt x="1495" y="2216"/>
                    </a:cubicBezTo>
                    <a:cubicBezTo>
                      <a:pt x="1462" y="2212"/>
                      <a:pt x="1428" y="2179"/>
                      <a:pt x="1395" y="2183"/>
                    </a:cubicBezTo>
                    <a:cubicBezTo>
                      <a:pt x="1292" y="2196"/>
                      <a:pt x="1201" y="2258"/>
                      <a:pt x="1102" y="2278"/>
                    </a:cubicBezTo>
                    <a:cubicBezTo>
                      <a:pt x="611" y="2382"/>
                      <a:pt x="1148" y="2254"/>
                      <a:pt x="776" y="2344"/>
                    </a:cubicBezTo>
                    <a:cubicBezTo>
                      <a:pt x="611" y="2456"/>
                      <a:pt x="459" y="2510"/>
                      <a:pt x="289" y="2605"/>
                    </a:cubicBezTo>
                    <a:cubicBezTo>
                      <a:pt x="219" y="2642"/>
                      <a:pt x="91" y="2737"/>
                      <a:pt x="91" y="2737"/>
                    </a:cubicBezTo>
                    <a:cubicBezTo>
                      <a:pt x="0" y="2877"/>
                      <a:pt x="17" y="2939"/>
                      <a:pt x="157" y="3030"/>
                    </a:cubicBezTo>
                    <a:cubicBezTo>
                      <a:pt x="227" y="3236"/>
                      <a:pt x="194" y="3277"/>
                      <a:pt x="417" y="3356"/>
                    </a:cubicBezTo>
                    <a:cubicBezTo>
                      <a:pt x="500" y="3591"/>
                      <a:pt x="467" y="3484"/>
                      <a:pt x="516" y="3682"/>
                    </a:cubicBezTo>
                    <a:cubicBezTo>
                      <a:pt x="780" y="3637"/>
                      <a:pt x="941" y="3604"/>
                      <a:pt x="1230" y="3583"/>
                    </a:cubicBezTo>
                    <a:cubicBezTo>
                      <a:pt x="1639" y="3447"/>
                      <a:pt x="1301" y="3488"/>
                      <a:pt x="2110" y="3451"/>
                    </a:cubicBezTo>
                    <a:cubicBezTo>
                      <a:pt x="2225" y="3418"/>
                      <a:pt x="2308" y="3389"/>
                      <a:pt x="2407" y="3323"/>
                    </a:cubicBezTo>
                    <a:cubicBezTo>
                      <a:pt x="2675" y="3418"/>
                      <a:pt x="2778" y="3455"/>
                      <a:pt x="3088" y="3484"/>
                    </a:cubicBezTo>
                    <a:cubicBezTo>
                      <a:pt x="3158" y="3760"/>
                      <a:pt x="3368" y="3641"/>
                      <a:pt x="3641" y="3616"/>
                    </a:cubicBezTo>
                    <a:cubicBezTo>
                      <a:pt x="3666" y="3253"/>
                      <a:pt x="3653" y="2889"/>
                      <a:pt x="3773" y="2543"/>
                    </a:cubicBezTo>
                    <a:cubicBezTo>
                      <a:pt x="3810" y="2439"/>
                      <a:pt x="3992" y="2522"/>
                      <a:pt x="4099" y="2510"/>
                    </a:cubicBezTo>
                    <a:cubicBezTo>
                      <a:pt x="4149" y="2365"/>
                      <a:pt x="4107" y="2324"/>
                      <a:pt x="3967" y="2278"/>
                    </a:cubicBezTo>
                    <a:cubicBezTo>
                      <a:pt x="3860" y="2291"/>
                      <a:pt x="3748" y="2332"/>
                      <a:pt x="3641" y="2311"/>
                    </a:cubicBezTo>
                    <a:cubicBezTo>
                      <a:pt x="3567" y="2299"/>
                      <a:pt x="3447" y="2183"/>
                      <a:pt x="3447" y="2183"/>
                    </a:cubicBezTo>
                    <a:cubicBezTo>
                      <a:pt x="3364" y="1932"/>
                      <a:pt x="3426" y="1655"/>
                      <a:pt x="3187" y="1498"/>
                    </a:cubicBezTo>
                    <a:cubicBezTo>
                      <a:pt x="3125" y="1308"/>
                      <a:pt x="3170" y="1127"/>
                      <a:pt x="2993" y="1011"/>
                    </a:cubicBezTo>
                    <a:cubicBezTo>
                      <a:pt x="2881" y="846"/>
                      <a:pt x="2795" y="664"/>
                      <a:pt x="2634" y="553"/>
                    </a:cubicBezTo>
                    <a:cubicBezTo>
                      <a:pt x="2547" y="305"/>
                      <a:pt x="2436" y="322"/>
                      <a:pt x="2242" y="194"/>
                    </a:cubicBezTo>
                    <a:cubicBezTo>
                      <a:pt x="2163" y="82"/>
                      <a:pt x="2093" y="74"/>
                      <a:pt x="1982" y="0"/>
                    </a:cubicBezTo>
                  </a:path>
                </a:pathLst>
              </a:custGeom>
              <a:solidFill>
                <a:srgbClr val="000066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675" name="Freeform 38"/>
              <p:cNvSpPr>
                <a:spLocks noEditPoints="1"/>
              </p:cNvSpPr>
              <p:nvPr/>
            </p:nvSpPr>
            <p:spPr bwMode="auto">
              <a:xfrm>
                <a:off x="3872" y="2331"/>
                <a:ext cx="965" cy="868"/>
              </a:xfrm>
              <a:custGeom>
                <a:avLst/>
                <a:gdLst>
                  <a:gd name="T0" fmla="*/ 465 w 4159"/>
                  <a:gd name="T1" fmla="*/ 60 h 3740"/>
                  <a:gd name="T2" fmla="*/ 489 w 4159"/>
                  <a:gd name="T3" fmla="*/ 121 h 3740"/>
                  <a:gd name="T4" fmla="*/ 443 w 4159"/>
                  <a:gd name="T5" fmla="*/ 176 h 3740"/>
                  <a:gd name="T6" fmla="*/ 402 w 4159"/>
                  <a:gd name="T7" fmla="*/ 204 h 3740"/>
                  <a:gd name="T8" fmla="*/ 433 w 4159"/>
                  <a:gd name="T9" fmla="*/ 161 h 3740"/>
                  <a:gd name="T10" fmla="*/ 386 w 4159"/>
                  <a:gd name="T11" fmla="*/ 274 h 3740"/>
                  <a:gd name="T12" fmla="*/ 437 w 4159"/>
                  <a:gd name="T13" fmla="*/ 313 h 3740"/>
                  <a:gd name="T14" fmla="*/ 453 w 4159"/>
                  <a:gd name="T15" fmla="*/ 355 h 3740"/>
                  <a:gd name="T16" fmla="*/ 438 w 4159"/>
                  <a:gd name="T17" fmla="*/ 363 h 3740"/>
                  <a:gd name="T18" fmla="*/ 419 w 4159"/>
                  <a:gd name="T19" fmla="*/ 315 h 3740"/>
                  <a:gd name="T20" fmla="*/ 488 w 4159"/>
                  <a:gd name="T21" fmla="*/ 416 h 3740"/>
                  <a:gd name="T22" fmla="*/ 521 w 4159"/>
                  <a:gd name="T23" fmla="*/ 488 h 3740"/>
                  <a:gd name="T24" fmla="*/ 476 w 4159"/>
                  <a:gd name="T25" fmla="*/ 502 h 3740"/>
                  <a:gd name="T26" fmla="*/ 500 w 4159"/>
                  <a:gd name="T27" fmla="*/ 473 h 3740"/>
                  <a:gd name="T28" fmla="*/ 429 w 4159"/>
                  <a:gd name="T29" fmla="*/ 521 h 3740"/>
                  <a:gd name="T30" fmla="*/ 327 w 4159"/>
                  <a:gd name="T31" fmla="*/ 525 h 3740"/>
                  <a:gd name="T32" fmla="*/ 296 w 4159"/>
                  <a:gd name="T33" fmla="*/ 533 h 3740"/>
                  <a:gd name="T34" fmla="*/ 332 w 4159"/>
                  <a:gd name="T35" fmla="*/ 508 h 3740"/>
                  <a:gd name="T36" fmla="*/ 358 w 4159"/>
                  <a:gd name="T37" fmla="*/ 534 h 3740"/>
                  <a:gd name="T38" fmla="*/ 242 w 4159"/>
                  <a:gd name="T39" fmla="*/ 532 h 3740"/>
                  <a:gd name="T40" fmla="*/ 142 w 4159"/>
                  <a:gd name="T41" fmla="*/ 586 h 3740"/>
                  <a:gd name="T42" fmla="*/ 186 w 4159"/>
                  <a:gd name="T43" fmla="*/ 543 h 3740"/>
                  <a:gd name="T44" fmla="*/ 82 w 4159"/>
                  <a:gd name="T45" fmla="*/ 596 h 3740"/>
                  <a:gd name="T46" fmla="*/ 19 w 4159"/>
                  <a:gd name="T47" fmla="*/ 669 h 3740"/>
                  <a:gd name="T48" fmla="*/ 25 w 4159"/>
                  <a:gd name="T49" fmla="*/ 692 h 3740"/>
                  <a:gd name="T50" fmla="*/ 1 w 4159"/>
                  <a:gd name="T51" fmla="*/ 686 h 3740"/>
                  <a:gd name="T52" fmla="*/ 17 w 4159"/>
                  <a:gd name="T53" fmla="*/ 638 h 3740"/>
                  <a:gd name="T54" fmla="*/ 60 w 4159"/>
                  <a:gd name="T55" fmla="*/ 754 h 3740"/>
                  <a:gd name="T56" fmla="*/ 106 w 4159"/>
                  <a:gd name="T57" fmla="*/ 785 h 3740"/>
                  <a:gd name="T58" fmla="*/ 121 w 4159"/>
                  <a:gd name="T59" fmla="*/ 832 h 3740"/>
                  <a:gd name="T60" fmla="*/ 105 w 4159"/>
                  <a:gd name="T61" fmla="*/ 839 h 3740"/>
                  <a:gd name="T62" fmla="*/ 92 w 4159"/>
                  <a:gd name="T63" fmla="*/ 800 h 3740"/>
                  <a:gd name="T64" fmla="*/ 175 w 4159"/>
                  <a:gd name="T65" fmla="*/ 863 h 3740"/>
                  <a:gd name="T66" fmla="*/ 283 w 4159"/>
                  <a:gd name="T67" fmla="*/ 833 h 3740"/>
                  <a:gd name="T68" fmla="*/ 224 w 4159"/>
                  <a:gd name="T69" fmla="*/ 838 h 3740"/>
                  <a:gd name="T70" fmla="*/ 350 w 4159"/>
                  <a:gd name="T71" fmla="*/ 826 h 3740"/>
                  <a:gd name="T72" fmla="*/ 458 w 4159"/>
                  <a:gd name="T73" fmla="*/ 803 h 3740"/>
                  <a:gd name="T74" fmla="*/ 420 w 4159"/>
                  <a:gd name="T75" fmla="*/ 822 h 3740"/>
                  <a:gd name="T76" fmla="*/ 532 w 4159"/>
                  <a:gd name="T77" fmla="*/ 805 h 3740"/>
                  <a:gd name="T78" fmla="*/ 656 w 4159"/>
                  <a:gd name="T79" fmla="*/ 818 h 3740"/>
                  <a:gd name="T80" fmla="*/ 718 w 4159"/>
                  <a:gd name="T81" fmla="*/ 809 h 3740"/>
                  <a:gd name="T82" fmla="*/ 756 w 4159"/>
                  <a:gd name="T83" fmla="*/ 850 h 3740"/>
                  <a:gd name="T84" fmla="*/ 824 w 4159"/>
                  <a:gd name="T85" fmla="*/ 860 h 3740"/>
                  <a:gd name="T86" fmla="*/ 839 w 4159"/>
                  <a:gd name="T87" fmla="*/ 816 h 3740"/>
                  <a:gd name="T88" fmla="*/ 847 w 4159"/>
                  <a:gd name="T89" fmla="*/ 690 h 3740"/>
                  <a:gd name="T90" fmla="*/ 858 w 4159"/>
                  <a:gd name="T91" fmla="*/ 628 h 3740"/>
                  <a:gd name="T92" fmla="*/ 909 w 4159"/>
                  <a:gd name="T93" fmla="*/ 579 h 3740"/>
                  <a:gd name="T94" fmla="*/ 948 w 4159"/>
                  <a:gd name="T95" fmla="*/ 570 h 3740"/>
                  <a:gd name="T96" fmla="*/ 960 w 4159"/>
                  <a:gd name="T97" fmla="*/ 594 h 3740"/>
                  <a:gd name="T98" fmla="*/ 904 w 4159"/>
                  <a:gd name="T99" fmla="*/ 550 h 3740"/>
                  <a:gd name="T100" fmla="*/ 843 w 4159"/>
                  <a:gd name="T101" fmla="*/ 554 h 3740"/>
                  <a:gd name="T102" fmla="*/ 796 w 4159"/>
                  <a:gd name="T103" fmla="*/ 524 h 3740"/>
                  <a:gd name="T104" fmla="*/ 810 w 4159"/>
                  <a:gd name="T105" fmla="*/ 514 h 3740"/>
                  <a:gd name="T106" fmla="*/ 846 w 4159"/>
                  <a:gd name="T107" fmla="*/ 537 h 3740"/>
                  <a:gd name="T108" fmla="*/ 797 w 4159"/>
                  <a:gd name="T109" fmla="*/ 454 h 3740"/>
                  <a:gd name="T110" fmla="*/ 732 w 4159"/>
                  <a:gd name="T111" fmla="*/ 359 h 3740"/>
                  <a:gd name="T112" fmla="*/ 764 w 4159"/>
                  <a:gd name="T113" fmla="*/ 366 h 3740"/>
                  <a:gd name="T114" fmla="*/ 710 w 4159"/>
                  <a:gd name="T115" fmla="*/ 271 h 3740"/>
                  <a:gd name="T116" fmla="*/ 650 w 4159"/>
                  <a:gd name="T117" fmla="*/ 191 h 3740"/>
                  <a:gd name="T118" fmla="*/ 677 w 4159"/>
                  <a:gd name="T119" fmla="*/ 233 h 3740"/>
                  <a:gd name="T120" fmla="*/ 618 w 4159"/>
                  <a:gd name="T121" fmla="*/ 131 h 3740"/>
                  <a:gd name="T122" fmla="*/ 514 w 4159"/>
                  <a:gd name="T123" fmla="*/ 60 h 3740"/>
                  <a:gd name="T124" fmla="*/ 541 w 4159"/>
                  <a:gd name="T125" fmla="*/ 56 h 37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159"/>
                  <a:gd name="T190" fmla="*/ 0 h 3740"/>
                  <a:gd name="T191" fmla="*/ 4159 w 4159"/>
                  <a:gd name="T192" fmla="*/ 3740 h 37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159" h="3740">
                    <a:moveTo>
                      <a:pt x="2004" y="96"/>
                    </a:moveTo>
                    <a:lnTo>
                      <a:pt x="1964" y="71"/>
                    </a:lnTo>
                    <a:lnTo>
                      <a:pt x="2020" y="31"/>
                    </a:lnTo>
                    <a:lnTo>
                      <a:pt x="2047" y="137"/>
                    </a:lnTo>
                    <a:lnTo>
                      <a:pt x="2074" y="242"/>
                    </a:lnTo>
                    <a:lnTo>
                      <a:pt x="2081" y="274"/>
                    </a:lnTo>
                    <a:lnTo>
                      <a:pt x="2009" y="291"/>
                    </a:lnTo>
                    <a:lnTo>
                      <a:pt x="2002" y="260"/>
                    </a:lnTo>
                    <a:lnTo>
                      <a:pt x="1975" y="156"/>
                    </a:lnTo>
                    <a:lnTo>
                      <a:pt x="1948" y="49"/>
                    </a:lnTo>
                    <a:cubicBezTo>
                      <a:pt x="1944" y="35"/>
                      <a:pt x="1950" y="19"/>
                      <a:pt x="1962" y="10"/>
                    </a:cubicBezTo>
                    <a:cubicBezTo>
                      <a:pt x="1974" y="1"/>
                      <a:pt x="1991" y="0"/>
                      <a:pt x="2004" y="8"/>
                    </a:cubicBezTo>
                    <a:lnTo>
                      <a:pt x="2044" y="33"/>
                    </a:lnTo>
                    <a:lnTo>
                      <a:pt x="2004" y="96"/>
                    </a:lnTo>
                    <a:close/>
                    <a:moveTo>
                      <a:pt x="2110" y="510"/>
                    </a:moveTo>
                    <a:lnTo>
                      <a:pt x="2107" y="520"/>
                    </a:lnTo>
                    <a:lnTo>
                      <a:pt x="2095" y="561"/>
                    </a:lnTo>
                    <a:lnTo>
                      <a:pt x="2086" y="584"/>
                    </a:lnTo>
                    <a:lnTo>
                      <a:pt x="2016" y="558"/>
                    </a:lnTo>
                    <a:lnTo>
                      <a:pt x="2023" y="539"/>
                    </a:lnTo>
                    <a:lnTo>
                      <a:pt x="2035" y="501"/>
                    </a:lnTo>
                    <a:lnTo>
                      <a:pt x="2038" y="491"/>
                    </a:lnTo>
                    <a:lnTo>
                      <a:pt x="2110" y="510"/>
                    </a:lnTo>
                    <a:close/>
                    <a:moveTo>
                      <a:pt x="1911" y="757"/>
                    </a:moveTo>
                    <a:lnTo>
                      <a:pt x="1884" y="764"/>
                    </a:lnTo>
                    <a:lnTo>
                      <a:pt x="1852" y="771"/>
                    </a:lnTo>
                    <a:lnTo>
                      <a:pt x="1815" y="778"/>
                    </a:lnTo>
                    <a:lnTo>
                      <a:pt x="1775" y="786"/>
                    </a:lnTo>
                    <a:lnTo>
                      <a:pt x="1731" y="795"/>
                    </a:lnTo>
                    <a:lnTo>
                      <a:pt x="1760" y="768"/>
                    </a:lnTo>
                    <a:lnTo>
                      <a:pt x="1740" y="846"/>
                    </a:lnTo>
                    <a:lnTo>
                      <a:pt x="1733" y="879"/>
                    </a:lnTo>
                    <a:lnTo>
                      <a:pt x="1660" y="863"/>
                    </a:lnTo>
                    <a:lnTo>
                      <a:pt x="1668" y="828"/>
                    </a:lnTo>
                    <a:lnTo>
                      <a:pt x="1688" y="749"/>
                    </a:lnTo>
                    <a:cubicBezTo>
                      <a:pt x="1692" y="735"/>
                      <a:pt x="1703" y="725"/>
                      <a:pt x="1717" y="722"/>
                    </a:cubicBezTo>
                    <a:lnTo>
                      <a:pt x="1761" y="714"/>
                    </a:lnTo>
                    <a:lnTo>
                      <a:pt x="1801" y="706"/>
                    </a:lnTo>
                    <a:lnTo>
                      <a:pt x="1835" y="699"/>
                    </a:lnTo>
                    <a:lnTo>
                      <a:pt x="1866" y="692"/>
                    </a:lnTo>
                    <a:lnTo>
                      <a:pt x="1892" y="685"/>
                    </a:lnTo>
                    <a:lnTo>
                      <a:pt x="1911" y="757"/>
                    </a:lnTo>
                    <a:close/>
                    <a:moveTo>
                      <a:pt x="1714" y="1089"/>
                    </a:moveTo>
                    <a:lnTo>
                      <a:pt x="1714" y="1091"/>
                    </a:lnTo>
                    <a:lnTo>
                      <a:pt x="1720" y="1121"/>
                    </a:lnTo>
                    <a:lnTo>
                      <a:pt x="1730" y="1150"/>
                    </a:lnTo>
                    <a:lnTo>
                      <a:pt x="1662" y="1179"/>
                    </a:lnTo>
                    <a:lnTo>
                      <a:pt x="1659" y="1173"/>
                    </a:lnTo>
                    <a:lnTo>
                      <a:pt x="1648" y="1136"/>
                    </a:lnTo>
                    <a:lnTo>
                      <a:pt x="1640" y="1098"/>
                    </a:lnTo>
                    <a:lnTo>
                      <a:pt x="1640" y="1095"/>
                    </a:lnTo>
                    <a:lnTo>
                      <a:pt x="1714" y="1089"/>
                    </a:lnTo>
                    <a:close/>
                    <a:moveTo>
                      <a:pt x="1865" y="1316"/>
                    </a:moveTo>
                    <a:lnTo>
                      <a:pt x="1867" y="1319"/>
                    </a:lnTo>
                    <a:lnTo>
                      <a:pt x="1882" y="1347"/>
                    </a:lnTo>
                    <a:lnTo>
                      <a:pt x="1902" y="1398"/>
                    </a:lnTo>
                    <a:lnTo>
                      <a:pt x="1915" y="1444"/>
                    </a:lnTo>
                    <a:lnTo>
                      <a:pt x="1926" y="1482"/>
                    </a:lnTo>
                    <a:lnTo>
                      <a:pt x="1938" y="1511"/>
                    </a:lnTo>
                    <a:lnTo>
                      <a:pt x="1935" y="1505"/>
                    </a:lnTo>
                    <a:lnTo>
                      <a:pt x="1945" y="1521"/>
                    </a:lnTo>
                    <a:lnTo>
                      <a:pt x="1941" y="1516"/>
                    </a:lnTo>
                    <a:lnTo>
                      <a:pt x="1954" y="1530"/>
                    </a:lnTo>
                    <a:lnTo>
                      <a:pt x="1967" y="1540"/>
                    </a:lnTo>
                    <a:lnTo>
                      <a:pt x="1983" y="1551"/>
                    </a:lnTo>
                    <a:lnTo>
                      <a:pt x="1989" y="1553"/>
                    </a:lnTo>
                    <a:lnTo>
                      <a:pt x="1957" y="1620"/>
                    </a:lnTo>
                    <a:lnTo>
                      <a:pt x="1942" y="1612"/>
                    </a:lnTo>
                    <a:lnTo>
                      <a:pt x="1919" y="1597"/>
                    </a:lnTo>
                    <a:lnTo>
                      <a:pt x="1900" y="1580"/>
                    </a:lnTo>
                    <a:lnTo>
                      <a:pt x="1887" y="1566"/>
                    </a:lnTo>
                    <a:cubicBezTo>
                      <a:pt x="1885" y="1565"/>
                      <a:pt x="1884" y="1563"/>
                      <a:pt x="1883" y="1561"/>
                    </a:cubicBezTo>
                    <a:lnTo>
                      <a:pt x="1873" y="1546"/>
                    </a:lnTo>
                    <a:cubicBezTo>
                      <a:pt x="1872" y="1544"/>
                      <a:pt x="1871" y="1542"/>
                      <a:pt x="1870" y="1540"/>
                    </a:cubicBezTo>
                    <a:lnTo>
                      <a:pt x="1854" y="1502"/>
                    </a:lnTo>
                    <a:lnTo>
                      <a:pt x="1844" y="1464"/>
                    </a:lnTo>
                    <a:lnTo>
                      <a:pt x="1833" y="1425"/>
                    </a:lnTo>
                    <a:lnTo>
                      <a:pt x="1816" y="1382"/>
                    </a:lnTo>
                    <a:lnTo>
                      <a:pt x="1804" y="1358"/>
                    </a:lnTo>
                    <a:lnTo>
                      <a:pt x="1802" y="1354"/>
                    </a:lnTo>
                    <a:lnTo>
                      <a:pt x="1865" y="1316"/>
                    </a:lnTo>
                    <a:close/>
                    <a:moveTo>
                      <a:pt x="2164" y="1717"/>
                    </a:moveTo>
                    <a:lnTo>
                      <a:pt x="2171" y="1742"/>
                    </a:lnTo>
                    <a:lnTo>
                      <a:pt x="2178" y="1774"/>
                    </a:lnTo>
                    <a:lnTo>
                      <a:pt x="2181" y="1790"/>
                    </a:lnTo>
                    <a:lnTo>
                      <a:pt x="2109" y="1806"/>
                    </a:lnTo>
                    <a:lnTo>
                      <a:pt x="2105" y="1791"/>
                    </a:lnTo>
                    <a:lnTo>
                      <a:pt x="2098" y="1760"/>
                    </a:lnTo>
                    <a:lnTo>
                      <a:pt x="2092" y="1735"/>
                    </a:lnTo>
                    <a:lnTo>
                      <a:pt x="2164" y="1717"/>
                    </a:lnTo>
                    <a:close/>
                    <a:moveTo>
                      <a:pt x="2226" y="2010"/>
                    </a:moveTo>
                    <a:lnTo>
                      <a:pt x="2229" y="2025"/>
                    </a:lnTo>
                    <a:lnTo>
                      <a:pt x="2235" y="2055"/>
                    </a:lnTo>
                    <a:lnTo>
                      <a:pt x="2240" y="2081"/>
                    </a:lnTo>
                    <a:lnTo>
                      <a:pt x="2244" y="2102"/>
                    </a:lnTo>
                    <a:lnTo>
                      <a:pt x="2247" y="2117"/>
                    </a:lnTo>
                    <a:cubicBezTo>
                      <a:pt x="2251" y="2135"/>
                      <a:pt x="2241" y="2152"/>
                      <a:pt x="2225" y="2159"/>
                    </a:cubicBezTo>
                    <a:lnTo>
                      <a:pt x="2182" y="2177"/>
                    </a:lnTo>
                    <a:lnTo>
                      <a:pt x="2136" y="2199"/>
                    </a:lnTo>
                    <a:lnTo>
                      <a:pt x="2089" y="2226"/>
                    </a:lnTo>
                    <a:lnTo>
                      <a:pt x="2063" y="2241"/>
                    </a:lnTo>
                    <a:lnTo>
                      <a:pt x="2025" y="2177"/>
                    </a:lnTo>
                    <a:lnTo>
                      <a:pt x="2053" y="2161"/>
                    </a:lnTo>
                    <a:lnTo>
                      <a:pt x="2103" y="2133"/>
                    </a:lnTo>
                    <a:lnTo>
                      <a:pt x="2153" y="2108"/>
                    </a:lnTo>
                    <a:lnTo>
                      <a:pt x="2197" y="2090"/>
                    </a:lnTo>
                    <a:lnTo>
                      <a:pt x="2174" y="2132"/>
                    </a:lnTo>
                    <a:lnTo>
                      <a:pt x="2171" y="2116"/>
                    </a:lnTo>
                    <a:lnTo>
                      <a:pt x="2167" y="2095"/>
                    </a:lnTo>
                    <a:lnTo>
                      <a:pt x="2163" y="2069"/>
                    </a:lnTo>
                    <a:lnTo>
                      <a:pt x="2157" y="2039"/>
                    </a:lnTo>
                    <a:lnTo>
                      <a:pt x="2154" y="2024"/>
                    </a:lnTo>
                    <a:lnTo>
                      <a:pt x="2226" y="2010"/>
                    </a:lnTo>
                    <a:close/>
                    <a:moveTo>
                      <a:pt x="1842" y="2321"/>
                    </a:moveTo>
                    <a:lnTo>
                      <a:pt x="1810" y="2319"/>
                    </a:lnTo>
                    <a:lnTo>
                      <a:pt x="1768" y="2316"/>
                    </a:lnTo>
                    <a:lnTo>
                      <a:pt x="1773" y="2242"/>
                    </a:lnTo>
                    <a:lnTo>
                      <a:pt x="1815" y="2245"/>
                    </a:lnTo>
                    <a:lnTo>
                      <a:pt x="1848" y="2247"/>
                    </a:lnTo>
                    <a:lnTo>
                      <a:pt x="1842" y="2321"/>
                    </a:lnTo>
                    <a:close/>
                    <a:moveTo>
                      <a:pt x="1545" y="2299"/>
                    </a:moveTo>
                    <a:lnTo>
                      <a:pt x="1493" y="2294"/>
                    </a:lnTo>
                    <a:cubicBezTo>
                      <a:pt x="1491" y="2294"/>
                      <a:pt x="1489" y="2293"/>
                      <a:pt x="1486" y="2293"/>
                    </a:cubicBezTo>
                    <a:lnTo>
                      <a:pt x="1461" y="2285"/>
                    </a:lnTo>
                    <a:cubicBezTo>
                      <a:pt x="1459" y="2284"/>
                      <a:pt x="1457" y="2284"/>
                      <a:pt x="1455" y="2283"/>
                    </a:cubicBezTo>
                    <a:lnTo>
                      <a:pt x="1431" y="2270"/>
                    </a:lnTo>
                    <a:lnTo>
                      <a:pt x="1408" y="2261"/>
                    </a:lnTo>
                    <a:lnTo>
                      <a:pt x="1414" y="2263"/>
                    </a:lnTo>
                    <a:lnTo>
                      <a:pt x="1401" y="2260"/>
                    </a:lnTo>
                    <a:lnTo>
                      <a:pt x="1410" y="2261"/>
                    </a:lnTo>
                    <a:lnTo>
                      <a:pt x="1397" y="2261"/>
                    </a:lnTo>
                    <a:lnTo>
                      <a:pt x="1404" y="2260"/>
                    </a:lnTo>
                    <a:lnTo>
                      <a:pt x="1366" y="2267"/>
                    </a:lnTo>
                    <a:lnTo>
                      <a:pt x="1332" y="2276"/>
                    </a:lnTo>
                    <a:lnTo>
                      <a:pt x="1277" y="2297"/>
                    </a:lnTo>
                    <a:lnTo>
                      <a:pt x="1251" y="2228"/>
                    </a:lnTo>
                    <a:lnTo>
                      <a:pt x="1312" y="2205"/>
                    </a:lnTo>
                    <a:lnTo>
                      <a:pt x="1353" y="2194"/>
                    </a:lnTo>
                    <a:lnTo>
                      <a:pt x="1391" y="2187"/>
                    </a:lnTo>
                    <a:cubicBezTo>
                      <a:pt x="1393" y="2187"/>
                      <a:pt x="1395" y="2186"/>
                      <a:pt x="1397" y="2186"/>
                    </a:cubicBezTo>
                    <a:lnTo>
                      <a:pt x="1410" y="2186"/>
                    </a:lnTo>
                    <a:cubicBezTo>
                      <a:pt x="1413" y="2186"/>
                      <a:pt x="1416" y="2187"/>
                      <a:pt x="1419" y="2187"/>
                    </a:cubicBezTo>
                    <a:lnTo>
                      <a:pt x="1431" y="2190"/>
                    </a:lnTo>
                    <a:cubicBezTo>
                      <a:pt x="1433" y="2191"/>
                      <a:pt x="1435" y="2191"/>
                      <a:pt x="1437" y="2192"/>
                    </a:cubicBezTo>
                    <a:lnTo>
                      <a:pt x="1464" y="2204"/>
                    </a:lnTo>
                    <a:lnTo>
                      <a:pt x="1489" y="2216"/>
                    </a:lnTo>
                    <a:lnTo>
                      <a:pt x="1483" y="2214"/>
                    </a:lnTo>
                    <a:lnTo>
                      <a:pt x="1508" y="2221"/>
                    </a:lnTo>
                    <a:lnTo>
                      <a:pt x="1501" y="2220"/>
                    </a:lnTo>
                    <a:lnTo>
                      <a:pt x="1552" y="2225"/>
                    </a:lnTo>
                    <a:lnTo>
                      <a:pt x="1545" y="2299"/>
                    </a:lnTo>
                    <a:close/>
                    <a:moveTo>
                      <a:pt x="1060" y="2366"/>
                    </a:moveTo>
                    <a:lnTo>
                      <a:pt x="1032" y="2372"/>
                    </a:lnTo>
                    <a:lnTo>
                      <a:pt x="999" y="2378"/>
                    </a:lnTo>
                    <a:lnTo>
                      <a:pt x="987" y="2381"/>
                    </a:lnTo>
                    <a:lnTo>
                      <a:pt x="972" y="2308"/>
                    </a:lnTo>
                    <a:lnTo>
                      <a:pt x="985" y="2306"/>
                    </a:lnTo>
                    <a:lnTo>
                      <a:pt x="1016" y="2299"/>
                    </a:lnTo>
                    <a:lnTo>
                      <a:pt x="1045" y="2293"/>
                    </a:lnTo>
                    <a:lnTo>
                      <a:pt x="1060" y="2366"/>
                    </a:lnTo>
                    <a:close/>
                    <a:moveTo>
                      <a:pt x="844" y="2407"/>
                    </a:moveTo>
                    <a:lnTo>
                      <a:pt x="819" y="2413"/>
                    </a:lnTo>
                    <a:lnTo>
                      <a:pt x="787" y="2421"/>
                    </a:lnTo>
                    <a:lnTo>
                      <a:pt x="799" y="2416"/>
                    </a:lnTo>
                    <a:lnTo>
                      <a:pt x="737" y="2455"/>
                    </a:lnTo>
                    <a:lnTo>
                      <a:pt x="675" y="2491"/>
                    </a:lnTo>
                    <a:lnTo>
                      <a:pt x="614" y="2524"/>
                    </a:lnTo>
                    <a:lnTo>
                      <a:pt x="588" y="2537"/>
                    </a:lnTo>
                    <a:lnTo>
                      <a:pt x="555" y="2470"/>
                    </a:lnTo>
                    <a:lnTo>
                      <a:pt x="579" y="2458"/>
                    </a:lnTo>
                    <a:lnTo>
                      <a:pt x="638" y="2427"/>
                    </a:lnTo>
                    <a:lnTo>
                      <a:pt x="697" y="2393"/>
                    </a:lnTo>
                    <a:lnTo>
                      <a:pt x="758" y="2353"/>
                    </a:lnTo>
                    <a:cubicBezTo>
                      <a:pt x="762" y="2351"/>
                      <a:pt x="766" y="2349"/>
                      <a:pt x="769" y="2348"/>
                    </a:cubicBezTo>
                    <a:lnTo>
                      <a:pt x="802" y="2340"/>
                    </a:lnTo>
                    <a:lnTo>
                      <a:pt x="827" y="2334"/>
                    </a:lnTo>
                    <a:lnTo>
                      <a:pt x="844" y="2407"/>
                    </a:lnTo>
                    <a:close/>
                    <a:moveTo>
                      <a:pt x="389" y="2635"/>
                    </a:moveTo>
                    <a:lnTo>
                      <a:pt x="371" y="2644"/>
                    </a:lnTo>
                    <a:lnTo>
                      <a:pt x="324" y="2670"/>
                    </a:lnTo>
                    <a:lnTo>
                      <a:pt x="289" y="2604"/>
                    </a:lnTo>
                    <a:lnTo>
                      <a:pt x="338" y="2578"/>
                    </a:lnTo>
                    <a:lnTo>
                      <a:pt x="355" y="2569"/>
                    </a:lnTo>
                    <a:lnTo>
                      <a:pt x="389" y="2635"/>
                    </a:lnTo>
                    <a:close/>
                    <a:moveTo>
                      <a:pt x="141" y="2788"/>
                    </a:moveTo>
                    <a:lnTo>
                      <a:pt x="136" y="2792"/>
                    </a:lnTo>
                    <a:lnTo>
                      <a:pt x="121" y="2803"/>
                    </a:lnTo>
                    <a:lnTo>
                      <a:pt x="115" y="2807"/>
                    </a:lnTo>
                    <a:lnTo>
                      <a:pt x="125" y="2796"/>
                    </a:lnTo>
                    <a:lnTo>
                      <a:pt x="96" y="2845"/>
                    </a:lnTo>
                    <a:lnTo>
                      <a:pt x="80" y="2884"/>
                    </a:lnTo>
                    <a:lnTo>
                      <a:pt x="82" y="2877"/>
                    </a:lnTo>
                    <a:lnTo>
                      <a:pt x="74" y="2915"/>
                    </a:lnTo>
                    <a:lnTo>
                      <a:pt x="75" y="2905"/>
                    </a:lnTo>
                    <a:lnTo>
                      <a:pt x="77" y="2940"/>
                    </a:lnTo>
                    <a:lnTo>
                      <a:pt x="74" y="2928"/>
                    </a:lnTo>
                    <a:lnTo>
                      <a:pt x="87" y="2960"/>
                    </a:lnTo>
                    <a:lnTo>
                      <a:pt x="82" y="2952"/>
                    </a:lnTo>
                    <a:lnTo>
                      <a:pt x="106" y="2983"/>
                    </a:lnTo>
                    <a:lnTo>
                      <a:pt x="102" y="2978"/>
                    </a:lnTo>
                    <a:lnTo>
                      <a:pt x="111" y="2986"/>
                    </a:lnTo>
                    <a:lnTo>
                      <a:pt x="62" y="3042"/>
                    </a:lnTo>
                    <a:lnTo>
                      <a:pt x="52" y="3033"/>
                    </a:lnTo>
                    <a:cubicBezTo>
                      <a:pt x="51" y="3032"/>
                      <a:pt x="49" y="3030"/>
                      <a:pt x="48" y="3028"/>
                    </a:cubicBezTo>
                    <a:lnTo>
                      <a:pt x="24" y="2997"/>
                    </a:lnTo>
                    <a:cubicBezTo>
                      <a:pt x="22" y="2995"/>
                      <a:pt x="20" y="2992"/>
                      <a:pt x="19" y="2989"/>
                    </a:cubicBezTo>
                    <a:lnTo>
                      <a:pt x="5" y="2956"/>
                    </a:lnTo>
                    <a:cubicBezTo>
                      <a:pt x="4" y="2952"/>
                      <a:pt x="3" y="2948"/>
                      <a:pt x="2" y="2944"/>
                    </a:cubicBezTo>
                    <a:lnTo>
                      <a:pt x="0" y="2910"/>
                    </a:lnTo>
                    <a:cubicBezTo>
                      <a:pt x="0" y="2906"/>
                      <a:pt x="0" y="2903"/>
                      <a:pt x="1" y="2900"/>
                    </a:cubicBezTo>
                    <a:lnTo>
                      <a:pt x="9" y="2862"/>
                    </a:lnTo>
                    <a:cubicBezTo>
                      <a:pt x="10" y="2859"/>
                      <a:pt x="10" y="2857"/>
                      <a:pt x="11" y="2855"/>
                    </a:cubicBezTo>
                    <a:lnTo>
                      <a:pt x="32" y="2807"/>
                    </a:lnTo>
                    <a:lnTo>
                      <a:pt x="61" y="2758"/>
                    </a:lnTo>
                    <a:cubicBezTo>
                      <a:pt x="64" y="2754"/>
                      <a:pt x="68" y="2750"/>
                      <a:pt x="72" y="2747"/>
                    </a:cubicBezTo>
                    <a:lnTo>
                      <a:pt x="77" y="2743"/>
                    </a:lnTo>
                    <a:lnTo>
                      <a:pt x="93" y="2731"/>
                    </a:lnTo>
                    <a:lnTo>
                      <a:pt x="98" y="2728"/>
                    </a:lnTo>
                    <a:lnTo>
                      <a:pt x="141" y="2788"/>
                    </a:lnTo>
                    <a:close/>
                    <a:moveTo>
                      <a:pt x="234" y="3184"/>
                    </a:moveTo>
                    <a:lnTo>
                      <a:pt x="234" y="3186"/>
                    </a:lnTo>
                    <a:lnTo>
                      <a:pt x="249" y="3231"/>
                    </a:lnTo>
                    <a:lnTo>
                      <a:pt x="257" y="3248"/>
                    </a:lnTo>
                    <a:lnTo>
                      <a:pt x="191" y="3281"/>
                    </a:lnTo>
                    <a:lnTo>
                      <a:pt x="178" y="3254"/>
                    </a:lnTo>
                    <a:lnTo>
                      <a:pt x="163" y="3208"/>
                    </a:lnTo>
                    <a:lnTo>
                      <a:pt x="162" y="3206"/>
                    </a:lnTo>
                    <a:lnTo>
                      <a:pt x="234" y="3184"/>
                    </a:lnTo>
                    <a:close/>
                    <a:moveTo>
                      <a:pt x="414" y="3354"/>
                    </a:moveTo>
                    <a:lnTo>
                      <a:pt x="432" y="3361"/>
                    </a:lnTo>
                    <a:cubicBezTo>
                      <a:pt x="443" y="3365"/>
                      <a:pt x="451" y="3373"/>
                      <a:pt x="455" y="3384"/>
                    </a:cubicBezTo>
                    <a:lnTo>
                      <a:pt x="469" y="3424"/>
                    </a:lnTo>
                    <a:lnTo>
                      <a:pt x="480" y="3457"/>
                    </a:lnTo>
                    <a:lnTo>
                      <a:pt x="490" y="3484"/>
                    </a:lnTo>
                    <a:lnTo>
                      <a:pt x="498" y="3506"/>
                    </a:lnTo>
                    <a:lnTo>
                      <a:pt x="504" y="3524"/>
                    </a:lnTo>
                    <a:lnTo>
                      <a:pt x="509" y="3538"/>
                    </a:lnTo>
                    <a:lnTo>
                      <a:pt x="517" y="3561"/>
                    </a:lnTo>
                    <a:lnTo>
                      <a:pt x="523" y="3585"/>
                    </a:lnTo>
                    <a:lnTo>
                      <a:pt x="526" y="3597"/>
                    </a:lnTo>
                    <a:lnTo>
                      <a:pt x="530" y="3611"/>
                    </a:lnTo>
                    <a:lnTo>
                      <a:pt x="534" y="3630"/>
                    </a:lnTo>
                    <a:lnTo>
                      <a:pt x="539" y="3651"/>
                    </a:lnTo>
                    <a:lnTo>
                      <a:pt x="467" y="3669"/>
                    </a:lnTo>
                    <a:lnTo>
                      <a:pt x="462" y="3647"/>
                    </a:lnTo>
                    <a:lnTo>
                      <a:pt x="458" y="3630"/>
                    </a:lnTo>
                    <a:lnTo>
                      <a:pt x="454" y="3615"/>
                    </a:lnTo>
                    <a:lnTo>
                      <a:pt x="451" y="3603"/>
                    </a:lnTo>
                    <a:lnTo>
                      <a:pt x="446" y="3585"/>
                    </a:lnTo>
                    <a:lnTo>
                      <a:pt x="439" y="3563"/>
                    </a:lnTo>
                    <a:lnTo>
                      <a:pt x="434" y="3548"/>
                    </a:lnTo>
                    <a:lnTo>
                      <a:pt x="428" y="3531"/>
                    </a:lnTo>
                    <a:lnTo>
                      <a:pt x="420" y="3509"/>
                    </a:lnTo>
                    <a:lnTo>
                      <a:pt x="411" y="3482"/>
                    </a:lnTo>
                    <a:lnTo>
                      <a:pt x="398" y="3449"/>
                    </a:lnTo>
                    <a:lnTo>
                      <a:pt x="384" y="3408"/>
                    </a:lnTo>
                    <a:lnTo>
                      <a:pt x="407" y="3431"/>
                    </a:lnTo>
                    <a:lnTo>
                      <a:pt x="388" y="3424"/>
                    </a:lnTo>
                    <a:lnTo>
                      <a:pt x="414" y="3354"/>
                    </a:lnTo>
                    <a:close/>
                    <a:moveTo>
                      <a:pt x="669" y="3658"/>
                    </a:moveTo>
                    <a:lnTo>
                      <a:pt x="695" y="3654"/>
                    </a:lnTo>
                    <a:lnTo>
                      <a:pt x="743" y="3646"/>
                    </a:lnTo>
                    <a:lnTo>
                      <a:pt x="755" y="3719"/>
                    </a:lnTo>
                    <a:lnTo>
                      <a:pt x="707" y="3727"/>
                    </a:lnTo>
                    <a:lnTo>
                      <a:pt x="682" y="3731"/>
                    </a:lnTo>
                    <a:lnTo>
                      <a:pt x="669" y="3658"/>
                    </a:lnTo>
                    <a:close/>
                    <a:moveTo>
                      <a:pt x="965" y="3612"/>
                    </a:moveTo>
                    <a:lnTo>
                      <a:pt x="1032" y="3604"/>
                    </a:lnTo>
                    <a:lnTo>
                      <a:pt x="1126" y="3595"/>
                    </a:lnTo>
                    <a:lnTo>
                      <a:pt x="1229" y="3586"/>
                    </a:lnTo>
                    <a:lnTo>
                      <a:pt x="1221" y="3588"/>
                    </a:lnTo>
                    <a:lnTo>
                      <a:pt x="1252" y="3577"/>
                    </a:lnTo>
                    <a:lnTo>
                      <a:pt x="1275" y="3648"/>
                    </a:lnTo>
                    <a:lnTo>
                      <a:pt x="1244" y="3658"/>
                    </a:lnTo>
                    <a:cubicBezTo>
                      <a:pt x="1241" y="3659"/>
                      <a:pt x="1238" y="3660"/>
                      <a:pt x="1236" y="3660"/>
                    </a:cubicBezTo>
                    <a:lnTo>
                      <a:pt x="1133" y="3668"/>
                    </a:lnTo>
                    <a:lnTo>
                      <a:pt x="1040" y="3678"/>
                    </a:lnTo>
                    <a:lnTo>
                      <a:pt x="974" y="3686"/>
                    </a:lnTo>
                    <a:lnTo>
                      <a:pt x="965" y="3612"/>
                    </a:lnTo>
                    <a:close/>
                    <a:moveTo>
                      <a:pt x="1458" y="3498"/>
                    </a:moveTo>
                    <a:lnTo>
                      <a:pt x="1464" y="3496"/>
                    </a:lnTo>
                    <a:lnTo>
                      <a:pt x="1489" y="3489"/>
                    </a:lnTo>
                    <a:lnTo>
                      <a:pt x="1514" y="3484"/>
                    </a:lnTo>
                    <a:lnTo>
                      <a:pt x="1539" y="3480"/>
                    </a:lnTo>
                    <a:lnTo>
                      <a:pt x="1549" y="3554"/>
                    </a:lnTo>
                    <a:lnTo>
                      <a:pt x="1530" y="3556"/>
                    </a:lnTo>
                    <a:lnTo>
                      <a:pt x="1509" y="3561"/>
                    </a:lnTo>
                    <a:lnTo>
                      <a:pt x="1490" y="3566"/>
                    </a:lnTo>
                    <a:lnTo>
                      <a:pt x="1485" y="3568"/>
                    </a:lnTo>
                    <a:lnTo>
                      <a:pt x="1458" y="3498"/>
                    </a:lnTo>
                    <a:close/>
                    <a:moveTo>
                      <a:pt x="1765" y="3468"/>
                    </a:moveTo>
                    <a:lnTo>
                      <a:pt x="1808" y="3466"/>
                    </a:lnTo>
                    <a:lnTo>
                      <a:pt x="1857" y="3464"/>
                    </a:lnTo>
                    <a:lnTo>
                      <a:pt x="1912" y="3462"/>
                    </a:lnTo>
                    <a:lnTo>
                      <a:pt x="1972" y="3460"/>
                    </a:lnTo>
                    <a:lnTo>
                      <a:pt x="2038" y="3457"/>
                    </a:lnTo>
                    <a:lnTo>
                      <a:pt x="2062" y="3456"/>
                    </a:lnTo>
                    <a:lnTo>
                      <a:pt x="2065" y="3530"/>
                    </a:lnTo>
                    <a:lnTo>
                      <a:pt x="2041" y="3531"/>
                    </a:lnTo>
                    <a:lnTo>
                      <a:pt x="1975" y="3534"/>
                    </a:lnTo>
                    <a:lnTo>
                      <a:pt x="1914" y="3537"/>
                    </a:lnTo>
                    <a:lnTo>
                      <a:pt x="1860" y="3539"/>
                    </a:lnTo>
                    <a:lnTo>
                      <a:pt x="1811" y="3541"/>
                    </a:lnTo>
                    <a:lnTo>
                      <a:pt x="1768" y="3543"/>
                    </a:lnTo>
                    <a:lnTo>
                      <a:pt x="1765" y="3468"/>
                    </a:lnTo>
                    <a:close/>
                    <a:moveTo>
                      <a:pt x="2261" y="3401"/>
                    </a:moveTo>
                    <a:lnTo>
                      <a:pt x="2321" y="3372"/>
                    </a:lnTo>
                    <a:lnTo>
                      <a:pt x="2325" y="3370"/>
                    </a:lnTo>
                    <a:lnTo>
                      <a:pt x="2362" y="3435"/>
                    </a:lnTo>
                    <a:lnTo>
                      <a:pt x="2353" y="3440"/>
                    </a:lnTo>
                    <a:lnTo>
                      <a:pt x="2293" y="3468"/>
                    </a:lnTo>
                    <a:lnTo>
                      <a:pt x="2261" y="3401"/>
                    </a:lnTo>
                    <a:close/>
                    <a:moveTo>
                      <a:pt x="2559" y="3376"/>
                    </a:moveTo>
                    <a:lnTo>
                      <a:pt x="2597" y="3389"/>
                    </a:lnTo>
                    <a:lnTo>
                      <a:pt x="2672" y="3413"/>
                    </a:lnTo>
                    <a:lnTo>
                      <a:pt x="2744" y="3433"/>
                    </a:lnTo>
                    <a:lnTo>
                      <a:pt x="2818" y="3449"/>
                    </a:lnTo>
                    <a:lnTo>
                      <a:pt x="2840" y="3453"/>
                    </a:lnTo>
                    <a:lnTo>
                      <a:pt x="2827" y="3526"/>
                    </a:lnTo>
                    <a:lnTo>
                      <a:pt x="2801" y="3522"/>
                    </a:lnTo>
                    <a:lnTo>
                      <a:pt x="2724" y="3504"/>
                    </a:lnTo>
                    <a:lnTo>
                      <a:pt x="2650" y="3483"/>
                    </a:lnTo>
                    <a:lnTo>
                      <a:pt x="2573" y="3459"/>
                    </a:lnTo>
                    <a:lnTo>
                      <a:pt x="2535" y="3446"/>
                    </a:lnTo>
                    <a:lnTo>
                      <a:pt x="2559" y="3376"/>
                    </a:lnTo>
                    <a:close/>
                    <a:moveTo>
                      <a:pt x="3058" y="3483"/>
                    </a:moveTo>
                    <a:lnTo>
                      <a:pt x="3094" y="3487"/>
                    </a:lnTo>
                    <a:cubicBezTo>
                      <a:pt x="3108" y="3488"/>
                      <a:pt x="3121" y="3499"/>
                      <a:pt x="3125" y="3513"/>
                    </a:cubicBezTo>
                    <a:lnTo>
                      <a:pt x="3137" y="3550"/>
                    </a:lnTo>
                    <a:lnTo>
                      <a:pt x="3066" y="3572"/>
                    </a:lnTo>
                    <a:lnTo>
                      <a:pt x="3055" y="3535"/>
                    </a:lnTo>
                    <a:lnTo>
                      <a:pt x="3086" y="3561"/>
                    </a:lnTo>
                    <a:lnTo>
                      <a:pt x="3051" y="3557"/>
                    </a:lnTo>
                    <a:lnTo>
                      <a:pt x="3058" y="3483"/>
                    </a:lnTo>
                    <a:close/>
                    <a:moveTo>
                      <a:pt x="3260" y="3664"/>
                    </a:moveTo>
                    <a:lnTo>
                      <a:pt x="3293" y="3666"/>
                    </a:lnTo>
                    <a:lnTo>
                      <a:pt x="3326" y="3665"/>
                    </a:lnTo>
                    <a:lnTo>
                      <a:pt x="3363" y="3661"/>
                    </a:lnTo>
                    <a:lnTo>
                      <a:pt x="3446" y="3648"/>
                    </a:lnTo>
                    <a:lnTo>
                      <a:pt x="3538" y="3632"/>
                    </a:lnTo>
                    <a:lnTo>
                      <a:pt x="3547" y="3631"/>
                    </a:lnTo>
                    <a:lnTo>
                      <a:pt x="3557" y="3705"/>
                    </a:lnTo>
                    <a:lnTo>
                      <a:pt x="3550" y="3706"/>
                    </a:lnTo>
                    <a:lnTo>
                      <a:pt x="3457" y="3722"/>
                    </a:lnTo>
                    <a:lnTo>
                      <a:pt x="3370" y="3735"/>
                    </a:lnTo>
                    <a:lnTo>
                      <a:pt x="3328" y="3739"/>
                    </a:lnTo>
                    <a:lnTo>
                      <a:pt x="3288" y="3740"/>
                    </a:lnTo>
                    <a:lnTo>
                      <a:pt x="3255" y="3738"/>
                    </a:lnTo>
                    <a:lnTo>
                      <a:pt x="3260" y="3664"/>
                    </a:lnTo>
                    <a:close/>
                    <a:moveTo>
                      <a:pt x="3614" y="3523"/>
                    </a:moveTo>
                    <a:lnTo>
                      <a:pt x="3614" y="3518"/>
                    </a:lnTo>
                    <a:lnTo>
                      <a:pt x="3617" y="3449"/>
                    </a:lnTo>
                    <a:lnTo>
                      <a:pt x="3691" y="3453"/>
                    </a:lnTo>
                    <a:lnTo>
                      <a:pt x="3688" y="3522"/>
                    </a:lnTo>
                    <a:lnTo>
                      <a:pt x="3688" y="3527"/>
                    </a:lnTo>
                    <a:lnTo>
                      <a:pt x="3614" y="3523"/>
                    </a:lnTo>
                    <a:close/>
                    <a:moveTo>
                      <a:pt x="3628" y="3226"/>
                    </a:moveTo>
                    <a:lnTo>
                      <a:pt x="3636" y="3111"/>
                    </a:lnTo>
                    <a:lnTo>
                      <a:pt x="3651" y="2975"/>
                    </a:lnTo>
                    <a:lnTo>
                      <a:pt x="3658" y="2927"/>
                    </a:lnTo>
                    <a:lnTo>
                      <a:pt x="3731" y="2938"/>
                    </a:lnTo>
                    <a:lnTo>
                      <a:pt x="3724" y="2983"/>
                    </a:lnTo>
                    <a:lnTo>
                      <a:pt x="3711" y="3116"/>
                    </a:lnTo>
                    <a:lnTo>
                      <a:pt x="3702" y="3231"/>
                    </a:lnTo>
                    <a:lnTo>
                      <a:pt x="3628" y="3226"/>
                    </a:lnTo>
                    <a:close/>
                    <a:moveTo>
                      <a:pt x="3700" y="2706"/>
                    </a:moveTo>
                    <a:lnTo>
                      <a:pt x="3700" y="2705"/>
                    </a:lnTo>
                    <a:lnTo>
                      <a:pt x="3718" y="2638"/>
                    </a:lnTo>
                    <a:lnTo>
                      <a:pt x="3721" y="2631"/>
                    </a:lnTo>
                    <a:lnTo>
                      <a:pt x="3791" y="2653"/>
                    </a:lnTo>
                    <a:lnTo>
                      <a:pt x="3790" y="2658"/>
                    </a:lnTo>
                    <a:lnTo>
                      <a:pt x="3772" y="2722"/>
                    </a:lnTo>
                    <a:lnTo>
                      <a:pt x="3700" y="2706"/>
                    </a:lnTo>
                    <a:close/>
                    <a:moveTo>
                      <a:pt x="3919" y="2495"/>
                    </a:moveTo>
                    <a:lnTo>
                      <a:pt x="3966" y="2502"/>
                    </a:lnTo>
                    <a:lnTo>
                      <a:pt x="4016" y="2509"/>
                    </a:lnTo>
                    <a:lnTo>
                      <a:pt x="4062" y="2514"/>
                    </a:lnTo>
                    <a:lnTo>
                      <a:pt x="4101" y="2513"/>
                    </a:lnTo>
                    <a:lnTo>
                      <a:pt x="4066" y="2540"/>
                    </a:lnTo>
                    <a:lnTo>
                      <a:pt x="4080" y="2490"/>
                    </a:lnTo>
                    <a:lnTo>
                      <a:pt x="4079" y="2496"/>
                    </a:lnTo>
                    <a:lnTo>
                      <a:pt x="4085" y="2455"/>
                    </a:lnTo>
                    <a:lnTo>
                      <a:pt x="4084" y="2463"/>
                    </a:lnTo>
                    <a:lnTo>
                      <a:pt x="4083" y="2447"/>
                    </a:lnTo>
                    <a:lnTo>
                      <a:pt x="4157" y="2440"/>
                    </a:lnTo>
                    <a:lnTo>
                      <a:pt x="4158" y="2456"/>
                    </a:lnTo>
                    <a:cubicBezTo>
                      <a:pt x="4159" y="2459"/>
                      <a:pt x="4159" y="2462"/>
                      <a:pt x="4158" y="2464"/>
                    </a:cubicBezTo>
                    <a:lnTo>
                      <a:pt x="4153" y="2505"/>
                    </a:lnTo>
                    <a:cubicBezTo>
                      <a:pt x="4153" y="2507"/>
                      <a:pt x="4152" y="2509"/>
                      <a:pt x="4152" y="2511"/>
                    </a:cubicBezTo>
                    <a:lnTo>
                      <a:pt x="4137" y="2560"/>
                    </a:lnTo>
                    <a:cubicBezTo>
                      <a:pt x="4133" y="2576"/>
                      <a:pt x="4118" y="2587"/>
                      <a:pt x="4102" y="2587"/>
                    </a:cubicBezTo>
                    <a:lnTo>
                      <a:pt x="4054" y="2587"/>
                    </a:lnTo>
                    <a:lnTo>
                      <a:pt x="4005" y="2582"/>
                    </a:lnTo>
                    <a:lnTo>
                      <a:pt x="3956" y="2575"/>
                    </a:lnTo>
                    <a:lnTo>
                      <a:pt x="3909" y="2569"/>
                    </a:lnTo>
                    <a:lnTo>
                      <a:pt x="3919" y="2495"/>
                    </a:lnTo>
                    <a:close/>
                    <a:moveTo>
                      <a:pt x="3963" y="2357"/>
                    </a:moveTo>
                    <a:lnTo>
                      <a:pt x="3894" y="2369"/>
                    </a:lnTo>
                    <a:lnTo>
                      <a:pt x="3890" y="2369"/>
                    </a:lnTo>
                    <a:lnTo>
                      <a:pt x="3876" y="2296"/>
                    </a:lnTo>
                    <a:lnTo>
                      <a:pt x="3882" y="2295"/>
                    </a:lnTo>
                    <a:lnTo>
                      <a:pt x="3950" y="2284"/>
                    </a:lnTo>
                    <a:lnTo>
                      <a:pt x="3963" y="2357"/>
                    </a:lnTo>
                    <a:close/>
                    <a:moveTo>
                      <a:pt x="3658" y="2391"/>
                    </a:moveTo>
                    <a:lnTo>
                      <a:pt x="3638" y="2388"/>
                    </a:lnTo>
                    <a:cubicBezTo>
                      <a:pt x="3636" y="2388"/>
                      <a:pt x="3634" y="2388"/>
                      <a:pt x="3632" y="2387"/>
                    </a:cubicBezTo>
                    <a:lnTo>
                      <a:pt x="3603" y="2378"/>
                    </a:lnTo>
                    <a:cubicBezTo>
                      <a:pt x="3601" y="2377"/>
                      <a:pt x="3599" y="2377"/>
                      <a:pt x="3597" y="2376"/>
                    </a:cubicBezTo>
                    <a:lnTo>
                      <a:pt x="3565" y="2360"/>
                    </a:lnTo>
                    <a:lnTo>
                      <a:pt x="3529" y="2337"/>
                    </a:lnTo>
                    <a:lnTo>
                      <a:pt x="3496" y="2313"/>
                    </a:lnTo>
                    <a:lnTo>
                      <a:pt x="3468" y="2290"/>
                    </a:lnTo>
                    <a:lnTo>
                      <a:pt x="3445" y="2270"/>
                    </a:lnTo>
                    <a:lnTo>
                      <a:pt x="3429" y="2256"/>
                    </a:lnTo>
                    <a:lnTo>
                      <a:pt x="3424" y="2251"/>
                    </a:lnTo>
                    <a:cubicBezTo>
                      <a:pt x="3419" y="2246"/>
                      <a:pt x="3415" y="2241"/>
                      <a:pt x="3413" y="2234"/>
                    </a:cubicBezTo>
                    <a:lnTo>
                      <a:pt x="3401" y="2193"/>
                    </a:lnTo>
                    <a:lnTo>
                      <a:pt x="3472" y="2172"/>
                    </a:lnTo>
                    <a:lnTo>
                      <a:pt x="3485" y="2213"/>
                    </a:lnTo>
                    <a:lnTo>
                      <a:pt x="3474" y="2196"/>
                    </a:lnTo>
                    <a:lnTo>
                      <a:pt x="3480" y="2201"/>
                    </a:lnTo>
                    <a:lnTo>
                      <a:pt x="3493" y="2214"/>
                    </a:lnTo>
                    <a:lnTo>
                      <a:pt x="3514" y="2232"/>
                    </a:lnTo>
                    <a:lnTo>
                      <a:pt x="3541" y="2253"/>
                    </a:lnTo>
                    <a:lnTo>
                      <a:pt x="3569" y="2274"/>
                    </a:lnTo>
                    <a:lnTo>
                      <a:pt x="3598" y="2293"/>
                    </a:lnTo>
                    <a:lnTo>
                      <a:pt x="3630" y="2309"/>
                    </a:lnTo>
                    <a:lnTo>
                      <a:pt x="3624" y="2307"/>
                    </a:lnTo>
                    <a:lnTo>
                      <a:pt x="3654" y="2316"/>
                    </a:lnTo>
                    <a:lnTo>
                      <a:pt x="3648" y="2315"/>
                    </a:lnTo>
                    <a:lnTo>
                      <a:pt x="3667" y="2317"/>
                    </a:lnTo>
                    <a:lnTo>
                      <a:pt x="3658" y="2391"/>
                    </a:lnTo>
                    <a:close/>
                    <a:moveTo>
                      <a:pt x="3360" y="1969"/>
                    </a:moveTo>
                    <a:lnTo>
                      <a:pt x="3357" y="1943"/>
                    </a:lnTo>
                    <a:lnTo>
                      <a:pt x="3349" y="1896"/>
                    </a:lnTo>
                    <a:lnTo>
                      <a:pt x="3422" y="1884"/>
                    </a:lnTo>
                    <a:lnTo>
                      <a:pt x="3430" y="1932"/>
                    </a:lnTo>
                    <a:lnTo>
                      <a:pt x="3434" y="1958"/>
                    </a:lnTo>
                    <a:lnTo>
                      <a:pt x="3360" y="1969"/>
                    </a:lnTo>
                    <a:close/>
                    <a:moveTo>
                      <a:pt x="3286" y="1695"/>
                    </a:moveTo>
                    <a:lnTo>
                      <a:pt x="3286" y="1693"/>
                    </a:lnTo>
                    <a:lnTo>
                      <a:pt x="3264" y="1658"/>
                    </a:lnTo>
                    <a:lnTo>
                      <a:pt x="3237" y="1626"/>
                    </a:lnTo>
                    <a:lnTo>
                      <a:pt x="3205" y="1596"/>
                    </a:lnTo>
                    <a:lnTo>
                      <a:pt x="3167" y="1568"/>
                    </a:lnTo>
                    <a:cubicBezTo>
                      <a:pt x="3160" y="1563"/>
                      <a:pt x="3155" y="1556"/>
                      <a:pt x="3153" y="1548"/>
                    </a:cubicBezTo>
                    <a:lnTo>
                      <a:pt x="3134" y="1478"/>
                    </a:lnTo>
                    <a:lnTo>
                      <a:pt x="3128" y="1444"/>
                    </a:lnTo>
                    <a:lnTo>
                      <a:pt x="3201" y="1431"/>
                    </a:lnTo>
                    <a:lnTo>
                      <a:pt x="3206" y="1458"/>
                    </a:lnTo>
                    <a:lnTo>
                      <a:pt x="3225" y="1529"/>
                    </a:lnTo>
                    <a:lnTo>
                      <a:pt x="3211" y="1509"/>
                    </a:lnTo>
                    <a:lnTo>
                      <a:pt x="3256" y="1542"/>
                    </a:lnTo>
                    <a:lnTo>
                      <a:pt x="3294" y="1579"/>
                    </a:lnTo>
                    <a:lnTo>
                      <a:pt x="3326" y="1619"/>
                    </a:lnTo>
                    <a:lnTo>
                      <a:pt x="3352" y="1660"/>
                    </a:lnTo>
                    <a:lnTo>
                      <a:pt x="3353" y="1661"/>
                    </a:lnTo>
                    <a:lnTo>
                      <a:pt x="3286" y="1695"/>
                    </a:lnTo>
                    <a:close/>
                    <a:moveTo>
                      <a:pt x="3086" y="1229"/>
                    </a:moveTo>
                    <a:lnTo>
                      <a:pt x="3082" y="1216"/>
                    </a:lnTo>
                    <a:lnTo>
                      <a:pt x="3072" y="1192"/>
                    </a:lnTo>
                    <a:lnTo>
                      <a:pt x="3059" y="1168"/>
                    </a:lnTo>
                    <a:lnTo>
                      <a:pt x="3125" y="1134"/>
                    </a:lnTo>
                    <a:lnTo>
                      <a:pt x="3140" y="1163"/>
                    </a:lnTo>
                    <a:lnTo>
                      <a:pt x="3154" y="1196"/>
                    </a:lnTo>
                    <a:lnTo>
                      <a:pt x="3157" y="1209"/>
                    </a:lnTo>
                    <a:lnTo>
                      <a:pt x="3086" y="1229"/>
                    </a:lnTo>
                    <a:close/>
                    <a:moveTo>
                      <a:pt x="2919" y="1002"/>
                    </a:moveTo>
                    <a:lnTo>
                      <a:pt x="2883" y="945"/>
                    </a:lnTo>
                    <a:lnTo>
                      <a:pt x="2803" y="822"/>
                    </a:lnTo>
                    <a:lnTo>
                      <a:pt x="2761" y="765"/>
                    </a:lnTo>
                    <a:lnTo>
                      <a:pt x="2756" y="760"/>
                    </a:lnTo>
                    <a:lnTo>
                      <a:pt x="2813" y="712"/>
                    </a:lnTo>
                    <a:lnTo>
                      <a:pt x="2821" y="721"/>
                    </a:lnTo>
                    <a:lnTo>
                      <a:pt x="2865" y="782"/>
                    </a:lnTo>
                    <a:lnTo>
                      <a:pt x="2946" y="905"/>
                    </a:lnTo>
                    <a:lnTo>
                      <a:pt x="2982" y="962"/>
                    </a:lnTo>
                    <a:lnTo>
                      <a:pt x="2919" y="1002"/>
                    </a:lnTo>
                    <a:close/>
                    <a:moveTo>
                      <a:pt x="2595" y="591"/>
                    </a:moveTo>
                    <a:lnTo>
                      <a:pt x="2585" y="563"/>
                    </a:lnTo>
                    <a:lnTo>
                      <a:pt x="2569" y="527"/>
                    </a:lnTo>
                    <a:lnTo>
                      <a:pt x="2568" y="527"/>
                    </a:lnTo>
                    <a:lnTo>
                      <a:pt x="2634" y="491"/>
                    </a:lnTo>
                    <a:lnTo>
                      <a:pt x="2636" y="497"/>
                    </a:lnTo>
                    <a:lnTo>
                      <a:pt x="2654" y="536"/>
                    </a:lnTo>
                    <a:lnTo>
                      <a:pt x="2665" y="564"/>
                    </a:lnTo>
                    <a:lnTo>
                      <a:pt x="2595" y="591"/>
                    </a:lnTo>
                    <a:close/>
                    <a:moveTo>
                      <a:pt x="2431" y="382"/>
                    </a:moveTo>
                    <a:lnTo>
                      <a:pt x="2411" y="370"/>
                    </a:lnTo>
                    <a:lnTo>
                      <a:pt x="2358" y="342"/>
                    </a:lnTo>
                    <a:lnTo>
                      <a:pt x="2295" y="309"/>
                    </a:lnTo>
                    <a:lnTo>
                      <a:pt x="2261" y="289"/>
                    </a:lnTo>
                    <a:lnTo>
                      <a:pt x="2224" y="265"/>
                    </a:lnTo>
                    <a:cubicBezTo>
                      <a:pt x="2220" y="263"/>
                      <a:pt x="2217" y="260"/>
                      <a:pt x="2215" y="257"/>
                    </a:cubicBezTo>
                    <a:lnTo>
                      <a:pt x="2186" y="219"/>
                    </a:lnTo>
                    <a:lnTo>
                      <a:pt x="2179" y="213"/>
                    </a:lnTo>
                    <a:lnTo>
                      <a:pt x="2232" y="161"/>
                    </a:lnTo>
                    <a:lnTo>
                      <a:pt x="2244" y="174"/>
                    </a:lnTo>
                    <a:lnTo>
                      <a:pt x="2273" y="211"/>
                    </a:lnTo>
                    <a:lnTo>
                      <a:pt x="2264" y="203"/>
                    </a:lnTo>
                    <a:lnTo>
                      <a:pt x="2298" y="224"/>
                    </a:lnTo>
                    <a:lnTo>
                      <a:pt x="2331" y="243"/>
                    </a:lnTo>
                    <a:lnTo>
                      <a:pt x="2392" y="277"/>
                    </a:lnTo>
                    <a:lnTo>
                      <a:pt x="2450" y="307"/>
                    </a:lnTo>
                    <a:lnTo>
                      <a:pt x="2469" y="318"/>
                    </a:lnTo>
                    <a:lnTo>
                      <a:pt x="2431" y="382"/>
                    </a:lnTo>
                    <a:close/>
                  </a:path>
                </a:pathLst>
              </a:custGeom>
              <a:solidFill>
                <a:srgbClr val="CC0000"/>
              </a:solidFill>
              <a:ln w="3175">
                <a:solidFill>
                  <a:srgbClr val="CC0000"/>
                </a:solidFill>
                <a:beve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2676" name="Group 42"/>
            <p:cNvGrpSpPr/>
            <p:nvPr/>
          </p:nvGrpSpPr>
          <p:grpSpPr bwMode="auto">
            <a:xfrm>
              <a:off x="3498" y="3353"/>
              <a:ext cx="206" cy="514"/>
              <a:chOff x="3498" y="3353"/>
              <a:chExt cx="206" cy="514"/>
            </a:xfrm>
          </p:grpSpPr>
          <p:sp>
            <p:nvSpPr>
              <p:cNvPr id="112677" name="Freeform 40"/>
              <p:cNvSpPr/>
              <p:nvPr/>
            </p:nvSpPr>
            <p:spPr bwMode="auto">
              <a:xfrm>
                <a:off x="3498" y="3353"/>
                <a:ext cx="206" cy="514"/>
              </a:xfrm>
              <a:custGeom>
                <a:avLst/>
                <a:gdLst>
                  <a:gd name="T0" fmla="*/ 22 w 1775"/>
                  <a:gd name="T1" fmla="*/ 135 h 4425"/>
                  <a:gd name="T2" fmla="*/ 68 w 1775"/>
                  <a:gd name="T3" fmla="*/ 67 h 4425"/>
                  <a:gd name="T4" fmla="*/ 90 w 1775"/>
                  <a:gd name="T5" fmla="*/ 53 h 4425"/>
                  <a:gd name="T6" fmla="*/ 113 w 1775"/>
                  <a:gd name="T7" fmla="*/ 59 h 4425"/>
                  <a:gd name="T8" fmla="*/ 158 w 1775"/>
                  <a:gd name="T9" fmla="*/ 135 h 4425"/>
                  <a:gd name="T10" fmla="*/ 189 w 1775"/>
                  <a:gd name="T11" fmla="*/ 401 h 4425"/>
                  <a:gd name="T12" fmla="*/ 174 w 1775"/>
                  <a:gd name="T13" fmla="*/ 461 h 4425"/>
                  <a:gd name="T14" fmla="*/ 151 w 1775"/>
                  <a:gd name="T15" fmla="*/ 469 h 4425"/>
                  <a:gd name="T16" fmla="*/ 105 w 1775"/>
                  <a:gd name="T17" fmla="*/ 499 h 4425"/>
                  <a:gd name="T18" fmla="*/ 83 w 1775"/>
                  <a:gd name="T19" fmla="*/ 514 h 4425"/>
                  <a:gd name="T20" fmla="*/ 8 w 1775"/>
                  <a:gd name="T21" fmla="*/ 461 h 4425"/>
                  <a:gd name="T22" fmla="*/ 0 w 1775"/>
                  <a:gd name="T23" fmla="*/ 378 h 4425"/>
                  <a:gd name="T24" fmla="*/ 22 w 1775"/>
                  <a:gd name="T25" fmla="*/ 196 h 4425"/>
                  <a:gd name="T26" fmla="*/ 8 w 1775"/>
                  <a:gd name="T27" fmla="*/ 174 h 4425"/>
                  <a:gd name="T28" fmla="*/ 37 w 1775"/>
                  <a:gd name="T29" fmla="*/ 98 h 4425"/>
                  <a:gd name="T30" fmla="*/ 60 w 1775"/>
                  <a:gd name="T31" fmla="*/ 90 h 4425"/>
                  <a:gd name="T32" fmla="*/ 68 w 1775"/>
                  <a:gd name="T33" fmla="*/ 67 h 4425"/>
                  <a:gd name="T34" fmla="*/ 90 w 1775"/>
                  <a:gd name="T35" fmla="*/ 53 h 44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75"/>
                  <a:gd name="T55" fmla="*/ 0 h 4425"/>
                  <a:gd name="T56" fmla="*/ 1775 w 1775"/>
                  <a:gd name="T57" fmla="*/ 4425 h 44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75" h="4425">
                    <a:moveTo>
                      <a:pt x="190" y="1164"/>
                    </a:moveTo>
                    <a:cubicBezTo>
                      <a:pt x="281" y="809"/>
                      <a:pt x="388" y="867"/>
                      <a:pt x="587" y="578"/>
                    </a:cubicBezTo>
                    <a:cubicBezTo>
                      <a:pt x="702" y="0"/>
                      <a:pt x="570" y="289"/>
                      <a:pt x="776" y="454"/>
                    </a:cubicBezTo>
                    <a:cubicBezTo>
                      <a:pt x="834" y="495"/>
                      <a:pt x="909" y="495"/>
                      <a:pt x="975" y="512"/>
                    </a:cubicBezTo>
                    <a:cubicBezTo>
                      <a:pt x="1090" y="858"/>
                      <a:pt x="1041" y="1048"/>
                      <a:pt x="1363" y="1164"/>
                    </a:cubicBezTo>
                    <a:cubicBezTo>
                      <a:pt x="1775" y="1783"/>
                      <a:pt x="1544" y="2708"/>
                      <a:pt x="1627" y="3451"/>
                    </a:cubicBezTo>
                    <a:cubicBezTo>
                      <a:pt x="1594" y="3624"/>
                      <a:pt x="1618" y="3839"/>
                      <a:pt x="1495" y="3971"/>
                    </a:cubicBezTo>
                    <a:cubicBezTo>
                      <a:pt x="1445" y="4020"/>
                      <a:pt x="1363" y="4004"/>
                      <a:pt x="1305" y="4037"/>
                    </a:cubicBezTo>
                    <a:cubicBezTo>
                      <a:pt x="1164" y="4111"/>
                      <a:pt x="1041" y="4202"/>
                      <a:pt x="909" y="4293"/>
                    </a:cubicBezTo>
                    <a:cubicBezTo>
                      <a:pt x="842" y="4334"/>
                      <a:pt x="719" y="4425"/>
                      <a:pt x="719" y="4425"/>
                    </a:cubicBezTo>
                    <a:cubicBezTo>
                      <a:pt x="611" y="4095"/>
                      <a:pt x="372" y="4078"/>
                      <a:pt x="66" y="3971"/>
                    </a:cubicBezTo>
                    <a:cubicBezTo>
                      <a:pt x="157" y="3707"/>
                      <a:pt x="91" y="3517"/>
                      <a:pt x="0" y="3253"/>
                    </a:cubicBezTo>
                    <a:cubicBezTo>
                      <a:pt x="42" y="2543"/>
                      <a:pt x="83" y="2278"/>
                      <a:pt x="190" y="1684"/>
                    </a:cubicBezTo>
                    <a:cubicBezTo>
                      <a:pt x="149" y="1618"/>
                      <a:pt x="75" y="1568"/>
                      <a:pt x="66" y="1494"/>
                    </a:cubicBezTo>
                    <a:cubicBezTo>
                      <a:pt x="58" y="1436"/>
                      <a:pt x="281" y="883"/>
                      <a:pt x="322" y="842"/>
                    </a:cubicBezTo>
                    <a:cubicBezTo>
                      <a:pt x="372" y="792"/>
                      <a:pt x="454" y="801"/>
                      <a:pt x="521" y="776"/>
                    </a:cubicBezTo>
                    <a:cubicBezTo>
                      <a:pt x="545" y="710"/>
                      <a:pt x="537" y="627"/>
                      <a:pt x="587" y="578"/>
                    </a:cubicBezTo>
                    <a:cubicBezTo>
                      <a:pt x="793" y="363"/>
                      <a:pt x="776" y="619"/>
                      <a:pt x="776" y="454"/>
                    </a:cubicBezTo>
                  </a:path>
                </a:pathLst>
              </a:custGeom>
              <a:solidFill>
                <a:srgbClr val="000066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678" name="Freeform 41"/>
              <p:cNvSpPr/>
              <p:nvPr/>
            </p:nvSpPr>
            <p:spPr bwMode="auto">
              <a:xfrm>
                <a:off x="3498" y="3353"/>
                <a:ext cx="206" cy="514"/>
              </a:xfrm>
              <a:custGeom>
                <a:avLst/>
                <a:gdLst>
                  <a:gd name="T0" fmla="*/ 22 w 206"/>
                  <a:gd name="T1" fmla="*/ 135 h 514"/>
                  <a:gd name="T2" fmla="*/ 68 w 206"/>
                  <a:gd name="T3" fmla="*/ 67 h 514"/>
                  <a:gd name="T4" fmla="*/ 90 w 206"/>
                  <a:gd name="T5" fmla="*/ 53 h 514"/>
                  <a:gd name="T6" fmla="*/ 113 w 206"/>
                  <a:gd name="T7" fmla="*/ 60 h 514"/>
                  <a:gd name="T8" fmla="*/ 158 w 206"/>
                  <a:gd name="T9" fmla="*/ 135 h 514"/>
                  <a:gd name="T10" fmla="*/ 188 w 206"/>
                  <a:gd name="T11" fmla="*/ 401 h 514"/>
                  <a:gd name="T12" fmla="*/ 173 w 206"/>
                  <a:gd name="T13" fmla="*/ 461 h 514"/>
                  <a:gd name="T14" fmla="*/ 151 w 206"/>
                  <a:gd name="T15" fmla="*/ 469 h 514"/>
                  <a:gd name="T16" fmla="*/ 105 w 206"/>
                  <a:gd name="T17" fmla="*/ 499 h 514"/>
                  <a:gd name="T18" fmla="*/ 83 w 206"/>
                  <a:gd name="T19" fmla="*/ 514 h 514"/>
                  <a:gd name="T20" fmla="*/ 7 w 206"/>
                  <a:gd name="T21" fmla="*/ 461 h 514"/>
                  <a:gd name="T22" fmla="*/ 0 w 206"/>
                  <a:gd name="T23" fmla="*/ 378 h 514"/>
                  <a:gd name="T24" fmla="*/ 22 w 206"/>
                  <a:gd name="T25" fmla="*/ 196 h 514"/>
                  <a:gd name="T26" fmla="*/ 7 w 206"/>
                  <a:gd name="T27" fmla="*/ 174 h 514"/>
                  <a:gd name="T28" fmla="*/ 37 w 206"/>
                  <a:gd name="T29" fmla="*/ 98 h 514"/>
                  <a:gd name="T30" fmla="*/ 60 w 206"/>
                  <a:gd name="T31" fmla="*/ 90 h 514"/>
                  <a:gd name="T32" fmla="*/ 68 w 206"/>
                  <a:gd name="T33" fmla="*/ 67 h 514"/>
                  <a:gd name="T34" fmla="*/ 90 w 206"/>
                  <a:gd name="T35" fmla="*/ 53 h 5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6"/>
                  <a:gd name="T55" fmla="*/ 0 h 514"/>
                  <a:gd name="T56" fmla="*/ 206 w 206"/>
                  <a:gd name="T57" fmla="*/ 514 h 51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6" h="514">
                    <a:moveTo>
                      <a:pt x="22" y="135"/>
                    </a:moveTo>
                    <a:cubicBezTo>
                      <a:pt x="32" y="94"/>
                      <a:pt x="45" y="101"/>
                      <a:pt x="68" y="67"/>
                    </a:cubicBezTo>
                    <a:cubicBezTo>
                      <a:pt x="81" y="0"/>
                      <a:pt x="66" y="34"/>
                      <a:pt x="90" y="53"/>
                    </a:cubicBezTo>
                    <a:cubicBezTo>
                      <a:pt x="96" y="58"/>
                      <a:pt x="105" y="58"/>
                      <a:pt x="113" y="60"/>
                    </a:cubicBezTo>
                    <a:cubicBezTo>
                      <a:pt x="126" y="100"/>
                      <a:pt x="120" y="122"/>
                      <a:pt x="158" y="135"/>
                    </a:cubicBezTo>
                    <a:cubicBezTo>
                      <a:pt x="206" y="207"/>
                      <a:pt x="179" y="315"/>
                      <a:pt x="188" y="401"/>
                    </a:cubicBezTo>
                    <a:cubicBezTo>
                      <a:pt x="185" y="421"/>
                      <a:pt x="187" y="446"/>
                      <a:pt x="173" y="461"/>
                    </a:cubicBezTo>
                    <a:cubicBezTo>
                      <a:pt x="167" y="467"/>
                      <a:pt x="158" y="465"/>
                      <a:pt x="151" y="469"/>
                    </a:cubicBezTo>
                    <a:cubicBezTo>
                      <a:pt x="135" y="478"/>
                      <a:pt x="120" y="488"/>
                      <a:pt x="105" y="499"/>
                    </a:cubicBezTo>
                    <a:cubicBezTo>
                      <a:pt x="97" y="503"/>
                      <a:pt x="83" y="514"/>
                      <a:pt x="83" y="514"/>
                    </a:cubicBezTo>
                    <a:cubicBezTo>
                      <a:pt x="70" y="476"/>
                      <a:pt x="43" y="474"/>
                      <a:pt x="7" y="461"/>
                    </a:cubicBezTo>
                    <a:cubicBezTo>
                      <a:pt x="18" y="431"/>
                      <a:pt x="10" y="409"/>
                      <a:pt x="0" y="378"/>
                    </a:cubicBezTo>
                    <a:cubicBezTo>
                      <a:pt x="4" y="296"/>
                      <a:pt x="9" y="265"/>
                      <a:pt x="22" y="196"/>
                    </a:cubicBezTo>
                    <a:cubicBezTo>
                      <a:pt x="17" y="188"/>
                      <a:pt x="8" y="182"/>
                      <a:pt x="7" y="174"/>
                    </a:cubicBezTo>
                    <a:cubicBezTo>
                      <a:pt x="6" y="167"/>
                      <a:pt x="32" y="103"/>
                      <a:pt x="37" y="98"/>
                    </a:cubicBezTo>
                    <a:cubicBezTo>
                      <a:pt x="43" y="92"/>
                      <a:pt x="52" y="93"/>
                      <a:pt x="60" y="90"/>
                    </a:cubicBezTo>
                    <a:cubicBezTo>
                      <a:pt x="63" y="83"/>
                      <a:pt x="62" y="73"/>
                      <a:pt x="68" y="67"/>
                    </a:cubicBezTo>
                    <a:cubicBezTo>
                      <a:pt x="92" y="43"/>
                      <a:pt x="90" y="72"/>
                      <a:pt x="90" y="53"/>
                    </a:cubicBezTo>
                  </a:path>
                </a:pathLst>
              </a:custGeom>
              <a:noFill/>
              <a:ln w="26988">
                <a:solidFill>
                  <a:srgbClr val="CC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2679" name="Group 45"/>
            <p:cNvGrpSpPr/>
            <p:nvPr/>
          </p:nvGrpSpPr>
          <p:grpSpPr bwMode="auto">
            <a:xfrm>
              <a:off x="420" y="627"/>
              <a:ext cx="451" cy="629"/>
              <a:chOff x="420" y="627"/>
              <a:chExt cx="451" cy="629"/>
            </a:xfrm>
          </p:grpSpPr>
          <p:sp>
            <p:nvSpPr>
              <p:cNvPr id="112680" name="Freeform 43"/>
              <p:cNvSpPr/>
              <p:nvPr/>
            </p:nvSpPr>
            <p:spPr bwMode="auto">
              <a:xfrm>
                <a:off x="420" y="627"/>
                <a:ext cx="451" cy="629"/>
              </a:xfrm>
              <a:custGeom>
                <a:avLst/>
                <a:gdLst>
                  <a:gd name="T0" fmla="*/ 0 w 3880"/>
                  <a:gd name="T1" fmla="*/ 79 h 5424"/>
                  <a:gd name="T2" fmla="*/ 60 w 3880"/>
                  <a:gd name="T3" fmla="*/ 124 h 5424"/>
                  <a:gd name="T4" fmla="*/ 91 w 3880"/>
                  <a:gd name="T5" fmla="*/ 155 h 5424"/>
                  <a:gd name="T6" fmla="*/ 129 w 3880"/>
                  <a:gd name="T7" fmla="*/ 94 h 5424"/>
                  <a:gd name="T8" fmla="*/ 152 w 3880"/>
                  <a:gd name="T9" fmla="*/ 87 h 5424"/>
                  <a:gd name="T10" fmla="*/ 288 w 3880"/>
                  <a:gd name="T11" fmla="*/ 41 h 5424"/>
                  <a:gd name="T12" fmla="*/ 318 w 3880"/>
                  <a:gd name="T13" fmla="*/ 94 h 5424"/>
                  <a:gd name="T14" fmla="*/ 409 w 3880"/>
                  <a:gd name="T15" fmla="*/ 101 h 5424"/>
                  <a:gd name="T16" fmla="*/ 394 w 3880"/>
                  <a:gd name="T17" fmla="*/ 276 h 5424"/>
                  <a:gd name="T18" fmla="*/ 387 w 3880"/>
                  <a:gd name="T19" fmla="*/ 298 h 5424"/>
                  <a:gd name="T20" fmla="*/ 341 w 3880"/>
                  <a:gd name="T21" fmla="*/ 313 h 5424"/>
                  <a:gd name="T22" fmla="*/ 326 w 3880"/>
                  <a:gd name="T23" fmla="*/ 389 h 5424"/>
                  <a:gd name="T24" fmla="*/ 295 w 3880"/>
                  <a:gd name="T25" fmla="*/ 435 h 5424"/>
                  <a:gd name="T26" fmla="*/ 280 w 3880"/>
                  <a:gd name="T27" fmla="*/ 457 h 5424"/>
                  <a:gd name="T28" fmla="*/ 243 w 3880"/>
                  <a:gd name="T29" fmla="*/ 548 h 5424"/>
                  <a:gd name="T30" fmla="*/ 0 w 3880"/>
                  <a:gd name="T31" fmla="*/ 608 h 5424"/>
                  <a:gd name="T32" fmla="*/ 0 w 3880"/>
                  <a:gd name="T33" fmla="*/ 79 h 54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80"/>
                  <a:gd name="T52" fmla="*/ 0 h 5424"/>
                  <a:gd name="T53" fmla="*/ 3880 w 3880"/>
                  <a:gd name="T54" fmla="*/ 5424 h 54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80" h="5424">
                    <a:moveTo>
                      <a:pt x="0" y="685"/>
                    </a:moveTo>
                    <a:cubicBezTo>
                      <a:pt x="148" y="908"/>
                      <a:pt x="272" y="982"/>
                      <a:pt x="520" y="1073"/>
                    </a:cubicBezTo>
                    <a:cubicBezTo>
                      <a:pt x="561" y="1189"/>
                      <a:pt x="619" y="1503"/>
                      <a:pt x="784" y="1337"/>
                    </a:cubicBezTo>
                    <a:cubicBezTo>
                      <a:pt x="1362" y="759"/>
                      <a:pt x="561" y="1081"/>
                      <a:pt x="1114" y="809"/>
                    </a:cubicBezTo>
                    <a:cubicBezTo>
                      <a:pt x="1172" y="776"/>
                      <a:pt x="1238" y="768"/>
                      <a:pt x="1304" y="751"/>
                    </a:cubicBezTo>
                    <a:cubicBezTo>
                      <a:pt x="1626" y="272"/>
                      <a:pt x="1808" y="404"/>
                      <a:pt x="2476" y="355"/>
                    </a:cubicBezTo>
                    <a:cubicBezTo>
                      <a:pt x="3005" y="0"/>
                      <a:pt x="2245" y="421"/>
                      <a:pt x="2740" y="809"/>
                    </a:cubicBezTo>
                    <a:cubicBezTo>
                      <a:pt x="2947" y="966"/>
                      <a:pt x="3261" y="850"/>
                      <a:pt x="3516" y="875"/>
                    </a:cubicBezTo>
                    <a:cubicBezTo>
                      <a:pt x="3822" y="1337"/>
                      <a:pt x="3880" y="2039"/>
                      <a:pt x="3393" y="2378"/>
                    </a:cubicBezTo>
                    <a:cubicBezTo>
                      <a:pt x="3368" y="2444"/>
                      <a:pt x="3384" y="2526"/>
                      <a:pt x="3327" y="2568"/>
                    </a:cubicBezTo>
                    <a:cubicBezTo>
                      <a:pt x="3211" y="2650"/>
                      <a:pt x="2930" y="2700"/>
                      <a:pt x="2930" y="2700"/>
                    </a:cubicBezTo>
                    <a:cubicBezTo>
                      <a:pt x="2864" y="2914"/>
                      <a:pt x="2889" y="3146"/>
                      <a:pt x="2806" y="3352"/>
                    </a:cubicBezTo>
                    <a:cubicBezTo>
                      <a:pt x="2749" y="3501"/>
                      <a:pt x="2633" y="3616"/>
                      <a:pt x="2542" y="3748"/>
                    </a:cubicBezTo>
                    <a:cubicBezTo>
                      <a:pt x="2501" y="3814"/>
                      <a:pt x="2410" y="3938"/>
                      <a:pt x="2410" y="3938"/>
                    </a:cubicBezTo>
                    <a:cubicBezTo>
                      <a:pt x="2361" y="4301"/>
                      <a:pt x="2443" y="4607"/>
                      <a:pt x="2088" y="4722"/>
                    </a:cubicBezTo>
                    <a:cubicBezTo>
                      <a:pt x="1618" y="5424"/>
                      <a:pt x="677" y="4904"/>
                      <a:pt x="0" y="5243"/>
                    </a:cubicBezTo>
                    <a:lnTo>
                      <a:pt x="0" y="685"/>
                    </a:lnTo>
                    <a:close/>
                  </a:path>
                </a:pathLst>
              </a:custGeom>
              <a:solidFill>
                <a:srgbClr val="000066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681" name="Freeform 44"/>
              <p:cNvSpPr/>
              <p:nvPr/>
            </p:nvSpPr>
            <p:spPr bwMode="auto">
              <a:xfrm>
                <a:off x="420" y="627"/>
                <a:ext cx="451" cy="629"/>
              </a:xfrm>
              <a:custGeom>
                <a:avLst/>
                <a:gdLst>
                  <a:gd name="T0" fmla="*/ 0 w 3880"/>
                  <a:gd name="T1" fmla="*/ 79 h 5424"/>
                  <a:gd name="T2" fmla="*/ 60 w 3880"/>
                  <a:gd name="T3" fmla="*/ 124 h 5424"/>
                  <a:gd name="T4" fmla="*/ 91 w 3880"/>
                  <a:gd name="T5" fmla="*/ 155 h 5424"/>
                  <a:gd name="T6" fmla="*/ 129 w 3880"/>
                  <a:gd name="T7" fmla="*/ 94 h 5424"/>
                  <a:gd name="T8" fmla="*/ 152 w 3880"/>
                  <a:gd name="T9" fmla="*/ 87 h 5424"/>
                  <a:gd name="T10" fmla="*/ 288 w 3880"/>
                  <a:gd name="T11" fmla="*/ 41 h 5424"/>
                  <a:gd name="T12" fmla="*/ 318 w 3880"/>
                  <a:gd name="T13" fmla="*/ 94 h 5424"/>
                  <a:gd name="T14" fmla="*/ 409 w 3880"/>
                  <a:gd name="T15" fmla="*/ 101 h 5424"/>
                  <a:gd name="T16" fmla="*/ 394 w 3880"/>
                  <a:gd name="T17" fmla="*/ 276 h 5424"/>
                  <a:gd name="T18" fmla="*/ 387 w 3880"/>
                  <a:gd name="T19" fmla="*/ 298 h 5424"/>
                  <a:gd name="T20" fmla="*/ 341 w 3880"/>
                  <a:gd name="T21" fmla="*/ 313 h 5424"/>
                  <a:gd name="T22" fmla="*/ 326 w 3880"/>
                  <a:gd name="T23" fmla="*/ 389 h 5424"/>
                  <a:gd name="T24" fmla="*/ 295 w 3880"/>
                  <a:gd name="T25" fmla="*/ 435 h 5424"/>
                  <a:gd name="T26" fmla="*/ 280 w 3880"/>
                  <a:gd name="T27" fmla="*/ 457 h 5424"/>
                  <a:gd name="T28" fmla="*/ 243 w 3880"/>
                  <a:gd name="T29" fmla="*/ 548 h 5424"/>
                  <a:gd name="T30" fmla="*/ 0 w 3880"/>
                  <a:gd name="T31" fmla="*/ 608 h 5424"/>
                  <a:gd name="T32" fmla="*/ 0 w 3880"/>
                  <a:gd name="T33" fmla="*/ 79 h 54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80"/>
                  <a:gd name="T52" fmla="*/ 0 h 5424"/>
                  <a:gd name="T53" fmla="*/ 3880 w 3880"/>
                  <a:gd name="T54" fmla="*/ 5424 h 54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80" h="5424">
                    <a:moveTo>
                      <a:pt x="0" y="685"/>
                    </a:moveTo>
                    <a:cubicBezTo>
                      <a:pt x="148" y="908"/>
                      <a:pt x="272" y="982"/>
                      <a:pt x="520" y="1073"/>
                    </a:cubicBezTo>
                    <a:cubicBezTo>
                      <a:pt x="561" y="1189"/>
                      <a:pt x="619" y="1503"/>
                      <a:pt x="784" y="1337"/>
                    </a:cubicBezTo>
                    <a:cubicBezTo>
                      <a:pt x="1362" y="759"/>
                      <a:pt x="561" y="1081"/>
                      <a:pt x="1114" y="809"/>
                    </a:cubicBezTo>
                    <a:cubicBezTo>
                      <a:pt x="1172" y="776"/>
                      <a:pt x="1238" y="768"/>
                      <a:pt x="1304" y="751"/>
                    </a:cubicBezTo>
                    <a:cubicBezTo>
                      <a:pt x="1626" y="272"/>
                      <a:pt x="1808" y="404"/>
                      <a:pt x="2476" y="355"/>
                    </a:cubicBezTo>
                    <a:cubicBezTo>
                      <a:pt x="3005" y="0"/>
                      <a:pt x="2245" y="421"/>
                      <a:pt x="2740" y="809"/>
                    </a:cubicBezTo>
                    <a:cubicBezTo>
                      <a:pt x="2947" y="966"/>
                      <a:pt x="3261" y="850"/>
                      <a:pt x="3516" y="875"/>
                    </a:cubicBezTo>
                    <a:cubicBezTo>
                      <a:pt x="3822" y="1337"/>
                      <a:pt x="3880" y="2039"/>
                      <a:pt x="3393" y="2378"/>
                    </a:cubicBezTo>
                    <a:cubicBezTo>
                      <a:pt x="3368" y="2444"/>
                      <a:pt x="3384" y="2526"/>
                      <a:pt x="3327" y="2568"/>
                    </a:cubicBezTo>
                    <a:cubicBezTo>
                      <a:pt x="3211" y="2650"/>
                      <a:pt x="2930" y="2700"/>
                      <a:pt x="2930" y="2700"/>
                    </a:cubicBezTo>
                    <a:cubicBezTo>
                      <a:pt x="2864" y="2914"/>
                      <a:pt x="2889" y="3146"/>
                      <a:pt x="2806" y="3352"/>
                    </a:cubicBezTo>
                    <a:cubicBezTo>
                      <a:pt x="2749" y="3501"/>
                      <a:pt x="2633" y="3616"/>
                      <a:pt x="2542" y="3748"/>
                    </a:cubicBezTo>
                    <a:cubicBezTo>
                      <a:pt x="2501" y="3814"/>
                      <a:pt x="2410" y="3938"/>
                      <a:pt x="2410" y="3938"/>
                    </a:cubicBezTo>
                    <a:cubicBezTo>
                      <a:pt x="2361" y="4301"/>
                      <a:pt x="2443" y="4607"/>
                      <a:pt x="2088" y="4722"/>
                    </a:cubicBezTo>
                    <a:cubicBezTo>
                      <a:pt x="1618" y="5424"/>
                      <a:pt x="677" y="4904"/>
                      <a:pt x="0" y="5243"/>
                    </a:cubicBezTo>
                    <a:lnTo>
                      <a:pt x="0" y="685"/>
                    </a:lnTo>
                    <a:close/>
                  </a:path>
                </a:pathLst>
              </a:custGeom>
              <a:noFill/>
              <a:ln w="26988" cap="rnd">
                <a:solidFill>
                  <a:srgbClr val="CC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2682" name="Group 71"/>
          <p:cNvGrpSpPr/>
          <p:nvPr/>
        </p:nvGrpSpPr>
        <p:grpSpPr bwMode="auto">
          <a:xfrm>
            <a:off x="4194176" y="1579564"/>
            <a:ext cx="6043613" cy="4541837"/>
            <a:chOff x="1803" y="1005"/>
            <a:chExt cx="3781" cy="2861"/>
          </a:xfrm>
        </p:grpSpPr>
        <p:grpSp>
          <p:nvGrpSpPr>
            <p:cNvPr id="112683" name="Group 49"/>
            <p:cNvGrpSpPr/>
            <p:nvPr/>
          </p:nvGrpSpPr>
          <p:grpSpPr bwMode="auto">
            <a:xfrm>
              <a:off x="1803" y="2603"/>
              <a:ext cx="1590" cy="1257"/>
              <a:chOff x="1803" y="2603"/>
              <a:chExt cx="1590" cy="1257"/>
            </a:xfrm>
          </p:grpSpPr>
          <p:sp>
            <p:nvSpPr>
              <p:cNvPr id="112684" name="Freeform 47"/>
              <p:cNvSpPr/>
              <p:nvPr/>
            </p:nvSpPr>
            <p:spPr bwMode="auto">
              <a:xfrm>
                <a:off x="1810" y="2611"/>
                <a:ext cx="1583" cy="1249"/>
              </a:xfrm>
              <a:custGeom>
                <a:avLst/>
                <a:gdLst>
                  <a:gd name="T0" fmla="*/ 667 w 13638"/>
                  <a:gd name="T1" fmla="*/ 107 h 10766"/>
                  <a:gd name="T2" fmla="*/ 757 w 13638"/>
                  <a:gd name="T3" fmla="*/ 16 h 10766"/>
                  <a:gd name="T4" fmla="*/ 810 w 13638"/>
                  <a:gd name="T5" fmla="*/ 46 h 10766"/>
                  <a:gd name="T6" fmla="*/ 871 w 13638"/>
                  <a:gd name="T7" fmla="*/ 107 h 10766"/>
                  <a:gd name="T8" fmla="*/ 833 w 13638"/>
                  <a:gd name="T9" fmla="*/ 243 h 10766"/>
                  <a:gd name="T10" fmla="*/ 742 w 13638"/>
                  <a:gd name="T11" fmla="*/ 304 h 10766"/>
                  <a:gd name="T12" fmla="*/ 757 w 13638"/>
                  <a:gd name="T13" fmla="*/ 333 h 10766"/>
                  <a:gd name="T14" fmla="*/ 810 w 13638"/>
                  <a:gd name="T15" fmla="*/ 537 h 10766"/>
                  <a:gd name="T16" fmla="*/ 863 w 13638"/>
                  <a:gd name="T17" fmla="*/ 576 h 10766"/>
                  <a:gd name="T18" fmla="*/ 893 w 13638"/>
                  <a:gd name="T19" fmla="*/ 613 h 10766"/>
                  <a:gd name="T20" fmla="*/ 924 w 13638"/>
                  <a:gd name="T21" fmla="*/ 644 h 10766"/>
                  <a:gd name="T22" fmla="*/ 999 w 13638"/>
                  <a:gd name="T23" fmla="*/ 795 h 10766"/>
                  <a:gd name="T24" fmla="*/ 1067 w 13638"/>
                  <a:gd name="T25" fmla="*/ 832 h 10766"/>
                  <a:gd name="T26" fmla="*/ 1120 w 13638"/>
                  <a:gd name="T27" fmla="*/ 893 h 10766"/>
                  <a:gd name="T28" fmla="*/ 1196 w 13638"/>
                  <a:gd name="T29" fmla="*/ 945 h 10766"/>
                  <a:gd name="T30" fmla="*/ 1256 w 13638"/>
                  <a:gd name="T31" fmla="*/ 968 h 10766"/>
                  <a:gd name="T32" fmla="*/ 1385 w 13638"/>
                  <a:gd name="T33" fmla="*/ 1044 h 10766"/>
                  <a:gd name="T34" fmla="*/ 1491 w 13638"/>
                  <a:gd name="T35" fmla="*/ 1097 h 10766"/>
                  <a:gd name="T36" fmla="*/ 1567 w 13638"/>
                  <a:gd name="T37" fmla="*/ 1195 h 10766"/>
                  <a:gd name="T38" fmla="*/ 1483 w 13638"/>
                  <a:gd name="T39" fmla="*/ 1217 h 10766"/>
                  <a:gd name="T40" fmla="*/ 1408 w 13638"/>
                  <a:gd name="T41" fmla="*/ 1188 h 10766"/>
                  <a:gd name="T42" fmla="*/ 1324 w 13638"/>
                  <a:gd name="T43" fmla="*/ 1233 h 10766"/>
                  <a:gd name="T44" fmla="*/ 1165 w 13638"/>
                  <a:gd name="T45" fmla="*/ 1233 h 10766"/>
                  <a:gd name="T46" fmla="*/ 1135 w 13638"/>
                  <a:gd name="T47" fmla="*/ 1225 h 10766"/>
                  <a:gd name="T48" fmla="*/ 992 w 13638"/>
                  <a:gd name="T49" fmla="*/ 1135 h 10766"/>
                  <a:gd name="T50" fmla="*/ 878 w 13638"/>
                  <a:gd name="T51" fmla="*/ 1029 h 10766"/>
                  <a:gd name="T52" fmla="*/ 810 w 13638"/>
                  <a:gd name="T53" fmla="*/ 1006 h 10766"/>
                  <a:gd name="T54" fmla="*/ 757 w 13638"/>
                  <a:gd name="T55" fmla="*/ 961 h 10766"/>
                  <a:gd name="T56" fmla="*/ 674 w 13638"/>
                  <a:gd name="T57" fmla="*/ 863 h 10766"/>
                  <a:gd name="T58" fmla="*/ 629 w 13638"/>
                  <a:gd name="T59" fmla="*/ 795 h 10766"/>
                  <a:gd name="T60" fmla="*/ 515 w 13638"/>
                  <a:gd name="T61" fmla="*/ 741 h 10766"/>
                  <a:gd name="T62" fmla="*/ 470 w 13638"/>
                  <a:gd name="T63" fmla="*/ 591 h 10766"/>
                  <a:gd name="T64" fmla="*/ 387 w 13638"/>
                  <a:gd name="T65" fmla="*/ 447 h 10766"/>
                  <a:gd name="T66" fmla="*/ 333 w 13638"/>
                  <a:gd name="T67" fmla="*/ 409 h 10766"/>
                  <a:gd name="T68" fmla="*/ 145 w 13638"/>
                  <a:gd name="T69" fmla="*/ 462 h 10766"/>
                  <a:gd name="T70" fmla="*/ 84 w 13638"/>
                  <a:gd name="T71" fmla="*/ 432 h 10766"/>
                  <a:gd name="T72" fmla="*/ 1 w 13638"/>
                  <a:gd name="T73" fmla="*/ 243 h 10766"/>
                  <a:gd name="T74" fmla="*/ 32 w 13638"/>
                  <a:gd name="T75" fmla="*/ 168 h 10766"/>
                  <a:gd name="T76" fmla="*/ 213 w 13638"/>
                  <a:gd name="T77" fmla="*/ 77 h 10766"/>
                  <a:gd name="T78" fmla="*/ 265 w 13638"/>
                  <a:gd name="T79" fmla="*/ 77 h 10766"/>
                  <a:gd name="T80" fmla="*/ 356 w 13638"/>
                  <a:gd name="T81" fmla="*/ 84 h 10766"/>
                  <a:gd name="T82" fmla="*/ 515 w 13638"/>
                  <a:gd name="T83" fmla="*/ 77 h 10766"/>
                  <a:gd name="T84" fmla="*/ 659 w 13638"/>
                  <a:gd name="T85" fmla="*/ 77 h 107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38"/>
                  <a:gd name="T130" fmla="*/ 0 h 10766"/>
                  <a:gd name="T131" fmla="*/ 13638 w 13638"/>
                  <a:gd name="T132" fmla="*/ 10766 h 107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38" h="10766">
                    <a:moveTo>
                      <a:pt x="5160" y="1049"/>
                    </a:moveTo>
                    <a:cubicBezTo>
                      <a:pt x="5349" y="983"/>
                      <a:pt x="5614" y="1073"/>
                      <a:pt x="5746" y="925"/>
                    </a:cubicBezTo>
                    <a:cubicBezTo>
                      <a:pt x="6010" y="619"/>
                      <a:pt x="5556" y="198"/>
                      <a:pt x="6134" y="8"/>
                    </a:cubicBezTo>
                    <a:cubicBezTo>
                      <a:pt x="6266" y="50"/>
                      <a:pt x="6480" y="8"/>
                      <a:pt x="6522" y="141"/>
                    </a:cubicBezTo>
                    <a:cubicBezTo>
                      <a:pt x="6546" y="207"/>
                      <a:pt x="6530" y="306"/>
                      <a:pt x="6588" y="339"/>
                    </a:cubicBezTo>
                    <a:cubicBezTo>
                      <a:pt x="6703" y="405"/>
                      <a:pt x="6844" y="380"/>
                      <a:pt x="6976" y="396"/>
                    </a:cubicBezTo>
                    <a:cubicBezTo>
                      <a:pt x="7149" y="925"/>
                      <a:pt x="6885" y="306"/>
                      <a:pt x="7240" y="661"/>
                    </a:cubicBezTo>
                    <a:cubicBezTo>
                      <a:pt x="7595" y="1016"/>
                      <a:pt x="6976" y="752"/>
                      <a:pt x="7504" y="925"/>
                    </a:cubicBezTo>
                    <a:cubicBezTo>
                      <a:pt x="7413" y="1181"/>
                      <a:pt x="7380" y="1437"/>
                      <a:pt x="7306" y="1701"/>
                    </a:cubicBezTo>
                    <a:cubicBezTo>
                      <a:pt x="7273" y="1833"/>
                      <a:pt x="7314" y="2072"/>
                      <a:pt x="7174" y="2097"/>
                    </a:cubicBezTo>
                    <a:cubicBezTo>
                      <a:pt x="7066" y="2114"/>
                      <a:pt x="6959" y="2139"/>
                      <a:pt x="6852" y="2155"/>
                    </a:cubicBezTo>
                    <a:cubicBezTo>
                      <a:pt x="6621" y="2386"/>
                      <a:pt x="6489" y="2328"/>
                      <a:pt x="6390" y="2617"/>
                    </a:cubicBezTo>
                    <a:cubicBezTo>
                      <a:pt x="6456" y="2642"/>
                      <a:pt x="6555" y="2626"/>
                      <a:pt x="6588" y="2683"/>
                    </a:cubicBezTo>
                    <a:cubicBezTo>
                      <a:pt x="6621" y="2741"/>
                      <a:pt x="6522" y="2807"/>
                      <a:pt x="6522" y="2873"/>
                    </a:cubicBezTo>
                    <a:cubicBezTo>
                      <a:pt x="6522" y="4285"/>
                      <a:pt x="6324" y="3930"/>
                      <a:pt x="6720" y="4500"/>
                    </a:cubicBezTo>
                    <a:cubicBezTo>
                      <a:pt x="7124" y="4384"/>
                      <a:pt x="6761" y="4417"/>
                      <a:pt x="6976" y="4632"/>
                    </a:cubicBezTo>
                    <a:cubicBezTo>
                      <a:pt x="7025" y="4681"/>
                      <a:pt x="7108" y="4673"/>
                      <a:pt x="7174" y="4698"/>
                    </a:cubicBezTo>
                    <a:cubicBezTo>
                      <a:pt x="7347" y="5210"/>
                      <a:pt x="7091" y="4624"/>
                      <a:pt x="7438" y="4962"/>
                    </a:cubicBezTo>
                    <a:cubicBezTo>
                      <a:pt x="7487" y="5012"/>
                      <a:pt x="7463" y="5103"/>
                      <a:pt x="7504" y="5152"/>
                    </a:cubicBezTo>
                    <a:cubicBezTo>
                      <a:pt x="7554" y="5210"/>
                      <a:pt x="7628" y="5243"/>
                      <a:pt x="7694" y="5284"/>
                    </a:cubicBezTo>
                    <a:cubicBezTo>
                      <a:pt x="7719" y="5350"/>
                      <a:pt x="7710" y="5433"/>
                      <a:pt x="7760" y="5482"/>
                    </a:cubicBezTo>
                    <a:cubicBezTo>
                      <a:pt x="7809" y="5532"/>
                      <a:pt x="7933" y="5482"/>
                      <a:pt x="7958" y="5548"/>
                    </a:cubicBezTo>
                    <a:cubicBezTo>
                      <a:pt x="8131" y="6068"/>
                      <a:pt x="7826" y="6341"/>
                      <a:pt x="8346" y="6523"/>
                    </a:cubicBezTo>
                    <a:cubicBezTo>
                      <a:pt x="8503" y="7167"/>
                      <a:pt x="8263" y="6523"/>
                      <a:pt x="8610" y="6853"/>
                    </a:cubicBezTo>
                    <a:cubicBezTo>
                      <a:pt x="8660" y="6902"/>
                      <a:pt x="8627" y="6993"/>
                      <a:pt x="8676" y="7043"/>
                    </a:cubicBezTo>
                    <a:cubicBezTo>
                      <a:pt x="8800" y="7167"/>
                      <a:pt x="9023" y="7142"/>
                      <a:pt x="9196" y="7175"/>
                    </a:cubicBezTo>
                    <a:cubicBezTo>
                      <a:pt x="9560" y="7720"/>
                      <a:pt x="9081" y="7059"/>
                      <a:pt x="9518" y="7497"/>
                    </a:cubicBezTo>
                    <a:cubicBezTo>
                      <a:pt x="9576" y="7555"/>
                      <a:pt x="9584" y="7645"/>
                      <a:pt x="9650" y="7695"/>
                    </a:cubicBezTo>
                    <a:cubicBezTo>
                      <a:pt x="9840" y="7844"/>
                      <a:pt x="10129" y="7794"/>
                      <a:pt x="10369" y="7827"/>
                    </a:cubicBezTo>
                    <a:cubicBezTo>
                      <a:pt x="10748" y="7959"/>
                      <a:pt x="10558" y="8066"/>
                      <a:pt x="10303" y="8149"/>
                    </a:cubicBezTo>
                    <a:cubicBezTo>
                      <a:pt x="10369" y="8190"/>
                      <a:pt x="10426" y="8256"/>
                      <a:pt x="10501" y="8281"/>
                    </a:cubicBezTo>
                    <a:cubicBezTo>
                      <a:pt x="10600" y="8322"/>
                      <a:pt x="10740" y="8273"/>
                      <a:pt x="10823" y="8347"/>
                    </a:cubicBezTo>
                    <a:cubicBezTo>
                      <a:pt x="11367" y="8818"/>
                      <a:pt x="10451" y="8479"/>
                      <a:pt x="11087" y="8669"/>
                    </a:cubicBezTo>
                    <a:cubicBezTo>
                      <a:pt x="11219" y="9115"/>
                      <a:pt x="11549" y="8876"/>
                      <a:pt x="11929" y="8999"/>
                    </a:cubicBezTo>
                    <a:cubicBezTo>
                      <a:pt x="12152" y="9222"/>
                      <a:pt x="12292" y="9222"/>
                      <a:pt x="12581" y="9321"/>
                    </a:cubicBezTo>
                    <a:cubicBezTo>
                      <a:pt x="12738" y="9784"/>
                      <a:pt x="12515" y="9338"/>
                      <a:pt x="12845" y="9454"/>
                    </a:cubicBezTo>
                    <a:cubicBezTo>
                      <a:pt x="12928" y="9487"/>
                      <a:pt x="12969" y="9586"/>
                      <a:pt x="13035" y="9652"/>
                    </a:cubicBezTo>
                    <a:cubicBezTo>
                      <a:pt x="13151" y="9982"/>
                      <a:pt x="13151" y="10188"/>
                      <a:pt x="13497" y="10304"/>
                    </a:cubicBezTo>
                    <a:cubicBezTo>
                      <a:pt x="13638" y="10766"/>
                      <a:pt x="13274" y="10609"/>
                      <a:pt x="12969" y="10560"/>
                    </a:cubicBezTo>
                    <a:cubicBezTo>
                      <a:pt x="12903" y="10535"/>
                      <a:pt x="12829" y="10535"/>
                      <a:pt x="12779" y="10494"/>
                    </a:cubicBezTo>
                    <a:cubicBezTo>
                      <a:pt x="12721" y="10444"/>
                      <a:pt x="12721" y="10329"/>
                      <a:pt x="12647" y="10304"/>
                    </a:cubicBezTo>
                    <a:cubicBezTo>
                      <a:pt x="12482" y="10238"/>
                      <a:pt x="12300" y="10263"/>
                      <a:pt x="12127" y="10238"/>
                    </a:cubicBezTo>
                    <a:cubicBezTo>
                      <a:pt x="11797" y="10023"/>
                      <a:pt x="11772" y="10172"/>
                      <a:pt x="11475" y="10370"/>
                    </a:cubicBezTo>
                    <a:cubicBezTo>
                      <a:pt x="11450" y="10453"/>
                      <a:pt x="11475" y="10568"/>
                      <a:pt x="11409" y="10626"/>
                    </a:cubicBezTo>
                    <a:cubicBezTo>
                      <a:pt x="11326" y="10692"/>
                      <a:pt x="11194" y="10692"/>
                      <a:pt x="11087" y="10692"/>
                    </a:cubicBezTo>
                    <a:cubicBezTo>
                      <a:pt x="10740" y="10692"/>
                      <a:pt x="10385" y="10651"/>
                      <a:pt x="10038" y="10626"/>
                    </a:cubicBezTo>
                    <a:cubicBezTo>
                      <a:pt x="10014" y="10560"/>
                      <a:pt x="10038" y="10453"/>
                      <a:pt x="9972" y="10436"/>
                    </a:cubicBezTo>
                    <a:cubicBezTo>
                      <a:pt x="9898" y="10419"/>
                      <a:pt x="9857" y="10552"/>
                      <a:pt x="9782" y="10560"/>
                    </a:cubicBezTo>
                    <a:cubicBezTo>
                      <a:pt x="9650" y="10576"/>
                      <a:pt x="9328" y="10411"/>
                      <a:pt x="9196" y="10370"/>
                    </a:cubicBezTo>
                    <a:cubicBezTo>
                      <a:pt x="9056" y="9825"/>
                      <a:pt x="9106" y="9899"/>
                      <a:pt x="8544" y="9784"/>
                    </a:cubicBezTo>
                    <a:cubicBezTo>
                      <a:pt x="8470" y="9404"/>
                      <a:pt x="8437" y="9379"/>
                      <a:pt x="8090" y="9255"/>
                    </a:cubicBezTo>
                    <a:cubicBezTo>
                      <a:pt x="7933" y="9032"/>
                      <a:pt x="7818" y="8950"/>
                      <a:pt x="7562" y="8867"/>
                    </a:cubicBezTo>
                    <a:cubicBezTo>
                      <a:pt x="7496" y="8826"/>
                      <a:pt x="7446" y="8760"/>
                      <a:pt x="7372" y="8735"/>
                    </a:cubicBezTo>
                    <a:cubicBezTo>
                      <a:pt x="7248" y="8694"/>
                      <a:pt x="7091" y="8735"/>
                      <a:pt x="6976" y="8669"/>
                    </a:cubicBezTo>
                    <a:cubicBezTo>
                      <a:pt x="6918" y="8636"/>
                      <a:pt x="6959" y="8529"/>
                      <a:pt x="6918" y="8479"/>
                    </a:cubicBezTo>
                    <a:cubicBezTo>
                      <a:pt x="6827" y="8364"/>
                      <a:pt x="6654" y="8322"/>
                      <a:pt x="6522" y="8281"/>
                    </a:cubicBezTo>
                    <a:cubicBezTo>
                      <a:pt x="6216" y="8075"/>
                      <a:pt x="6357" y="8223"/>
                      <a:pt x="6200" y="7761"/>
                    </a:cubicBezTo>
                    <a:cubicBezTo>
                      <a:pt x="6158" y="7637"/>
                      <a:pt x="5902" y="7505"/>
                      <a:pt x="5803" y="7439"/>
                    </a:cubicBezTo>
                    <a:cubicBezTo>
                      <a:pt x="5721" y="7307"/>
                      <a:pt x="5638" y="7175"/>
                      <a:pt x="5548" y="7043"/>
                    </a:cubicBezTo>
                    <a:cubicBezTo>
                      <a:pt x="5506" y="6977"/>
                      <a:pt x="5490" y="6878"/>
                      <a:pt x="5415" y="6853"/>
                    </a:cubicBezTo>
                    <a:cubicBezTo>
                      <a:pt x="5126" y="6754"/>
                      <a:pt x="4912" y="6613"/>
                      <a:pt x="4631" y="6523"/>
                    </a:cubicBezTo>
                    <a:cubicBezTo>
                      <a:pt x="4565" y="6481"/>
                      <a:pt x="4483" y="6457"/>
                      <a:pt x="4441" y="6390"/>
                    </a:cubicBezTo>
                    <a:cubicBezTo>
                      <a:pt x="4367" y="6275"/>
                      <a:pt x="4309" y="6002"/>
                      <a:pt x="4309" y="6002"/>
                    </a:cubicBezTo>
                    <a:cubicBezTo>
                      <a:pt x="4260" y="5590"/>
                      <a:pt x="4268" y="5416"/>
                      <a:pt x="4045" y="5094"/>
                    </a:cubicBezTo>
                    <a:cubicBezTo>
                      <a:pt x="3946" y="4764"/>
                      <a:pt x="3830" y="4442"/>
                      <a:pt x="3723" y="4112"/>
                    </a:cubicBezTo>
                    <a:cubicBezTo>
                      <a:pt x="3674" y="3963"/>
                      <a:pt x="3335" y="3856"/>
                      <a:pt x="3335" y="3856"/>
                    </a:cubicBezTo>
                    <a:cubicBezTo>
                      <a:pt x="3310" y="3790"/>
                      <a:pt x="3327" y="3699"/>
                      <a:pt x="3269" y="3658"/>
                    </a:cubicBezTo>
                    <a:cubicBezTo>
                      <a:pt x="3154" y="3575"/>
                      <a:pt x="2873" y="3526"/>
                      <a:pt x="2873" y="3526"/>
                    </a:cubicBezTo>
                    <a:cubicBezTo>
                      <a:pt x="2534" y="3171"/>
                      <a:pt x="2435" y="3278"/>
                      <a:pt x="1899" y="3327"/>
                    </a:cubicBezTo>
                    <a:cubicBezTo>
                      <a:pt x="1618" y="3517"/>
                      <a:pt x="1535" y="3798"/>
                      <a:pt x="1247" y="3980"/>
                    </a:cubicBezTo>
                    <a:cubicBezTo>
                      <a:pt x="1098" y="3955"/>
                      <a:pt x="933" y="3980"/>
                      <a:pt x="793" y="3914"/>
                    </a:cubicBezTo>
                    <a:cubicBezTo>
                      <a:pt x="735" y="3881"/>
                      <a:pt x="784" y="3765"/>
                      <a:pt x="726" y="3724"/>
                    </a:cubicBezTo>
                    <a:cubicBezTo>
                      <a:pt x="611" y="3641"/>
                      <a:pt x="338" y="3592"/>
                      <a:pt x="338" y="3592"/>
                    </a:cubicBezTo>
                    <a:cubicBezTo>
                      <a:pt x="173" y="3096"/>
                      <a:pt x="297" y="2510"/>
                      <a:pt x="8" y="2097"/>
                    </a:cubicBezTo>
                    <a:cubicBezTo>
                      <a:pt x="33" y="1924"/>
                      <a:pt x="8" y="1734"/>
                      <a:pt x="74" y="1569"/>
                    </a:cubicBezTo>
                    <a:cubicBezTo>
                      <a:pt x="107" y="1495"/>
                      <a:pt x="231" y="1511"/>
                      <a:pt x="272" y="1445"/>
                    </a:cubicBezTo>
                    <a:cubicBezTo>
                      <a:pt x="561" y="950"/>
                      <a:pt x="0" y="1173"/>
                      <a:pt x="726" y="1049"/>
                    </a:cubicBezTo>
                    <a:cubicBezTo>
                      <a:pt x="1139" y="793"/>
                      <a:pt x="1337" y="743"/>
                      <a:pt x="1833" y="661"/>
                    </a:cubicBezTo>
                    <a:cubicBezTo>
                      <a:pt x="1857" y="553"/>
                      <a:pt x="1841" y="430"/>
                      <a:pt x="1899" y="339"/>
                    </a:cubicBezTo>
                    <a:cubicBezTo>
                      <a:pt x="2130" y="0"/>
                      <a:pt x="2229" y="595"/>
                      <a:pt x="2287" y="661"/>
                    </a:cubicBezTo>
                    <a:cubicBezTo>
                      <a:pt x="2435" y="842"/>
                      <a:pt x="2732" y="851"/>
                      <a:pt x="2939" y="925"/>
                    </a:cubicBezTo>
                    <a:cubicBezTo>
                      <a:pt x="2980" y="859"/>
                      <a:pt x="3013" y="776"/>
                      <a:pt x="3071" y="727"/>
                    </a:cubicBezTo>
                    <a:cubicBezTo>
                      <a:pt x="3187" y="619"/>
                      <a:pt x="3459" y="463"/>
                      <a:pt x="3459" y="463"/>
                    </a:cubicBezTo>
                    <a:cubicBezTo>
                      <a:pt x="3797" y="529"/>
                      <a:pt x="4095" y="611"/>
                      <a:pt x="4441" y="661"/>
                    </a:cubicBezTo>
                    <a:cubicBezTo>
                      <a:pt x="4705" y="842"/>
                      <a:pt x="4978" y="892"/>
                      <a:pt x="5283" y="983"/>
                    </a:cubicBezTo>
                    <a:cubicBezTo>
                      <a:pt x="5770" y="908"/>
                      <a:pt x="5680" y="1057"/>
                      <a:pt x="5680" y="661"/>
                    </a:cubicBezTo>
                  </a:path>
                </a:pathLst>
              </a:custGeom>
              <a:solidFill>
                <a:srgbClr val="003300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685" name="Freeform 48"/>
              <p:cNvSpPr>
                <a:spLocks noEditPoints="1"/>
              </p:cNvSpPr>
              <p:nvPr/>
            </p:nvSpPr>
            <p:spPr bwMode="auto">
              <a:xfrm>
                <a:off x="1803" y="2603"/>
                <a:ext cx="1586" cy="1257"/>
              </a:xfrm>
              <a:custGeom>
                <a:avLst/>
                <a:gdLst>
                  <a:gd name="T0" fmla="*/ 609 w 13669"/>
                  <a:gd name="T1" fmla="*/ 138 h 10827"/>
                  <a:gd name="T2" fmla="*/ 767 w 13669"/>
                  <a:gd name="T3" fmla="*/ 13 h 10827"/>
                  <a:gd name="T4" fmla="*/ 722 w 13669"/>
                  <a:gd name="T5" fmla="*/ 17 h 10827"/>
                  <a:gd name="T6" fmla="*/ 868 w 13669"/>
                  <a:gd name="T7" fmla="*/ 97 h 10827"/>
                  <a:gd name="T8" fmla="*/ 887 w 13669"/>
                  <a:gd name="T9" fmla="*/ 118 h 10827"/>
                  <a:gd name="T10" fmla="*/ 853 w 13669"/>
                  <a:gd name="T11" fmla="*/ 104 h 10827"/>
                  <a:gd name="T12" fmla="*/ 859 w 13669"/>
                  <a:gd name="T13" fmla="*/ 243 h 10827"/>
                  <a:gd name="T14" fmla="*/ 839 w 13669"/>
                  <a:gd name="T15" fmla="*/ 243 h 10827"/>
                  <a:gd name="T16" fmla="*/ 762 w 13669"/>
                  <a:gd name="T17" fmla="*/ 304 h 10827"/>
                  <a:gd name="T18" fmla="*/ 768 w 13669"/>
                  <a:gd name="T19" fmla="*/ 479 h 10827"/>
                  <a:gd name="T20" fmla="*/ 816 w 13669"/>
                  <a:gd name="T21" fmla="*/ 516 h 10827"/>
                  <a:gd name="T22" fmla="*/ 835 w 13669"/>
                  <a:gd name="T23" fmla="*/ 543 h 10827"/>
                  <a:gd name="T24" fmla="*/ 802 w 13669"/>
                  <a:gd name="T25" fmla="*/ 523 h 10827"/>
                  <a:gd name="T26" fmla="*/ 854 w 13669"/>
                  <a:gd name="T27" fmla="*/ 581 h 10827"/>
                  <a:gd name="T28" fmla="*/ 943 w 13669"/>
                  <a:gd name="T29" fmla="*/ 661 h 10827"/>
                  <a:gd name="T30" fmla="*/ 897 w 13669"/>
                  <a:gd name="T31" fmla="*/ 642 h 10827"/>
                  <a:gd name="T32" fmla="*/ 987 w 13669"/>
                  <a:gd name="T33" fmla="*/ 774 h 10827"/>
                  <a:gd name="T34" fmla="*/ 994 w 13669"/>
                  <a:gd name="T35" fmla="*/ 784 h 10827"/>
                  <a:gd name="T36" fmla="*/ 991 w 13669"/>
                  <a:gd name="T37" fmla="*/ 802 h 10827"/>
                  <a:gd name="T38" fmla="*/ 970 w 13669"/>
                  <a:gd name="T39" fmla="*/ 778 h 10827"/>
                  <a:gd name="T40" fmla="*/ 1134 w 13669"/>
                  <a:gd name="T41" fmla="*/ 895 h 10827"/>
                  <a:gd name="T42" fmla="*/ 1089 w 13669"/>
                  <a:gd name="T43" fmla="*/ 868 h 10827"/>
                  <a:gd name="T44" fmla="*/ 1232 w 13669"/>
                  <a:gd name="T45" fmla="*/ 962 h 10827"/>
                  <a:gd name="T46" fmla="*/ 1226 w 13669"/>
                  <a:gd name="T47" fmla="*/ 954 h 10827"/>
                  <a:gd name="T48" fmla="*/ 1276 w 13669"/>
                  <a:gd name="T49" fmla="*/ 1000 h 10827"/>
                  <a:gd name="T50" fmla="*/ 1324 w 13669"/>
                  <a:gd name="T51" fmla="*/ 1055 h 10827"/>
                  <a:gd name="T52" fmla="*/ 1479 w 13669"/>
                  <a:gd name="T53" fmla="*/ 1097 h 10827"/>
                  <a:gd name="T54" fmla="*/ 1487 w 13669"/>
                  <a:gd name="T55" fmla="*/ 1094 h 10827"/>
                  <a:gd name="T56" fmla="*/ 1491 w 13669"/>
                  <a:gd name="T57" fmla="*/ 1112 h 10827"/>
                  <a:gd name="T58" fmla="*/ 1466 w 13669"/>
                  <a:gd name="T59" fmla="*/ 1112 h 10827"/>
                  <a:gd name="T60" fmla="*/ 1580 w 13669"/>
                  <a:gd name="T61" fmla="*/ 1242 h 10827"/>
                  <a:gd name="T62" fmla="*/ 1567 w 13669"/>
                  <a:gd name="T63" fmla="*/ 1232 h 10827"/>
                  <a:gd name="T64" fmla="*/ 1484 w 13669"/>
                  <a:gd name="T65" fmla="*/ 1200 h 10827"/>
                  <a:gd name="T66" fmla="*/ 1363 w 13669"/>
                  <a:gd name="T67" fmla="*/ 1205 h 10827"/>
                  <a:gd name="T68" fmla="*/ 1336 w 13669"/>
                  <a:gd name="T69" fmla="*/ 1249 h 10827"/>
                  <a:gd name="T70" fmla="*/ 1234 w 13669"/>
                  <a:gd name="T71" fmla="*/ 1238 h 10827"/>
                  <a:gd name="T72" fmla="*/ 1163 w 13669"/>
                  <a:gd name="T73" fmla="*/ 1228 h 10827"/>
                  <a:gd name="T74" fmla="*/ 1093 w 13669"/>
                  <a:gd name="T75" fmla="*/ 1210 h 10827"/>
                  <a:gd name="T76" fmla="*/ 944 w 13669"/>
                  <a:gd name="T77" fmla="*/ 1090 h 10827"/>
                  <a:gd name="T78" fmla="*/ 869 w 13669"/>
                  <a:gd name="T79" fmla="*/ 1035 h 10827"/>
                  <a:gd name="T80" fmla="*/ 804 w 13669"/>
                  <a:gd name="T81" fmla="*/ 998 h 10827"/>
                  <a:gd name="T82" fmla="*/ 821 w 13669"/>
                  <a:gd name="T83" fmla="*/ 997 h 10827"/>
                  <a:gd name="T84" fmla="*/ 745 w 13669"/>
                  <a:gd name="T85" fmla="*/ 940 h 10827"/>
                  <a:gd name="T86" fmla="*/ 621 w 13669"/>
                  <a:gd name="T87" fmla="*/ 807 h 10827"/>
                  <a:gd name="T88" fmla="*/ 509 w 13669"/>
                  <a:gd name="T89" fmla="*/ 740 h 10827"/>
                  <a:gd name="T90" fmla="*/ 511 w 13669"/>
                  <a:gd name="T91" fmla="*/ 657 h 10827"/>
                  <a:gd name="T92" fmla="*/ 431 w 13669"/>
                  <a:gd name="T93" fmla="*/ 486 h 10827"/>
                  <a:gd name="T94" fmla="*/ 345 w 13669"/>
                  <a:gd name="T95" fmla="*/ 427 h 10827"/>
                  <a:gd name="T96" fmla="*/ 292 w 13669"/>
                  <a:gd name="T97" fmla="*/ 397 h 10827"/>
                  <a:gd name="T98" fmla="*/ 201 w 13669"/>
                  <a:gd name="T99" fmla="*/ 406 h 10827"/>
                  <a:gd name="T100" fmla="*/ 50 w 13669"/>
                  <a:gd name="T101" fmla="*/ 434 h 10827"/>
                  <a:gd name="T102" fmla="*/ 97 w 13669"/>
                  <a:gd name="T103" fmla="*/ 433 h 10827"/>
                  <a:gd name="T104" fmla="*/ 16 w 13669"/>
                  <a:gd name="T105" fmla="*/ 247 h 10827"/>
                  <a:gd name="T106" fmla="*/ 37 w 13669"/>
                  <a:gd name="T107" fmla="*/ 188 h 10827"/>
                  <a:gd name="T108" fmla="*/ 73 w 13669"/>
                  <a:gd name="T109" fmla="*/ 141 h 10827"/>
                  <a:gd name="T110" fmla="*/ 234 w 13669"/>
                  <a:gd name="T111" fmla="*/ 29 h 10827"/>
                  <a:gd name="T112" fmla="*/ 246 w 13669"/>
                  <a:gd name="T113" fmla="*/ 45 h 10827"/>
                  <a:gd name="T114" fmla="*/ 309 w 13669"/>
                  <a:gd name="T115" fmla="*/ 114 h 10827"/>
                  <a:gd name="T116" fmla="*/ 403 w 13669"/>
                  <a:gd name="T117" fmla="*/ 75 h 10827"/>
                  <a:gd name="T118" fmla="*/ 561 w 13669"/>
                  <a:gd name="T119" fmla="*/ 95 h 10827"/>
                  <a:gd name="T120" fmla="*/ 639 w 13669"/>
                  <a:gd name="T121" fmla="*/ 111 h 108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669"/>
                  <a:gd name="T184" fmla="*/ 0 h 10827"/>
                  <a:gd name="T185" fmla="*/ 13669 w 13669"/>
                  <a:gd name="T186" fmla="*/ 10827 h 108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669" h="10827">
                    <a:moveTo>
                      <a:pt x="5210" y="1044"/>
                    </a:moveTo>
                    <a:lnTo>
                      <a:pt x="5284" y="1026"/>
                    </a:lnTo>
                    <a:lnTo>
                      <a:pt x="5373" y="1017"/>
                    </a:lnTo>
                    <a:lnTo>
                      <a:pt x="5539" y="1011"/>
                    </a:lnTo>
                    <a:lnTo>
                      <a:pt x="5614" y="1005"/>
                    </a:lnTo>
                    <a:lnTo>
                      <a:pt x="5678" y="992"/>
                    </a:lnTo>
                    <a:lnTo>
                      <a:pt x="5663" y="997"/>
                    </a:lnTo>
                    <a:lnTo>
                      <a:pt x="5729" y="969"/>
                    </a:lnTo>
                    <a:lnTo>
                      <a:pt x="5711" y="980"/>
                    </a:lnTo>
                    <a:lnTo>
                      <a:pt x="5753" y="946"/>
                    </a:lnTo>
                    <a:lnTo>
                      <a:pt x="5847" y="1061"/>
                    </a:lnTo>
                    <a:lnTo>
                      <a:pt x="5806" y="1095"/>
                    </a:lnTo>
                    <a:cubicBezTo>
                      <a:pt x="5800" y="1099"/>
                      <a:pt x="5794" y="1103"/>
                      <a:pt x="5787" y="1106"/>
                    </a:cubicBezTo>
                    <a:lnTo>
                      <a:pt x="5721" y="1134"/>
                    </a:lnTo>
                    <a:cubicBezTo>
                      <a:pt x="5717" y="1136"/>
                      <a:pt x="5712" y="1137"/>
                      <a:pt x="5706" y="1138"/>
                    </a:cubicBezTo>
                    <a:lnTo>
                      <a:pt x="5625" y="1154"/>
                    </a:lnTo>
                    <a:lnTo>
                      <a:pt x="5544" y="1160"/>
                    </a:lnTo>
                    <a:lnTo>
                      <a:pt x="5388" y="1164"/>
                    </a:lnTo>
                    <a:lnTo>
                      <a:pt x="5319" y="1171"/>
                    </a:lnTo>
                    <a:lnTo>
                      <a:pt x="5245" y="1189"/>
                    </a:lnTo>
                    <a:lnTo>
                      <a:pt x="5210" y="1044"/>
                    </a:lnTo>
                    <a:close/>
                    <a:moveTo>
                      <a:pt x="5823" y="592"/>
                    </a:moveTo>
                    <a:lnTo>
                      <a:pt x="5815" y="496"/>
                    </a:lnTo>
                    <a:lnTo>
                      <a:pt x="5814" y="439"/>
                    </a:lnTo>
                    <a:lnTo>
                      <a:pt x="5963" y="436"/>
                    </a:lnTo>
                    <a:lnTo>
                      <a:pt x="5964" y="485"/>
                    </a:lnTo>
                    <a:lnTo>
                      <a:pt x="5971" y="580"/>
                    </a:lnTo>
                    <a:lnTo>
                      <a:pt x="5823" y="592"/>
                    </a:lnTo>
                    <a:close/>
                    <a:moveTo>
                      <a:pt x="6104" y="33"/>
                    </a:moveTo>
                    <a:lnTo>
                      <a:pt x="6121" y="25"/>
                    </a:lnTo>
                    <a:lnTo>
                      <a:pt x="6177" y="5"/>
                    </a:lnTo>
                    <a:cubicBezTo>
                      <a:pt x="6190" y="1"/>
                      <a:pt x="6204" y="0"/>
                      <a:pt x="6218" y="3"/>
                    </a:cubicBezTo>
                    <a:lnTo>
                      <a:pt x="6271" y="15"/>
                    </a:lnTo>
                    <a:lnTo>
                      <a:pt x="6322" y="22"/>
                    </a:lnTo>
                    <a:lnTo>
                      <a:pt x="6437" y="34"/>
                    </a:lnTo>
                    <a:lnTo>
                      <a:pt x="6500" y="47"/>
                    </a:lnTo>
                    <a:cubicBezTo>
                      <a:pt x="6503" y="48"/>
                      <a:pt x="6507" y="49"/>
                      <a:pt x="6511" y="50"/>
                    </a:cubicBezTo>
                    <a:lnTo>
                      <a:pt x="6557" y="68"/>
                    </a:lnTo>
                    <a:cubicBezTo>
                      <a:pt x="6563" y="71"/>
                      <a:pt x="6570" y="75"/>
                      <a:pt x="6575" y="79"/>
                    </a:cubicBezTo>
                    <a:lnTo>
                      <a:pt x="6612" y="108"/>
                    </a:lnTo>
                    <a:cubicBezTo>
                      <a:pt x="6620" y="114"/>
                      <a:pt x="6627" y="122"/>
                      <a:pt x="6632" y="131"/>
                    </a:cubicBezTo>
                    <a:lnTo>
                      <a:pt x="6655" y="173"/>
                    </a:lnTo>
                    <a:cubicBezTo>
                      <a:pt x="6658" y="179"/>
                      <a:pt x="6660" y="186"/>
                      <a:pt x="6662" y="192"/>
                    </a:cubicBezTo>
                    <a:lnTo>
                      <a:pt x="6674" y="246"/>
                    </a:lnTo>
                    <a:lnTo>
                      <a:pt x="6680" y="288"/>
                    </a:lnTo>
                    <a:lnTo>
                      <a:pt x="6533" y="309"/>
                    </a:lnTo>
                    <a:lnTo>
                      <a:pt x="6529" y="279"/>
                    </a:lnTo>
                    <a:lnTo>
                      <a:pt x="6517" y="225"/>
                    </a:lnTo>
                    <a:lnTo>
                      <a:pt x="6524" y="244"/>
                    </a:lnTo>
                    <a:lnTo>
                      <a:pt x="6501" y="202"/>
                    </a:lnTo>
                    <a:lnTo>
                      <a:pt x="6521" y="225"/>
                    </a:lnTo>
                    <a:lnTo>
                      <a:pt x="6484" y="196"/>
                    </a:lnTo>
                    <a:lnTo>
                      <a:pt x="6502" y="207"/>
                    </a:lnTo>
                    <a:lnTo>
                      <a:pt x="6456" y="189"/>
                    </a:lnTo>
                    <a:lnTo>
                      <a:pt x="6467" y="192"/>
                    </a:lnTo>
                    <a:lnTo>
                      <a:pt x="6422" y="181"/>
                    </a:lnTo>
                    <a:lnTo>
                      <a:pt x="6301" y="169"/>
                    </a:lnTo>
                    <a:lnTo>
                      <a:pt x="6238" y="160"/>
                    </a:lnTo>
                    <a:lnTo>
                      <a:pt x="6185" y="148"/>
                    </a:lnTo>
                    <a:lnTo>
                      <a:pt x="6226" y="146"/>
                    </a:lnTo>
                    <a:lnTo>
                      <a:pt x="6180" y="162"/>
                    </a:lnTo>
                    <a:lnTo>
                      <a:pt x="6163" y="169"/>
                    </a:lnTo>
                    <a:lnTo>
                      <a:pt x="6104" y="33"/>
                    </a:lnTo>
                    <a:close/>
                    <a:moveTo>
                      <a:pt x="6975" y="385"/>
                    </a:moveTo>
                    <a:lnTo>
                      <a:pt x="7048" y="389"/>
                    </a:lnTo>
                    <a:cubicBezTo>
                      <a:pt x="7078" y="391"/>
                      <a:pt x="7105" y="411"/>
                      <a:pt x="7114" y="440"/>
                    </a:cubicBezTo>
                    <a:lnTo>
                      <a:pt x="7129" y="486"/>
                    </a:lnTo>
                    <a:lnTo>
                      <a:pt x="7138" y="513"/>
                    </a:lnTo>
                    <a:lnTo>
                      <a:pt x="6996" y="558"/>
                    </a:lnTo>
                    <a:lnTo>
                      <a:pt x="6988" y="533"/>
                    </a:lnTo>
                    <a:lnTo>
                      <a:pt x="6973" y="487"/>
                    </a:lnTo>
                    <a:lnTo>
                      <a:pt x="7039" y="538"/>
                    </a:lnTo>
                    <a:lnTo>
                      <a:pt x="6966" y="533"/>
                    </a:lnTo>
                    <a:lnTo>
                      <a:pt x="6975" y="385"/>
                    </a:lnTo>
                    <a:close/>
                    <a:moveTo>
                      <a:pt x="7349" y="666"/>
                    </a:moveTo>
                    <a:lnTo>
                      <a:pt x="7358" y="674"/>
                    </a:lnTo>
                    <a:lnTo>
                      <a:pt x="7418" y="738"/>
                    </a:lnTo>
                    <a:lnTo>
                      <a:pt x="7458" y="789"/>
                    </a:lnTo>
                    <a:cubicBezTo>
                      <a:pt x="7461" y="792"/>
                      <a:pt x="7463" y="795"/>
                      <a:pt x="7465" y="799"/>
                    </a:cubicBezTo>
                    <a:lnTo>
                      <a:pt x="7484" y="834"/>
                    </a:lnTo>
                    <a:cubicBezTo>
                      <a:pt x="7487" y="840"/>
                      <a:pt x="7489" y="846"/>
                      <a:pt x="7491" y="853"/>
                    </a:cubicBezTo>
                    <a:lnTo>
                      <a:pt x="7497" y="879"/>
                    </a:lnTo>
                    <a:cubicBezTo>
                      <a:pt x="7500" y="891"/>
                      <a:pt x="7499" y="904"/>
                      <a:pt x="7496" y="916"/>
                    </a:cubicBezTo>
                    <a:lnTo>
                      <a:pt x="7491" y="933"/>
                    </a:lnTo>
                    <a:cubicBezTo>
                      <a:pt x="7487" y="948"/>
                      <a:pt x="7478" y="960"/>
                      <a:pt x="7467" y="970"/>
                    </a:cubicBezTo>
                    <a:lnTo>
                      <a:pt x="7455" y="980"/>
                    </a:lnTo>
                    <a:cubicBezTo>
                      <a:pt x="7445" y="988"/>
                      <a:pt x="7433" y="993"/>
                      <a:pt x="7421" y="996"/>
                    </a:cubicBezTo>
                    <a:lnTo>
                      <a:pt x="7388" y="1002"/>
                    </a:lnTo>
                    <a:cubicBezTo>
                      <a:pt x="7382" y="1003"/>
                      <a:pt x="7376" y="1003"/>
                      <a:pt x="7370" y="1003"/>
                    </a:cubicBezTo>
                    <a:lnTo>
                      <a:pt x="7355" y="1002"/>
                    </a:lnTo>
                    <a:lnTo>
                      <a:pt x="7342" y="1000"/>
                    </a:lnTo>
                    <a:lnTo>
                      <a:pt x="7347" y="1001"/>
                    </a:lnTo>
                    <a:lnTo>
                      <a:pt x="7362" y="854"/>
                    </a:lnTo>
                    <a:lnTo>
                      <a:pt x="7372" y="856"/>
                    </a:lnTo>
                    <a:lnTo>
                      <a:pt x="7399" y="862"/>
                    </a:lnTo>
                    <a:lnTo>
                      <a:pt x="7444" y="875"/>
                    </a:lnTo>
                    <a:lnTo>
                      <a:pt x="7506" y="893"/>
                    </a:lnTo>
                    <a:lnTo>
                      <a:pt x="7548" y="907"/>
                    </a:lnTo>
                    <a:lnTo>
                      <a:pt x="7595" y="922"/>
                    </a:lnTo>
                    <a:cubicBezTo>
                      <a:pt x="7633" y="934"/>
                      <a:pt x="7654" y="976"/>
                      <a:pt x="7642" y="1014"/>
                    </a:cubicBezTo>
                    <a:lnTo>
                      <a:pt x="7628" y="1060"/>
                    </a:lnTo>
                    <a:lnTo>
                      <a:pt x="7486" y="1016"/>
                    </a:lnTo>
                    <a:lnTo>
                      <a:pt x="7500" y="971"/>
                    </a:lnTo>
                    <a:lnTo>
                      <a:pt x="7548" y="1063"/>
                    </a:lnTo>
                    <a:lnTo>
                      <a:pt x="7503" y="1048"/>
                    </a:lnTo>
                    <a:lnTo>
                      <a:pt x="7465" y="1036"/>
                    </a:lnTo>
                    <a:lnTo>
                      <a:pt x="7403" y="1018"/>
                    </a:lnTo>
                    <a:lnTo>
                      <a:pt x="7363" y="1007"/>
                    </a:lnTo>
                    <a:lnTo>
                      <a:pt x="7343" y="1001"/>
                    </a:lnTo>
                    <a:lnTo>
                      <a:pt x="7333" y="999"/>
                    </a:lnTo>
                    <a:cubicBezTo>
                      <a:pt x="7295" y="992"/>
                      <a:pt x="7270" y="957"/>
                      <a:pt x="7274" y="919"/>
                    </a:cubicBezTo>
                    <a:cubicBezTo>
                      <a:pt x="7277" y="881"/>
                      <a:pt x="7309" y="852"/>
                      <a:pt x="7347" y="852"/>
                    </a:cubicBezTo>
                    <a:lnTo>
                      <a:pt x="7357" y="853"/>
                    </a:lnTo>
                    <a:lnTo>
                      <a:pt x="7364" y="853"/>
                    </a:lnTo>
                    <a:lnTo>
                      <a:pt x="7379" y="854"/>
                    </a:lnTo>
                    <a:lnTo>
                      <a:pt x="7361" y="855"/>
                    </a:lnTo>
                    <a:lnTo>
                      <a:pt x="7394" y="849"/>
                    </a:lnTo>
                    <a:lnTo>
                      <a:pt x="7360" y="865"/>
                    </a:lnTo>
                    <a:lnTo>
                      <a:pt x="7372" y="855"/>
                    </a:lnTo>
                    <a:lnTo>
                      <a:pt x="7348" y="892"/>
                    </a:lnTo>
                    <a:lnTo>
                      <a:pt x="7353" y="875"/>
                    </a:lnTo>
                    <a:lnTo>
                      <a:pt x="7352" y="912"/>
                    </a:lnTo>
                    <a:lnTo>
                      <a:pt x="7346" y="886"/>
                    </a:lnTo>
                    <a:lnTo>
                      <a:pt x="7353" y="905"/>
                    </a:lnTo>
                    <a:lnTo>
                      <a:pt x="7334" y="870"/>
                    </a:lnTo>
                    <a:lnTo>
                      <a:pt x="7341" y="880"/>
                    </a:lnTo>
                    <a:lnTo>
                      <a:pt x="7309" y="839"/>
                    </a:lnTo>
                    <a:lnTo>
                      <a:pt x="7257" y="783"/>
                    </a:lnTo>
                    <a:lnTo>
                      <a:pt x="7248" y="775"/>
                    </a:lnTo>
                    <a:lnTo>
                      <a:pt x="7349" y="666"/>
                    </a:lnTo>
                    <a:close/>
                    <a:moveTo>
                      <a:pt x="7518" y="1486"/>
                    </a:moveTo>
                    <a:lnTo>
                      <a:pt x="7495" y="1588"/>
                    </a:lnTo>
                    <a:lnTo>
                      <a:pt x="7484" y="1632"/>
                    </a:lnTo>
                    <a:lnTo>
                      <a:pt x="7340" y="1596"/>
                    </a:lnTo>
                    <a:lnTo>
                      <a:pt x="7350" y="1555"/>
                    </a:lnTo>
                    <a:lnTo>
                      <a:pt x="7373" y="1453"/>
                    </a:lnTo>
                    <a:lnTo>
                      <a:pt x="7518" y="1486"/>
                    </a:lnTo>
                    <a:close/>
                    <a:moveTo>
                      <a:pt x="7411" y="2067"/>
                    </a:moveTo>
                    <a:lnTo>
                      <a:pt x="7409" y="2078"/>
                    </a:lnTo>
                    <a:cubicBezTo>
                      <a:pt x="7408" y="2083"/>
                      <a:pt x="7407" y="2088"/>
                      <a:pt x="7405" y="2093"/>
                    </a:cubicBezTo>
                    <a:lnTo>
                      <a:pt x="7385" y="2140"/>
                    </a:lnTo>
                    <a:cubicBezTo>
                      <a:pt x="7382" y="2147"/>
                      <a:pt x="7378" y="2153"/>
                      <a:pt x="7373" y="2159"/>
                    </a:cubicBezTo>
                    <a:lnTo>
                      <a:pt x="7343" y="2194"/>
                    </a:lnTo>
                    <a:cubicBezTo>
                      <a:pt x="7335" y="2203"/>
                      <a:pt x="7326" y="2209"/>
                      <a:pt x="7315" y="2214"/>
                    </a:cubicBezTo>
                    <a:lnTo>
                      <a:pt x="7270" y="2233"/>
                    </a:lnTo>
                    <a:cubicBezTo>
                      <a:pt x="7265" y="2235"/>
                      <a:pt x="7260" y="2237"/>
                      <a:pt x="7255" y="2238"/>
                    </a:cubicBezTo>
                    <a:lnTo>
                      <a:pt x="7094" y="2267"/>
                    </a:lnTo>
                    <a:lnTo>
                      <a:pt x="6933" y="2296"/>
                    </a:lnTo>
                    <a:lnTo>
                      <a:pt x="6971" y="2276"/>
                    </a:lnTo>
                    <a:lnTo>
                      <a:pt x="6929" y="2316"/>
                    </a:lnTo>
                    <a:lnTo>
                      <a:pt x="6886" y="2353"/>
                    </a:lnTo>
                    <a:lnTo>
                      <a:pt x="6789" y="2240"/>
                    </a:lnTo>
                    <a:lnTo>
                      <a:pt x="6826" y="2209"/>
                    </a:lnTo>
                    <a:lnTo>
                      <a:pt x="6868" y="2169"/>
                    </a:lnTo>
                    <a:cubicBezTo>
                      <a:pt x="6879" y="2159"/>
                      <a:pt x="6892" y="2152"/>
                      <a:pt x="6906" y="2149"/>
                    </a:cubicBezTo>
                    <a:lnTo>
                      <a:pt x="7067" y="2120"/>
                    </a:lnTo>
                    <a:lnTo>
                      <a:pt x="7228" y="2091"/>
                    </a:lnTo>
                    <a:lnTo>
                      <a:pt x="7213" y="2096"/>
                    </a:lnTo>
                    <a:lnTo>
                      <a:pt x="7258" y="2077"/>
                    </a:lnTo>
                    <a:lnTo>
                      <a:pt x="7230" y="2097"/>
                    </a:lnTo>
                    <a:lnTo>
                      <a:pt x="7260" y="2062"/>
                    </a:lnTo>
                    <a:lnTo>
                      <a:pt x="7248" y="2081"/>
                    </a:lnTo>
                    <a:lnTo>
                      <a:pt x="7268" y="2034"/>
                    </a:lnTo>
                    <a:lnTo>
                      <a:pt x="7264" y="2049"/>
                    </a:lnTo>
                    <a:lnTo>
                      <a:pt x="7266" y="2039"/>
                    </a:lnTo>
                    <a:lnTo>
                      <a:pt x="7411" y="2067"/>
                    </a:lnTo>
                    <a:close/>
                    <a:moveTo>
                      <a:pt x="6567" y="2618"/>
                    </a:moveTo>
                    <a:lnTo>
                      <a:pt x="6561" y="2628"/>
                    </a:lnTo>
                    <a:lnTo>
                      <a:pt x="6544" y="2666"/>
                    </a:lnTo>
                    <a:lnTo>
                      <a:pt x="6527" y="2711"/>
                    </a:lnTo>
                    <a:lnTo>
                      <a:pt x="6475" y="2612"/>
                    </a:lnTo>
                    <a:lnTo>
                      <a:pt x="6510" y="2621"/>
                    </a:lnTo>
                    <a:lnTo>
                      <a:pt x="6476" y="2765"/>
                    </a:lnTo>
                    <a:lnTo>
                      <a:pt x="6440" y="2757"/>
                    </a:lnTo>
                    <a:cubicBezTo>
                      <a:pt x="6419" y="2752"/>
                      <a:pt x="6402" y="2738"/>
                      <a:pt x="6392" y="2719"/>
                    </a:cubicBezTo>
                    <a:cubicBezTo>
                      <a:pt x="6382" y="2700"/>
                      <a:pt x="6380" y="2678"/>
                      <a:pt x="6388" y="2658"/>
                    </a:cubicBezTo>
                    <a:lnTo>
                      <a:pt x="6409" y="2603"/>
                    </a:lnTo>
                    <a:lnTo>
                      <a:pt x="6432" y="2555"/>
                    </a:lnTo>
                    <a:lnTo>
                      <a:pt x="6437" y="2545"/>
                    </a:lnTo>
                    <a:lnTo>
                      <a:pt x="6567" y="2618"/>
                    </a:lnTo>
                    <a:close/>
                    <a:moveTo>
                      <a:pt x="6663" y="3000"/>
                    </a:moveTo>
                    <a:lnTo>
                      <a:pt x="6663" y="3068"/>
                    </a:lnTo>
                    <a:lnTo>
                      <a:pt x="6662" y="3186"/>
                    </a:lnTo>
                    <a:lnTo>
                      <a:pt x="6659" y="3296"/>
                    </a:lnTo>
                    <a:lnTo>
                      <a:pt x="6656" y="3395"/>
                    </a:lnTo>
                    <a:lnTo>
                      <a:pt x="6653" y="3486"/>
                    </a:lnTo>
                    <a:lnTo>
                      <a:pt x="6648" y="3571"/>
                    </a:lnTo>
                    <a:lnTo>
                      <a:pt x="6646" y="3598"/>
                    </a:lnTo>
                    <a:lnTo>
                      <a:pt x="6498" y="3590"/>
                    </a:lnTo>
                    <a:lnTo>
                      <a:pt x="6499" y="3562"/>
                    </a:lnTo>
                    <a:lnTo>
                      <a:pt x="6504" y="3481"/>
                    </a:lnTo>
                    <a:lnTo>
                      <a:pt x="6507" y="3390"/>
                    </a:lnTo>
                    <a:lnTo>
                      <a:pt x="6510" y="3291"/>
                    </a:lnTo>
                    <a:lnTo>
                      <a:pt x="6513" y="3185"/>
                    </a:lnTo>
                    <a:lnTo>
                      <a:pt x="6514" y="3067"/>
                    </a:lnTo>
                    <a:lnTo>
                      <a:pt x="6515" y="2999"/>
                    </a:lnTo>
                    <a:lnTo>
                      <a:pt x="6663" y="3000"/>
                    </a:lnTo>
                    <a:close/>
                    <a:moveTo>
                      <a:pt x="6616" y="4041"/>
                    </a:moveTo>
                    <a:lnTo>
                      <a:pt x="6615" y="4072"/>
                    </a:lnTo>
                    <a:lnTo>
                      <a:pt x="6617" y="4123"/>
                    </a:lnTo>
                    <a:lnTo>
                      <a:pt x="6624" y="4162"/>
                    </a:lnTo>
                    <a:lnTo>
                      <a:pt x="6621" y="4151"/>
                    </a:lnTo>
                    <a:lnTo>
                      <a:pt x="6625" y="4162"/>
                    </a:lnTo>
                    <a:lnTo>
                      <a:pt x="6484" y="4210"/>
                    </a:lnTo>
                    <a:lnTo>
                      <a:pt x="6480" y="4198"/>
                    </a:lnTo>
                    <a:cubicBezTo>
                      <a:pt x="6479" y="4195"/>
                      <a:pt x="6478" y="4191"/>
                      <a:pt x="6477" y="4186"/>
                    </a:cubicBezTo>
                    <a:lnTo>
                      <a:pt x="6468" y="4128"/>
                    </a:lnTo>
                    <a:lnTo>
                      <a:pt x="6466" y="4067"/>
                    </a:lnTo>
                    <a:lnTo>
                      <a:pt x="6467" y="4036"/>
                    </a:lnTo>
                    <a:lnTo>
                      <a:pt x="6616" y="4041"/>
                    </a:lnTo>
                    <a:close/>
                    <a:moveTo>
                      <a:pt x="6847" y="4523"/>
                    </a:moveTo>
                    <a:lnTo>
                      <a:pt x="6849" y="4525"/>
                    </a:lnTo>
                    <a:lnTo>
                      <a:pt x="6766" y="4496"/>
                    </a:lnTo>
                    <a:lnTo>
                      <a:pt x="6833" y="4476"/>
                    </a:lnTo>
                    <a:lnTo>
                      <a:pt x="6883" y="4461"/>
                    </a:lnTo>
                    <a:lnTo>
                      <a:pt x="6918" y="4448"/>
                    </a:lnTo>
                    <a:lnTo>
                      <a:pt x="6940" y="4439"/>
                    </a:lnTo>
                    <a:lnTo>
                      <a:pt x="6959" y="4433"/>
                    </a:lnTo>
                    <a:lnTo>
                      <a:pt x="6969" y="4430"/>
                    </a:lnTo>
                    <a:cubicBezTo>
                      <a:pt x="6991" y="4424"/>
                      <a:pt x="7016" y="4428"/>
                      <a:pt x="7034" y="4442"/>
                    </a:cubicBezTo>
                    <a:cubicBezTo>
                      <a:pt x="7053" y="4456"/>
                      <a:pt x="7064" y="4478"/>
                      <a:pt x="7064" y="4501"/>
                    </a:cubicBezTo>
                    <a:lnTo>
                      <a:pt x="7064" y="4503"/>
                    </a:lnTo>
                    <a:cubicBezTo>
                      <a:pt x="7064" y="4515"/>
                      <a:pt x="7061" y="4526"/>
                      <a:pt x="7056" y="4537"/>
                    </a:cubicBezTo>
                    <a:lnTo>
                      <a:pt x="7053" y="4543"/>
                    </a:lnTo>
                    <a:lnTo>
                      <a:pt x="7040" y="4567"/>
                    </a:lnTo>
                    <a:lnTo>
                      <a:pt x="7048" y="4542"/>
                    </a:lnTo>
                    <a:lnTo>
                      <a:pt x="7043" y="4581"/>
                    </a:lnTo>
                    <a:lnTo>
                      <a:pt x="7042" y="4557"/>
                    </a:lnTo>
                    <a:lnTo>
                      <a:pt x="7047" y="4583"/>
                    </a:lnTo>
                    <a:lnTo>
                      <a:pt x="7043" y="4568"/>
                    </a:lnTo>
                    <a:lnTo>
                      <a:pt x="7056" y="4598"/>
                    </a:lnTo>
                    <a:lnTo>
                      <a:pt x="7050" y="4587"/>
                    </a:lnTo>
                    <a:lnTo>
                      <a:pt x="7072" y="4621"/>
                    </a:lnTo>
                    <a:lnTo>
                      <a:pt x="7065" y="4612"/>
                    </a:lnTo>
                    <a:lnTo>
                      <a:pt x="7099" y="4650"/>
                    </a:lnTo>
                    <a:lnTo>
                      <a:pt x="7084" y="4637"/>
                    </a:lnTo>
                    <a:lnTo>
                      <a:pt x="7126" y="4664"/>
                    </a:lnTo>
                    <a:lnTo>
                      <a:pt x="7106" y="4655"/>
                    </a:lnTo>
                    <a:lnTo>
                      <a:pt x="7157" y="4670"/>
                    </a:lnTo>
                    <a:lnTo>
                      <a:pt x="7200" y="4678"/>
                    </a:lnTo>
                    <a:lnTo>
                      <a:pt x="7173" y="4824"/>
                    </a:lnTo>
                    <a:lnTo>
                      <a:pt x="7116" y="4813"/>
                    </a:lnTo>
                    <a:lnTo>
                      <a:pt x="7065" y="4798"/>
                    </a:lnTo>
                    <a:cubicBezTo>
                      <a:pt x="7058" y="4796"/>
                      <a:pt x="7051" y="4793"/>
                      <a:pt x="7045" y="4789"/>
                    </a:cubicBezTo>
                    <a:lnTo>
                      <a:pt x="7003" y="4762"/>
                    </a:lnTo>
                    <a:cubicBezTo>
                      <a:pt x="6998" y="4758"/>
                      <a:pt x="6993" y="4754"/>
                      <a:pt x="6988" y="4749"/>
                    </a:cubicBezTo>
                    <a:lnTo>
                      <a:pt x="6954" y="4711"/>
                    </a:lnTo>
                    <a:cubicBezTo>
                      <a:pt x="6952" y="4708"/>
                      <a:pt x="6949" y="4705"/>
                      <a:pt x="6947" y="4702"/>
                    </a:cubicBezTo>
                    <a:lnTo>
                      <a:pt x="6925" y="4668"/>
                    </a:lnTo>
                    <a:cubicBezTo>
                      <a:pt x="6923" y="4664"/>
                      <a:pt x="6921" y="4661"/>
                      <a:pt x="6919" y="4657"/>
                    </a:cubicBezTo>
                    <a:lnTo>
                      <a:pt x="6906" y="4627"/>
                    </a:lnTo>
                    <a:cubicBezTo>
                      <a:pt x="6904" y="4622"/>
                      <a:pt x="6903" y="4617"/>
                      <a:pt x="6902" y="4612"/>
                    </a:cubicBezTo>
                    <a:lnTo>
                      <a:pt x="6897" y="4586"/>
                    </a:lnTo>
                    <a:cubicBezTo>
                      <a:pt x="6895" y="4578"/>
                      <a:pt x="6895" y="4570"/>
                      <a:pt x="6896" y="4562"/>
                    </a:cubicBezTo>
                    <a:lnTo>
                      <a:pt x="6901" y="4523"/>
                    </a:lnTo>
                    <a:cubicBezTo>
                      <a:pt x="6902" y="4514"/>
                      <a:pt x="6905" y="4506"/>
                      <a:pt x="6909" y="4498"/>
                    </a:cubicBezTo>
                    <a:lnTo>
                      <a:pt x="6920" y="4476"/>
                    </a:lnTo>
                    <a:lnTo>
                      <a:pt x="6923" y="4470"/>
                    </a:lnTo>
                    <a:lnTo>
                      <a:pt x="6915" y="4503"/>
                    </a:lnTo>
                    <a:lnTo>
                      <a:pt x="6915" y="4501"/>
                    </a:lnTo>
                    <a:lnTo>
                      <a:pt x="7010" y="4573"/>
                    </a:lnTo>
                    <a:lnTo>
                      <a:pt x="7006" y="4574"/>
                    </a:lnTo>
                    <a:lnTo>
                      <a:pt x="6995" y="4577"/>
                    </a:lnTo>
                    <a:lnTo>
                      <a:pt x="6967" y="4589"/>
                    </a:lnTo>
                    <a:lnTo>
                      <a:pt x="6928" y="4602"/>
                    </a:lnTo>
                    <a:lnTo>
                      <a:pt x="6876" y="4619"/>
                    </a:lnTo>
                    <a:lnTo>
                      <a:pt x="6809" y="4639"/>
                    </a:lnTo>
                    <a:cubicBezTo>
                      <a:pt x="6778" y="4648"/>
                      <a:pt x="6745" y="4636"/>
                      <a:pt x="6726" y="4610"/>
                    </a:cubicBezTo>
                    <a:lnTo>
                      <a:pt x="6725" y="4607"/>
                    </a:lnTo>
                    <a:lnTo>
                      <a:pt x="6847" y="4523"/>
                    </a:lnTo>
                    <a:close/>
                    <a:moveTo>
                      <a:pt x="7452" y="4887"/>
                    </a:moveTo>
                    <a:lnTo>
                      <a:pt x="7492" y="4917"/>
                    </a:lnTo>
                    <a:lnTo>
                      <a:pt x="7556" y="4975"/>
                    </a:lnTo>
                    <a:cubicBezTo>
                      <a:pt x="7559" y="4978"/>
                      <a:pt x="7563" y="4982"/>
                      <a:pt x="7566" y="4986"/>
                    </a:cubicBezTo>
                    <a:lnTo>
                      <a:pt x="7578" y="5003"/>
                    </a:lnTo>
                    <a:lnTo>
                      <a:pt x="7457" y="5089"/>
                    </a:lnTo>
                    <a:lnTo>
                      <a:pt x="7445" y="5073"/>
                    </a:lnTo>
                    <a:lnTo>
                      <a:pt x="7455" y="5084"/>
                    </a:lnTo>
                    <a:lnTo>
                      <a:pt x="7403" y="5036"/>
                    </a:lnTo>
                    <a:lnTo>
                      <a:pt x="7364" y="5007"/>
                    </a:lnTo>
                    <a:lnTo>
                      <a:pt x="7452" y="4887"/>
                    </a:lnTo>
                    <a:close/>
                    <a:moveTo>
                      <a:pt x="7841" y="5361"/>
                    </a:moveTo>
                    <a:lnTo>
                      <a:pt x="7847" y="5384"/>
                    </a:lnTo>
                    <a:lnTo>
                      <a:pt x="7858" y="5443"/>
                    </a:lnTo>
                    <a:lnTo>
                      <a:pt x="7871" y="5488"/>
                    </a:lnTo>
                    <a:lnTo>
                      <a:pt x="7861" y="5466"/>
                    </a:lnTo>
                    <a:lnTo>
                      <a:pt x="7889" y="5508"/>
                    </a:lnTo>
                    <a:lnTo>
                      <a:pt x="7867" y="5487"/>
                    </a:lnTo>
                    <a:lnTo>
                      <a:pt x="7889" y="5501"/>
                    </a:lnTo>
                    <a:lnTo>
                      <a:pt x="7871" y="5492"/>
                    </a:lnTo>
                    <a:lnTo>
                      <a:pt x="7897" y="5500"/>
                    </a:lnTo>
                    <a:lnTo>
                      <a:pt x="7882" y="5497"/>
                    </a:lnTo>
                    <a:lnTo>
                      <a:pt x="7942" y="5502"/>
                    </a:lnTo>
                    <a:lnTo>
                      <a:pt x="8001" y="5511"/>
                    </a:lnTo>
                    <a:cubicBezTo>
                      <a:pt x="8009" y="5512"/>
                      <a:pt x="8018" y="5515"/>
                      <a:pt x="8025" y="5519"/>
                    </a:cubicBezTo>
                    <a:lnTo>
                      <a:pt x="8046" y="5530"/>
                    </a:lnTo>
                    <a:cubicBezTo>
                      <a:pt x="8056" y="5535"/>
                      <a:pt x="8066" y="5543"/>
                      <a:pt x="8072" y="5553"/>
                    </a:cubicBezTo>
                    <a:lnTo>
                      <a:pt x="8086" y="5573"/>
                    </a:lnTo>
                    <a:cubicBezTo>
                      <a:pt x="8091" y="5580"/>
                      <a:pt x="8095" y="5587"/>
                      <a:pt x="8097" y="5595"/>
                    </a:cubicBezTo>
                    <a:lnTo>
                      <a:pt x="8124" y="5690"/>
                    </a:lnTo>
                    <a:lnTo>
                      <a:pt x="8143" y="5785"/>
                    </a:lnTo>
                    <a:lnTo>
                      <a:pt x="8145" y="5797"/>
                    </a:lnTo>
                    <a:lnTo>
                      <a:pt x="7998" y="5815"/>
                    </a:lnTo>
                    <a:lnTo>
                      <a:pt x="7998" y="5814"/>
                    </a:lnTo>
                    <a:lnTo>
                      <a:pt x="7981" y="5731"/>
                    </a:lnTo>
                    <a:lnTo>
                      <a:pt x="7954" y="5636"/>
                    </a:lnTo>
                    <a:lnTo>
                      <a:pt x="7965" y="5658"/>
                    </a:lnTo>
                    <a:lnTo>
                      <a:pt x="7951" y="5638"/>
                    </a:lnTo>
                    <a:lnTo>
                      <a:pt x="7977" y="5661"/>
                    </a:lnTo>
                    <a:lnTo>
                      <a:pt x="7956" y="5650"/>
                    </a:lnTo>
                    <a:lnTo>
                      <a:pt x="7980" y="5658"/>
                    </a:lnTo>
                    <a:lnTo>
                      <a:pt x="7929" y="5651"/>
                    </a:lnTo>
                    <a:lnTo>
                      <a:pt x="7869" y="5646"/>
                    </a:lnTo>
                    <a:cubicBezTo>
                      <a:pt x="7864" y="5645"/>
                      <a:pt x="7859" y="5644"/>
                      <a:pt x="7854" y="5642"/>
                    </a:cubicBezTo>
                    <a:lnTo>
                      <a:pt x="7828" y="5634"/>
                    </a:lnTo>
                    <a:cubicBezTo>
                      <a:pt x="7821" y="5633"/>
                      <a:pt x="7815" y="5630"/>
                      <a:pt x="7810" y="5626"/>
                    </a:cubicBezTo>
                    <a:lnTo>
                      <a:pt x="7788" y="5612"/>
                    </a:lnTo>
                    <a:cubicBezTo>
                      <a:pt x="7779" y="5607"/>
                      <a:pt x="7771" y="5599"/>
                      <a:pt x="7766" y="5591"/>
                    </a:cubicBezTo>
                    <a:lnTo>
                      <a:pt x="7738" y="5549"/>
                    </a:lnTo>
                    <a:cubicBezTo>
                      <a:pt x="7733" y="5542"/>
                      <a:pt x="7730" y="5535"/>
                      <a:pt x="7728" y="5527"/>
                    </a:cubicBezTo>
                    <a:lnTo>
                      <a:pt x="7712" y="5470"/>
                    </a:lnTo>
                    <a:lnTo>
                      <a:pt x="7704" y="5423"/>
                    </a:lnTo>
                    <a:lnTo>
                      <a:pt x="7698" y="5400"/>
                    </a:lnTo>
                    <a:lnTo>
                      <a:pt x="7841" y="5361"/>
                    </a:lnTo>
                    <a:close/>
                    <a:moveTo>
                      <a:pt x="8166" y="6243"/>
                    </a:moveTo>
                    <a:lnTo>
                      <a:pt x="8169" y="6279"/>
                    </a:lnTo>
                    <a:lnTo>
                      <a:pt x="8180" y="6323"/>
                    </a:lnTo>
                    <a:lnTo>
                      <a:pt x="8176" y="6311"/>
                    </a:lnTo>
                    <a:lnTo>
                      <a:pt x="8196" y="6360"/>
                    </a:lnTo>
                    <a:lnTo>
                      <a:pt x="8190" y="6348"/>
                    </a:lnTo>
                    <a:lnTo>
                      <a:pt x="8193" y="6353"/>
                    </a:lnTo>
                    <a:lnTo>
                      <a:pt x="8068" y="6434"/>
                    </a:lnTo>
                    <a:lnTo>
                      <a:pt x="8065" y="6429"/>
                    </a:lnTo>
                    <a:cubicBezTo>
                      <a:pt x="8063" y="6425"/>
                      <a:pt x="8060" y="6421"/>
                      <a:pt x="8059" y="6417"/>
                    </a:cubicBezTo>
                    <a:lnTo>
                      <a:pt x="8039" y="6368"/>
                    </a:lnTo>
                    <a:cubicBezTo>
                      <a:pt x="8037" y="6364"/>
                      <a:pt x="8036" y="6360"/>
                      <a:pt x="8035" y="6356"/>
                    </a:cubicBezTo>
                    <a:lnTo>
                      <a:pt x="8022" y="6294"/>
                    </a:lnTo>
                    <a:lnTo>
                      <a:pt x="8018" y="6259"/>
                    </a:lnTo>
                    <a:lnTo>
                      <a:pt x="8166" y="6243"/>
                    </a:lnTo>
                    <a:close/>
                    <a:moveTo>
                      <a:pt x="8508" y="6665"/>
                    </a:moveTo>
                    <a:lnTo>
                      <a:pt x="8511" y="6680"/>
                    </a:lnTo>
                    <a:lnTo>
                      <a:pt x="8521" y="6723"/>
                    </a:lnTo>
                    <a:lnTo>
                      <a:pt x="8528" y="6763"/>
                    </a:lnTo>
                    <a:lnTo>
                      <a:pt x="8539" y="6817"/>
                    </a:lnTo>
                    <a:lnTo>
                      <a:pt x="8546" y="6855"/>
                    </a:lnTo>
                    <a:lnTo>
                      <a:pt x="8548" y="6877"/>
                    </a:lnTo>
                    <a:lnTo>
                      <a:pt x="8549" y="6890"/>
                    </a:lnTo>
                    <a:lnTo>
                      <a:pt x="8549" y="6990"/>
                    </a:lnTo>
                    <a:lnTo>
                      <a:pt x="8400" y="6990"/>
                    </a:lnTo>
                    <a:lnTo>
                      <a:pt x="8400" y="6885"/>
                    </a:lnTo>
                    <a:lnTo>
                      <a:pt x="8400" y="6873"/>
                    </a:lnTo>
                    <a:cubicBezTo>
                      <a:pt x="8400" y="6868"/>
                      <a:pt x="8401" y="6862"/>
                      <a:pt x="8402" y="6856"/>
                    </a:cubicBezTo>
                    <a:lnTo>
                      <a:pt x="8410" y="6823"/>
                    </a:lnTo>
                    <a:cubicBezTo>
                      <a:pt x="8413" y="6811"/>
                      <a:pt x="8419" y="6799"/>
                      <a:pt x="8428" y="6790"/>
                    </a:cubicBezTo>
                    <a:lnTo>
                      <a:pt x="8440" y="6777"/>
                    </a:lnTo>
                    <a:cubicBezTo>
                      <a:pt x="8447" y="6769"/>
                      <a:pt x="8456" y="6763"/>
                      <a:pt x="8466" y="6759"/>
                    </a:cubicBezTo>
                    <a:lnTo>
                      <a:pt x="8483" y="6752"/>
                    </a:lnTo>
                    <a:cubicBezTo>
                      <a:pt x="8494" y="6747"/>
                      <a:pt x="8506" y="6745"/>
                      <a:pt x="8517" y="6746"/>
                    </a:cubicBezTo>
                    <a:lnTo>
                      <a:pt x="8543" y="6748"/>
                    </a:lnTo>
                    <a:cubicBezTo>
                      <a:pt x="8551" y="6749"/>
                      <a:pt x="8559" y="6751"/>
                      <a:pt x="8567" y="6754"/>
                    </a:cubicBezTo>
                    <a:lnTo>
                      <a:pt x="8602" y="6769"/>
                    </a:lnTo>
                    <a:cubicBezTo>
                      <a:pt x="8606" y="6771"/>
                      <a:pt x="8610" y="6773"/>
                      <a:pt x="8614" y="6776"/>
                    </a:cubicBezTo>
                    <a:lnTo>
                      <a:pt x="8661" y="6808"/>
                    </a:lnTo>
                    <a:lnTo>
                      <a:pt x="8727" y="6865"/>
                    </a:lnTo>
                    <a:cubicBezTo>
                      <a:pt x="8730" y="6868"/>
                      <a:pt x="8734" y="6872"/>
                      <a:pt x="8737" y="6876"/>
                    </a:cubicBezTo>
                    <a:lnTo>
                      <a:pt x="8752" y="6896"/>
                    </a:lnTo>
                    <a:cubicBezTo>
                      <a:pt x="8755" y="6901"/>
                      <a:pt x="8758" y="6906"/>
                      <a:pt x="8761" y="6911"/>
                    </a:cubicBezTo>
                    <a:lnTo>
                      <a:pt x="8771" y="6934"/>
                    </a:lnTo>
                    <a:cubicBezTo>
                      <a:pt x="8773" y="6940"/>
                      <a:pt x="8775" y="6946"/>
                      <a:pt x="8776" y="6952"/>
                    </a:cubicBezTo>
                    <a:lnTo>
                      <a:pt x="8783" y="6998"/>
                    </a:lnTo>
                    <a:lnTo>
                      <a:pt x="8636" y="7020"/>
                    </a:lnTo>
                    <a:lnTo>
                      <a:pt x="8629" y="6975"/>
                    </a:lnTo>
                    <a:lnTo>
                      <a:pt x="8634" y="6993"/>
                    </a:lnTo>
                    <a:lnTo>
                      <a:pt x="8624" y="6970"/>
                    </a:lnTo>
                    <a:lnTo>
                      <a:pt x="8633" y="6985"/>
                    </a:lnTo>
                    <a:lnTo>
                      <a:pt x="8618" y="6965"/>
                    </a:lnTo>
                    <a:lnTo>
                      <a:pt x="8628" y="6976"/>
                    </a:lnTo>
                    <a:lnTo>
                      <a:pt x="8578" y="6931"/>
                    </a:lnTo>
                    <a:lnTo>
                      <a:pt x="8531" y="6899"/>
                    </a:lnTo>
                    <a:lnTo>
                      <a:pt x="8543" y="6906"/>
                    </a:lnTo>
                    <a:lnTo>
                      <a:pt x="8508" y="6891"/>
                    </a:lnTo>
                    <a:lnTo>
                      <a:pt x="8532" y="6897"/>
                    </a:lnTo>
                    <a:lnTo>
                      <a:pt x="8506" y="6895"/>
                    </a:lnTo>
                    <a:lnTo>
                      <a:pt x="8540" y="6889"/>
                    </a:lnTo>
                    <a:lnTo>
                      <a:pt x="8523" y="6896"/>
                    </a:lnTo>
                    <a:lnTo>
                      <a:pt x="8549" y="6878"/>
                    </a:lnTo>
                    <a:lnTo>
                      <a:pt x="8537" y="6891"/>
                    </a:lnTo>
                    <a:lnTo>
                      <a:pt x="8555" y="6858"/>
                    </a:lnTo>
                    <a:lnTo>
                      <a:pt x="8547" y="6891"/>
                    </a:lnTo>
                    <a:lnTo>
                      <a:pt x="8549" y="6873"/>
                    </a:lnTo>
                    <a:lnTo>
                      <a:pt x="8549" y="6885"/>
                    </a:lnTo>
                    <a:lnTo>
                      <a:pt x="8549" y="6890"/>
                    </a:lnTo>
                    <a:lnTo>
                      <a:pt x="8400" y="6890"/>
                    </a:lnTo>
                    <a:lnTo>
                      <a:pt x="8401" y="6894"/>
                    </a:lnTo>
                    <a:lnTo>
                      <a:pt x="8399" y="6880"/>
                    </a:lnTo>
                    <a:lnTo>
                      <a:pt x="8394" y="6846"/>
                    </a:lnTo>
                    <a:lnTo>
                      <a:pt x="8382" y="6790"/>
                    </a:lnTo>
                    <a:lnTo>
                      <a:pt x="8376" y="6756"/>
                    </a:lnTo>
                    <a:lnTo>
                      <a:pt x="8366" y="6713"/>
                    </a:lnTo>
                    <a:lnTo>
                      <a:pt x="8363" y="6698"/>
                    </a:lnTo>
                    <a:lnTo>
                      <a:pt x="8508" y="6665"/>
                    </a:lnTo>
                    <a:close/>
                    <a:moveTo>
                      <a:pt x="9063" y="7144"/>
                    </a:moveTo>
                    <a:lnTo>
                      <a:pt x="9134" y="7152"/>
                    </a:lnTo>
                    <a:lnTo>
                      <a:pt x="9212" y="7161"/>
                    </a:lnTo>
                    <a:lnTo>
                      <a:pt x="9194" y="7309"/>
                    </a:lnTo>
                    <a:lnTo>
                      <a:pt x="9119" y="7299"/>
                    </a:lnTo>
                    <a:lnTo>
                      <a:pt x="9048" y="7292"/>
                    </a:lnTo>
                    <a:lnTo>
                      <a:pt x="9063" y="7144"/>
                    </a:lnTo>
                    <a:close/>
                    <a:moveTo>
                      <a:pt x="9475" y="7364"/>
                    </a:moveTo>
                    <a:lnTo>
                      <a:pt x="9507" y="7390"/>
                    </a:lnTo>
                    <a:lnTo>
                      <a:pt x="9563" y="7439"/>
                    </a:lnTo>
                    <a:lnTo>
                      <a:pt x="9598" y="7473"/>
                    </a:lnTo>
                    <a:lnTo>
                      <a:pt x="9637" y="7511"/>
                    </a:lnTo>
                    <a:cubicBezTo>
                      <a:pt x="9640" y="7514"/>
                      <a:pt x="9643" y="7517"/>
                      <a:pt x="9645" y="7520"/>
                    </a:cubicBezTo>
                    <a:lnTo>
                      <a:pt x="9681" y="7568"/>
                    </a:lnTo>
                    <a:cubicBezTo>
                      <a:pt x="9684" y="7571"/>
                      <a:pt x="9686" y="7575"/>
                      <a:pt x="9688" y="7579"/>
                    </a:cubicBezTo>
                    <a:lnTo>
                      <a:pt x="9715" y="7633"/>
                    </a:lnTo>
                    <a:lnTo>
                      <a:pt x="9742" y="7682"/>
                    </a:lnTo>
                    <a:lnTo>
                      <a:pt x="9732" y="7668"/>
                    </a:lnTo>
                    <a:lnTo>
                      <a:pt x="9772" y="7712"/>
                    </a:lnTo>
                    <a:lnTo>
                      <a:pt x="9757" y="7699"/>
                    </a:lnTo>
                    <a:lnTo>
                      <a:pt x="9833" y="7746"/>
                    </a:lnTo>
                    <a:lnTo>
                      <a:pt x="9820" y="7740"/>
                    </a:lnTo>
                    <a:lnTo>
                      <a:pt x="9870" y="7759"/>
                    </a:lnTo>
                    <a:lnTo>
                      <a:pt x="9816" y="7898"/>
                    </a:lnTo>
                    <a:lnTo>
                      <a:pt x="9767" y="7879"/>
                    </a:lnTo>
                    <a:cubicBezTo>
                      <a:pt x="9762" y="7877"/>
                      <a:pt x="9758" y="7875"/>
                      <a:pt x="9754" y="7873"/>
                    </a:cubicBezTo>
                    <a:lnTo>
                      <a:pt x="9678" y="7826"/>
                    </a:lnTo>
                    <a:cubicBezTo>
                      <a:pt x="9672" y="7822"/>
                      <a:pt x="9667" y="7818"/>
                      <a:pt x="9662" y="7812"/>
                    </a:cubicBezTo>
                    <a:lnTo>
                      <a:pt x="9622" y="7768"/>
                    </a:lnTo>
                    <a:cubicBezTo>
                      <a:pt x="9619" y="7764"/>
                      <a:pt x="9615" y="7760"/>
                      <a:pt x="9613" y="7755"/>
                    </a:cubicBezTo>
                    <a:lnTo>
                      <a:pt x="9582" y="7700"/>
                    </a:lnTo>
                    <a:lnTo>
                      <a:pt x="9555" y="7646"/>
                    </a:lnTo>
                    <a:lnTo>
                      <a:pt x="9562" y="7657"/>
                    </a:lnTo>
                    <a:lnTo>
                      <a:pt x="9526" y="7609"/>
                    </a:lnTo>
                    <a:lnTo>
                      <a:pt x="9534" y="7618"/>
                    </a:lnTo>
                    <a:lnTo>
                      <a:pt x="9495" y="7580"/>
                    </a:lnTo>
                    <a:lnTo>
                      <a:pt x="9464" y="7550"/>
                    </a:lnTo>
                    <a:lnTo>
                      <a:pt x="9414" y="7505"/>
                    </a:lnTo>
                    <a:lnTo>
                      <a:pt x="9382" y="7479"/>
                    </a:lnTo>
                    <a:lnTo>
                      <a:pt x="9475" y="7364"/>
                    </a:lnTo>
                    <a:close/>
                    <a:moveTo>
                      <a:pt x="10287" y="7808"/>
                    </a:moveTo>
                    <a:lnTo>
                      <a:pt x="10348" y="7811"/>
                    </a:lnTo>
                    <a:lnTo>
                      <a:pt x="10439" y="7820"/>
                    </a:lnTo>
                    <a:lnTo>
                      <a:pt x="10424" y="7968"/>
                    </a:lnTo>
                    <a:lnTo>
                      <a:pt x="10341" y="7960"/>
                    </a:lnTo>
                    <a:lnTo>
                      <a:pt x="10280" y="7956"/>
                    </a:lnTo>
                    <a:lnTo>
                      <a:pt x="10287" y="7808"/>
                    </a:lnTo>
                    <a:close/>
                    <a:moveTo>
                      <a:pt x="10563" y="8221"/>
                    </a:moveTo>
                    <a:lnTo>
                      <a:pt x="10493" y="8252"/>
                    </a:lnTo>
                    <a:lnTo>
                      <a:pt x="10395" y="8287"/>
                    </a:lnTo>
                    <a:lnTo>
                      <a:pt x="10413" y="8156"/>
                    </a:lnTo>
                    <a:lnTo>
                      <a:pt x="10461" y="8190"/>
                    </a:lnTo>
                    <a:lnTo>
                      <a:pt x="10513" y="8230"/>
                    </a:lnTo>
                    <a:lnTo>
                      <a:pt x="10559" y="8263"/>
                    </a:lnTo>
                    <a:lnTo>
                      <a:pt x="10547" y="8256"/>
                    </a:lnTo>
                    <a:lnTo>
                      <a:pt x="10600" y="8281"/>
                    </a:lnTo>
                    <a:lnTo>
                      <a:pt x="10590" y="8277"/>
                    </a:lnTo>
                    <a:lnTo>
                      <a:pt x="10629" y="8289"/>
                    </a:lnTo>
                    <a:lnTo>
                      <a:pt x="10616" y="8287"/>
                    </a:lnTo>
                    <a:lnTo>
                      <a:pt x="10657" y="8292"/>
                    </a:lnTo>
                    <a:lnTo>
                      <a:pt x="10739" y="8295"/>
                    </a:lnTo>
                    <a:lnTo>
                      <a:pt x="10751" y="8296"/>
                    </a:lnTo>
                    <a:lnTo>
                      <a:pt x="10744" y="8444"/>
                    </a:lnTo>
                    <a:lnTo>
                      <a:pt x="10732" y="8444"/>
                    </a:lnTo>
                    <a:lnTo>
                      <a:pt x="10639" y="8439"/>
                    </a:lnTo>
                    <a:lnTo>
                      <a:pt x="10598" y="8434"/>
                    </a:lnTo>
                    <a:cubicBezTo>
                      <a:pt x="10594" y="8434"/>
                      <a:pt x="10590" y="8433"/>
                      <a:pt x="10586" y="8431"/>
                    </a:cubicBezTo>
                    <a:lnTo>
                      <a:pt x="10547" y="8419"/>
                    </a:lnTo>
                    <a:cubicBezTo>
                      <a:pt x="10543" y="8418"/>
                      <a:pt x="10540" y="8417"/>
                      <a:pt x="10537" y="8416"/>
                    </a:cubicBezTo>
                    <a:lnTo>
                      <a:pt x="10484" y="8391"/>
                    </a:lnTo>
                    <a:cubicBezTo>
                      <a:pt x="10480" y="8389"/>
                      <a:pt x="10476" y="8387"/>
                      <a:pt x="10472" y="8384"/>
                    </a:cubicBezTo>
                    <a:lnTo>
                      <a:pt x="10420" y="8347"/>
                    </a:lnTo>
                    <a:lnTo>
                      <a:pt x="10376" y="8311"/>
                    </a:lnTo>
                    <a:lnTo>
                      <a:pt x="10328" y="8277"/>
                    </a:lnTo>
                    <a:cubicBezTo>
                      <a:pt x="10305" y="8261"/>
                      <a:pt x="10293" y="8234"/>
                      <a:pt x="10297" y="8206"/>
                    </a:cubicBezTo>
                    <a:cubicBezTo>
                      <a:pt x="10301" y="8178"/>
                      <a:pt x="10320" y="8155"/>
                      <a:pt x="10346" y="8146"/>
                    </a:cubicBezTo>
                    <a:lnTo>
                      <a:pt x="10432" y="8117"/>
                    </a:lnTo>
                    <a:lnTo>
                      <a:pt x="10502" y="8086"/>
                    </a:lnTo>
                    <a:lnTo>
                      <a:pt x="10563" y="8221"/>
                    </a:lnTo>
                    <a:close/>
                    <a:moveTo>
                      <a:pt x="11142" y="8660"/>
                    </a:moveTo>
                    <a:lnTo>
                      <a:pt x="11136" y="8681"/>
                    </a:lnTo>
                    <a:cubicBezTo>
                      <a:pt x="11131" y="8696"/>
                      <a:pt x="11121" y="8710"/>
                      <a:pt x="11109" y="8719"/>
                    </a:cubicBezTo>
                    <a:lnTo>
                      <a:pt x="11090" y="8733"/>
                    </a:lnTo>
                    <a:cubicBezTo>
                      <a:pt x="11081" y="8739"/>
                      <a:pt x="11072" y="8744"/>
                      <a:pt x="11062" y="8746"/>
                    </a:cubicBezTo>
                    <a:lnTo>
                      <a:pt x="11035" y="8752"/>
                    </a:lnTo>
                    <a:cubicBezTo>
                      <a:pt x="11030" y="8753"/>
                      <a:pt x="11025" y="8754"/>
                      <a:pt x="11021" y="8754"/>
                    </a:cubicBezTo>
                    <a:lnTo>
                      <a:pt x="10990" y="8755"/>
                    </a:lnTo>
                    <a:lnTo>
                      <a:pt x="10953" y="8753"/>
                    </a:lnTo>
                    <a:lnTo>
                      <a:pt x="10934" y="8750"/>
                    </a:lnTo>
                    <a:lnTo>
                      <a:pt x="10952" y="8603"/>
                    </a:lnTo>
                    <a:lnTo>
                      <a:pt x="10964" y="8604"/>
                    </a:lnTo>
                    <a:lnTo>
                      <a:pt x="10985" y="8606"/>
                    </a:lnTo>
                    <a:lnTo>
                      <a:pt x="11016" y="8605"/>
                    </a:lnTo>
                    <a:lnTo>
                      <a:pt x="11002" y="8607"/>
                    </a:lnTo>
                    <a:lnTo>
                      <a:pt x="11029" y="8601"/>
                    </a:lnTo>
                    <a:lnTo>
                      <a:pt x="11001" y="8614"/>
                    </a:lnTo>
                    <a:lnTo>
                      <a:pt x="11020" y="8600"/>
                    </a:lnTo>
                    <a:lnTo>
                      <a:pt x="10993" y="8638"/>
                    </a:lnTo>
                    <a:lnTo>
                      <a:pt x="11000" y="8617"/>
                    </a:lnTo>
                    <a:lnTo>
                      <a:pt x="11142" y="8660"/>
                    </a:lnTo>
                    <a:close/>
                    <a:moveTo>
                      <a:pt x="11292" y="8856"/>
                    </a:moveTo>
                    <a:lnTo>
                      <a:pt x="11308" y="8878"/>
                    </a:lnTo>
                    <a:lnTo>
                      <a:pt x="11298" y="8867"/>
                    </a:lnTo>
                    <a:lnTo>
                      <a:pt x="11338" y="8903"/>
                    </a:lnTo>
                    <a:lnTo>
                      <a:pt x="11328" y="8896"/>
                    </a:lnTo>
                    <a:lnTo>
                      <a:pt x="11371" y="8923"/>
                    </a:lnTo>
                    <a:lnTo>
                      <a:pt x="11359" y="8917"/>
                    </a:lnTo>
                    <a:lnTo>
                      <a:pt x="11406" y="8936"/>
                    </a:lnTo>
                    <a:lnTo>
                      <a:pt x="11395" y="8932"/>
                    </a:lnTo>
                    <a:lnTo>
                      <a:pt x="11446" y="8944"/>
                    </a:lnTo>
                    <a:lnTo>
                      <a:pt x="11491" y="8949"/>
                    </a:lnTo>
                    <a:lnTo>
                      <a:pt x="11599" y="8951"/>
                    </a:lnTo>
                    <a:lnTo>
                      <a:pt x="11723" y="8951"/>
                    </a:lnTo>
                    <a:lnTo>
                      <a:pt x="11793" y="8956"/>
                    </a:lnTo>
                    <a:lnTo>
                      <a:pt x="11782" y="9104"/>
                    </a:lnTo>
                    <a:lnTo>
                      <a:pt x="11723" y="9100"/>
                    </a:lnTo>
                    <a:lnTo>
                      <a:pt x="11596" y="9100"/>
                    </a:lnTo>
                    <a:lnTo>
                      <a:pt x="11474" y="9096"/>
                    </a:lnTo>
                    <a:lnTo>
                      <a:pt x="11412" y="9089"/>
                    </a:lnTo>
                    <a:lnTo>
                      <a:pt x="11361" y="9077"/>
                    </a:lnTo>
                    <a:cubicBezTo>
                      <a:pt x="11358" y="9076"/>
                      <a:pt x="11354" y="9075"/>
                      <a:pt x="11351" y="9073"/>
                    </a:cubicBezTo>
                    <a:lnTo>
                      <a:pt x="11304" y="9054"/>
                    </a:lnTo>
                    <a:cubicBezTo>
                      <a:pt x="11300" y="9053"/>
                      <a:pt x="11296" y="9051"/>
                      <a:pt x="11292" y="9048"/>
                    </a:cubicBezTo>
                    <a:lnTo>
                      <a:pt x="11249" y="9021"/>
                    </a:lnTo>
                    <a:cubicBezTo>
                      <a:pt x="11245" y="9019"/>
                      <a:pt x="11242" y="9017"/>
                      <a:pt x="11239" y="9014"/>
                    </a:cubicBezTo>
                    <a:lnTo>
                      <a:pt x="11199" y="8978"/>
                    </a:lnTo>
                    <a:cubicBezTo>
                      <a:pt x="11195" y="8974"/>
                      <a:pt x="11192" y="8971"/>
                      <a:pt x="11189" y="8966"/>
                    </a:cubicBezTo>
                    <a:lnTo>
                      <a:pt x="11172" y="8944"/>
                    </a:lnTo>
                    <a:lnTo>
                      <a:pt x="11292" y="8856"/>
                    </a:lnTo>
                    <a:close/>
                    <a:moveTo>
                      <a:pt x="12216" y="9149"/>
                    </a:moveTo>
                    <a:lnTo>
                      <a:pt x="12263" y="9177"/>
                    </a:lnTo>
                    <a:lnTo>
                      <a:pt x="12329" y="9207"/>
                    </a:lnTo>
                    <a:lnTo>
                      <a:pt x="12335" y="9209"/>
                    </a:lnTo>
                    <a:lnTo>
                      <a:pt x="12286" y="9349"/>
                    </a:lnTo>
                    <a:lnTo>
                      <a:pt x="12266" y="9342"/>
                    </a:lnTo>
                    <a:lnTo>
                      <a:pt x="12186" y="9304"/>
                    </a:lnTo>
                    <a:lnTo>
                      <a:pt x="12140" y="9276"/>
                    </a:lnTo>
                    <a:lnTo>
                      <a:pt x="12216" y="9149"/>
                    </a:lnTo>
                    <a:close/>
                    <a:moveTo>
                      <a:pt x="12747" y="9452"/>
                    </a:moveTo>
                    <a:lnTo>
                      <a:pt x="12762" y="9500"/>
                    </a:lnTo>
                    <a:lnTo>
                      <a:pt x="12774" y="9543"/>
                    </a:lnTo>
                    <a:lnTo>
                      <a:pt x="12781" y="9569"/>
                    </a:lnTo>
                    <a:lnTo>
                      <a:pt x="12785" y="9585"/>
                    </a:lnTo>
                    <a:lnTo>
                      <a:pt x="12765" y="9549"/>
                    </a:lnTo>
                    <a:lnTo>
                      <a:pt x="12767" y="9551"/>
                    </a:lnTo>
                    <a:lnTo>
                      <a:pt x="12640" y="9603"/>
                    </a:lnTo>
                    <a:lnTo>
                      <a:pt x="12640" y="9597"/>
                    </a:lnTo>
                    <a:lnTo>
                      <a:pt x="12641" y="9579"/>
                    </a:lnTo>
                    <a:cubicBezTo>
                      <a:pt x="12642" y="9574"/>
                      <a:pt x="12643" y="9570"/>
                      <a:pt x="12644" y="9565"/>
                    </a:cubicBezTo>
                    <a:lnTo>
                      <a:pt x="12654" y="9530"/>
                    </a:lnTo>
                    <a:cubicBezTo>
                      <a:pt x="12656" y="9524"/>
                      <a:pt x="12659" y="9517"/>
                      <a:pt x="12662" y="9512"/>
                    </a:cubicBezTo>
                    <a:lnTo>
                      <a:pt x="12673" y="9494"/>
                    </a:lnTo>
                    <a:cubicBezTo>
                      <a:pt x="12677" y="9487"/>
                      <a:pt x="12682" y="9482"/>
                      <a:pt x="12687" y="9477"/>
                    </a:cubicBezTo>
                    <a:lnTo>
                      <a:pt x="12705" y="9461"/>
                    </a:lnTo>
                    <a:cubicBezTo>
                      <a:pt x="12711" y="9456"/>
                      <a:pt x="12717" y="9452"/>
                      <a:pt x="12725" y="9448"/>
                    </a:cubicBezTo>
                    <a:lnTo>
                      <a:pt x="12750" y="9437"/>
                    </a:lnTo>
                    <a:cubicBezTo>
                      <a:pt x="12756" y="9435"/>
                      <a:pt x="12763" y="9433"/>
                      <a:pt x="12771" y="9432"/>
                    </a:cubicBezTo>
                    <a:lnTo>
                      <a:pt x="12804" y="9428"/>
                    </a:lnTo>
                    <a:cubicBezTo>
                      <a:pt x="12809" y="9427"/>
                      <a:pt x="12814" y="9427"/>
                      <a:pt x="12819" y="9427"/>
                    </a:cubicBezTo>
                    <a:lnTo>
                      <a:pt x="12863" y="9431"/>
                    </a:lnTo>
                    <a:cubicBezTo>
                      <a:pt x="12868" y="9432"/>
                      <a:pt x="12872" y="9433"/>
                      <a:pt x="12877" y="9434"/>
                    </a:cubicBezTo>
                    <a:lnTo>
                      <a:pt x="12933" y="9450"/>
                    </a:lnTo>
                    <a:cubicBezTo>
                      <a:pt x="12938" y="9451"/>
                      <a:pt x="12942" y="9453"/>
                      <a:pt x="12947" y="9455"/>
                    </a:cubicBezTo>
                    <a:lnTo>
                      <a:pt x="12976" y="9470"/>
                    </a:lnTo>
                    <a:cubicBezTo>
                      <a:pt x="12980" y="9473"/>
                      <a:pt x="12984" y="9476"/>
                      <a:pt x="12988" y="9479"/>
                    </a:cubicBezTo>
                    <a:lnTo>
                      <a:pt x="13014" y="9500"/>
                    </a:lnTo>
                    <a:cubicBezTo>
                      <a:pt x="13017" y="9502"/>
                      <a:pt x="13020" y="9505"/>
                      <a:pt x="13023" y="9508"/>
                    </a:cubicBezTo>
                    <a:lnTo>
                      <a:pt x="13069" y="9559"/>
                    </a:lnTo>
                    <a:lnTo>
                      <a:pt x="13110" y="9613"/>
                    </a:lnTo>
                    <a:lnTo>
                      <a:pt x="12992" y="9703"/>
                    </a:lnTo>
                    <a:lnTo>
                      <a:pt x="12958" y="9658"/>
                    </a:lnTo>
                    <a:lnTo>
                      <a:pt x="12912" y="9607"/>
                    </a:lnTo>
                    <a:lnTo>
                      <a:pt x="12921" y="9615"/>
                    </a:lnTo>
                    <a:lnTo>
                      <a:pt x="12895" y="9594"/>
                    </a:lnTo>
                    <a:lnTo>
                      <a:pt x="12907" y="9602"/>
                    </a:lnTo>
                    <a:lnTo>
                      <a:pt x="12878" y="9587"/>
                    </a:lnTo>
                    <a:lnTo>
                      <a:pt x="12892" y="9593"/>
                    </a:lnTo>
                    <a:lnTo>
                      <a:pt x="12836" y="9577"/>
                    </a:lnTo>
                    <a:lnTo>
                      <a:pt x="12850" y="9579"/>
                    </a:lnTo>
                    <a:lnTo>
                      <a:pt x="12806" y="9575"/>
                    </a:lnTo>
                    <a:lnTo>
                      <a:pt x="12821" y="9575"/>
                    </a:lnTo>
                    <a:lnTo>
                      <a:pt x="12788" y="9579"/>
                    </a:lnTo>
                    <a:lnTo>
                      <a:pt x="12809" y="9573"/>
                    </a:lnTo>
                    <a:lnTo>
                      <a:pt x="12784" y="9584"/>
                    </a:lnTo>
                    <a:lnTo>
                      <a:pt x="12804" y="9572"/>
                    </a:lnTo>
                    <a:lnTo>
                      <a:pt x="12786" y="9588"/>
                    </a:lnTo>
                    <a:lnTo>
                      <a:pt x="12800" y="9571"/>
                    </a:lnTo>
                    <a:lnTo>
                      <a:pt x="12789" y="9589"/>
                    </a:lnTo>
                    <a:lnTo>
                      <a:pt x="12797" y="9571"/>
                    </a:lnTo>
                    <a:lnTo>
                      <a:pt x="12787" y="9606"/>
                    </a:lnTo>
                    <a:lnTo>
                      <a:pt x="12790" y="9592"/>
                    </a:lnTo>
                    <a:lnTo>
                      <a:pt x="12789" y="9597"/>
                    </a:lnTo>
                    <a:lnTo>
                      <a:pt x="12789" y="9603"/>
                    </a:lnTo>
                    <a:cubicBezTo>
                      <a:pt x="12789" y="9634"/>
                      <a:pt x="12771" y="9661"/>
                      <a:pt x="12743" y="9672"/>
                    </a:cubicBezTo>
                    <a:cubicBezTo>
                      <a:pt x="12715" y="9684"/>
                      <a:pt x="12683" y="9677"/>
                      <a:pt x="12662" y="9656"/>
                    </a:cubicBezTo>
                    <a:lnTo>
                      <a:pt x="12660" y="9654"/>
                    </a:lnTo>
                    <a:cubicBezTo>
                      <a:pt x="12650" y="9644"/>
                      <a:pt x="12643" y="9632"/>
                      <a:pt x="12640" y="9618"/>
                    </a:cubicBezTo>
                    <a:lnTo>
                      <a:pt x="12638" y="9608"/>
                    </a:lnTo>
                    <a:lnTo>
                      <a:pt x="12631" y="9582"/>
                    </a:lnTo>
                    <a:lnTo>
                      <a:pt x="12621" y="9545"/>
                    </a:lnTo>
                    <a:lnTo>
                      <a:pt x="12605" y="9497"/>
                    </a:lnTo>
                    <a:lnTo>
                      <a:pt x="12747" y="9452"/>
                    </a:lnTo>
                    <a:close/>
                    <a:moveTo>
                      <a:pt x="13287" y="10035"/>
                    </a:moveTo>
                    <a:lnTo>
                      <a:pt x="13315" y="10094"/>
                    </a:lnTo>
                    <a:lnTo>
                      <a:pt x="13310" y="10085"/>
                    </a:lnTo>
                    <a:lnTo>
                      <a:pt x="13355" y="10155"/>
                    </a:lnTo>
                    <a:lnTo>
                      <a:pt x="13230" y="10235"/>
                    </a:lnTo>
                    <a:lnTo>
                      <a:pt x="13185" y="10166"/>
                    </a:lnTo>
                    <a:cubicBezTo>
                      <a:pt x="13183" y="10163"/>
                      <a:pt x="13181" y="10160"/>
                      <a:pt x="13180" y="10156"/>
                    </a:cubicBezTo>
                    <a:lnTo>
                      <a:pt x="13152" y="10096"/>
                    </a:lnTo>
                    <a:lnTo>
                      <a:pt x="13287" y="10035"/>
                    </a:lnTo>
                    <a:close/>
                    <a:moveTo>
                      <a:pt x="13664" y="10475"/>
                    </a:moveTo>
                    <a:lnTo>
                      <a:pt x="13668" y="10507"/>
                    </a:lnTo>
                    <a:lnTo>
                      <a:pt x="13669" y="10570"/>
                    </a:lnTo>
                    <a:cubicBezTo>
                      <a:pt x="13669" y="10576"/>
                      <a:pt x="13668" y="10582"/>
                      <a:pt x="13667" y="10587"/>
                    </a:cubicBezTo>
                    <a:lnTo>
                      <a:pt x="13657" y="10630"/>
                    </a:lnTo>
                    <a:cubicBezTo>
                      <a:pt x="13655" y="10638"/>
                      <a:pt x="13652" y="10645"/>
                      <a:pt x="13648" y="10651"/>
                    </a:cubicBezTo>
                    <a:lnTo>
                      <a:pt x="13629" y="10683"/>
                    </a:lnTo>
                    <a:cubicBezTo>
                      <a:pt x="13625" y="10690"/>
                      <a:pt x="13620" y="10696"/>
                      <a:pt x="13615" y="10701"/>
                    </a:cubicBezTo>
                    <a:lnTo>
                      <a:pt x="13589" y="10724"/>
                    </a:lnTo>
                    <a:cubicBezTo>
                      <a:pt x="13583" y="10729"/>
                      <a:pt x="13577" y="10733"/>
                      <a:pt x="13570" y="10736"/>
                    </a:cubicBezTo>
                    <a:lnTo>
                      <a:pt x="13537" y="10751"/>
                    </a:lnTo>
                    <a:cubicBezTo>
                      <a:pt x="13532" y="10753"/>
                      <a:pt x="13527" y="10755"/>
                      <a:pt x="13521" y="10756"/>
                    </a:cubicBezTo>
                    <a:lnTo>
                      <a:pt x="13482" y="10764"/>
                    </a:lnTo>
                    <a:cubicBezTo>
                      <a:pt x="13477" y="10765"/>
                      <a:pt x="13471" y="10766"/>
                      <a:pt x="13466" y="10766"/>
                    </a:cubicBezTo>
                    <a:lnTo>
                      <a:pt x="13373" y="10764"/>
                    </a:lnTo>
                    <a:lnTo>
                      <a:pt x="13256" y="10747"/>
                    </a:lnTo>
                    <a:lnTo>
                      <a:pt x="13140" y="10723"/>
                    </a:lnTo>
                    <a:lnTo>
                      <a:pt x="13170" y="10577"/>
                    </a:lnTo>
                    <a:lnTo>
                      <a:pt x="13278" y="10600"/>
                    </a:lnTo>
                    <a:lnTo>
                      <a:pt x="13376" y="10615"/>
                    </a:lnTo>
                    <a:lnTo>
                      <a:pt x="13469" y="10617"/>
                    </a:lnTo>
                    <a:lnTo>
                      <a:pt x="13453" y="10619"/>
                    </a:lnTo>
                    <a:lnTo>
                      <a:pt x="13492" y="10611"/>
                    </a:lnTo>
                    <a:lnTo>
                      <a:pt x="13476" y="10616"/>
                    </a:lnTo>
                    <a:lnTo>
                      <a:pt x="13509" y="10601"/>
                    </a:lnTo>
                    <a:lnTo>
                      <a:pt x="13490" y="10613"/>
                    </a:lnTo>
                    <a:lnTo>
                      <a:pt x="13516" y="10590"/>
                    </a:lnTo>
                    <a:lnTo>
                      <a:pt x="13502" y="10608"/>
                    </a:lnTo>
                    <a:lnTo>
                      <a:pt x="13521" y="10576"/>
                    </a:lnTo>
                    <a:lnTo>
                      <a:pt x="13512" y="10597"/>
                    </a:lnTo>
                    <a:lnTo>
                      <a:pt x="13522" y="10554"/>
                    </a:lnTo>
                    <a:lnTo>
                      <a:pt x="13520" y="10570"/>
                    </a:lnTo>
                    <a:lnTo>
                      <a:pt x="13521" y="10528"/>
                    </a:lnTo>
                    <a:lnTo>
                      <a:pt x="13516" y="10495"/>
                    </a:lnTo>
                    <a:lnTo>
                      <a:pt x="13664" y="10475"/>
                    </a:lnTo>
                    <a:close/>
                    <a:moveTo>
                      <a:pt x="12720" y="10490"/>
                    </a:moveTo>
                    <a:lnTo>
                      <a:pt x="12693" y="10439"/>
                    </a:lnTo>
                    <a:lnTo>
                      <a:pt x="12705" y="10456"/>
                    </a:lnTo>
                    <a:lnTo>
                      <a:pt x="12686" y="10436"/>
                    </a:lnTo>
                    <a:lnTo>
                      <a:pt x="12705" y="10450"/>
                    </a:lnTo>
                    <a:lnTo>
                      <a:pt x="12680" y="10437"/>
                    </a:lnTo>
                    <a:lnTo>
                      <a:pt x="12691" y="10442"/>
                    </a:lnTo>
                    <a:lnTo>
                      <a:pt x="12658" y="10431"/>
                    </a:lnTo>
                    <a:lnTo>
                      <a:pt x="12705" y="10290"/>
                    </a:lnTo>
                    <a:lnTo>
                      <a:pt x="12738" y="10301"/>
                    </a:lnTo>
                    <a:cubicBezTo>
                      <a:pt x="12742" y="10302"/>
                      <a:pt x="12745" y="10304"/>
                      <a:pt x="12749" y="10306"/>
                    </a:cubicBezTo>
                    <a:lnTo>
                      <a:pt x="12774" y="10319"/>
                    </a:lnTo>
                    <a:cubicBezTo>
                      <a:pt x="12781" y="10322"/>
                      <a:pt x="12788" y="10327"/>
                      <a:pt x="12793" y="10333"/>
                    </a:cubicBezTo>
                    <a:lnTo>
                      <a:pt x="12812" y="10353"/>
                    </a:lnTo>
                    <a:cubicBezTo>
                      <a:pt x="12817" y="10358"/>
                      <a:pt x="12821" y="10364"/>
                      <a:pt x="12824" y="10370"/>
                    </a:cubicBezTo>
                    <a:lnTo>
                      <a:pt x="12851" y="10421"/>
                    </a:lnTo>
                    <a:lnTo>
                      <a:pt x="12720" y="10490"/>
                    </a:lnTo>
                    <a:close/>
                    <a:moveTo>
                      <a:pt x="12233" y="10384"/>
                    </a:moveTo>
                    <a:lnTo>
                      <a:pt x="12188" y="10379"/>
                    </a:lnTo>
                    <a:cubicBezTo>
                      <a:pt x="12176" y="10378"/>
                      <a:pt x="12165" y="10375"/>
                      <a:pt x="12155" y="10369"/>
                    </a:cubicBezTo>
                    <a:lnTo>
                      <a:pt x="12097" y="10333"/>
                    </a:lnTo>
                    <a:lnTo>
                      <a:pt x="12049" y="10307"/>
                    </a:lnTo>
                    <a:lnTo>
                      <a:pt x="12007" y="10288"/>
                    </a:lnTo>
                    <a:lnTo>
                      <a:pt x="11973" y="10278"/>
                    </a:lnTo>
                    <a:lnTo>
                      <a:pt x="11943" y="10274"/>
                    </a:lnTo>
                    <a:lnTo>
                      <a:pt x="11956" y="10275"/>
                    </a:lnTo>
                    <a:lnTo>
                      <a:pt x="11921" y="10275"/>
                    </a:lnTo>
                    <a:lnTo>
                      <a:pt x="11939" y="10273"/>
                    </a:lnTo>
                    <a:lnTo>
                      <a:pt x="11874" y="10289"/>
                    </a:lnTo>
                    <a:lnTo>
                      <a:pt x="11893" y="10281"/>
                    </a:lnTo>
                    <a:lnTo>
                      <a:pt x="11829" y="10317"/>
                    </a:lnTo>
                    <a:lnTo>
                      <a:pt x="11768" y="10363"/>
                    </a:lnTo>
                    <a:lnTo>
                      <a:pt x="11749" y="10378"/>
                    </a:lnTo>
                    <a:lnTo>
                      <a:pt x="11658" y="10260"/>
                    </a:lnTo>
                    <a:lnTo>
                      <a:pt x="11679" y="10244"/>
                    </a:lnTo>
                    <a:lnTo>
                      <a:pt x="11756" y="10188"/>
                    </a:lnTo>
                    <a:lnTo>
                      <a:pt x="11820" y="10152"/>
                    </a:lnTo>
                    <a:cubicBezTo>
                      <a:pt x="11826" y="10148"/>
                      <a:pt x="11832" y="10146"/>
                      <a:pt x="11839" y="10144"/>
                    </a:cubicBezTo>
                    <a:lnTo>
                      <a:pt x="11904" y="10128"/>
                    </a:lnTo>
                    <a:cubicBezTo>
                      <a:pt x="11910" y="10127"/>
                      <a:pt x="11915" y="10126"/>
                      <a:pt x="11921" y="10126"/>
                    </a:cubicBezTo>
                    <a:lnTo>
                      <a:pt x="11956" y="10126"/>
                    </a:lnTo>
                    <a:cubicBezTo>
                      <a:pt x="11961" y="10126"/>
                      <a:pt x="11965" y="10127"/>
                      <a:pt x="11970" y="10127"/>
                    </a:cubicBezTo>
                    <a:lnTo>
                      <a:pt x="12017" y="10136"/>
                    </a:lnTo>
                    <a:lnTo>
                      <a:pt x="12068" y="10153"/>
                    </a:lnTo>
                    <a:lnTo>
                      <a:pt x="12118" y="10176"/>
                    </a:lnTo>
                    <a:lnTo>
                      <a:pt x="12176" y="10206"/>
                    </a:lnTo>
                    <a:lnTo>
                      <a:pt x="12234" y="10242"/>
                    </a:lnTo>
                    <a:lnTo>
                      <a:pt x="12201" y="10231"/>
                    </a:lnTo>
                    <a:lnTo>
                      <a:pt x="12247" y="10236"/>
                    </a:lnTo>
                    <a:lnTo>
                      <a:pt x="12233" y="10384"/>
                    </a:lnTo>
                    <a:close/>
                    <a:moveTo>
                      <a:pt x="11548" y="10724"/>
                    </a:moveTo>
                    <a:lnTo>
                      <a:pt x="11532" y="10742"/>
                    </a:lnTo>
                    <a:cubicBezTo>
                      <a:pt x="11528" y="10747"/>
                      <a:pt x="11523" y="10752"/>
                      <a:pt x="11518" y="10755"/>
                    </a:cubicBezTo>
                    <a:lnTo>
                      <a:pt x="11485" y="10777"/>
                    </a:lnTo>
                    <a:cubicBezTo>
                      <a:pt x="11481" y="10780"/>
                      <a:pt x="11477" y="10782"/>
                      <a:pt x="11473" y="10784"/>
                    </a:cubicBezTo>
                    <a:lnTo>
                      <a:pt x="11436" y="10800"/>
                    </a:lnTo>
                    <a:cubicBezTo>
                      <a:pt x="11432" y="10801"/>
                      <a:pt x="11428" y="10803"/>
                      <a:pt x="11424" y="10804"/>
                    </a:cubicBezTo>
                    <a:lnTo>
                      <a:pt x="11380" y="10814"/>
                    </a:lnTo>
                    <a:lnTo>
                      <a:pt x="11345" y="10670"/>
                    </a:lnTo>
                    <a:lnTo>
                      <a:pt x="11389" y="10659"/>
                    </a:lnTo>
                    <a:lnTo>
                      <a:pt x="11377" y="10663"/>
                    </a:lnTo>
                    <a:lnTo>
                      <a:pt x="11414" y="10647"/>
                    </a:lnTo>
                    <a:lnTo>
                      <a:pt x="11402" y="10654"/>
                    </a:lnTo>
                    <a:lnTo>
                      <a:pt x="11435" y="10632"/>
                    </a:lnTo>
                    <a:lnTo>
                      <a:pt x="11421" y="10645"/>
                    </a:lnTo>
                    <a:lnTo>
                      <a:pt x="11436" y="10627"/>
                    </a:lnTo>
                    <a:lnTo>
                      <a:pt x="11548" y="10724"/>
                    </a:lnTo>
                    <a:close/>
                    <a:moveTo>
                      <a:pt x="10917" y="10827"/>
                    </a:moveTo>
                    <a:lnTo>
                      <a:pt x="10891" y="10827"/>
                    </a:lnTo>
                    <a:lnTo>
                      <a:pt x="10626" y="10810"/>
                    </a:lnTo>
                    <a:lnTo>
                      <a:pt x="10320" y="10785"/>
                    </a:lnTo>
                    <a:lnTo>
                      <a:pt x="10332" y="10637"/>
                    </a:lnTo>
                    <a:lnTo>
                      <a:pt x="10635" y="10661"/>
                    </a:lnTo>
                    <a:lnTo>
                      <a:pt x="10895" y="10678"/>
                    </a:lnTo>
                    <a:lnTo>
                      <a:pt x="10921" y="10679"/>
                    </a:lnTo>
                    <a:lnTo>
                      <a:pt x="10917" y="10827"/>
                    </a:lnTo>
                    <a:close/>
                    <a:moveTo>
                      <a:pt x="10026" y="10578"/>
                    </a:moveTo>
                    <a:lnTo>
                      <a:pt x="10013" y="10578"/>
                    </a:lnTo>
                    <a:lnTo>
                      <a:pt x="10044" y="10571"/>
                    </a:lnTo>
                    <a:lnTo>
                      <a:pt x="10020" y="10582"/>
                    </a:lnTo>
                    <a:lnTo>
                      <a:pt x="10037" y="10572"/>
                    </a:lnTo>
                    <a:lnTo>
                      <a:pt x="10014" y="10591"/>
                    </a:lnTo>
                    <a:lnTo>
                      <a:pt x="9998" y="10608"/>
                    </a:lnTo>
                    <a:lnTo>
                      <a:pt x="9965" y="10643"/>
                    </a:lnTo>
                    <a:lnTo>
                      <a:pt x="9858" y="10540"/>
                    </a:lnTo>
                    <a:lnTo>
                      <a:pt x="9891" y="10505"/>
                    </a:lnTo>
                    <a:lnTo>
                      <a:pt x="9919" y="10476"/>
                    </a:lnTo>
                    <a:lnTo>
                      <a:pt x="9942" y="10457"/>
                    </a:lnTo>
                    <a:cubicBezTo>
                      <a:pt x="9947" y="10453"/>
                      <a:pt x="9953" y="10450"/>
                      <a:pt x="9959" y="10447"/>
                    </a:cubicBezTo>
                    <a:lnTo>
                      <a:pt x="9983" y="10436"/>
                    </a:lnTo>
                    <a:cubicBezTo>
                      <a:pt x="9992" y="10431"/>
                      <a:pt x="10003" y="10429"/>
                      <a:pt x="10013" y="10429"/>
                    </a:cubicBezTo>
                    <a:lnTo>
                      <a:pt x="10026" y="10429"/>
                    </a:lnTo>
                    <a:lnTo>
                      <a:pt x="10026" y="10578"/>
                    </a:lnTo>
                    <a:close/>
                    <a:moveTo>
                      <a:pt x="9465" y="10597"/>
                    </a:moveTo>
                    <a:lnTo>
                      <a:pt x="9445" y="10588"/>
                    </a:lnTo>
                    <a:lnTo>
                      <a:pt x="9364" y="10555"/>
                    </a:lnTo>
                    <a:lnTo>
                      <a:pt x="9294" y="10528"/>
                    </a:lnTo>
                    <a:lnTo>
                      <a:pt x="9238" y="10507"/>
                    </a:lnTo>
                    <a:cubicBezTo>
                      <a:pt x="9215" y="10499"/>
                      <a:pt x="9197" y="10480"/>
                      <a:pt x="9191" y="10456"/>
                    </a:cubicBezTo>
                    <a:lnTo>
                      <a:pt x="9167" y="10361"/>
                    </a:lnTo>
                    <a:lnTo>
                      <a:pt x="9146" y="10279"/>
                    </a:lnTo>
                    <a:lnTo>
                      <a:pt x="9128" y="10210"/>
                    </a:lnTo>
                    <a:lnTo>
                      <a:pt x="9111" y="10154"/>
                    </a:lnTo>
                    <a:lnTo>
                      <a:pt x="9101" y="10128"/>
                    </a:lnTo>
                    <a:lnTo>
                      <a:pt x="9240" y="10077"/>
                    </a:lnTo>
                    <a:lnTo>
                      <a:pt x="9252" y="10110"/>
                    </a:lnTo>
                    <a:lnTo>
                      <a:pt x="9271" y="10171"/>
                    </a:lnTo>
                    <a:lnTo>
                      <a:pt x="9290" y="10242"/>
                    </a:lnTo>
                    <a:lnTo>
                      <a:pt x="9312" y="10324"/>
                    </a:lnTo>
                    <a:lnTo>
                      <a:pt x="9336" y="10419"/>
                    </a:lnTo>
                    <a:lnTo>
                      <a:pt x="9289" y="10368"/>
                    </a:lnTo>
                    <a:lnTo>
                      <a:pt x="9349" y="10389"/>
                    </a:lnTo>
                    <a:lnTo>
                      <a:pt x="9421" y="10418"/>
                    </a:lnTo>
                    <a:lnTo>
                      <a:pt x="9500" y="10451"/>
                    </a:lnTo>
                    <a:lnTo>
                      <a:pt x="9521" y="10459"/>
                    </a:lnTo>
                    <a:lnTo>
                      <a:pt x="9465" y="10597"/>
                    </a:lnTo>
                    <a:close/>
                    <a:moveTo>
                      <a:pt x="8796" y="9963"/>
                    </a:moveTo>
                    <a:lnTo>
                      <a:pt x="8781" y="9960"/>
                    </a:lnTo>
                    <a:lnTo>
                      <a:pt x="8696" y="9945"/>
                    </a:lnTo>
                    <a:lnTo>
                      <a:pt x="8649" y="9935"/>
                    </a:lnTo>
                    <a:lnTo>
                      <a:pt x="8679" y="9789"/>
                    </a:lnTo>
                    <a:lnTo>
                      <a:pt x="8723" y="9798"/>
                    </a:lnTo>
                    <a:lnTo>
                      <a:pt x="8809" y="9814"/>
                    </a:lnTo>
                    <a:lnTo>
                      <a:pt x="8824" y="9817"/>
                    </a:lnTo>
                    <a:lnTo>
                      <a:pt x="8796" y="9963"/>
                    </a:lnTo>
                    <a:close/>
                    <a:moveTo>
                      <a:pt x="8433" y="9542"/>
                    </a:moveTo>
                    <a:lnTo>
                      <a:pt x="8385" y="9500"/>
                    </a:lnTo>
                    <a:lnTo>
                      <a:pt x="8398" y="9509"/>
                    </a:lnTo>
                    <a:lnTo>
                      <a:pt x="8328" y="9469"/>
                    </a:lnTo>
                    <a:lnTo>
                      <a:pt x="8290" y="9452"/>
                    </a:lnTo>
                    <a:lnTo>
                      <a:pt x="8246" y="9435"/>
                    </a:lnTo>
                    <a:lnTo>
                      <a:pt x="8192" y="9414"/>
                    </a:lnTo>
                    <a:lnTo>
                      <a:pt x="8132" y="9392"/>
                    </a:lnTo>
                    <a:cubicBezTo>
                      <a:pt x="8118" y="9387"/>
                      <a:pt x="8106" y="9378"/>
                      <a:pt x="8098" y="9367"/>
                    </a:cubicBezTo>
                    <a:lnTo>
                      <a:pt x="8041" y="9290"/>
                    </a:lnTo>
                    <a:lnTo>
                      <a:pt x="7988" y="9228"/>
                    </a:lnTo>
                    <a:lnTo>
                      <a:pt x="7960" y="9200"/>
                    </a:lnTo>
                    <a:lnTo>
                      <a:pt x="8065" y="9095"/>
                    </a:lnTo>
                    <a:lnTo>
                      <a:pt x="8101" y="9131"/>
                    </a:lnTo>
                    <a:lnTo>
                      <a:pt x="8160" y="9201"/>
                    </a:lnTo>
                    <a:lnTo>
                      <a:pt x="8217" y="9278"/>
                    </a:lnTo>
                    <a:lnTo>
                      <a:pt x="8183" y="9253"/>
                    </a:lnTo>
                    <a:lnTo>
                      <a:pt x="8245" y="9275"/>
                    </a:lnTo>
                    <a:lnTo>
                      <a:pt x="8301" y="9296"/>
                    </a:lnTo>
                    <a:lnTo>
                      <a:pt x="8353" y="9317"/>
                    </a:lnTo>
                    <a:lnTo>
                      <a:pt x="8401" y="9340"/>
                    </a:lnTo>
                    <a:lnTo>
                      <a:pt x="8471" y="9380"/>
                    </a:lnTo>
                    <a:cubicBezTo>
                      <a:pt x="8476" y="9382"/>
                      <a:pt x="8480" y="9385"/>
                      <a:pt x="8484" y="9389"/>
                    </a:cubicBezTo>
                    <a:lnTo>
                      <a:pt x="8531" y="9431"/>
                    </a:lnTo>
                    <a:lnTo>
                      <a:pt x="8433" y="9542"/>
                    </a:lnTo>
                    <a:close/>
                    <a:moveTo>
                      <a:pt x="7584" y="8993"/>
                    </a:moveTo>
                    <a:lnTo>
                      <a:pt x="7539" y="8961"/>
                    </a:lnTo>
                    <a:lnTo>
                      <a:pt x="7490" y="8919"/>
                    </a:lnTo>
                    <a:lnTo>
                      <a:pt x="7465" y="8901"/>
                    </a:lnTo>
                    <a:lnTo>
                      <a:pt x="7555" y="8782"/>
                    </a:lnTo>
                    <a:lnTo>
                      <a:pt x="7585" y="8806"/>
                    </a:lnTo>
                    <a:lnTo>
                      <a:pt x="7626" y="8840"/>
                    </a:lnTo>
                    <a:lnTo>
                      <a:pt x="7671" y="8873"/>
                    </a:lnTo>
                    <a:lnTo>
                      <a:pt x="7584" y="8993"/>
                    </a:lnTo>
                    <a:close/>
                    <a:moveTo>
                      <a:pt x="7049" y="8820"/>
                    </a:moveTo>
                    <a:lnTo>
                      <a:pt x="7013" y="8804"/>
                    </a:lnTo>
                    <a:cubicBezTo>
                      <a:pt x="7006" y="8801"/>
                      <a:pt x="6999" y="8796"/>
                      <a:pt x="6993" y="8791"/>
                    </a:cubicBezTo>
                    <a:lnTo>
                      <a:pt x="6976" y="8775"/>
                    </a:lnTo>
                    <a:cubicBezTo>
                      <a:pt x="6970" y="8769"/>
                      <a:pt x="6964" y="8762"/>
                      <a:pt x="6961" y="8755"/>
                    </a:cubicBezTo>
                    <a:lnTo>
                      <a:pt x="6950" y="8734"/>
                    </a:lnTo>
                    <a:cubicBezTo>
                      <a:pt x="6946" y="8726"/>
                      <a:pt x="6943" y="8718"/>
                      <a:pt x="6942" y="8709"/>
                    </a:cubicBezTo>
                    <a:lnTo>
                      <a:pt x="6935" y="8657"/>
                    </a:lnTo>
                    <a:lnTo>
                      <a:pt x="6929" y="8599"/>
                    </a:lnTo>
                    <a:lnTo>
                      <a:pt x="6931" y="8610"/>
                    </a:lnTo>
                    <a:lnTo>
                      <a:pt x="6925" y="8585"/>
                    </a:lnTo>
                    <a:lnTo>
                      <a:pt x="6933" y="8604"/>
                    </a:lnTo>
                    <a:lnTo>
                      <a:pt x="6921" y="8583"/>
                    </a:lnTo>
                    <a:lnTo>
                      <a:pt x="6932" y="8598"/>
                    </a:lnTo>
                    <a:lnTo>
                      <a:pt x="6894" y="8558"/>
                    </a:lnTo>
                    <a:lnTo>
                      <a:pt x="6902" y="8565"/>
                    </a:lnTo>
                    <a:lnTo>
                      <a:pt x="6858" y="8531"/>
                    </a:lnTo>
                    <a:lnTo>
                      <a:pt x="6869" y="8538"/>
                    </a:lnTo>
                    <a:lnTo>
                      <a:pt x="6768" y="8485"/>
                    </a:lnTo>
                    <a:lnTo>
                      <a:pt x="6669" y="8450"/>
                    </a:lnTo>
                    <a:lnTo>
                      <a:pt x="6663" y="8448"/>
                    </a:lnTo>
                    <a:lnTo>
                      <a:pt x="6706" y="8306"/>
                    </a:lnTo>
                    <a:lnTo>
                      <a:pt x="6720" y="8311"/>
                    </a:lnTo>
                    <a:lnTo>
                      <a:pt x="6837" y="8354"/>
                    </a:lnTo>
                    <a:lnTo>
                      <a:pt x="6938" y="8407"/>
                    </a:lnTo>
                    <a:cubicBezTo>
                      <a:pt x="6942" y="8409"/>
                      <a:pt x="6945" y="8411"/>
                      <a:pt x="6949" y="8414"/>
                    </a:cubicBezTo>
                    <a:lnTo>
                      <a:pt x="6993" y="8448"/>
                    </a:lnTo>
                    <a:cubicBezTo>
                      <a:pt x="6996" y="8450"/>
                      <a:pt x="6999" y="8453"/>
                      <a:pt x="7001" y="8455"/>
                    </a:cubicBezTo>
                    <a:lnTo>
                      <a:pt x="7039" y="8495"/>
                    </a:lnTo>
                    <a:cubicBezTo>
                      <a:pt x="7043" y="8500"/>
                      <a:pt x="7047" y="8504"/>
                      <a:pt x="7050" y="8510"/>
                    </a:cubicBezTo>
                    <a:lnTo>
                      <a:pt x="7062" y="8531"/>
                    </a:lnTo>
                    <a:cubicBezTo>
                      <a:pt x="7065" y="8537"/>
                      <a:pt x="7068" y="8543"/>
                      <a:pt x="7070" y="8550"/>
                    </a:cubicBezTo>
                    <a:lnTo>
                      <a:pt x="7076" y="8575"/>
                    </a:lnTo>
                    <a:cubicBezTo>
                      <a:pt x="7077" y="8579"/>
                      <a:pt x="7077" y="8582"/>
                      <a:pt x="7077" y="8586"/>
                    </a:cubicBezTo>
                    <a:lnTo>
                      <a:pt x="7082" y="8638"/>
                    </a:lnTo>
                    <a:lnTo>
                      <a:pt x="7089" y="8690"/>
                    </a:lnTo>
                    <a:lnTo>
                      <a:pt x="7081" y="8665"/>
                    </a:lnTo>
                    <a:lnTo>
                      <a:pt x="7092" y="8686"/>
                    </a:lnTo>
                    <a:lnTo>
                      <a:pt x="7077" y="8666"/>
                    </a:lnTo>
                    <a:lnTo>
                      <a:pt x="7094" y="8682"/>
                    </a:lnTo>
                    <a:lnTo>
                      <a:pt x="7074" y="8669"/>
                    </a:lnTo>
                    <a:lnTo>
                      <a:pt x="7110" y="8685"/>
                    </a:lnTo>
                    <a:lnTo>
                      <a:pt x="7049" y="8820"/>
                    </a:lnTo>
                    <a:close/>
                    <a:moveTo>
                      <a:pt x="6279" y="8133"/>
                    </a:moveTo>
                    <a:lnTo>
                      <a:pt x="6278" y="8130"/>
                    </a:lnTo>
                    <a:lnTo>
                      <a:pt x="6269" y="8093"/>
                    </a:lnTo>
                    <a:lnTo>
                      <a:pt x="6258" y="8050"/>
                    </a:lnTo>
                    <a:lnTo>
                      <a:pt x="6242" y="7996"/>
                    </a:lnTo>
                    <a:lnTo>
                      <a:pt x="6241" y="7993"/>
                    </a:lnTo>
                    <a:lnTo>
                      <a:pt x="6384" y="7951"/>
                    </a:lnTo>
                    <a:lnTo>
                      <a:pt x="6385" y="7955"/>
                    </a:lnTo>
                    <a:lnTo>
                      <a:pt x="6401" y="8011"/>
                    </a:lnTo>
                    <a:lnTo>
                      <a:pt x="6414" y="8058"/>
                    </a:lnTo>
                    <a:lnTo>
                      <a:pt x="6423" y="8095"/>
                    </a:lnTo>
                    <a:lnTo>
                      <a:pt x="6423" y="8098"/>
                    </a:lnTo>
                    <a:lnTo>
                      <a:pt x="6279" y="8133"/>
                    </a:lnTo>
                    <a:close/>
                    <a:moveTo>
                      <a:pt x="6018" y="7687"/>
                    </a:moveTo>
                    <a:lnTo>
                      <a:pt x="5987" y="7666"/>
                    </a:lnTo>
                    <a:lnTo>
                      <a:pt x="5929" y="7631"/>
                    </a:lnTo>
                    <a:lnTo>
                      <a:pt x="5876" y="7598"/>
                    </a:lnTo>
                    <a:lnTo>
                      <a:pt x="5831" y="7569"/>
                    </a:lnTo>
                    <a:cubicBezTo>
                      <a:pt x="5821" y="7563"/>
                      <a:pt x="5813" y="7555"/>
                      <a:pt x="5807" y="7546"/>
                    </a:cubicBezTo>
                    <a:lnTo>
                      <a:pt x="5683" y="7348"/>
                    </a:lnTo>
                    <a:lnTo>
                      <a:pt x="5608" y="7234"/>
                    </a:lnTo>
                    <a:lnTo>
                      <a:pt x="5732" y="7152"/>
                    </a:lnTo>
                    <a:lnTo>
                      <a:pt x="5809" y="7269"/>
                    </a:lnTo>
                    <a:lnTo>
                      <a:pt x="5933" y="7467"/>
                    </a:lnTo>
                    <a:lnTo>
                      <a:pt x="5910" y="7444"/>
                    </a:lnTo>
                    <a:lnTo>
                      <a:pt x="5953" y="7471"/>
                    </a:lnTo>
                    <a:lnTo>
                      <a:pt x="6007" y="7504"/>
                    </a:lnTo>
                    <a:lnTo>
                      <a:pt x="6069" y="7542"/>
                    </a:lnTo>
                    <a:lnTo>
                      <a:pt x="6100" y="7563"/>
                    </a:lnTo>
                    <a:lnTo>
                      <a:pt x="6018" y="7687"/>
                    </a:lnTo>
                    <a:close/>
                    <a:moveTo>
                      <a:pt x="5355" y="6952"/>
                    </a:moveTo>
                    <a:lnTo>
                      <a:pt x="5352" y="6951"/>
                    </a:lnTo>
                    <a:lnTo>
                      <a:pt x="5249" y="6908"/>
                    </a:lnTo>
                    <a:lnTo>
                      <a:pt x="5213" y="6892"/>
                    </a:lnTo>
                    <a:lnTo>
                      <a:pt x="5275" y="6757"/>
                    </a:lnTo>
                    <a:lnTo>
                      <a:pt x="5306" y="6771"/>
                    </a:lnTo>
                    <a:lnTo>
                      <a:pt x="5403" y="6812"/>
                    </a:lnTo>
                    <a:lnTo>
                      <a:pt x="5406" y="6813"/>
                    </a:lnTo>
                    <a:lnTo>
                      <a:pt x="5355" y="6952"/>
                    </a:lnTo>
                    <a:close/>
                    <a:moveTo>
                      <a:pt x="4809" y="6710"/>
                    </a:moveTo>
                    <a:lnTo>
                      <a:pt x="4773" y="6695"/>
                    </a:lnTo>
                    <a:lnTo>
                      <a:pt x="4674" y="6661"/>
                    </a:lnTo>
                    <a:cubicBezTo>
                      <a:pt x="4670" y="6659"/>
                      <a:pt x="4666" y="6657"/>
                      <a:pt x="4662" y="6655"/>
                    </a:cubicBezTo>
                    <a:lnTo>
                      <a:pt x="4610" y="6626"/>
                    </a:lnTo>
                    <a:lnTo>
                      <a:pt x="4559" y="6599"/>
                    </a:lnTo>
                    <a:lnTo>
                      <a:pt x="4504" y="6562"/>
                    </a:lnTo>
                    <a:cubicBezTo>
                      <a:pt x="4499" y="6558"/>
                      <a:pt x="4495" y="6554"/>
                      <a:pt x="4491" y="6550"/>
                    </a:cubicBezTo>
                    <a:lnTo>
                      <a:pt x="4453" y="6507"/>
                    </a:lnTo>
                    <a:cubicBezTo>
                      <a:pt x="4449" y="6502"/>
                      <a:pt x="4446" y="6498"/>
                      <a:pt x="4443" y="6493"/>
                    </a:cubicBezTo>
                    <a:lnTo>
                      <a:pt x="4416" y="6443"/>
                    </a:lnTo>
                    <a:lnTo>
                      <a:pt x="4388" y="6377"/>
                    </a:lnTo>
                    <a:lnTo>
                      <a:pt x="4357" y="6285"/>
                    </a:lnTo>
                    <a:lnTo>
                      <a:pt x="4499" y="6239"/>
                    </a:lnTo>
                    <a:lnTo>
                      <a:pt x="4525" y="6319"/>
                    </a:lnTo>
                    <a:lnTo>
                      <a:pt x="4547" y="6372"/>
                    </a:lnTo>
                    <a:lnTo>
                      <a:pt x="4574" y="6422"/>
                    </a:lnTo>
                    <a:lnTo>
                      <a:pt x="4564" y="6408"/>
                    </a:lnTo>
                    <a:lnTo>
                      <a:pt x="4602" y="6451"/>
                    </a:lnTo>
                    <a:lnTo>
                      <a:pt x="4589" y="6439"/>
                    </a:lnTo>
                    <a:lnTo>
                      <a:pt x="4630" y="6468"/>
                    </a:lnTo>
                    <a:lnTo>
                      <a:pt x="4683" y="6497"/>
                    </a:lnTo>
                    <a:lnTo>
                      <a:pt x="4735" y="6526"/>
                    </a:lnTo>
                    <a:lnTo>
                      <a:pt x="4723" y="6520"/>
                    </a:lnTo>
                    <a:lnTo>
                      <a:pt x="4830" y="6558"/>
                    </a:lnTo>
                    <a:lnTo>
                      <a:pt x="4866" y="6573"/>
                    </a:lnTo>
                    <a:lnTo>
                      <a:pt x="4809" y="6710"/>
                    </a:lnTo>
                    <a:close/>
                    <a:moveTo>
                      <a:pt x="4275" y="5833"/>
                    </a:moveTo>
                    <a:lnTo>
                      <a:pt x="4272" y="5808"/>
                    </a:lnTo>
                    <a:lnTo>
                      <a:pt x="4257" y="5696"/>
                    </a:lnTo>
                    <a:lnTo>
                      <a:pt x="4256" y="5692"/>
                    </a:lnTo>
                    <a:lnTo>
                      <a:pt x="4401" y="5663"/>
                    </a:lnTo>
                    <a:lnTo>
                      <a:pt x="4404" y="5677"/>
                    </a:lnTo>
                    <a:lnTo>
                      <a:pt x="4419" y="5791"/>
                    </a:lnTo>
                    <a:lnTo>
                      <a:pt x="4422" y="5816"/>
                    </a:lnTo>
                    <a:lnTo>
                      <a:pt x="4275" y="5833"/>
                    </a:lnTo>
                    <a:close/>
                    <a:moveTo>
                      <a:pt x="4113" y="5301"/>
                    </a:moveTo>
                    <a:lnTo>
                      <a:pt x="4050" y="5201"/>
                    </a:lnTo>
                    <a:cubicBezTo>
                      <a:pt x="4046" y="5196"/>
                      <a:pt x="4044" y="5190"/>
                      <a:pt x="4042" y="5184"/>
                    </a:cubicBezTo>
                    <a:lnTo>
                      <a:pt x="3965" y="4938"/>
                    </a:lnTo>
                    <a:lnTo>
                      <a:pt x="3896" y="4732"/>
                    </a:lnTo>
                    <a:lnTo>
                      <a:pt x="4038" y="4685"/>
                    </a:lnTo>
                    <a:lnTo>
                      <a:pt x="4106" y="4893"/>
                    </a:lnTo>
                    <a:lnTo>
                      <a:pt x="4183" y="5139"/>
                    </a:lnTo>
                    <a:lnTo>
                      <a:pt x="4175" y="5122"/>
                    </a:lnTo>
                    <a:lnTo>
                      <a:pt x="4239" y="5222"/>
                    </a:lnTo>
                    <a:lnTo>
                      <a:pt x="4113" y="5301"/>
                    </a:lnTo>
                    <a:close/>
                    <a:moveTo>
                      <a:pt x="3755" y="4309"/>
                    </a:moveTo>
                    <a:lnTo>
                      <a:pt x="3720" y="4203"/>
                    </a:lnTo>
                    <a:lnTo>
                      <a:pt x="3711" y="4183"/>
                    </a:lnTo>
                    <a:lnTo>
                      <a:pt x="3718" y="4195"/>
                    </a:lnTo>
                    <a:lnTo>
                      <a:pt x="3713" y="4189"/>
                    </a:lnTo>
                    <a:lnTo>
                      <a:pt x="3835" y="4104"/>
                    </a:lnTo>
                    <a:lnTo>
                      <a:pt x="3839" y="4110"/>
                    </a:lnTo>
                    <a:cubicBezTo>
                      <a:pt x="3842" y="4114"/>
                      <a:pt x="3844" y="4118"/>
                      <a:pt x="3846" y="4122"/>
                    </a:cubicBezTo>
                    <a:lnTo>
                      <a:pt x="3861" y="4156"/>
                    </a:lnTo>
                    <a:lnTo>
                      <a:pt x="3896" y="4262"/>
                    </a:lnTo>
                    <a:lnTo>
                      <a:pt x="3755" y="4309"/>
                    </a:lnTo>
                    <a:close/>
                    <a:moveTo>
                      <a:pt x="3329" y="3936"/>
                    </a:moveTo>
                    <a:lnTo>
                      <a:pt x="3317" y="3888"/>
                    </a:lnTo>
                    <a:lnTo>
                      <a:pt x="3308" y="3826"/>
                    </a:lnTo>
                    <a:lnTo>
                      <a:pt x="3296" y="3784"/>
                    </a:lnTo>
                    <a:lnTo>
                      <a:pt x="3304" y="3804"/>
                    </a:lnTo>
                    <a:lnTo>
                      <a:pt x="3291" y="3783"/>
                    </a:lnTo>
                    <a:lnTo>
                      <a:pt x="3302" y="3796"/>
                    </a:lnTo>
                    <a:lnTo>
                      <a:pt x="3284" y="3778"/>
                    </a:lnTo>
                    <a:lnTo>
                      <a:pt x="3298" y="3789"/>
                    </a:lnTo>
                    <a:lnTo>
                      <a:pt x="3248" y="3759"/>
                    </a:lnTo>
                    <a:lnTo>
                      <a:pt x="3197" y="3738"/>
                    </a:lnTo>
                    <a:lnTo>
                      <a:pt x="3073" y="3699"/>
                    </a:lnTo>
                    <a:lnTo>
                      <a:pt x="3017" y="3686"/>
                    </a:lnTo>
                    <a:lnTo>
                      <a:pt x="2970" y="3675"/>
                    </a:lnTo>
                    <a:lnTo>
                      <a:pt x="2958" y="3672"/>
                    </a:lnTo>
                    <a:lnTo>
                      <a:pt x="2988" y="3527"/>
                    </a:lnTo>
                    <a:lnTo>
                      <a:pt x="3003" y="3530"/>
                    </a:lnTo>
                    <a:lnTo>
                      <a:pt x="3053" y="3541"/>
                    </a:lnTo>
                    <a:lnTo>
                      <a:pt x="3118" y="3558"/>
                    </a:lnTo>
                    <a:lnTo>
                      <a:pt x="3256" y="3601"/>
                    </a:lnTo>
                    <a:lnTo>
                      <a:pt x="3325" y="3632"/>
                    </a:lnTo>
                    <a:lnTo>
                      <a:pt x="3375" y="3662"/>
                    </a:lnTo>
                    <a:cubicBezTo>
                      <a:pt x="3380" y="3665"/>
                      <a:pt x="3385" y="3669"/>
                      <a:pt x="3389" y="3673"/>
                    </a:cubicBezTo>
                    <a:lnTo>
                      <a:pt x="3407" y="3691"/>
                    </a:lnTo>
                    <a:cubicBezTo>
                      <a:pt x="3411" y="3695"/>
                      <a:pt x="3415" y="3699"/>
                      <a:pt x="3418" y="3704"/>
                    </a:cubicBezTo>
                    <a:lnTo>
                      <a:pt x="3431" y="3725"/>
                    </a:lnTo>
                    <a:cubicBezTo>
                      <a:pt x="3434" y="3731"/>
                      <a:pt x="3437" y="3738"/>
                      <a:pt x="3439" y="3745"/>
                    </a:cubicBezTo>
                    <a:lnTo>
                      <a:pt x="3455" y="3805"/>
                    </a:lnTo>
                    <a:lnTo>
                      <a:pt x="3462" y="3853"/>
                    </a:lnTo>
                    <a:lnTo>
                      <a:pt x="3473" y="3900"/>
                    </a:lnTo>
                    <a:lnTo>
                      <a:pt x="3329" y="3936"/>
                    </a:lnTo>
                    <a:close/>
                    <a:moveTo>
                      <a:pt x="2590" y="3429"/>
                    </a:moveTo>
                    <a:lnTo>
                      <a:pt x="2558" y="3422"/>
                    </a:lnTo>
                    <a:lnTo>
                      <a:pt x="2517" y="3416"/>
                    </a:lnTo>
                    <a:lnTo>
                      <a:pt x="2527" y="3417"/>
                    </a:lnTo>
                    <a:lnTo>
                      <a:pt x="2461" y="3417"/>
                    </a:lnTo>
                    <a:lnTo>
                      <a:pt x="2461" y="3268"/>
                    </a:lnTo>
                    <a:lnTo>
                      <a:pt x="2527" y="3268"/>
                    </a:lnTo>
                    <a:cubicBezTo>
                      <a:pt x="2531" y="3268"/>
                      <a:pt x="2535" y="3268"/>
                      <a:pt x="2538" y="3269"/>
                    </a:cubicBezTo>
                    <a:lnTo>
                      <a:pt x="2594" y="3277"/>
                    </a:lnTo>
                    <a:lnTo>
                      <a:pt x="2626" y="3285"/>
                    </a:lnTo>
                    <a:lnTo>
                      <a:pt x="2590" y="3429"/>
                    </a:lnTo>
                    <a:close/>
                    <a:moveTo>
                      <a:pt x="2026" y="3463"/>
                    </a:moveTo>
                    <a:lnTo>
                      <a:pt x="1974" y="3468"/>
                    </a:lnTo>
                    <a:lnTo>
                      <a:pt x="2012" y="3453"/>
                    </a:lnTo>
                    <a:lnTo>
                      <a:pt x="1915" y="3528"/>
                    </a:lnTo>
                    <a:lnTo>
                      <a:pt x="1839" y="3604"/>
                    </a:lnTo>
                    <a:lnTo>
                      <a:pt x="1769" y="3685"/>
                    </a:lnTo>
                    <a:lnTo>
                      <a:pt x="1702" y="3770"/>
                    </a:lnTo>
                    <a:lnTo>
                      <a:pt x="1652" y="3833"/>
                    </a:lnTo>
                    <a:lnTo>
                      <a:pt x="1536" y="3739"/>
                    </a:lnTo>
                    <a:lnTo>
                      <a:pt x="1585" y="3679"/>
                    </a:lnTo>
                    <a:lnTo>
                      <a:pt x="1656" y="3588"/>
                    </a:lnTo>
                    <a:lnTo>
                      <a:pt x="1734" y="3499"/>
                    </a:lnTo>
                    <a:lnTo>
                      <a:pt x="1824" y="3411"/>
                    </a:lnTo>
                    <a:lnTo>
                      <a:pt x="1921" y="3336"/>
                    </a:lnTo>
                    <a:cubicBezTo>
                      <a:pt x="1932" y="3327"/>
                      <a:pt x="1945" y="3322"/>
                      <a:pt x="1959" y="3321"/>
                    </a:cubicBezTo>
                    <a:lnTo>
                      <a:pt x="2010" y="3315"/>
                    </a:lnTo>
                    <a:lnTo>
                      <a:pt x="2026" y="3463"/>
                    </a:lnTo>
                    <a:close/>
                    <a:moveTo>
                      <a:pt x="1246" y="4115"/>
                    </a:moveTo>
                    <a:lnTo>
                      <a:pt x="1193" y="4109"/>
                    </a:lnTo>
                    <a:lnTo>
                      <a:pt x="1101" y="4105"/>
                    </a:lnTo>
                    <a:lnTo>
                      <a:pt x="1109" y="3956"/>
                    </a:lnTo>
                    <a:lnTo>
                      <a:pt x="1208" y="3962"/>
                    </a:lnTo>
                    <a:lnTo>
                      <a:pt x="1261" y="3967"/>
                    </a:lnTo>
                    <a:lnTo>
                      <a:pt x="1246" y="4115"/>
                    </a:lnTo>
                    <a:close/>
                    <a:moveTo>
                      <a:pt x="748" y="3852"/>
                    </a:moveTo>
                    <a:lnTo>
                      <a:pt x="738" y="3841"/>
                    </a:lnTo>
                    <a:lnTo>
                      <a:pt x="755" y="3855"/>
                    </a:lnTo>
                    <a:lnTo>
                      <a:pt x="705" y="3825"/>
                    </a:lnTo>
                    <a:lnTo>
                      <a:pt x="655" y="3803"/>
                    </a:lnTo>
                    <a:lnTo>
                      <a:pt x="534" y="3765"/>
                    </a:lnTo>
                    <a:lnTo>
                      <a:pt x="479" y="3751"/>
                    </a:lnTo>
                    <a:lnTo>
                      <a:pt x="433" y="3741"/>
                    </a:lnTo>
                    <a:lnTo>
                      <a:pt x="402" y="3734"/>
                    </a:lnTo>
                    <a:lnTo>
                      <a:pt x="400" y="3734"/>
                    </a:lnTo>
                    <a:cubicBezTo>
                      <a:pt x="395" y="3734"/>
                      <a:pt x="390" y="3733"/>
                      <a:pt x="385" y="3731"/>
                    </a:cubicBezTo>
                    <a:lnTo>
                      <a:pt x="382" y="3730"/>
                    </a:lnTo>
                    <a:cubicBezTo>
                      <a:pt x="359" y="3722"/>
                      <a:pt x="341" y="3704"/>
                      <a:pt x="334" y="3681"/>
                    </a:cubicBezTo>
                    <a:lnTo>
                      <a:pt x="306" y="3587"/>
                    </a:lnTo>
                    <a:lnTo>
                      <a:pt x="289" y="3514"/>
                    </a:lnTo>
                    <a:lnTo>
                      <a:pt x="434" y="3481"/>
                    </a:lnTo>
                    <a:lnTo>
                      <a:pt x="449" y="3544"/>
                    </a:lnTo>
                    <a:lnTo>
                      <a:pt x="477" y="3638"/>
                    </a:lnTo>
                    <a:lnTo>
                      <a:pt x="429" y="3589"/>
                    </a:lnTo>
                    <a:lnTo>
                      <a:pt x="432" y="3590"/>
                    </a:lnTo>
                    <a:lnTo>
                      <a:pt x="417" y="3587"/>
                    </a:lnTo>
                    <a:lnTo>
                      <a:pt x="433" y="3589"/>
                    </a:lnTo>
                    <a:lnTo>
                      <a:pt x="466" y="3596"/>
                    </a:lnTo>
                    <a:lnTo>
                      <a:pt x="516" y="3607"/>
                    </a:lnTo>
                    <a:lnTo>
                      <a:pt x="579" y="3624"/>
                    </a:lnTo>
                    <a:lnTo>
                      <a:pt x="714" y="3667"/>
                    </a:lnTo>
                    <a:lnTo>
                      <a:pt x="782" y="3698"/>
                    </a:lnTo>
                    <a:lnTo>
                      <a:pt x="832" y="3728"/>
                    </a:lnTo>
                    <a:cubicBezTo>
                      <a:pt x="838" y="3732"/>
                      <a:pt x="844" y="3736"/>
                      <a:pt x="849" y="3742"/>
                    </a:cubicBezTo>
                    <a:lnTo>
                      <a:pt x="858" y="3753"/>
                    </a:lnTo>
                    <a:lnTo>
                      <a:pt x="748" y="3852"/>
                    </a:lnTo>
                    <a:close/>
                    <a:moveTo>
                      <a:pt x="229" y="3063"/>
                    </a:moveTo>
                    <a:lnTo>
                      <a:pt x="215" y="2915"/>
                    </a:lnTo>
                    <a:lnTo>
                      <a:pt x="363" y="2901"/>
                    </a:lnTo>
                    <a:lnTo>
                      <a:pt x="376" y="3049"/>
                    </a:lnTo>
                    <a:lnTo>
                      <a:pt x="229" y="3063"/>
                    </a:lnTo>
                    <a:close/>
                    <a:moveTo>
                      <a:pt x="144" y="2490"/>
                    </a:moveTo>
                    <a:lnTo>
                      <a:pt x="128" y="2434"/>
                    </a:lnTo>
                    <a:lnTo>
                      <a:pt x="96" y="2354"/>
                    </a:lnTo>
                    <a:lnTo>
                      <a:pt x="59" y="2276"/>
                    </a:lnTo>
                    <a:lnTo>
                      <a:pt x="13" y="2204"/>
                    </a:lnTo>
                    <a:cubicBezTo>
                      <a:pt x="4" y="2190"/>
                      <a:pt x="0" y="2174"/>
                      <a:pt x="1" y="2158"/>
                    </a:cubicBezTo>
                    <a:lnTo>
                      <a:pt x="13" y="2026"/>
                    </a:lnTo>
                    <a:lnTo>
                      <a:pt x="19" y="1904"/>
                    </a:lnTo>
                    <a:lnTo>
                      <a:pt x="167" y="1911"/>
                    </a:lnTo>
                    <a:lnTo>
                      <a:pt x="161" y="2039"/>
                    </a:lnTo>
                    <a:lnTo>
                      <a:pt x="149" y="2171"/>
                    </a:lnTo>
                    <a:lnTo>
                      <a:pt x="138" y="2125"/>
                    </a:lnTo>
                    <a:lnTo>
                      <a:pt x="192" y="2211"/>
                    </a:lnTo>
                    <a:lnTo>
                      <a:pt x="235" y="2299"/>
                    </a:lnTo>
                    <a:lnTo>
                      <a:pt x="271" y="2393"/>
                    </a:lnTo>
                    <a:lnTo>
                      <a:pt x="287" y="2448"/>
                    </a:lnTo>
                    <a:lnTo>
                      <a:pt x="144" y="2490"/>
                    </a:lnTo>
                    <a:close/>
                    <a:moveTo>
                      <a:pt x="258" y="1484"/>
                    </a:moveTo>
                    <a:lnTo>
                      <a:pt x="269" y="1480"/>
                    </a:lnTo>
                    <a:lnTo>
                      <a:pt x="255" y="1487"/>
                    </a:lnTo>
                    <a:lnTo>
                      <a:pt x="280" y="1471"/>
                    </a:lnTo>
                    <a:lnTo>
                      <a:pt x="265" y="1484"/>
                    </a:lnTo>
                    <a:lnTo>
                      <a:pt x="284" y="1463"/>
                    </a:lnTo>
                    <a:lnTo>
                      <a:pt x="274" y="1478"/>
                    </a:lnTo>
                    <a:lnTo>
                      <a:pt x="311" y="1408"/>
                    </a:lnTo>
                    <a:lnTo>
                      <a:pt x="442" y="1478"/>
                    </a:lnTo>
                    <a:lnTo>
                      <a:pt x="405" y="1547"/>
                    </a:lnTo>
                    <a:cubicBezTo>
                      <a:pt x="402" y="1553"/>
                      <a:pt x="399" y="1558"/>
                      <a:pt x="395" y="1562"/>
                    </a:cubicBezTo>
                    <a:lnTo>
                      <a:pt x="376" y="1583"/>
                    </a:lnTo>
                    <a:cubicBezTo>
                      <a:pt x="371" y="1588"/>
                      <a:pt x="366" y="1592"/>
                      <a:pt x="361" y="1596"/>
                    </a:cubicBezTo>
                    <a:lnTo>
                      <a:pt x="336" y="1612"/>
                    </a:lnTo>
                    <a:cubicBezTo>
                      <a:pt x="331" y="1615"/>
                      <a:pt x="327" y="1617"/>
                      <a:pt x="322" y="1619"/>
                    </a:cubicBezTo>
                    <a:lnTo>
                      <a:pt x="311" y="1623"/>
                    </a:lnTo>
                    <a:lnTo>
                      <a:pt x="258" y="1484"/>
                    </a:lnTo>
                    <a:close/>
                    <a:moveTo>
                      <a:pt x="547" y="1077"/>
                    </a:moveTo>
                    <a:lnTo>
                      <a:pt x="569" y="1075"/>
                    </a:lnTo>
                    <a:lnTo>
                      <a:pt x="613" y="1070"/>
                    </a:lnTo>
                    <a:lnTo>
                      <a:pt x="660" y="1062"/>
                    </a:lnTo>
                    <a:lnTo>
                      <a:pt x="719" y="1054"/>
                    </a:lnTo>
                    <a:lnTo>
                      <a:pt x="781" y="1043"/>
                    </a:lnTo>
                    <a:lnTo>
                      <a:pt x="755" y="1053"/>
                    </a:lnTo>
                    <a:lnTo>
                      <a:pt x="901" y="966"/>
                    </a:lnTo>
                    <a:lnTo>
                      <a:pt x="1035" y="894"/>
                    </a:lnTo>
                    <a:lnTo>
                      <a:pt x="1071" y="877"/>
                    </a:lnTo>
                    <a:lnTo>
                      <a:pt x="1133" y="1012"/>
                    </a:lnTo>
                    <a:lnTo>
                      <a:pt x="1105" y="1025"/>
                    </a:lnTo>
                    <a:lnTo>
                      <a:pt x="978" y="1093"/>
                    </a:lnTo>
                    <a:lnTo>
                      <a:pt x="832" y="1180"/>
                    </a:lnTo>
                    <a:cubicBezTo>
                      <a:pt x="824" y="1185"/>
                      <a:pt x="815" y="1188"/>
                      <a:pt x="806" y="1190"/>
                    </a:cubicBezTo>
                    <a:lnTo>
                      <a:pt x="740" y="1201"/>
                    </a:lnTo>
                    <a:lnTo>
                      <a:pt x="683" y="1209"/>
                    </a:lnTo>
                    <a:lnTo>
                      <a:pt x="630" y="1217"/>
                    </a:lnTo>
                    <a:lnTo>
                      <a:pt x="586" y="1222"/>
                    </a:lnTo>
                    <a:lnTo>
                      <a:pt x="563" y="1225"/>
                    </a:lnTo>
                    <a:lnTo>
                      <a:pt x="547" y="1077"/>
                    </a:lnTo>
                    <a:close/>
                    <a:moveTo>
                      <a:pt x="1506" y="728"/>
                    </a:moveTo>
                    <a:lnTo>
                      <a:pt x="1559" y="715"/>
                    </a:lnTo>
                    <a:lnTo>
                      <a:pt x="1654" y="697"/>
                    </a:lnTo>
                    <a:lnTo>
                      <a:pt x="1682" y="843"/>
                    </a:lnTo>
                    <a:lnTo>
                      <a:pt x="1594" y="860"/>
                    </a:lnTo>
                    <a:lnTo>
                      <a:pt x="1540" y="872"/>
                    </a:lnTo>
                    <a:lnTo>
                      <a:pt x="1506" y="728"/>
                    </a:lnTo>
                    <a:close/>
                    <a:moveTo>
                      <a:pt x="1855" y="507"/>
                    </a:moveTo>
                    <a:lnTo>
                      <a:pt x="1862" y="467"/>
                    </a:lnTo>
                    <a:lnTo>
                      <a:pt x="1877" y="420"/>
                    </a:lnTo>
                    <a:cubicBezTo>
                      <a:pt x="1878" y="416"/>
                      <a:pt x="1880" y="412"/>
                      <a:pt x="1882" y="408"/>
                    </a:cubicBezTo>
                    <a:lnTo>
                      <a:pt x="1901" y="372"/>
                    </a:lnTo>
                    <a:cubicBezTo>
                      <a:pt x="1903" y="368"/>
                      <a:pt x="1905" y="364"/>
                      <a:pt x="1908" y="360"/>
                    </a:cubicBezTo>
                    <a:lnTo>
                      <a:pt x="1950" y="307"/>
                    </a:lnTo>
                    <a:cubicBezTo>
                      <a:pt x="1953" y="303"/>
                      <a:pt x="1957" y="300"/>
                      <a:pt x="1960" y="297"/>
                    </a:cubicBezTo>
                    <a:lnTo>
                      <a:pt x="1999" y="264"/>
                    </a:lnTo>
                    <a:cubicBezTo>
                      <a:pt x="2005" y="259"/>
                      <a:pt x="2011" y="255"/>
                      <a:pt x="2017" y="253"/>
                    </a:cubicBezTo>
                    <a:lnTo>
                      <a:pt x="2053" y="237"/>
                    </a:lnTo>
                    <a:cubicBezTo>
                      <a:pt x="2063" y="232"/>
                      <a:pt x="2073" y="230"/>
                      <a:pt x="2083" y="230"/>
                    </a:cubicBezTo>
                    <a:lnTo>
                      <a:pt x="2116" y="230"/>
                    </a:lnTo>
                    <a:cubicBezTo>
                      <a:pt x="2126" y="230"/>
                      <a:pt x="2136" y="232"/>
                      <a:pt x="2145" y="236"/>
                    </a:cubicBezTo>
                    <a:lnTo>
                      <a:pt x="2176" y="249"/>
                    </a:lnTo>
                    <a:cubicBezTo>
                      <a:pt x="2184" y="252"/>
                      <a:pt x="2191" y="257"/>
                      <a:pt x="2197" y="262"/>
                    </a:cubicBezTo>
                    <a:lnTo>
                      <a:pt x="2225" y="287"/>
                    </a:lnTo>
                    <a:cubicBezTo>
                      <a:pt x="2228" y="290"/>
                      <a:pt x="2231" y="293"/>
                      <a:pt x="2234" y="296"/>
                    </a:cubicBezTo>
                    <a:lnTo>
                      <a:pt x="2260" y="329"/>
                    </a:lnTo>
                    <a:lnTo>
                      <a:pt x="2289" y="377"/>
                    </a:lnTo>
                    <a:lnTo>
                      <a:pt x="2335" y="478"/>
                    </a:lnTo>
                    <a:lnTo>
                      <a:pt x="2344" y="502"/>
                    </a:lnTo>
                    <a:lnTo>
                      <a:pt x="2205" y="553"/>
                    </a:lnTo>
                    <a:lnTo>
                      <a:pt x="2200" y="539"/>
                    </a:lnTo>
                    <a:lnTo>
                      <a:pt x="2162" y="454"/>
                    </a:lnTo>
                    <a:lnTo>
                      <a:pt x="2143" y="421"/>
                    </a:lnTo>
                    <a:lnTo>
                      <a:pt x="2117" y="388"/>
                    </a:lnTo>
                    <a:lnTo>
                      <a:pt x="2126" y="398"/>
                    </a:lnTo>
                    <a:lnTo>
                      <a:pt x="2098" y="373"/>
                    </a:lnTo>
                    <a:lnTo>
                      <a:pt x="2119" y="386"/>
                    </a:lnTo>
                    <a:lnTo>
                      <a:pt x="2088" y="373"/>
                    </a:lnTo>
                    <a:lnTo>
                      <a:pt x="2116" y="379"/>
                    </a:lnTo>
                    <a:lnTo>
                      <a:pt x="2083" y="379"/>
                    </a:lnTo>
                    <a:lnTo>
                      <a:pt x="2114" y="372"/>
                    </a:lnTo>
                    <a:lnTo>
                      <a:pt x="2078" y="388"/>
                    </a:lnTo>
                    <a:lnTo>
                      <a:pt x="2095" y="377"/>
                    </a:lnTo>
                    <a:lnTo>
                      <a:pt x="2056" y="410"/>
                    </a:lnTo>
                    <a:lnTo>
                      <a:pt x="2067" y="400"/>
                    </a:lnTo>
                    <a:lnTo>
                      <a:pt x="2025" y="453"/>
                    </a:lnTo>
                    <a:lnTo>
                      <a:pt x="2032" y="441"/>
                    </a:lnTo>
                    <a:lnTo>
                      <a:pt x="2013" y="477"/>
                    </a:lnTo>
                    <a:lnTo>
                      <a:pt x="2018" y="465"/>
                    </a:lnTo>
                    <a:lnTo>
                      <a:pt x="2009" y="494"/>
                    </a:lnTo>
                    <a:lnTo>
                      <a:pt x="2001" y="534"/>
                    </a:lnTo>
                    <a:lnTo>
                      <a:pt x="1855" y="507"/>
                    </a:lnTo>
                    <a:close/>
                    <a:moveTo>
                      <a:pt x="2571" y="791"/>
                    </a:moveTo>
                    <a:lnTo>
                      <a:pt x="2602" y="805"/>
                    </a:lnTo>
                    <a:lnTo>
                      <a:pt x="2681" y="830"/>
                    </a:lnTo>
                    <a:lnTo>
                      <a:pt x="2699" y="834"/>
                    </a:lnTo>
                    <a:lnTo>
                      <a:pt x="2663" y="978"/>
                    </a:lnTo>
                    <a:lnTo>
                      <a:pt x="2636" y="971"/>
                    </a:lnTo>
                    <a:lnTo>
                      <a:pt x="2541" y="940"/>
                    </a:lnTo>
                    <a:lnTo>
                      <a:pt x="2510" y="926"/>
                    </a:lnTo>
                    <a:lnTo>
                      <a:pt x="2571" y="791"/>
                    </a:lnTo>
                    <a:close/>
                    <a:moveTo>
                      <a:pt x="2996" y="861"/>
                    </a:moveTo>
                    <a:lnTo>
                      <a:pt x="3002" y="851"/>
                    </a:lnTo>
                    <a:lnTo>
                      <a:pt x="3037" y="796"/>
                    </a:lnTo>
                    <a:cubicBezTo>
                      <a:pt x="3039" y="792"/>
                      <a:pt x="3042" y="789"/>
                      <a:pt x="3045" y="786"/>
                    </a:cubicBezTo>
                    <a:lnTo>
                      <a:pt x="3084" y="744"/>
                    </a:lnTo>
                    <a:lnTo>
                      <a:pt x="3141" y="696"/>
                    </a:lnTo>
                    <a:lnTo>
                      <a:pt x="3204" y="648"/>
                    </a:lnTo>
                    <a:lnTo>
                      <a:pt x="3335" y="561"/>
                    </a:lnTo>
                    <a:lnTo>
                      <a:pt x="3395" y="523"/>
                    </a:lnTo>
                    <a:lnTo>
                      <a:pt x="3444" y="493"/>
                    </a:lnTo>
                    <a:lnTo>
                      <a:pt x="3477" y="474"/>
                    </a:lnTo>
                    <a:lnTo>
                      <a:pt x="3486" y="468"/>
                    </a:lnTo>
                    <a:lnTo>
                      <a:pt x="3558" y="598"/>
                    </a:lnTo>
                    <a:lnTo>
                      <a:pt x="3552" y="601"/>
                    </a:lnTo>
                    <a:lnTo>
                      <a:pt x="3521" y="620"/>
                    </a:lnTo>
                    <a:lnTo>
                      <a:pt x="3474" y="648"/>
                    </a:lnTo>
                    <a:lnTo>
                      <a:pt x="3418" y="684"/>
                    </a:lnTo>
                    <a:lnTo>
                      <a:pt x="3293" y="767"/>
                    </a:lnTo>
                    <a:lnTo>
                      <a:pt x="3236" y="809"/>
                    </a:lnTo>
                    <a:lnTo>
                      <a:pt x="3193" y="845"/>
                    </a:lnTo>
                    <a:lnTo>
                      <a:pt x="3154" y="887"/>
                    </a:lnTo>
                    <a:lnTo>
                      <a:pt x="3162" y="877"/>
                    </a:lnTo>
                    <a:lnTo>
                      <a:pt x="3131" y="924"/>
                    </a:lnTo>
                    <a:lnTo>
                      <a:pt x="3125" y="934"/>
                    </a:lnTo>
                    <a:lnTo>
                      <a:pt x="2996" y="861"/>
                    </a:lnTo>
                    <a:close/>
                    <a:moveTo>
                      <a:pt x="3973" y="550"/>
                    </a:moveTo>
                    <a:lnTo>
                      <a:pt x="4030" y="563"/>
                    </a:lnTo>
                    <a:lnTo>
                      <a:pt x="4117" y="581"/>
                    </a:lnTo>
                    <a:lnTo>
                      <a:pt x="4087" y="726"/>
                    </a:lnTo>
                    <a:lnTo>
                      <a:pt x="3999" y="708"/>
                    </a:lnTo>
                    <a:lnTo>
                      <a:pt x="3941" y="695"/>
                    </a:lnTo>
                    <a:lnTo>
                      <a:pt x="3973" y="550"/>
                    </a:lnTo>
                    <a:close/>
                    <a:moveTo>
                      <a:pt x="4576" y="683"/>
                    </a:moveTo>
                    <a:lnTo>
                      <a:pt x="4647" y="727"/>
                    </a:lnTo>
                    <a:lnTo>
                      <a:pt x="4742" y="776"/>
                    </a:lnTo>
                    <a:lnTo>
                      <a:pt x="4839" y="817"/>
                    </a:lnTo>
                    <a:lnTo>
                      <a:pt x="4940" y="854"/>
                    </a:lnTo>
                    <a:lnTo>
                      <a:pt x="5104" y="903"/>
                    </a:lnTo>
                    <a:lnTo>
                      <a:pt x="5061" y="1045"/>
                    </a:lnTo>
                    <a:lnTo>
                      <a:pt x="4889" y="993"/>
                    </a:lnTo>
                    <a:lnTo>
                      <a:pt x="4782" y="954"/>
                    </a:lnTo>
                    <a:lnTo>
                      <a:pt x="4674" y="909"/>
                    </a:lnTo>
                    <a:lnTo>
                      <a:pt x="4568" y="853"/>
                    </a:lnTo>
                    <a:lnTo>
                      <a:pt x="4497" y="809"/>
                    </a:lnTo>
                    <a:lnTo>
                      <a:pt x="4576" y="683"/>
                    </a:lnTo>
                    <a:close/>
                    <a:moveTo>
                      <a:pt x="5510" y="957"/>
                    </a:moveTo>
                    <a:lnTo>
                      <a:pt x="5561" y="952"/>
                    </a:lnTo>
                    <a:lnTo>
                      <a:pt x="5614" y="950"/>
                    </a:lnTo>
                    <a:lnTo>
                      <a:pt x="5655" y="948"/>
                    </a:lnTo>
                    <a:lnTo>
                      <a:pt x="5660" y="948"/>
                    </a:lnTo>
                    <a:lnTo>
                      <a:pt x="5669" y="1096"/>
                    </a:lnTo>
                    <a:lnTo>
                      <a:pt x="5662" y="1097"/>
                    </a:lnTo>
                    <a:lnTo>
                      <a:pt x="5620" y="1099"/>
                    </a:lnTo>
                    <a:lnTo>
                      <a:pt x="5574" y="1101"/>
                    </a:lnTo>
                    <a:lnTo>
                      <a:pt x="5522" y="1105"/>
                    </a:lnTo>
                    <a:lnTo>
                      <a:pt x="5510" y="957"/>
                    </a:lnTo>
                    <a:close/>
                  </a:path>
                </a:pathLst>
              </a:custGeom>
              <a:solidFill>
                <a:srgbClr val="CC0000"/>
              </a:solidFill>
              <a:ln w="3175">
                <a:solidFill>
                  <a:srgbClr val="CC0000"/>
                </a:solidFill>
                <a:beve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2686" name="Group 52"/>
            <p:cNvGrpSpPr/>
            <p:nvPr/>
          </p:nvGrpSpPr>
          <p:grpSpPr bwMode="auto">
            <a:xfrm>
              <a:off x="3865" y="3092"/>
              <a:ext cx="775" cy="600"/>
              <a:chOff x="3865" y="3092"/>
              <a:chExt cx="775" cy="600"/>
            </a:xfrm>
          </p:grpSpPr>
          <p:sp>
            <p:nvSpPr>
              <p:cNvPr id="112687" name="Freeform 50"/>
              <p:cNvSpPr/>
              <p:nvPr/>
            </p:nvSpPr>
            <p:spPr bwMode="auto">
              <a:xfrm>
                <a:off x="3867" y="3096"/>
                <a:ext cx="765" cy="596"/>
              </a:xfrm>
              <a:custGeom>
                <a:avLst/>
                <a:gdLst>
                  <a:gd name="T0" fmla="*/ 39 w 3298"/>
                  <a:gd name="T1" fmla="*/ 0 h 2567"/>
                  <a:gd name="T2" fmla="*/ 1 w 3298"/>
                  <a:gd name="T3" fmla="*/ 68 h 2567"/>
                  <a:gd name="T4" fmla="*/ 9 w 3298"/>
                  <a:gd name="T5" fmla="*/ 106 h 2567"/>
                  <a:gd name="T6" fmla="*/ 32 w 3298"/>
                  <a:gd name="T7" fmla="*/ 113 h 2567"/>
                  <a:gd name="T8" fmla="*/ 47 w 3298"/>
                  <a:gd name="T9" fmla="*/ 136 h 2567"/>
                  <a:gd name="T10" fmla="*/ 39 w 3298"/>
                  <a:gd name="T11" fmla="*/ 227 h 2567"/>
                  <a:gd name="T12" fmla="*/ 16 w 3298"/>
                  <a:gd name="T13" fmla="*/ 235 h 2567"/>
                  <a:gd name="T14" fmla="*/ 9 w 3298"/>
                  <a:gd name="T15" fmla="*/ 257 h 2567"/>
                  <a:gd name="T16" fmla="*/ 16 w 3298"/>
                  <a:gd name="T17" fmla="*/ 317 h 2567"/>
                  <a:gd name="T18" fmla="*/ 39 w 3298"/>
                  <a:gd name="T19" fmla="*/ 332 h 2567"/>
                  <a:gd name="T20" fmla="*/ 55 w 3298"/>
                  <a:gd name="T21" fmla="*/ 378 h 2567"/>
                  <a:gd name="T22" fmla="*/ 62 w 3298"/>
                  <a:gd name="T23" fmla="*/ 423 h 2567"/>
                  <a:gd name="T24" fmla="*/ 92 w 3298"/>
                  <a:gd name="T25" fmla="*/ 431 h 2567"/>
                  <a:gd name="T26" fmla="*/ 77 w 3298"/>
                  <a:gd name="T27" fmla="*/ 461 h 2567"/>
                  <a:gd name="T28" fmla="*/ 84 w 3298"/>
                  <a:gd name="T29" fmla="*/ 521 h 2567"/>
                  <a:gd name="T30" fmla="*/ 183 w 3298"/>
                  <a:gd name="T31" fmla="*/ 515 h 2567"/>
                  <a:gd name="T32" fmla="*/ 228 w 3298"/>
                  <a:gd name="T33" fmla="*/ 492 h 2567"/>
                  <a:gd name="T34" fmla="*/ 303 w 3298"/>
                  <a:gd name="T35" fmla="*/ 476 h 2567"/>
                  <a:gd name="T36" fmla="*/ 348 w 3298"/>
                  <a:gd name="T37" fmla="*/ 515 h 2567"/>
                  <a:gd name="T38" fmla="*/ 341 w 3298"/>
                  <a:gd name="T39" fmla="*/ 575 h 2567"/>
                  <a:gd name="T40" fmla="*/ 356 w 3298"/>
                  <a:gd name="T41" fmla="*/ 552 h 2567"/>
                  <a:gd name="T42" fmla="*/ 402 w 3298"/>
                  <a:gd name="T43" fmla="*/ 537 h 2567"/>
                  <a:gd name="T44" fmla="*/ 424 w 3298"/>
                  <a:gd name="T45" fmla="*/ 552 h 2567"/>
                  <a:gd name="T46" fmla="*/ 447 w 3298"/>
                  <a:gd name="T47" fmla="*/ 560 h 2567"/>
                  <a:gd name="T48" fmla="*/ 492 w 3298"/>
                  <a:gd name="T49" fmla="*/ 589 h 2567"/>
                  <a:gd name="T50" fmla="*/ 546 w 3298"/>
                  <a:gd name="T51" fmla="*/ 575 h 2567"/>
                  <a:gd name="T52" fmla="*/ 575 w 3298"/>
                  <a:gd name="T53" fmla="*/ 529 h 2567"/>
                  <a:gd name="T54" fmla="*/ 583 w 3298"/>
                  <a:gd name="T55" fmla="*/ 499 h 2567"/>
                  <a:gd name="T56" fmla="*/ 560 w 3298"/>
                  <a:gd name="T57" fmla="*/ 484 h 2567"/>
                  <a:gd name="T58" fmla="*/ 523 w 3298"/>
                  <a:gd name="T59" fmla="*/ 446 h 2567"/>
                  <a:gd name="T60" fmla="*/ 552 w 3298"/>
                  <a:gd name="T61" fmla="*/ 416 h 2567"/>
                  <a:gd name="T62" fmla="*/ 568 w 3298"/>
                  <a:gd name="T63" fmla="*/ 393 h 2567"/>
                  <a:gd name="T64" fmla="*/ 591 w 3298"/>
                  <a:gd name="T65" fmla="*/ 385 h 2567"/>
                  <a:gd name="T66" fmla="*/ 659 w 3298"/>
                  <a:gd name="T67" fmla="*/ 348 h 2567"/>
                  <a:gd name="T68" fmla="*/ 764 w 3298"/>
                  <a:gd name="T69" fmla="*/ 303 h 2567"/>
                  <a:gd name="T70" fmla="*/ 681 w 3298"/>
                  <a:gd name="T71" fmla="*/ 264 h 2567"/>
                  <a:gd name="T72" fmla="*/ 704 w 3298"/>
                  <a:gd name="T73" fmla="*/ 249 h 2567"/>
                  <a:gd name="T74" fmla="*/ 726 w 3298"/>
                  <a:gd name="T75" fmla="*/ 242 h 2567"/>
                  <a:gd name="T76" fmla="*/ 742 w 3298"/>
                  <a:gd name="T77" fmla="*/ 196 h 2567"/>
                  <a:gd name="T78" fmla="*/ 764 w 3298"/>
                  <a:gd name="T79" fmla="*/ 174 h 2567"/>
                  <a:gd name="T80" fmla="*/ 756 w 3298"/>
                  <a:gd name="T81" fmla="*/ 91 h 2567"/>
                  <a:gd name="T82" fmla="*/ 659 w 3298"/>
                  <a:gd name="T83" fmla="*/ 60 h 2567"/>
                  <a:gd name="T84" fmla="*/ 552 w 3298"/>
                  <a:gd name="T85" fmla="*/ 15 h 2567"/>
                  <a:gd name="T86" fmla="*/ 432 w 3298"/>
                  <a:gd name="T87" fmla="*/ 37 h 2567"/>
                  <a:gd name="T88" fmla="*/ 228 w 3298"/>
                  <a:gd name="T89" fmla="*/ 83 h 2567"/>
                  <a:gd name="T90" fmla="*/ 62 w 3298"/>
                  <a:gd name="T91" fmla="*/ 8 h 2567"/>
                  <a:gd name="T92" fmla="*/ 32 w 3298"/>
                  <a:gd name="T93" fmla="*/ 15 h 2567"/>
                  <a:gd name="T94" fmla="*/ 16 w 3298"/>
                  <a:gd name="T95" fmla="*/ 37 h 256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298"/>
                  <a:gd name="T145" fmla="*/ 0 h 2567"/>
                  <a:gd name="T146" fmla="*/ 3298 w 3298"/>
                  <a:gd name="T147" fmla="*/ 2567 h 256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298" h="2567">
                    <a:moveTo>
                      <a:pt x="169" y="0"/>
                    </a:moveTo>
                    <a:cubicBezTo>
                      <a:pt x="132" y="107"/>
                      <a:pt x="4" y="293"/>
                      <a:pt x="4" y="293"/>
                    </a:cubicBezTo>
                    <a:cubicBezTo>
                      <a:pt x="16" y="346"/>
                      <a:pt x="4" y="412"/>
                      <a:pt x="37" y="458"/>
                    </a:cubicBezTo>
                    <a:cubicBezTo>
                      <a:pt x="57" y="487"/>
                      <a:pt x="107" y="466"/>
                      <a:pt x="136" y="487"/>
                    </a:cubicBezTo>
                    <a:cubicBezTo>
                      <a:pt x="169" y="512"/>
                      <a:pt x="181" y="553"/>
                      <a:pt x="202" y="586"/>
                    </a:cubicBezTo>
                    <a:cubicBezTo>
                      <a:pt x="189" y="718"/>
                      <a:pt x="206" y="854"/>
                      <a:pt x="169" y="978"/>
                    </a:cubicBezTo>
                    <a:cubicBezTo>
                      <a:pt x="156" y="1011"/>
                      <a:pt x="95" y="986"/>
                      <a:pt x="70" y="1011"/>
                    </a:cubicBezTo>
                    <a:cubicBezTo>
                      <a:pt x="45" y="1036"/>
                      <a:pt x="49" y="1073"/>
                      <a:pt x="37" y="1106"/>
                    </a:cubicBezTo>
                    <a:cubicBezTo>
                      <a:pt x="49" y="1193"/>
                      <a:pt x="37" y="1283"/>
                      <a:pt x="70" y="1366"/>
                    </a:cubicBezTo>
                    <a:cubicBezTo>
                      <a:pt x="86" y="1403"/>
                      <a:pt x="148" y="1399"/>
                      <a:pt x="169" y="1432"/>
                    </a:cubicBezTo>
                    <a:cubicBezTo>
                      <a:pt x="206" y="1490"/>
                      <a:pt x="214" y="1564"/>
                      <a:pt x="235" y="1630"/>
                    </a:cubicBezTo>
                    <a:cubicBezTo>
                      <a:pt x="255" y="1692"/>
                      <a:pt x="231" y="1771"/>
                      <a:pt x="268" y="1824"/>
                    </a:cubicBezTo>
                    <a:cubicBezTo>
                      <a:pt x="293" y="1861"/>
                      <a:pt x="355" y="1845"/>
                      <a:pt x="396" y="1857"/>
                    </a:cubicBezTo>
                    <a:cubicBezTo>
                      <a:pt x="511" y="2188"/>
                      <a:pt x="388" y="1729"/>
                      <a:pt x="330" y="1985"/>
                    </a:cubicBezTo>
                    <a:cubicBezTo>
                      <a:pt x="309" y="2072"/>
                      <a:pt x="350" y="2159"/>
                      <a:pt x="363" y="2245"/>
                    </a:cubicBezTo>
                    <a:cubicBezTo>
                      <a:pt x="503" y="2237"/>
                      <a:pt x="648" y="2233"/>
                      <a:pt x="788" y="2216"/>
                    </a:cubicBezTo>
                    <a:cubicBezTo>
                      <a:pt x="887" y="2204"/>
                      <a:pt x="895" y="2163"/>
                      <a:pt x="982" y="2117"/>
                    </a:cubicBezTo>
                    <a:cubicBezTo>
                      <a:pt x="1073" y="2072"/>
                      <a:pt x="1225" y="2064"/>
                      <a:pt x="1308" y="2051"/>
                    </a:cubicBezTo>
                    <a:cubicBezTo>
                      <a:pt x="1481" y="1994"/>
                      <a:pt x="1452" y="2068"/>
                      <a:pt x="1502" y="2216"/>
                    </a:cubicBezTo>
                    <a:cubicBezTo>
                      <a:pt x="1490" y="2303"/>
                      <a:pt x="1452" y="2390"/>
                      <a:pt x="1469" y="2476"/>
                    </a:cubicBezTo>
                    <a:cubicBezTo>
                      <a:pt x="1477" y="2514"/>
                      <a:pt x="1502" y="2398"/>
                      <a:pt x="1535" y="2377"/>
                    </a:cubicBezTo>
                    <a:cubicBezTo>
                      <a:pt x="1593" y="2340"/>
                      <a:pt x="1733" y="2311"/>
                      <a:pt x="1733" y="2311"/>
                    </a:cubicBezTo>
                    <a:cubicBezTo>
                      <a:pt x="1766" y="2332"/>
                      <a:pt x="1795" y="2361"/>
                      <a:pt x="1828" y="2377"/>
                    </a:cubicBezTo>
                    <a:cubicBezTo>
                      <a:pt x="1861" y="2394"/>
                      <a:pt x="1898" y="2390"/>
                      <a:pt x="1927" y="2410"/>
                    </a:cubicBezTo>
                    <a:cubicBezTo>
                      <a:pt x="2162" y="2567"/>
                      <a:pt x="1902" y="2472"/>
                      <a:pt x="2121" y="2538"/>
                    </a:cubicBezTo>
                    <a:cubicBezTo>
                      <a:pt x="2129" y="2538"/>
                      <a:pt x="2332" y="2497"/>
                      <a:pt x="2352" y="2476"/>
                    </a:cubicBezTo>
                    <a:cubicBezTo>
                      <a:pt x="2406" y="2419"/>
                      <a:pt x="2480" y="2278"/>
                      <a:pt x="2480" y="2278"/>
                    </a:cubicBezTo>
                    <a:cubicBezTo>
                      <a:pt x="2493" y="2237"/>
                      <a:pt x="2526" y="2192"/>
                      <a:pt x="2513" y="2150"/>
                    </a:cubicBezTo>
                    <a:cubicBezTo>
                      <a:pt x="2501" y="2113"/>
                      <a:pt x="2443" y="2113"/>
                      <a:pt x="2414" y="2084"/>
                    </a:cubicBezTo>
                    <a:cubicBezTo>
                      <a:pt x="2212" y="1878"/>
                      <a:pt x="2505" y="2080"/>
                      <a:pt x="2253" y="1923"/>
                    </a:cubicBezTo>
                    <a:cubicBezTo>
                      <a:pt x="2328" y="1705"/>
                      <a:pt x="2224" y="1919"/>
                      <a:pt x="2381" y="1791"/>
                    </a:cubicBezTo>
                    <a:cubicBezTo>
                      <a:pt x="2410" y="1766"/>
                      <a:pt x="2414" y="1717"/>
                      <a:pt x="2447" y="1692"/>
                    </a:cubicBezTo>
                    <a:cubicBezTo>
                      <a:pt x="2476" y="1672"/>
                      <a:pt x="2513" y="1676"/>
                      <a:pt x="2546" y="1659"/>
                    </a:cubicBezTo>
                    <a:cubicBezTo>
                      <a:pt x="2654" y="1610"/>
                      <a:pt x="2724" y="1535"/>
                      <a:pt x="2839" y="1498"/>
                    </a:cubicBezTo>
                    <a:cubicBezTo>
                      <a:pt x="3004" y="1333"/>
                      <a:pt x="3033" y="1337"/>
                      <a:pt x="3293" y="1304"/>
                    </a:cubicBezTo>
                    <a:cubicBezTo>
                      <a:pt x="3198" y="1151"/>
                      <a:pt x="3120" y="1172"/>
                      <a:pt x="2938" y="1139"/>
                    </a:cubicBezTo>
                    <a:cubicBezTo>
                      <a:pt x="2971" y="1118"/>
                      <a:pt x="3000" y="1089"/>
                      <a:pt x="3033" y="1073"/>
                    </a:cubicBezTo>
                    <a:cubicBezTo>
                      <a:pt x="3062" y="1056"/>
                      <a:pt x="3112" y="1073"/>
                      <a:pt x="3132" y="1044"/>
                    </a:cubicBezTo>
                    <a:cubicBezTo>
                      <a:pt x="3174" y="986"/>
                      <a:pt x="3178" y="912"/>
                      <a:pt x="3198" y="846"/>
                    </a:cubicBezTo>
                    <a:cubicBezTo>
                      <a:pt x="3211" y="805"/>
                      <a:pt x="3260" y="784"/>
                      <a:pt x="3293" y="751"/>
                    </a:cubicBezTo>
                    <a:cubicBezTo>
                      <a:pt x="3281" y="631"/>
                      <a:pt x="3298" y="507"/>
                      <a:pt x="3260" y="392"/>
                    </a:cubicBezTo>
                    <a:cubicBezTo>
                      <a:pt x="3244" y="338"/>
                      <a:pt x="2848" y="260"/>
                      <a:pt x="2839" y="260"/>
                    </a:cubicBezTo>
                    <a:cubicBezTo>
                      <a:pt x="2621" y="115"/>
                      <a:pt x="2616" y="144"/>
                      <a:pt x="2381" y="66"/>
                    </a:cubicBezTo>
                    <a:cubicBezTo>
                      <a:pt x="2084" y="169"/>
                      <a:pt x="2253" y="128"/>
                      <a:pt x="1861" y="161"/>
                    </a:cubicBezTo>
                    <a:cubicBezTo>
                      <a:pt x="1564" y="264"/>
                      <a:pt x="1300" y="326"/>
                      <a:pt x="982" y="359"/>
                    </a:cubicBezTo>
                    <a:cubicBezTo>
                      <a:pt x="272" y="313"/>
                      <a:pt x="516" y="433"/>
                      <a:pt x="268" y="33"/>
                    </a:cubicBezTo>
                    <a:cubicBezTo>
                      <a:pt x="222" y="45"/>
                      <a:pt x="173" y="37"/>
                      <a:pt x="136" y="66"/>
                    </a:cubicBezTo>
                    <a:cubicBezTo>
                      <a:pt x="0" y="173"/>
                      <a:pt x="169" y="161"/>
                      <a:pt x="70" y="161"/>
                    </a:cubicBezTo>
                  </a:path>
                </a:pathLst>
              </a:custGeom>
              <a:solidFill>
                <a:srgbClr val="003300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688" name="Freeform 51"/>
              <p:cNvSpPr>
                <a:spLocks noEditPoints="1"/>
              </p:cNvSpPr>
              <p:nvPr/>
            </p:nvSpPr>
            <p:spPr bwMode="auto">
              <a:xfrm>
                <a:off x="3865" y="3092"/>
                <a:ext cx="775" cy="598"/>
              </a:xfrm>
              <a:custGeom>
                <a:avLst/>
                <a:gdLst>
                  <a:gd name="T0" fmla="*/ 11 w 3338"/>
                  <a:gd name="T1" fmla="*/ 42 h 2573"/>
                  <a:gd name="T2" fmla="*/ 28 w 3338"/>
                  <a:gd name="T3" fmla="*/ 106 h 2573"/>
                  <a:gd name="T4" fmla="*/ 55 w 3338"/>
                  <a:gd name="T5" fmla="*/ 163 h 2573"/>
                  <a:gd name="T6" fmla="*/ 38 w 3338"/>
                  <a:gd name="T7" fmla="*/ 186 h 2573"/>
                  <a:gd name="T8" fmla="*/ 3 w 3338"/>
                  <a:gd name="T9" fmla="*/ 276 h 2573"/>
                  <a:gd name="T10" fmla="*/ 45 w 3338"/>
                  <a:gd name="T11" fmla="*/ 328 h 2573"/>
                  <a:gd name="T12" fmla="*/ 41 w 3338"/>
                  <a:gd name="T13" fmla="*/ 361 h 2573"/>
                  <a:gd name="T14" fmla="*/ 19 w 3338"/>
                  <a:gd name="T15" fmla="*/ 334 h 2573"/>
                  <a:gd name="T16" fmla="*/ 76 w 3338"/>
                  <a:gd name="T17" fmla="*/ 442 h 2573"/>
                  <a:gd name="T18" fmla="*/ 90 w 3338"/>
                  <a:gd name="T19" fmla="*/ 456 h 2573"/>
                  <a:gd name="T20" fmla="*/ 91 w 3338"/>
                  <a:gd name="T21" fmla="*/ 454 h 2573"/>
                  <a:gd name="T22" fmla="*/ 88 w 3338"/>
                  <a:gd name="T23" fmla="*/ 496 h 2573"/>
                  <a:gd name="T24" fmla="*/ 74 w 3338"/>
                  <a:gd name="T25" fmla="*/ 448 h 2573"/>
                  <a:gd name="T26" fmla="*/ 98 w 3338"/>
                  <a:gd name="T27" fmla="*/ 440 h 2573"/>
                  <a:gd name="T28" fmla="*/ 108 w 3338"/>
                  <a:gd name="T29" fmla="*/ 515 h 2573"/>
                  <a:gd name="T30" fmla="*/ 218 w 3338"/>
                  <a:gd name="T31" fmla="*/ 492 h 2573"/>
                  <a:gd name="T32" fmla="*/ 212 w 3338"/>
                  <a:gd name="T33" fmla="*/ 517 h 2573"/>
                  <a:gd name="T34" fmla="*/ 304 w 3338"/>
                  <a:gd name="T35" fmla="*/ 472 h 2573"/>
                  <a:gd name="T36" fmla="*/ 355 w 3338"/>
                  <a:gd name="T37" fmla="*/ 504 h 2573"/>
                  <a:gd name="T38" fmla="*/ 334 w 3338"/>
                  <a:gd name="T39" fmla="*/ 555 h 2573"/>
                  <a:gd name="T40" fmla="*/ 379 w 3338"/>
                  <a:gd name="T41" fmla="*/ 538 h 2573"/>
                  <a:gd name="T42" fmla="*/ 453 w 3338"/>
                  <a:gd name="T43" fmla="*/ 556 h 2573"/>
                  <a:gd name="T44" fmla="*/ 478 w 3338"/>
                  <a:gd name="T45" fmla="*/ 593 h 2573"/>
                  <a:gd name="T46" fmla="*/ 484 w 3338"/>
                  <a:gd name="T47" fmla="*/ 581 h 2573"/>
                  <a:gd name="T48" fmla="*/ 469 w 3338"/>
                  <a:gd name="T49" fmla="*/ 578 h 2573"/>
                  <a:gd name="T50" fmla="*/ 459 w 3338"/>
                  <a:gd name="T51" fmla="*/ 581 h 2573"/>
                  <a:gd name="T52" fmla="*/ 535 w 3338"/>
                  <a:gd name="T53" fmla="*/ 575 h 2573"/>
                  <a:gd name="T54" fmla="*/ 552 w 3338"/>
                  <a:gd name="T55" fmla="*/ 586 h 2573"/>
                  <a:gd name="T56" fmla="*/ 569 w 3338"/>
                  <a:gd name="T57" fmla="*/ 529 h 2573"/>
                  <a:gd name="T58" fmla="*/ 577 w 3338"/>
                  <a:gd name="T59" fmla="*/ 507 h 2573"/>
                  <a:gd name="T60" fmla="*/ 551 w 3338"/>
                  <a:gd name="T61" fmla="*/ 489 h 2573"/>
                  <a:gd name="T62" fmla="*/ 591 w 3338"/>
                  <a:gd name="T63" fmla="*/ 496 h 2573"/>
                  <a:gd name="T64" fmla="*/ 584 w 3338"/>
                  <a:gd name="T65" fmla="*/ 538 h 2573"/>
                  <a:gd name="T66" fmla="*/ 536 w 3338"/>
                  <a:gd name="T67" fmla="*/ 442 h 2573"/>
                  <a:gd name="T68" fmla="*/ 563 w 3338"/>
                  <a:gd name="T69" fmla="*/ 391 h 2573"/>
                  <a:gd name="T70" fmla="*/ 621 w 3338"/>
                  <a:gd name="T71" fmla="*/ 383 h 2573"/>
                  <a:gd name="T72" fmla="*/ 571 w 3338"/>
                  <a:gd name="T73" fmla="*/ 408 h 2573"/>
                  <a:gd name="T74" fmla="*/ 679 w 3338"/>
                  <a:gd name="T75" fmla="*/ 345 h 2573"/>
                  <a:gd name="T76" fmla="*/ 765 w 3338"/>
                  <a:gd name="T77" fmla="*/ 298 h 2573"/>
                  <a:gd name="T78" fmla="*/ 773 w 3338"/>
                  <a:gd name="T79" fmla="*/ 302 h 2573"/>
                  <a:gd name="T80" fmla="*/ 705 w 3338"/>
                  <a:gd name="T81" fmla="*/ 280 h 2573"/>
                  <a:gd name="T82" fmla="*/ 723 w 3338"/>
                  <a:gd name="T83" fmla="*/ 240 h 2573"/>
                  <a:gd name="T84" fmla="*/ 740 w 3338"/>
                  <a:gd name="T85" fmla="*/ 188 h 2573"/>
                  <a:gd name="T86" fmla="*/ 749 w 3338"/>
                  <a:gd name="T87" fmla="*/ 214 h 2573"/>
                  <a:gd name="T88" fmla="*/ 756 w 3338"/>
                  <a:gd name="T89" fmla="*/ 143 h 2573"/>
                  <a:gd name="T90" fmla="*/ 706 w 3338"/>
                  <a:gd name="T91" fmla="*/ 83 h 2573"/>
                  <a:gd name="T92" fmla="*/ 729 w 3338"/>
                  <a:gd name="T93" fmla="*/ 71 h 2573"/>
                  <a:gd name="T94" fmla="*/ 625 w 3338"/>
                  <a:gd name="T95" fmla="*/ 52 h 2573"/>
                  <a:gd name="T96" fmla="*/ 504 w 3338"/>
                  <a:gd name="T97" fmla="*/ 44 h 2573"/>
                  <a:gd name="T98" fmla="*/ 530 w 3338"/>
                  <a:gd name="T99" fmla="*/ 18 h 2573"/>
                  <a:gd name="T100" fmla="*/ 432 w 3338"/>
                  <a:gd name="T101" fmla="*/ 50 h 2573"/>
                  <a:gd name="T102" fmla="*/ 315 w 3338"/>
                  <a:gd name="T103" fmla="*/ 83 h 2573"/>
                  <a:gd name="T104" fmla="*/ 255 w 3338"/>
                  <a:gd name="T105" fmla="*/ 75 h 2573"/>
                  <a:gd name="T106" fmla="*/ 135 w 3338"/>
                  <a:gd name="T107" fmla="*/ 92 h 2573"/>
                  <a:gd name="T108" fmla="*/ 177 w 3338"/>
                  <a:gd name="T109" fmla="*/ 76 h 2573"/>
                  <a:gd name="T110" fmla="*/ 94 w 3338"/>
                  <a:gd name="T111" fmla="*/ 48 h 2573"/>
                  <a:gd name="T112" fmla="*/ 33 w 3338"/>
                  <a:gd name="T113" fmla="*/ 30 h 2573"/>
                  <a:gd name="T114" fmla="*/ 27 w 3338"/>
                  <a:gd name="T115" fmla="*/ 32 h 2573"/>
                  <a:gd name="T116" fmla="*/ 17 w 3338"/>
                  <a:gd name="T117" fmla="*/ 49 h 2573"/>
                  <a:gd name="T118" fmla="*/ 13 w 3338"/>
                  <a:gd name="T119" fmla="*/ 42 h 2573"/>
                  <a:gd name="T120" fmla="*/ 22 w 3338"/>
                  <a:gd name="T121" fmla="*/ 17 h 25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338"/>
                  <a:gd name="T184" fmla="*/ 0 h 2573"/>
                  <a:gd name="T185" fmla="*/ 3338 w 3338"/>
                  <a:gd name="T186" fmla="*/ 2573 h 257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338" h="2573">
                    <a:moveTo>
                      <a:pt x="208" y="28"/>
                    </a:moveTo>
                    <a:lnTo>
                      <a:pt x="191" y="71"/>
                    </a:lnTo>
                    <a:lnTo>
                      <a:pt x="166" y="122"/>
                    </a:lnTo>
                    <a:lnTo>
                      <a:pt x="138" y="172"/>
                    </a:lnTo>
                    <a:lnTo>
                      <a:pt x="109" y="219"/>
                    </a:lnTo>
                    <a:lnTo>
                      <a:pt x="83" y="262"/>
                    </a:lnTo>
                    <a:lnTo>
                      <a:pt x="62" y="294"/>
                    </a:lnTo>
                    <a:lnTo>
                      <a:pt x="0" y="254"/>
                    </a:lnTo>
                    <a:lnTo>
                      <a:pt x="20" y="223"/>
                    </a:lnTo>
                    <a:lnTo>
                      <a:pt x="46" y="181"/>
                    </a:lnTo>
                    <a:lnTo>
                      <a:pt x="73" y="135"/>
                    </a:lnTo>
                    <a:lnTo>
                      <a:pt x="99" y="88"/>
                    </a:lnTo>
                    <a:lnTo>
                      <a:pt x="122" y="44"/>
                    </a:lnTo>
                    <a:lnTo>
                      <a:pt x="140" y="0"/>
                    </a:lnTo>
                    <a:lnTo>
                      <a:pt x="208" y="28"/>
                    </a:lnTo>
                    <a:close/>
                    <a:moveTo>
                      <a:pt x="68" y="448"/>
                    </a:moveTo>
                    <a:lnTo>
                      <a:pt x="79" y="453"/>
                    </a:lnTo>
                    <a:lnTo>
                      <a:pt x="67" y="449"/>
                    </a:lnTo>
                    <a:lnTo>
                      <a:pt x="93" y="453"/>
                    </a:lnTo>
                    <a:lnTo>
                      <a:pt x="119" y="455"/>
                    </a:lnTo>
                    <a:lnTo>
                      <a:pt x="132" y="458"/>
                    </a:lnTo>
                    <a:lnTo>
                      <a:pt x="116" y="530"/>
                    </a:lnTo>
                    <a:lnTo>
                      <a:pt x="113" y="529"/>
                    </a:lnTo>
                    <a:lnTo>
                      <a:pt x="84" y="526"/>
                    </a:lnTo>
                    <a:lnTo>
                      <a:pt x="57" y="523"/>
                    </a:lnTo>
                    <a:cubicBezTo>
                      <a:pt x="53" y="522"/>
                      <a:pt x="49" y="521"/>
                      <a:pt x="45" y="519"/>
                    </a:cubicBezTo>
                    <a:lnTo>
                      <a:pt x="35" y="514"/>
                    </a:lnTo>
                    <a:lnTo>
                      <a:pt x="68" y="448"/>
                    </a:lnTo>
                    <a:close/>
                    <a:moveTo>
                      <a:pt x="240" y="686"/>
                    </a:moveTo>
                    <a:lnTo>
                      <a:pt x="239" y="701"/>
                    </a:lnTo>
                    <a:lnTo>
                      <a:pt x="237" y="800"/>
                    </a:lnTo>
                    <a:lnTo>
                      <a:pt x="235" y="850"/>
                    </a:lnTo>
                    <a:lnTo>
                      <a:pt x="230" y="901"/>
                    </a:lnTo>
                    <a:lnTo>
                      <a:pt x="222" y="951"/>
                    </a:lnTo>
                    <a:lnTo>
                      <a:pt x="213" y="989"/>
                    </a:lnTo>
                    <a:lnTo>
                      <a:pt x="141" y="971"/>
                    </a:lnTo>
                    <a:lnTo>
                      <a:pt x="149" y="940"/>
                    </a:lnTo>
                    <a:lnTo>
                      <a:pt x="156" y="894"/>
                    </a:lnTo>
                    <a:lnTo>
                      <a:pt x="160" y="847"/>
                    </a:lnTo>
                    <a:lnTo>
                      <a:pt x="162" y="799"/>
                    </a:lnTo>
                    <a:lnTo>
                      <a:pt x="165" y="698"/>
                    </a:lnTo>
                    <a:lnTo>
                      <a:pt x="166" y="683"/>
                    </a:lnTo>
                    <a:lnTo>
                      <a:pt x="240" y="686"/>
                    </a:lnTo>
                    <a:close/>
                    <a:moveTo>
                      <a:pt x="78" y="1129"/>
                    </a:moveTo>
                    <a:lnTo>
                      <a:pt x="78" y="1130"/>
                    </a:lnTo>
                    <a:lnTo>
                      <a:pt x="79" y="1117"/>
                    </a:lnTo>
                    <a:lnTo>
                      <a:pt x="85" y="1182"/>
                    </a:lnTo>
                    <a:lnTo>
                      <a:pt x="85" y="1192"/>
                    </a:lnTo>
                    <a:lnTo>
                      <a:pt x="11" y="1196"/>
                    </a:lnTo>
                    <a:lnTo>
                      <a:pt x="11" y="1189"/>
                    </a:lnTo>
                    <a:lnTo>
                      <a:pt x="5" y="1123"/>
                    </a:lnTo>
                    <a:cubicBezTo>
                      <a:pt x="5" y="1119"/>
                      <a:pt x="5" y="1115"/>
                      <a:pt x="6" y="1110"/>
                    </a:cubicBezTo>
                    <a:lnTo>
                      <a:pt x="78" y="1129"/>
                    </a:lnTo>
                    <a:close/>
                    <a:moveTo>
                      <a:pt x="114" y="1370"/>
                    </a:moveTo>
                    <a:lnTo>
                      <a:pt x="138" y="1381"/>
                    </a:lnTo>
                    <a:lnTo>
                      <a:pt x="167" y="1393"/>
                    </a:lnTo>
                    <a:cubicBezTo>
                      <a:pt x="169" y="1394"/>
                      <a:pt x="170" y="1395"/>
                      <a:pt x="172" y="1396"/>
                    </a:cubicBezTo>
                    <a:lnTo>
                      <a:pt x="184" y="1404"/>
                    </a:lnTo>
                    <a:cubicBezTo>
                      <a:pt x="188" y="1406"/>
                      <a:pt x="190" y="1408"/>
                      <a:pt x="193" y="1411"/>
                    </a:cubicBezTo>
                    <a:lnTo>
                      <a:pt x="202" y="1422"/>
                    </a:lnTo>
                    <a:cubicBezTo>
                      <a:pt x="204" y="1425"/>
                      <a:pt x="206" y="1427"/>
                      <a:pt x="207" y="1430"/>
                    </a:cubicBezTo>
                    <a:lnTo>
                      <a:pt x="230" y="1476"/>
                    </a:lnTo>
                    <a:cubicBezTo>
                      <a:pt x="231" y="1478"/>
                      <a:pt x="232" y="1479"/>
                      <a:pt x="232" y="1481"/>
                    </a:cubicBezTo>
                    <a:lnTo>
                      <a:pt x="248" y="1531"/>
                    </a:lnTo>
                    <a:lnTo>
                      <a:pt x="262" y="1585"/>
                    </a:lnTo>
                    <a:lnTo>
                      <a:pt x="276" y="1634"/>
                    </a:lnTo>
                    <a:lnTo>
                      <a:pt x="204" y="1654"/>
                    </a:lnTo>
                    <a:lnTo>
                      <a:pt x="190" y="1603"/>
                    </a:lnTo>
                    <a:lnTo>
                      <a:pt x="178" y="1554"/>
                    </a:lnTo>
                    <a:lnTo>
                      <a:pt x="162" y="1504"/>
                    </a:lnTo>
                    <a:lnTo>
                      <a:pt x="164" y="1509"/>
                    </a:lnTo>
                    <a:lnTo>
                      <a:pt x="141" y="1463"/>
                    </a:lnTo>
                    <a:lnTo>
                      <a:pt x="146" y="1471"/>
                    </a:lnTo>
                    <a:lnTo>
                      <a:pt x="136" y="1460"/>
                    </a:lnTo>
                    <a:lnTo>
                      <a:pt x="144" y="1467"/>
                    </a:lnTo>
                    <a:lnTo>
                      <a:pt x="132" y="1459"/>
                    </a:lnTo>
                    <a:lnTo>
                      <a:pt x="137" y="1462"/>
                    </a:lnTo>
                    <a:lnTo>
                      <a:pt x="108" y="1449"/>
                    </a:lnTo>
                    <a:lnTo>
                      <a:pt x="83" y="1437"/>
                    </a:lnTo>
                    <a:lnTo>
                      <a:pt x="114" y="1370"/>
                    </a:lnTo>
                    <a:close/>
                    <a:moveTo>
                      <a:pt x="308" y="1821"/>
                    </a:moveTo>
                    <a:lnTo>
                      <a:pt x="316" y="1825"/>
                    </a:lnTo>
                    <a:lnTo>
                      <a:pt x="308" y="1822"/>
                    </a:lnTo>
                    <a:lnTo>
                      <a:pt x="324" y="1826"/>
                    </a:lnTo>
                    <a:lnTo>
                      <a:pt x="318" y="1825"/>
                    </a:lnTo>
                    <a:lnTo>
                      <a:pt x="335" y="1827"/>
                    </a:lnTo>
                    <a:lnTo>
                      <a:pt x="366" y="1829"/>
                    </a:lnTo>
                    <a:lnTo>
                      <a:pt x="361" y="1903"/>
                    </a:lnTo>
                    <a:lnTo>
                      <a:pt x="327" y="1901"/>
                    </a:lnTo>
                    <a:lnTo>
                      <a:pt x="309" y="1899"/>
                    </a:lnTo>
                    <a:cubicBezTo>
                      <a:pt x="307" y="1899"/>
                      <a:pt x="305" y="1898"/>
                      <a:pt x="303" y="1898"/>
                    </a:cubicBezTo>
                    <a:lnTo>
                      <a:pt x="288" y="1893"/>
                    </a:lnTo>
                    <a:cubicBezTo>
                      <a:pt x="285" y="1892"/>
                      <a:pt x="283" y="1891"/>
                      <a:pt x="280" y="1890"/>
                    </a:cubicBezTo>
                    <a:lnTo>
                      <a:pt x="273" y="1886"/>
                    </a:lnTo>
                    <a:lnTo>
                      <a:pt x="308" y="1821"/>
                    </a:lnTo>
                    <a:close/>
                    <a:moveTo>
                      <a:pt x="393" y="1971"/>
                    </a:moveTo>
                    <a:lnTo>
                      <a:pt x="392" y="1968"/>
                    </a:lnTo>
                    <a:lnTo>
                      <a:pt x="382" y="1956"/>
                    </a:lnTo>
                    <a:lnTo>
                      <a:pt x="389" y="1962"/>
                    </a:lnTo>
                    <a:lnTo>
                      <a:pt x="376" y="1952"/>
                    </a:lnTo>
                    <a:lnTo>
                      <a:pt x="386" y="1958"/>
                    </a:lnTo>
                    <a:lnTo>
                      <a:pt x="373" y="1953"/>
                    </a:lnTo>
                    <a:lnTo>
                      <a:pt x="394" y="1954"/>
                    </a:lnTo>
                    <a:lnTo>
                      <a:pt x="381" y="1957"/>
                    </a:lnTo>
                    <a:lnTo>
                      <a:pt x="394" y="1951"/>
                    </a:lnTo>
                    <a:lnTo>
                      <a:pt x="387" y="1956"/>
                    </a:lnTo>
                    <a:lnTo>
                      <a:pt x="394" y="1949"/>
                    </a:lnTo>
                    <a:lnTo>
                      <a:pt x="388" y="1957"/>
                    </a:lnTo>
                    <a:lnTo>
                      <a:pt x="391" y="1953"/>
                    </a:lnTo>
                    <a:lnTo>
                      <a:pt x="384" y="1964"/>
                    </a:lnTo>
                    <a:lnTo>
                      <a:pt x="381" y="1974"/>
                    </a:lnTo>
                    <a:lnTo>
                      <a:pt x="376" y="1989"/>
                    </a:lnTo>
                    <a:lnTo>
                      <a:pt x="371" y="2008"/>
                    </a:lnTo>
                    <a:lnTo>
                      <a:pt x="367" y="2038"/>
                    </a:lnTo>
                    <a:lnTo>
                      <a:pt x="367" y="2032"/>
                    </a:lnTo>
                    <a:lnTo>
                      <a:pt x="367" y="2064"/>
                    </a:lnTo>
                    <a:lnTo>
                      <a:pt x="370" y="2094"/>
                    </a:lnTo>
                    <a:lnTo>
                      <a:pt x="376" y="2123"/>
                    </a:lnTo>
                    <a:lnTo>
                      <a:pt x="378" y="2132"/>
                    </a:lnTo>
                    <a:lnTo>
                      <a:pt x="305" y="2149"/>
                    </a:lnTo>
                    <a:lnTo>
                      <a:pt x="302" y="2136"/>
                    </a:lnTo>
                    <a:lnTo>
                      <a:pt x="296" y="2100"/>
                    </a:lnTo>
                    <a:lnTo>
                      <a:pt x="293" y="2064"/>
                    </a:lnTo>
                    <a:lnTo>
                      <a:pt x="293" y="2032"/>
                    </a:lnTo>
                    <a:cubicBezTo>
                      <a:pt x="293" y="2030"/>
                      <a:pt x="293" y="2028"/>
                      <a:pt x="293" y="2026"/>
                    </a:cubicBezTo>
                    <a:lnTo>
                      <a:pt x="299" y="1990"/>
                    </a:lnTo>
                    <a:lnTo>
                      <a:pt x="305" y="1966"/>
                    </a:lnTo>
                    <a:lnTo>
                      <a:pt x="312" y="1945"/>
                    </a:lnTo>
                    <a:lnTo>
                      <a:pt x="320" y="1926"/>
                    </a:lnTo>
                    <a:lnTo>
                      <a:pt x="327" y="1915"/>
                    </a:lnTo>
                    <a:cubicBezTo>
                      <a:pt x="328" y="1913"/>
                      <a:pt x="329" y="1912"/>
                      <a:pt x="330" y="1911"/>
                    </a:cubicBezTo>
                    <a:lnTo>
                      <a:pt x="337" y="1903"/>
                    </a:lnTo>
                    <a:cubicBezTo>
                      <a:pt x="339" y="1900"/>
                      <a:pt x="341" y="1898"/>
                      <a:pt x="344" y="1896"/>
                    </a:cubicBezTo>
                    <a:lnTo>
                      <a:pt x="351" y="1891"/>
                    </a:lnTo>
                    <a:cubicBezTo>
                      <a:pt x="355" y="1888"/>
                      <a:pt x="360" y="1886"/>
                      <a:pt x="364" y="1885"/>
                    </a:cubicBezTo>
                    <a:lnTo>
                      <a:pt x="378" y="1882"/>
                    </a:lnTo>
                    <a:cubicBezTo>
                      <a:pt x="385" y="1880"/>
                      <a:pt x="392" y="1881"/>
                      <a:pt x="399" y="1883"/>
                    </a:cubicBezTo>
                    <a:lnTo>
                      <a:pt x="412" y="1888"/>
                    </a:lnTo>
                    <a:cubicBezTo>
                      <a:pt x="416" y="1890"/>
                      <a:pt x="419" y="1892"/>
                      <a:pt x="422" y="1894"/>
                    </a:cubicBezTo>
                    <a:lnTo>
                      <a:pt x="435" y="1905"/>
                    </a:lnTo>
                    <a:cubicBezTo>
                      <a:pt x="438" y="1906"/>
                      <a:pt x="440" y="1909"/>
                      <a:pt x="442" y="1911"/>
                    </a:cubicBezTo>
                    <a:lnTo>
                      <a:pt x="454" y="1928"/>
                    </a:lnTo>
                    <a:lnTo>
                      <a:pt x="456" y="1930"/>
                    </a:lnTo>
                    <a:lnTo>
                      <a:pt x="393" y="1971"/>
                    </a:lnTo>
                    <a:close/>
                    <a:moveTo>
                      <a:pt x="467" y="2217"/>
                    </a:moveTo>
                    <a:lnTo>
                      <a:pt x="541" y="2213"/>
                    </a:lnTo>
                    <a:lnTo>
                      <a:pt x="545" y="2287"/>
                    </a:lnTo>
                    <a:lnTo>
                      <a:pt x="471" y="2291"/>
                    </a:lnTo>
                    <a:lnTo>
                      <a:pt x="467" y="2217"/>
                    </a:lnTo>
                    <a:close/>
                    <a:moveTo>
                      <a:pt x="762" y="2196"/>
                    </a:moveTo>
                    <a:lnTo>
                      <a:pt x="789" y="2194"/>
                    </a:lnTo>
                    <a:lnTo>
                      <a:pt x="820" y="2188"/>
                    </a:lnTo>
                    <a:lnTo>
                      <a:pt x="842" y="2181"/>
                    </a:lnTo>
                    <a:lnTo>
                      <a:pt x="837" y="2183"/>
                    </a:lnTo>
                    <a:lnTo>
                      <a:pt x="860" y="2172"/>
                    </a:lnTo>
                    <a:lnTo>
                      <a:pt x="875" y="2162"/>
                    </a:lnTo>
                    <a:lnTo>
                      <a:pt x="892" y="2150"/>
                    </a:lnTo>
                    <a:lnTo>
                      <a:pt x="912" y="2135"/>
                    </a:lnTo>
                    <a:lnTo>
                      <a:pt x="937" y="2118"/>
                    </a:lnTo>
                    <a:lnTo>
                      <a:pt x="968" y="2099"/>
                    </a:lnTo>
                    <a:lnTo>
                      <a:pt x="1010" y="2082"/>
                    </a:lnTo>
                    <a:lnTo>
                      <a:pt x="1022" y="2078"/>
                    </a:lnTo>
                    <a:lnTo>
                      <a:pt x="1043" y="2149"/>
                    </a:lnTo>
                    <a:lnTo>
                      <a:pt x="1038" y="2150"/>
                    </a:lnTo>
                    <a:lnTo>
                      <a:pt x="1006" y="2164"/>
                    </a:lnTo>
                    <a:lnTo>
                      <a:pt x="979" y="2179"/>
                    </a:lnTo>
                    <a:lnTo>
                      <a:pt x="956" y="2194"/>
                    </a:lnTo>
                    <a:lnTo>
                      <a:pt x="936" y="2209"/>
                    </a:lnTo>
                    <a:lnTo>
                      <a:pt x="915" y="2225"/>
                    </a:lnTo>
                    <a:lnTo>
                      <a:pt x="891" y="2240"/>
                    </a:lnTo>
                    <a:lnTo>
                      <a:pt x="869" y="2250"/>
                    </a:lnTo>
                    <a:cubicBezTo>
                      <a:pt x="867" y="2251"/>
                      <a:pt x="865" y="2252"/>
                      <a:pt x="864" y="2252"/>
                    </a:cubicBezTo>
                    <a:lnTo>
                      <a:pt x="833" y="2261"/>
                    </a:lnTo>
                    <a:lnTo>
                      <a:pt x="797" y="2267"/>
                    </a:lnTo>
                    <a:lnTo>
                      <a:pt x="769" y="2270"/>
                    </a:lnTo>
                    <a:lnTo>
                      <a:pt x="762" y="2196"/>
                    </a:lnTo>
                    <a:close/>
                    <a:moveTo>
                      <a:pt x="1247" y="2036"/>
                    </a:moveTo>
                    <a:lnTo>
                      <a:pt x="1275" y="2033"/>
                    </a:lnTo>
                    <a:lnTo>
                      <a:pt x="1309" y="2029"/>
                    </a:lnTo>
                    <a:lnTo>
                      <a:pt x="1302" y="2030"/>
                    </a:lnTo>
                    <a:lnTo>
                      <a:pt x="1313" y="2027"/>
                    </a:lnTo>
                    <a:lnTo>
                      <a:pt x="1336" y="2097"/>
                    </a:lnTo>
                    <a:lnTo>
                      <a:pt x="1325" y="2101"/>
                    </a:lnTo>
                    <a:cubicBezTo>
                      <a:pt x="1323" y="2102"/>
                      <a:pt x="1320" y="2102"/>
                      <a:pt x="1318" y="2102"/>
                    </a:cubicBezTo>
                    <a:lnTo>
                      <a:pt x="1284" y="2107"/>
                    </a:lnTo>
                    <a:lnTo>
                      <a:pt x="1255" y="2110"/>
                    </a:lnTo>
                    <a:lnTo>
                      <a:pt x="1247" y="2036"/>
                    </a:lnTo>
                    <a:close/>
                    <a:moveTo>
                      <a:pt x="1520" y="2137"/>
                    </a:moveTo>
                    <a:lnTo>
                      <a:pt x="1528" y="2169"/>
                    </a:lnTo>
                    <a:lnTo>
                      <a:pt x="1543" y="2220"/>
                    </a:lnTo>
                    <a:cubicBezTo>
                      <a:pt x="1545" y="2226"/>
                      <a:pt x="1545" y="2232"/>
                      <a:pt x="1544" y="2237"/>
                    </a:cubicBezTo>
                    <a:lnTo>
                      <a:pt x="1531" y="2302"/>
                    </a:lnTo>
                    <a:lnTo>
                      <a:pt x="1516" y="2369"/>
                    </a:lnTo>
                    <a:lnTo>
                      <a:pt x="1511" y="2400"/>
                    </a:lnTo>
                    <a:lnTo>
                      <a:pt x="1508" y="2430"/>
                    </a:lnTo>
                    <a:lnTo>
                      <a:pt x="1508" y="2437"/>
                    </a:lnTo>
                    <a:lnTo>
                      <a:pt x="1434" y="2436"/>
                    </a:lnTo>
                    <a:lnTo>
                      <a:pt x="1434" y="2422"/>
                    </a:lnTo>
                    <a:lnTo>
                      <a:pt x="1438" y="2387"/>
                    </a:lnTo>
                    <a:lnTo>
                      <a:pt x="1444" y="2353"/>
                    </a:lnTo>
                    <a:lnTo>
                      <a:pt x="1458" y="2288"/>
                    </a:lnTo>
                    <a:lnTo>
                      <a:pt x="1471" y="2223"/>
                    </a:lnTo>
                    <a:lnTo>
                      <a:pt x="1472" y="2241"/>
                    </a:lnTo>
                    <a:lnTo>
                      <a:pt x="1456" y="2188"/>
                    </a:lnTo>
                    <a:lnTo>
                      <a:pt x="1448" y="2156"/>
                    </a:lnTo>
                    <a:lnTo>
                      <a:pt x="1520" y="2137"/>
                    </a:lnTo>
                    <a:close/>
                    <a:moveTo>
                      <a:pt x="1558" y="2341"/>
                    </a:moveTo>
                    <a:lnTo>
                      <a:pt x="1581" y="2331"/>
                    </a:lnTo>
                    <a:lnTo>
                      <a:pt x="1631" y="2315"/>
                    </a:lnTo>
                    <a:lnTo>
                      <a:pt x="1653" y="2386"/>
                    </a:lnTo>
                    <a:lnTo>
                      <a:pt x="1610" y="2400"/>
                    </a:lnTo>
                    <a:lnTo>
                      <a:pt x="1586" y="2410"/>
                    </a:lnTo>
                    <a:lnTo>
                      <a:pt x="1558" y="2341"/>
                    </a:lnTo>
                    <a:close/>
                    <a:moveTo>
                      <a:pt x="1853" y="2359"/>
                    </a:moveTo>
                    <a:lnTo>
                      <a:pt x="1871" y="2365"/>
                    </a:lnTo>
                    <a:lnTo>
                      <a:pt x="1893" y="2370"/>
                    </a:lnTo>
                    <a:lnTo>
                      <a:pt x="1919" y="2377"/>
                    </a:lnTo>
                    <a:cubicBezTo>
                      <a:pt x="1921" y="2378"/>
                      <a:pt x="1924" y="2379"/>
                      <a:pt x="1926" y="2380"/>
                    </a:cubicBezTo>
                    <a:lnTo>
                      <a:pt x="1949" y="2391"/>
                    </a:lnTo>
                    <a:lnTo>
                      <a:pt x="1992" y="2420"/>
                    </a:lnTo>
                    <a:lnTo>
                      <a:pt x="2022" y="2443"/>
                    </a:lnTo>
                    <a:lnTo>
                      <a:pt x="2043" y="2461"/>
                    </a:lnTo>
                    <a:lnTo>
                      <a:pt x="2058" y="2476"/>
                    </a:lnTo>
                    <a:lnTo>
                      <a:pt x="2068" y="2489"/>
                    </a:lnTo>
                    <a:cubicBezTo>
                      <a:pt x="2070" y="2492"/>
                      <a:pt x="2072" y="2495"/>
                      <a:pt x="2073" y="2499"/>
                    </a:cubicBezTo>
                    <a:lnTo>
                      <a:pt x="2075" y="2505"/>
                    </a:lnTo>
                    <a:cubicBezTo>
                      <a:pt x="2077" y="2511"/>
                      <a:pt x="2077" y="2519"/>
                      <a:pt x="2076" y="2525"/>
                    </a:cubicBezTo>
                    <a:lnTo>
                      <a:pt x="2075" y="2529"/>
                    </a:lnTo>
                    <a:cubicBezTo>
                      <a:pt x="2072" y="2538"/>
                      <a:pt x="2067" y="2546"/>
                      <a:pt x="2059" y="2551"/>
                    </a:cubicBezTo>
                    <a:lnTo>
                      <a:pt x="2056" y="2553"/>
                    </a:lnTo>
                    <a:cubicBezTo>
                      <a:pt x="2054" y="2555"/>
                      <a:pt x="2052" y="2556"/>
                      <a:pt x="2051" y="2556"/>
                    </a:cubicBezTo>
                    <a:lnTo>
                      <a:pt x="2046" y="2558"/>
                    </a:lnTo>
                    <a:lnTo>
                      <a:pt x="2048" y="2491"/>
                    </a:lnTo>
                    <a:lnTo>
                      <a:pt x="2049" y="2492"/>
                    </a:lnTo>
                    <a:lnTo>
                      <a:pt x="2043" y="2489"/>
                    </a:lnTo>
                    <a:lnTo>
                      <a:pt x="2048" y="2491"/>
                    </a:lnTo>
                    <a:lnTo>
                      <a:pt x="2058" y="2494"/>
                    </a:lnTo>
                    <a:lnTo>
                      <a:pt x="2075" y="2499"/>
                    </a:lnTo>
                    <a:lnTo>
                      <a:pt x="2084" y="2501"/>
                    </a:lnTo>
                    <a:lnTo>
                      <a:pt x="2063" y="2573"/>
                    </a:lnTo>
                    <a:lnTo>
                      <a:pt x="2055" y="2570"/>
                    </a:lnTo>
                    <a:lnTo>
                      <a:pt x="2037" y="2565"/>
                    </a:lnTo>
                    <a:lnTo>
                      <a:pt x="2026" y="2562"/>
                    </a:lnTo>
                    <a:lnTo>
                      <a:pt x="2021" y="2561"/>
                    </a:lnTo>
                    <a:cubicBezTo>
                      <a:pt x="2019" y="2560"/>
                      <a:pt x="2017" y="2559"/>
                      <a:pt x="2015" y="2558"/>
                    </a:cubicBezTo>
                    <a:lnTo>
                      <a:pt x="2014" y="2558"/>
                    </a:lnTo>
                    <a:cubicBezTo>
                      <a:pt x="2001" y="2551"/>
                      <a:pt x="1993" y="2538"/>
                      <a:pt x="1994" y="2524"/>
                    </a:cubicBezTo>
                    <a:cubicBezTo>
                      <a:pt x="1994" y="2509"/>
                      <a:pt x="2003" y="2496"/>
                      <a:pt x="2016" y="2491"/>
                    </a:cubicBezTo>
                    <a:lnTo>
                      <a:pt x="2020" y="2489"/>
                    </a:lnTo>
                    <a:lnTo>
                      <a:pt x="2015" y="2492"/>
                    </a:lnTo>
                    <a:lnTo>
                      <a:pt x="2018" y="2490"/>
                    </a:lnTo>
                    <a:lnTo>
                      <a:pt x="2002" y="2511"/>
                    </a:lnTo>
                    <a:lnTo>
                      <a:pt x="2003" y="2507"/>
                    </a:lnTo>
                    <a:lnTo>
                      <a:pt x="2004" y="2528"/>
                    </a:lnTo>
                    <a:lnTo>
                      <a:pt x="2002" y="2522"/>
                    </a:lnTo>
                    <a:lnTo>
                      <a:pt x="2007" y="2532"/>
                    </a:lnTo>
                    <a:lnTo>
                      <a:pt x="2004" y="2527"/>
                    </a:lnTo>
                    <a:lnTo>
                      <a:pt x="1995" y="2517"/>
                    </a:lnTo>
                    <a:lnTo>
                      <a:pt x="1977" y="2502"/>
                    </a:lnTo>
                    <a:lnTo>
                      <a:pt x="1950" y="2482"/>
                    </a:lnTo>
                    <a:lnTo>
                      <a:pt x="1916" y="2458"/>
                    </a:lnTo>
                    <a:lnTo>
                      <a:pt x="1893" y="2446"/>
                    </a:lnTo>
                    <a:lnTo>
                      <a:pt x="1900" y="2449"/>
                    </a:lnTo>
                    <a:lnTo>
                      <a:pt x="1876" y="2443"/>
                    </a:lnTo>
                    <a:lnTo>
                      <a:pt x="1847" y="2436"/>
                    </a:lnTo>
                    <a:lnTo>
                      <a:pt x="1828" y="2429"/>
                    </a:lnTo>
                    <a:lnTo>
                      <a:pt x="1853" y="2359"/>
                    </a:lnTo>
                    <a:close/>
                    <a:moveTo>
                      <a:pt x="2280" y="2480"/>
                    </a:moveTo>
                    <a:lnTo>
                      <a:pt x="2304" y="2474"/>
                    </a:lnTo>
                    <a:lnTo>
                      <a:pt x="2318" y="2469"/>
                    </a:lnTo>
                    <a:lnTo>
                      <a:pt x="2328" y="2465"/>
                    </a:lnTo>
                    <a:lnTo>
                      <a:pt x="2336" y="2461"/>
                    </a:lnTo>
                    <a:lnTo>
                      <a:pt x="2331" y="2464"/>
                    </a:lnTo>
                    <a:lnTo>
                      <a:pt x="2337" y="2460"/>
                    </a:lnTo>
                    <a:lnTo>
                      <a:pt x="2329" y="2467"/>
                    </a:lnTo>
                    <a:lnTo>
                      <a:pt x="2330" y="2466"/>
                    </a:lnTo>
                    <a:lnTo>
                      <a:pt x="2387" y="2513"/>
                    </a:lnTo>
                    <a:lnTo>
                      <a:pt x="2386" y="2515"/>
                    </a:lnTo>
                    <a:cubicBezTo>
                      <a:pt x="2384" y="2518"/>
                      <a:pt x="2381" y="2520"/>
                      <a:pt x="2378" y="2522"/>
                    </a:cubicBezTo>
                    <a:lnTo>
                      <a:pt x="2372" y="2526"/>
                    </a:lnTo>
                    <a:cubicBezTo>
                      <a:pt x="2371" y="2527"/>
                      <a:pt x="2369" y="2528"/>
                      <a:pt x="2367" y="2529"/>
                    </a:cubicBezTo>
                    <a:lnTo>
                      <a:pt x="2356" y="2534"/>
                    </a:lnTo>
                    <a:lnTo>
                      <a:pt x="2341" y="2540"/>
                    </a:lnTo>
                    <a:lnTo>
                      <a:pt x="2324" y="2545"/>
                    </a:lnTo>
                    <a:lnTo>
                      <a:pt x="2300" y="2552"/>
                    </a:lnTo>
                    <a:lnTo>
                      <a:pt x="2280" y="2480"/>
                    </a:lnTo>
                    <a:close/>
                    <a:moveTo>
                      <a:pt x="2447" y="2285"/>
                    </a:moveTo>
                    <a:lnTo>
                      <a:pt x="2449" y="2281"/>
                    </a:lnTo>
                    <a:lnTo>
                      <a:pt x="2452" y="2276"/>
                    </a:lnTo>
                    <a:lnTo>
                      <a:pt x="2455" y="2272"/>
                    </a:lnTo>
                    <a:lnTo>
                      <a:pt x="2451" y="2279"/>
                    </a:lnTo>
                    <a:lnTo>
                      <a:pt x="2463" y="2248"/>
                    </a:lnTo>
                    <a:lnTo>
                      <a:pt x="2477" y="2214"/>
                    </a:lnTo>
                    <a:lnTo>
                      <a:pt x="2485" y="2186"/>
                    </a:lnTo>
                    <a:lnTo>
                      <a:pt x="2483" y="2195"/>
                    </a:lnTo>
                    <a:lnTo>
                      <a:pt x="2484" y="2179"/>
                    </a:lnTo>
                    <a:lnTo>
                      <a:pt x="2484" y="2186"/>
                    </a:lnTo>
                    <a:lnTo>
                      <a:pt x="2482" y="2170"/>
                    </a:lnTo>
                    <a:lnTo>
                      <a:pt x="2486" y="2182"/>
                    </a:lnTo>
                    <a:lnTo>
                      <a:pt x="2479" y="2169"/>
                    </a:lnTo>
                    <a:lnTo>
                      <a:pt x="2486" y="2179"/>
                    </a:lnTo>
                    <a:lnTo>
                      <a:pt x="2476" y="2169"/>
                    </a:lnTo>
                    <a:lnTo>
                      <a:pt x="2485" y="2175"/>
                    </a:lnTo>
                    <a:lnTo>
                      <a:pt x="2458" y="2161"/>
                    </a:lnTo>
                    <a:lnTo>
                      <a:pt x="2431" y="2150"/>
                    </a:lnTo>
                    <a:cubicBezTo>
                      <a:pt x="2429" y="2149"/>
                      <a:pt x="2427" y="2148"/>
                      <a:pt x="2425" y="2147"/>
                    </a:cubicBezTo>
                    <a:lnTo>
                      <a:pt x="2399" y="2129"/>
                    </a:lnTo>
                    <a:cubicBezTo>
                      <a:pt x="2397" y="2128"/>
                      <a:pt x="2394" y="2126"/>
                      <a:pt x="2393" y="2124"/>
                    </a:cubicBezTo>
                    <a:lnTo>
                      <a:pt x="2372" y="2103"/>
                    </a:lnTo>
                    <a:lnTo>
                      <a:pt x="2426" y="2052"/>
                    </a:lnTo>
                    <a:lnTo>
                      <a:pt x="2446" y="2073"/>
                    </a:lnTo>
                    <a:lnTo>
                      <a:pt x="2440" y="2068"/>
                    </a:lnTo>
                    <a:lnTo>
                      <a:pt x="2466" y="2085"/>
                    </a:lnTo>
                    <a:lnTo>
                      <a:pt x="2460" y="2082"/>
                    </a:lnTo>
                    <a:lnTo>
                      <a:pt x="2492" y="2095"/>
                    </a:lnTo>
                    <a:lnTo>
                      <a:pt x="2519" y="2109"/>
                    </a:lnTo>
                    <a:cubicBezTo>
                      <a:pt x="2522" y="2111"/>
                      <a:pt x="2525" y="2113"/>
                      <a:pt x="2528" y="2116"/>
                    </a:cubicBezTo>
                    <a:lnTo>
                      <a:pt x="2538" y="2125"/>
                    </a:lnTo>
                    <a:cubicBezTo>
                      <a:pt x="2541" y="2128"/>
                      <a:pt x="2543" y="2131"/>
                      <a:pt x="2545" y="2135"/>
                    </a:cubicBezTo>
                    <a:lnTo>
                      <a:pt x="2551" y="2147"/>
                    </a:lnTo>
                    <a:cubicBezTo>
                      <a:pt x="2553" y="2151"/>
                      <a:pt x="2555" y="2155"/>
                      <a:pt x="2555" y="2159"/>
                    </a:cubicBezTo>
                    <a:lnTo>
                      <a:pt x="2558" y="2174"/>
                    </a:lnTo>
                    <a:cubicBezTo>
                      <a:pt x="2558" y="2176"/>
                      <a:pt x="2558" y="2179"/>
                      <a:pt x="2558" y="2181"/>
                    </a:cubicBezTo>
                    <a:lnTo>
                      <a:pt x="2558" y="2197"/>
                    </a:lnTo>
                    <a:cubicBezTo>
                      <a:pt x="2558" y="2200"/>
                      <a:pt x="2557" y="2203"/>
                      <a:pt x="2556" y="2206"/>
                    </a:cubicBezTo>
                    <a:lnTo>
                      <a:pt x="2546" y="2243"/>
                    </a:lnTo>
                    <a:lnTo>
                      <a:pt x="2532" y="2274"/>
                    </a:lnTo>
                    <a:lnTo>
                      <a:pt x="2520" y="2306"/>
                    </a:lnTo>
                    <a:cubicBezTo>
                      <a:pt x="2519" y="2308"/>
                      <a:pt x="2518" y="2311"/>
                      <a:pt x="2516" y="2313"/>
                    </a:cubicBezTo>
                    <a:lnTo>
                      <a:pt x="2517" y="2312"/>
                    </a:lnTo>
                    <a:lnTo>
                      <a:pt x="2515" y="2316"/>
                    </a:lnTo>
                    <a:lnTo>
                      <a:pt x="2513" y="2320"/>
                    </a:lnTo>
                    <a:lnTo>
                      <a:pt x="2447" y="2285"/>
                    </a:lnTo>
                    <a:close/>
                    <a:moveTo>
                      <a:pt x="2261" y="1983"/>
                    </a:moveTo>
                    <a:lnTo>
                      <a:pt x="2239" y="1969"/>
                    </a:lnTo>
                    <a:cubicBezTo>
                      <a:pt x="2224" y="1960"/>
                      <a:pt x="2218" y="1942"/>
                      <a:pt x="2223" y="1926"/>
                    </a:cubicBezTo>
                    <a:lnTo>
                      <a:pt x="2235" y="1890"/>
                    </a:lnTo>
                    <a:lnTo>
                      <a:pt x="2238" y="1880"/>
                    </a:lnTo>
                    <a:lnTo>
                      <a:pt x="2309" y="1902"/>
                    </a:lnTo>
                    <a:lnTo>
                      <a:pt x="2306" y="1913"/>
                    </a:lnTo>
                    <a:lnTo>
                      <a:pt x="2294" y="1949"/>
                    </a:lnTo>
                    <a:lnTo>
                      <a:pt x="2278" y="1906"/>
                    </a:lnTo>
                    <a:lnTo>
                      <a:pt x="2300" y="1919"/>
                    </a:lnTo>
                    <a:lnTo>
                      <a:pt x="2261" y="1983"/>
                    </a:lnTo>
                    <a:close/>
                    <a:moveTo>
                      <a:pt x="2379" y="1752"/>
                    </a:moveTo>
                    <a:lnTo>
                      <a:pt x="2385" y="1739"/>
                    </a:lnTo>
                    <a:lnTo>
                      <a:pt x="2400" y="1711"/>
                    </a:lnTo>
                    <a:cubicBezTo>
                      <a:pt x="2401" y="1709"/>
                      <a:pt x="2403" y="1706"/>
                      <a:pt x="2405" y="1704"/>
                    </a:cubicBezTo>
                    <a:lnTo>
                      <a:pt x="2425" y="1682"/>
                    </a:lnTo>
                    <a:cubicBezTo>
                      <a:pt x="2428" y="1678"/>
                      <a:pt x="2432" y="1675"/>
                      <a:pt x="2436" y="1673"/>
                    </a:cubicBezTo>
                    <a:lnTo>
                      <a:pt x="2459" y="1662"/>
                    </a:lnTo>
                    <a:cubicBezTo>
                      <a:pt x="2461" y="1661"/>
                      <a:pt x="2464" y="1660"/>
                      <a:pt x="2466" y="1659"/>
                    </a:cubicBezTo>
                    <a:lnTo>
                      <a:pt x="2491" y="1653"/>
                    </a:lnTo>
                    <a:lnTo>
                      <a:pt x="2517" y="1646"/>
                    </a:lnTo>
                    <a:lnTo>
                      <a:pt x="2539" y="1638"/>
                    </a:lnTo>
                    <a:lnTo>
                      <a:pt x="2573" y="1621"/>
                    </a:lnTo>
                    <a:lnTo>
                      <a:pt x="2608" y="1600"/>
                    </a:lnTo>
                    <a:lnTo>
                      <a:pt x="2634" y="1584"/>
                    </a:lnTo>
                    <a:lnTo>
                      <a:pt x="2674" y="1646"/>
                    </a:lnTo>
                    <a:lnTo>
                      <a:pt x="2645" y="1664"/>
                    </a:lnTo>
                    <a:lnTo>
                      <a:pt x="2607" y="1687"/>
                    </a:lnTo>
                    <a:lnTo>
                      <a:pt x="2564" y="1709"/>
                    </a:lnTo>
                    <a:lnTo>
                      <a:pt x="2534" y="1719"/>
                    </a:lnTo>
                    <a:lnTo>
                      <a:pt x="2510" y="1724"/>
                    </a:lnTo>
                    <a:lnTo>
                      <a:pt x="2485" y="1731"/>
                    </a:lnTo>
                    <a:lnTo>
                      <a:pt x="2492" y="1728"/>
                    </a:lnTo>
                    <a:lnTo>
                      <a:pt x="2469" y="1740"/>
                    </a:lnTo>
                    <a:lnTo>
                      <a:pt x="2480" y="1731"/>
                    </a:lnTo>
                    <a:lnTo>
                      <a:pt x="2460" y="1754"/>
                    </a:lnTo>
                    <a:lnTo>
                      <a:pt x="2465" y="1747"/>
                    </a:lnTo>
                    <a:lnTo>
                      <a:pt x="2451" y="1773"/>
                    </a:lnTo>
                    <a:lnTo>
                      <a:pt x="2445" y="1785"/>
                    </a:lnTo>
                    <a:lnTo>
                      <a:pt x="2379" y="1752"/>
                    </a:lnTo>
                    <a:close/>
                    <a:moveTo>
                      <a:pt x="2822" y="1482"/>
                    </a:moveTo>
                    <a:lnTo>
                      <a:pt x="2848" y="1457"/>
                    </a:lnTo>
                    <a:lnTo>
                      <a:pt x="2875" y="1431"/>
                    </a:lnTo>
                    <a:lnTo>
                      <a:pt x="2877" y="1429"/>
                    </a:lnTo>
                    <a:lnTo>
                      <a:pt x="2926" y="1485"/>
                    </a:lnTo>
                    <a:lnTo>
                      <a:pt x="2900" y="1510"/>
                    </a:lnTo>
                    <a:lnTo>
                      <a:pt x="2875" y="1535"/>
                    </a:lnTo>
                    <a:lnTo>
                      <a:pt x="2822" y="1482"/>
                    </a:lnTo>
                    <a:close/>
                    <a:moveTo>
                      <a:pt x="3085" y="1313"/>
                    </a:moveTo>
                    <a:lnTo>
                      <a:pt x="3103" y="1309"/>
                    </a:lnTo>
                    <a:lnTo>
                      <a:pt x="3134" y="1303"/>
                    </a:lnTo>
                    <a:lnTo>
                      <a:pt x="3168" y="1298"/>
                    </a:lnTo>
                    <a:lnTo>
                      <a:pt x="3206" y="1293"/>
                    </a:lnTo>
                    <a:lnTo>
                      <a:pt x="3248" y="1288"/>
                    </a:lnTo>
                    <a:lnTo>
                      <a:pt x="3294" y="1282"/>
                    </a:lnTo>
                    <a:lnTo>
                      <a:pt x="3267" y="1339"/>
                    </a:lnTo>
                    <a:lnTo>
                      <a:pt x="3250" y="1312"/>
                    </a:lnTo>
                    <a:lnTo>
                      <a:pt x="3234" y="1291"/>
                    </a:lnTo>
                    <a:lnTo>
                      <a:pt x="3218" y="1274"/>
                    </a:lnTo>
                    <a:lnTo>
                      <a:pt x="3269" y="1220"/>
                    </a:lnTo>
                    <a:lnTo>
                      <a:pt x="3274" y="1225"/>
                    </a:lnTo>
                    <a:lnTo>
                      <a:pt x="3293" y="1246"/>
                    </a:lnTo>
                    <a:lnTo>
                      <a:pt x="3312" y="1271"/>
                    </a:lnTo>
                    <a:lnTo>
                      <a:pt x="3329" y="1298"/>
                    </a:lnTo>
                    <a:cubicBezTo>
                      <a:pt x="3337" y="1309"/>
                      <a:pt x="3338" y="1322"/>
                      <a:pt x="3332" y="1334"/>
                    </a:cubicBezTo>
                    <a:cubicBezTo>
                      <a:pt x="3327" y="1346"/>
                      <a:pt x="3316" y="1354"/>
                      <a:pt x="3303" y="1355"/>
                    </a:cubicBezTo>
                    <a:lnTo>
                      <a:pt x="3257" y="1361"/>
                    </a:lnTo>
                    <a:lnTo>
                      <a:pt x="3216" y="1366"/>
                    </a:lnTo>
                    <a:lnTo>
                      <a:pt x="3180" y="1371"/>
                    </a:lnTo>
                    <a:lnTo>
                      <a:pt x="3148" y="1376"/>
                    </a:lnTo>
                    <a:lnTo>
                      <a:pt x="3119" y="1381"/>
                    </a:lnTo>
                    <a:lnTo>
                      <a:pt x="3102" y="1385"/>
                    </a:lnTo>
                    <a:lnTo>
                      <a:pt x="3085" y="1313"/>
                    </a:lnTo>
                    <a:close/>
                    <a:moveTo>
                      <a:pt x="3035" y="1205"/>
                    </a:moveTo>
                    <a:lnTo>
                      <a:pt x="3002" y="1201"/>
                    </a:lnTo>
                    <a:lnTo>
                      <a:pt x="2961" y="1194"/>
                    </a:lnTo>
                    <a:lnTo>
                      <a:pt x="2973" y="1121"/>
                    </a:lnTo>
                    <a:lnTo>
                      <a:pt x="3012" y="1127"/>
                    </a:lnTo>
                    <a:lnTo>
                      <a:pt x="3045" y="1132"/>
                    </a:lnTo>
                    <a:lnTo>
                      <a:pt x="3035" y="1205"/>
                    </a:lnTo>
                    <a:close/>
                    <a:moveTo>
                      <a:pt x="3103" y="1038"/>
                    </a:moveTo>
                    <a:lnTo>
                      <a:pt x="3112" y="1034"/>
                    </a:lnTo>
                    <a:lnTo>
                      <a:pt x="3103" y="1040"/>
                    </a:lnTo>
                    <a:lnTo>
                      <a:pt x="3112" y="1031"/>
                    </a:lnTo>
                    <a:lnTo>
                      <a:pt x="3106" y="1039"/>
                    </a:lnTo>
                    <a:lnTo>
                      <a:pt x="3120" y="1016"/>
                    </a:lnTo>
                    <a:lnTo>
                      <a:pt x="3129" y="997"/>
                    </a:lnTo>
                    <a:lnTo>
                      <a:pt x="3143" y="951"/>
                    </a:lnTo>
                    <a:lnTo>
                      <a:pt x="3154" y="902"/>
                    </a:lnTo>
                    <a:lnTo>
                      <a:pt x="3167" y="851"/>
                    </a:lnTo>
                    <a:cubicBezTo>
                      <a:pt x="3168" y="849"/>
                      <a:pt x="3169" y="847"/>
                      <a:pt x="3170" y="845"/>
                    </a:cubicBezTo>
                    <a:lnTo>
                      <a:pt x="3176" y="830"/>
                    </a:lnTo>
                    <a:cubicBezTo>
                      <a:pt x="3177" y="828"/>
                      <a:pt x="3178" y="826"/>
                      <a:pt x="3179" y="824"/>
                    </a:cubicBezTo>
                    <a:lnTo>
                      <a:pt x="3188" y="811"/>
                    </a:lnTo>
                    <a:cubicBezTo>
                      <a:pt x="3190" y="809"/>
                      <a:pt x="3192" y="807"/>
                      <a:pt x="3194" y="805"/>
                    </a:cubicBezTo>
                    <a:lnTo>
                      <a:pt x="3217" y="783"/>
                    </a:lnTo>
                    <a:lnTo>
                      <a:pt x="3268" y="837"/>
                    </a:lnTo>
                    <a:lnTo>
                      <a:pt x="3244" y="860"/>
                    </a:lnTo>
                    <a:lnTo>
                      <a:pt x="3250" y="854"/>
                    </a:lnTo>
                    <a:lnTo>
                      <a:pt x="3241" y="867"/>
                    </a:lnTo>
                    <a:lnTo>
                      <a:pt x="3244" y="861"/>
                    </a:lnTo>
                    <a:lnTo>
                      <a:pt x="3237" y="875"/>
                    </a:lnTo>
                    <a:lnTo>
                      <a:pt x="3239" y="869"/>
                    </a:lnTo>
                    <a:lnTo>
                      <a:pt x="3227" y="919"/>
                    </a:lnTo>
                    <a:lnTo>
                      <a:pt x="3214" y="974"/>
                    </a:lnTo>
                    <a:lnTo>
                      <a:pt x="3196" y="1028"/>
                    </a:lnTo>
                    <a:lnTo>
                      <a:pt x="3183" y="1056"/>
                    </a:lnTo>
                    <a:lnTo>
                      <a:pt x="3169" y="1078"/>
                    </a:lnTo>
                    <a:cubicBezTo>
                      <a:pt x="3167" y="1081"/>
                      <a:pt x="3165" y="1083"/>
                      <a:pt x="3163" y="1085"/>
                    </a:cubicBezTo>
                    <a:lnTo>
                      <a:pt x="3154" y="1094"/>
                    </a:lnTo>
                    <a:cubicBezTo>
                      <a:pt x="3151" y="1096"/>
                      <a:pt x="3148" y="1099"/>
                      <a:pt x="3145" y="1100"/>
                    </a:cubicBezTo>
                    <a:lnTo>
                      <a:pt x="3136" y="1105"/>
                    </a:lnTo>
                    <a:lnTo>
                      <a:pt x="3103" y="1038"/>
                    </a:lnTo>
                    <a:close/>
                    <a:moveTo>
                      <a:pt x="3255" y="615"/>
                    </a:moveTo>
                    <a:lnTo>
                      <a:pt x="3254" y="585"/>
                    </a:lnTo>
                    <a:lnTo>
                      <a:pt x="3252" y="541"/>
                    </a:lnTo>
                    <a:lnTo>
                      <a:pt x="3327" y="538"/>
                    </a:lnTo>
                    <a:lnTo>
                      <a:pt x="3329" y="583"/>
                    </a:lnTo>
                    <a:lnTo>
                      <a:pt x="3329" y="613"/>
                    </a:lnTo>
                    <a:lnTo>
                      <a:pt x="3255" y="615"/>
                    </a:lnTo>
                    <a:close/>
                    <a:moveTo>
                      <a:pt x="3179" y="397"/>
                    </a:moveTo>
                    <a:lnTo>
                      <a:pt x="3150" y="386"/>
                    </a:lnTo>
                    <a:lnTo>
                      <a:pt x="3116" y="376"/>
                    </a:lnTo>
                    <a:lnTo>
                      <a:pt x="3042" y="356"/>
                    </a:lnTo>
                    <a:lnTo>
                      <a:pt x="2968" y="338"/>
                    </a:lnTo>
                    <a:lnTo>
                      <a:pt x="2935" y="330"/>
                    </a:lnTo>
                    <a:lnTo>
                      <a:pt x="2903" y="323"/>
                    </a:lnTo>
                    <a:lnTo>
                      <a:pt x="2898" y="322"/>
                    </a:lnTo>
                    <a:lnTo>
                      <a:pt x="2913" y="249"/>
                    </a:lnTo>
                    <a:lnTo>
                      <a:pt x="2920" y="251"/>
                    </a:lnTo>
                    <a:lnTo>
                      <a:pt x="2950" y="258"/>
                    </a:lnTo>
                    <a:lnTo>
                      <a:pt x="2986" y="265"/>
                    </a:lnTo>
                    <a:lnTo>
                      <a:pt x="3062" y="284"/>
                    </a:lnTo>
                    <a:lnTo>
                      <a:pt x="3139" y="305"/>
                    </a:lnTo>
                    <a:lnTo>
                      <a:pt x="3175" y="317"/>
                    </a:lnTo>
                    <a:lnTo>
                      <a:pt x="3205" y="327"/>
                    </a:lnTo>
                    <a:lnTo>
                      <a:pt x="3179" y="397"/>
                    </a:lnTo>
                    <a:close/>
                    <a:moveTo>
                      <a:pt x="2690" y="224"/>
                    </a:moveTo>
                    <a:lnTo>
                      <a:pt x="2649" y="203"/>
                    </a:lnTo>
                    <a:lnTo>
                      <a:pt x="2625" y="194"/>
                    </a:lnTo>
                    <a:lnTo>
                      <a:pt x="2654" y="125"/>
                    </a:lnTo>
                    <a:lnTo>
                      <a:pt x="2682" y="137"/>
                    </a:lnTo>
                    <a:lnTo>
                      <a:pt x="2723" y="157"/>
                    </a:lnTo>
                    <a:lnTo>
                      <a:pt x="2690" y="224"/>
                    </a:lnTo>
                    <a:close/>
                    <a:moveTo>
                      <a:pt x="2415" y="128"/>
                    </a:moveTo>
                    <a:lnTo>
                      <a:pt x="2375" y="115"/>
                    </a:lnTo>
                    <a:lnTo>
                      <a:pt x="2399" y="115"/>
                    </a:lnTo>
                    <a:lnTo>
                      <a:pt x="2348" y="133"/>
                    </a:lnTo>
                    <a:lnTo>
                      <a:pt x="2308" y="147"/>
                    </a:lnTo>
                    <a:lnTo>
                      <a:pt x="2274" y="159"/>
                    </a:lnTo>
                    <a:lnTo>
                      <a:pt x="2247" y="169"/>
                    </a:lnTo>
                    <a:lnTo>
                      <a:pt x="2225" y="176"/>
                    </a:lnTo>
                    <a:lnTo>
                      <a:pt x="2206" y="182"/>
                    </a:lnTo>
                    <a:lnTo>
                      <a:pt x="2170" y="190"/>
                    </a:lnTo>
                    <a:lnTo>
                      <a:pt x="2149" y="193"/>
                    </a:lnTo>
                    <a:lnTo>
                      <a:pt x="2147" y="193"/>
                    </a:lnTo>
                    <a:lnTo>
                      <a:pt x="2141" y="119"/>
                    </a:lnTo>
                    <a:lnTo>
                      <a:pt x="2154" y="118"/>
                    </a:lnTo>
                    <a:lnTo>
                      <a:pt x="2184" y="111"/>
                    </a:lnTo>
                    <a:lnTo>
                      <a:pt x="2201" y="106"/>
                    </a:lnTo>
                    <a:lnTo>
                      <a:pt x="2223" y="98"/>
                    </a:lnTo>
                    <a:lnTo>
                      <a:pt x="2250" y="89"/>
                    </a:lnTo>
                    <a:lnTo>
                      <a:pt x="2282" y="78"/>
                    </a:lnTo>
                    <a:lnTo>
                      <a:pt x="2324" y="62"/>
                    </a:lnTo>
                    <a:lnTo>
                      <a:pt x="2374" y="45"/>
                    </a:lnTo>
                    <a:cubicBezTo>
                      <a:pt x="2382" y="42"/>
                      <a:pt x="2390" y="42"/>
                      <a:pt x="2398" y="45"/>
                    </a:cubicBezTo>
                    <a:lnTo>
                      <a:pt x="2438" y="58"/>
                    </a:lnTo>
                    <a:lnTo>
                      <a:pt x="2415" y="128"/>
                    </a:lnTo>
                    <a:close/>
                    <a:moveTo>
                      <a:pt x="1924" y="207"/>
                    </a:moveTo>
                    <a:lnTo>
                      <a:pt x="1904" y="209"/>
                    </a:lnTo>
                    <a:lnTo>
                      <a:pt x="1870" y="212"/>
                    </a:lnTo>
                    <a:lnTo>
                      <a:pt x="1878" y="210"/>
                    </a:lnTo>
                    <a:lnTo>
                      <a:pt x="1860" y="216"/>
                    </a:lnTo>
                    <a:lnTo>
                      <a:pt x="1837" y="146"/>
                    </a:lnTo>
                    <a:lnTo>
                      <a:pt x="1855" y="140"/>
                    </a:lnTo>
                    <a:cubicBezTo>
                      <a:pt x="1858" y="139"/>
                      <a:pt x="1860" y="138"/>
                      <a:pt x="1863" y="138"/>
                    </a:cubicBezTo>
                    <a:lnTo>
                      <a:pt x="1899" y="135"/>
                    </a:lnTo>
                    <a:lnTo>
                      <a:pt x="1919" y="133"/>
                    </a:lnTo>
                    <a:lnTo>
                      <a:pt x="1924" y="207"/>
                    </a:lnTo>
                    <a:close/>
                    <a:moveTo>
                      <a:pt x="1646" y="284"/>
                    </a:moveTo>
                    <a:lnTo>
                      <a:pt x="1551" y="310"/>
                    </a:lnTo>
                    <a:lnTo>
                      <a:pt x="1443" y="337"/>
                    </a:lnTo>
                    <a:lnTo>
                      <a:pt x="1355" y="355"/>
                    </a:lnTo>
                    <a:lnTo>
                      <a:pt x="1340" y="282"/>
                    </a:lnTo>
                    <a:lnTo>
                      <a:pt x="1426" y="264"/>
                    </a:lnTo>
                    <a:lnTo>
                      <a:pt x="1532" y="238"/>
                    </a:lnTo>
                    <a:lnTo>
                      <a:pt x="1626" y="213"/>
                    </a:lnTo>
                    <a:lnTo>
                      <a:pt x="1646" y="284"/>
                    </a:lnTo>
                    <a:close/>
                    <a:moveTo>
                      <a:pt x="1133" y="392"/>
                    </a:moveTo>
                    <a:lnTo>
                      <a:pt x="1109" y="396"/>
                    </a:lnTo>
                    <a:lnTo>
                      <a:pt x="1058" y="402"/>
                    </a:lnTo>
                    <a:lnTo>
                      <a:pt x="1049" y="328"/>
                    </a:lnTo>
                    <a:lnTo>
                      <a:pt x="1099" y="322"/>
                    </a:lnTo>
                    <a:lnTo>
                      <a:pt x="1122" y="319"/>
                    </a:lnTo>
                    <a:lnTo>
                      <a:pt x="1133" y="392"/>
                    </a:lnTo>
                    <a:close/>
                    <a:moveTo>
                      <a:pt x="830" y="402"/>
                    </a:moveTo>
                    <a:lnTo>
                      <a:pt x="810" y="401"/>
                    </a:lnTo>
                    <a:lnTo>
                      <a:pt x="762" y="400"/>
                    </a:lnTo>
                    <a:lnTo>
                      <a:pt x="717" y="398"/>
                    </a:lnTo>
                    <a:lnTo>
                      <a:pt x="678" y="398"/>
                    </a:lnTo>
                    <a:lnTo>
                      <a:pt x="642" y="397"/>
                    </a:lnTo>
                    <a:lnTo>
                      <a:pt x="610" y="396"/>
                    </a:lnTo>
                    <a:lnTo>
                      <a:pt x="582" y="396"/>
                    </a:lnTo>
                    <a:lnTo>
                      <a:pt x="556" y="395"/>
                    </a:lnTo>
                    <a:lnTo>
                      <a:pt x="532" y="394"/>
                    </a:lnTo>
                    <a:lnTo>
                      <a:pt x="537" y="320"/>
                    </a:lnTo>
                    <a:lnTo>
                      <a:pt x="558" y="321"/>
                    </a:lnTo>
                    <a:lnTo>
                      <a:pt x="583" y="321"/>
                    </a:lnTo>
                    <a:lnTo>
                      <a:pt x="612" y="322"/>
                    </a:lnTo>
                    <a:lnTo>
                      <a:pt x="644" y="322"/>
                    </a:lnTo>
                    <a:lnTo>
                      <a:pt x="679" y="323"/>
                    </a:lnTo>
                    <a:lnTo>
                      <a:pt x="720" y="324"/>
                    </a:lnTo>
                    <a:lnTo>
                      <a:pt x="764" y="325"/>
                    </a:lnTo>
                    <a:lnTo>
                      <a:pt x="813" y="327"/>
                    </a:lnTo>
                    <a:lnTo>
                      <a:pt x="833" y="328"/>
                    </a:lnTo>
                    <a:lnTo>
                      <a:pt x="830" y="402"/>
                    </a:lnTo>
                    <a:close/>
                    <a:moveTo>
                      <a:pt x="341" y="246"/>
                    </a:moveTo>
                    <a:lnTo>
                      <a:pt x="337" y="239"/>
                    </a:lnTo>
                    <a:lnTo>
                      <a:pt x="312" y="191"/>
                    </a:lnTo>
                    <a:lnTo>
                      <a:pt x="307" y="181"/>
                    </a:lnTo>
                    <a:lnTo>
                      <a:pt x="372" y="145"/>
                    </a:lnTo>
                    <a:lnTo>
                      <a:pt x="379" y="157"/>
                    </a:lnTo>
                    <a:lnTo>
                      <a:pt x="403" y="205"/>
                    </a:lnTo>
                    <a:lnTo>
                      <a:pt x="407" y="212"/>
                    </a:lnTo>
                    <a:lnTo>
                      <a:pt x="341" y="246"/>
                    </a:lnTo>
                    <a:close/>
                    <a:moveTo>
                      <a:pt x="193" y="98"/>
                    </a:moveTo>
                    <a:lnTo>
                      <a:pt x="179" y="101"/>
                    </a:lnTo>
                    <a:lnTo>
                      <a:pt x="185" y="99"/>
                    </a:lnTo>
                    <a:lnTo>
                      <a:pt x="170" y="105"/>
                    </a:lnTo>
                    <a:lnTo>
                      <a:pt x="175" y="103"/>
                    </a:lnTo>
                    <a:lnTo>
                      <a:pt x="161" y="112"/>
                    </a:lnTo>
                    <a:lnTo>
                      <a:pt x="165" y="108"/>
                    </a:lnTo>
                    <a:lnTo>
                      <a:pt x="143" y="127"/>
                    </a:lnTo>
                    <a:lnTo>
                      <a:pt x="129" y="141"/>
                    </a:lnTo>
                    <a:lnTo>
                      <a:pt x="133" y="137"/>
                    </a:lnTo>
                    <a:lnTo>
                      <a:pt x="123" y="151"/>
                    </a:lnTo>
                    <a:lnTo>
                      <a:pt x="126" y="146"/>
                    </a:lnTo>
                    <a:lnTo>
                      <a:pt x="120" y="157"/>
                    </a:lnTo>
                    <a:lnTo>
                      <a:pt x="124" y="146"/>
                    </a:lnTo>
                    <a:lnTo>
                      <a:pt x="122" y="155"/>
                    </a:lnTo>
                    <a:lnTo>
                      <a:pt x="122" y="145"/>
                    </a:lnTo>
                    <a:lnTo>
                      <a:pt x="123" y="153"/>
                    </a:lnTo>
                    <a:lnTo>
                      <a:pt x="117" y="136"/>
                    </a:lnTo>
                    <a:lnTo>
                      <a:pt x="124" y="146"/>
                    </a:lnTo>
                    <a:lnTo>
                      <a:pt x="113" y="136"/>
                    </a:lnTo>
                    <a:lnTo>
                      <a:pt x="122" y="141"/>
                    </a:lnTo>
                    <a:lnTo>
                      <a:pt x="123" y="142"/>
                    </a:lnTo>
                    <a:cubicBezTo>
                      <a:pt x="139" y="149"/>
                      <a:pt x="148" y="166"/>
                      <a:pt x="144" y="183"/>
                    </a:cubicBezTo>
                    <a:cubicBezTo>
                      <a:pt x="141" y="200"/>
                      <a:pt x="126" y="213"/>
                      <a:pt x="108" y="213"/>
                    </a:cubicBezTo>
                    <a:lnTo>
                      <a:pt x="106" y="213"/>
                    </a:lnTo>
                    <a:lnTo>
                      <a:pt x="100" y="213"/>
                    </a:lnTo>
                    <a:lnTo>
                      <a:pt x="89" y="212"/>
                    </a:lnTo>
                    <a:lnTo>
                      <a:pt x="75" y="212"/>
                    </a:lnTo>
                    <a:lnTo>
                      <a:pt x="75" y="138"/>
                    </a:lnTo>
                    <a:lnTo>
                      <a:pt x="92" y="138"/>
                    </a:lnTo>
                    <a:lnTo>
                      <a:pt x="100" y="138"/>
                    </a:lnTo>
                    <a:lnTo>
                      <a:pt x="106" y="138"/>
                    </a:lnTo>
                    <a:lnTo>
                      <a:pt x="108" y="138"/>
                    </a:lnTo>
                    <a:lnTo>
                      <a:pt x="93" y="209"/>
                    </a:lnTo>
                    <a:lnTo>
                      <a:pt x="85" y="206"/>
                    </a:lnTo>
                    <a:lnTo>
                      <a:pt x="75" y="200"/>
                    </a:lnTo>
                    <a:cubicBezTo>
                      <a:pt x="71" y="197"/>
                      <a:pt x="67" y="194"/>
                      <a:pt x="64" y="190"/>
                    </a:cubicBezTo>
                    <a:lnTo>
                      <a:pt x="56" y="179"/>
                    </a:lnTo>
                    <a:cubicBezTo>
                      <a:pt x="53" y="174"/>
                      <a:pt x="50" y="168"/>
                      <a:pt x="50" y="162"/>
                    </a:cubicBezTo>
                    <a:lnTo>
                      <a:pt x="49" y="154"/>
                    </a:lnTo>
                    <a:cubicBezTo>
                      <a:pt x="48" y="151"/>
                      <a:pt x="48" y="147"/>
                      <a:pt x="49" y="144"/>
                    </a:cubicBezTo>
                    <a:lnTo>
                      <a:pt x="50" y="134"/>
                    </a:lnTo>
                    <a:cubicBezTo>
                      <a:pt x="51" y="130"/>
                      <a:pt x="52" y="126"/>
                      <a:pt x="54" y="123"/>
                    </a:cubicBezTo>
                    <a:lnTo>
                      <a:pt x="60" y="111"/>
                    </a:lnTo>
                    <a:cubicBezTo>
                      <a:pt x="61" y="110"/>
                      <a:pt x="62" y="108"/>
                      <a:pt x="63" y="106"/>
                    </a:cubicBezTo>
                    <a:lnTo>
                      <a:pt x="73" y="93"/>
                    </a:lnTo>
                    <a:cubicBezTo>
                      <a:pt x="74" y="91"/>
                      <a:pt x="75" y="90"/>
                      <a:pt x="77" y="89"/>
                    </a:cubicBezTo>
                    <a:lnTo>
                      <a:pt x="95" y="71"/>
                    </a:lnTo>
                    <a:lnTo>
                      <a:pt x="117" y="52"/>
                    </a:lnTo>
                    <a:cubicBezTo>
                      <a:pt x="118" y="51"/>
                      <a:pt x="120" y="49"/>
                      <a:pt x="121" y="48"/>
                    </a:cubicBezTo>
                    <a:lnTo>
                      <a:pt x="136" y="39"/>
                    </a:lnTo>
                    <a:cubicBezTo>
                      <a:pt x="138" y="38"/>
                      <a:pt x="139" y="37"/>
                      <a:pt x="141" y="37"/>
                    </a:cubicBezTo>
                    <a:lnTo>
                      <a:pt x="157" y="30"/>
                    </a:lnTo>
                    <a:cubicBezTo>
                      <a:pt x="159" y="29"/>
                      <a:pt x="161" y="29"/>
                      <a:pt x="163" y="28"/>
                    </a:cubicBezTo>
                    <a:lnTo>
                      <a:pt x="178" y="25"/>
                    </a:lnTo>
                    <a:lnTo>
                      <a:pt x="193" y="98"/>
                    </a:lnTo>
                    <a:close/>
                  </a:path>
                </a:pathLst>
              </a:custGeom>
              <a:solidFill>
                <a:srgbClr val="CC0000"/>
              </a:solidFill>
              <a:ln w="3175">
                <a:solidFill>
                  <a:srgbClr val="CC0000"/>
                </a:solidFill>
                <a:beve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2689" name="Group 55"/>
            <p:cNvGrpSpPr/>
            <p:nvPr/>
          </p:nvGrpSpPr>
          <p:grpSpPr bwMode="auto">
            <a:xfrm>
              <a:off x="4417" y="3323"/>
              <a:ext cx="1167" cy="534"/>
              <a:chOff x="4417" y="3323"/>
              <a:chExt cx="1167" cy="534"/>
            </a:xfrm>
          </p:grpSpPr>
          <p:sp>
            <p:nvSpPr>
              <p:cNvPr id="112690" name="Freeform 53"/>
              <p:cNvSpPr/>
              <p:nvPr/>
            </p:nvSpPr>
            <p:spPr bwMode="auto">
              <a:xfrm>
                <a:off x="4417" y="3323"/>
                <a:ext cx="1167" cy="534"/>
              </a:xfrm>
              <a:custGeom>
                <a:avLst/>
                <a:gdLst>
                  <a:gd name="T0" fmla="*/ 1167 w 5027"/>
                  <a:gd name="T1" fmla="*/ 0 h 2303"/>
                  <a:gd name="T2" fmla="*/ 1053 w 5027"/>
                  <a:gd name="T3" fmla="*/ 8 h 2303"/>
                  <a:gd name="T4" fmla="*/ 985 w 5027"/>
                  <a:gd name="T5" fmla="*/ 30 h 2303"/>
                  <a:gd name="T6" fmla="*/ 962 w 5027"/>
                  <a:gd name="T7" fmla="*/ 37 h 2303"/>
                  <a:gd name="T8" fmla="*/ 872 w 5027"/>
                  <a:gd name="T9" fmla="*/ 76 h 2303"/>
                  <a:gd name="T10" fmla="*/ 834 w 5027"/>
                  <a:gd name="T11" fmla="*/ 113 h 2303"/>
                  <a:gd name="T12" fmla="*/ 804 w 5027"/>
                  <a:gd name="T13" fmla="*/ 158 h 2303"/>
                  <a:gd name="T14" fmla="*/ 781 w 5027"/>
                  <a:gd name="T15" fmla="*/ 166 h 2303"/>
                  <a:gd name="T16" fmla="*/ 713 w 5027"/>
                  <a:gd name="T17" fmla="*/ 204 h 2303"/>
                  <a:gd name="T18" fmla="*/ 615 w 5027"/>
                  <a:gd name="T19" fmla="*/ 249 h 2303"/>
                  <a:gd name="T20" fmla="*/ 592 w 5027"/>
                  <a:gd name="T21" fmla="*/ 226 h 2303"/>
                  <a:gd name="T22" fmla="*/ 524 w 5027"/>
                  <a:gd name="T23" fmla="*/ 249 h 2303"/>
                  <a:gd name="T24" fmla="*/ 410 w 5027"/>
                  <a:gd name="T25" fmla="*/ 256 h 2303"/>
                  <a:gd name="T26" fmla="*/ 426 w 5027"/>
                  <a:gd name="T27" fmla="*/ 332 h 2303"/>
                  <a:gd name="T28" fmla="*/ 547 w 5027"/>
                  <a:gd name="T29" fmla="*/ 332 h 2303"/>
                  <a:gd name="T30" fmla="*/ 524 w 5027"/>
                  <a:gd name="T31" fmla="*/ 340 h 2303"/>
                  <a:gd name="T32" fmla="*/ 403 w 5027"/>
                  <a:gd name="T33" fmla="*/ 347 h 2303"/>
                  <a:gd name="T34" fmla="*/ 388 w 5027"/>
                  <a:gd name="T35" fmla="*/ 369 h 2303"/>
                  <a:gd name="T36" fmla="*/ 410 w 5027"/>
                  <a:gd name="T37" fmla="*/ 385 h 2303"/>
                  <a:gd name="T38" fmla="*/ 433 w 5027"/>
                  <a:gd name="T39" fmla="*/ 393 h 2303"/>
                  <a:gd name="T40" fmla="*/ 312 w 5027"/>
                  <a:gd name="T41" fmla="*/ 385 h 2303"/>
                  <a:gd name="T42" fmla="*/ 237 w 5027"/>
                  <a:gd name="T43" fmla="*/ 393 h 2303"/>
                  <a:gd name="T44" fmla="*/ 192 w 5027"/>
                  <a:gd name="T45" fmla="*/ 393 h 2303"/>
                  <a:gd name="T46" fmla="*/ 184 w 5027"/>
                  <a:gd name="T47" fmla="*/ 423 h 2303"/>
                  <a:gd name="T48" fmla="*/ 161 w 5027"/>
                  <a:gd name="T49" fmla="*/ 431 h 2303"/>
                  <a:gd name="T50" fmla="*/ 93 w 5027"/>
                  <a:gd name="T51" fmla="*/ 438 h 2303"/>
                  <a:gd name="T52" fmla="*/ 70 w 5027"/>
                  <a:gd name="T53" fmla="*/ 453 h 2303"/>
                  <a:gd name="T54" fmla="*/ 63 w 5027"/>
                  <a:gd name="T55" fmla="*/ 476 h 2303"/>
                  <a:gd name="T56" fmla="*/ 40 w 5027"/>
                  <a:gd name="T57" fmla="*/ 483 h 2303"/>
                  <a:gd name="T58" fmla="*/ 17 w 5027"/>
                  <a:gd name="T59" fmla="*/ 499 h 2303"/>
                  <a:gd name="T60" fmla="*/ 2 w 5027"/>
                  <a:gd name="T61" fmla="*/ 528 h 2303"/>
                  <a:gd name="T62" fmla="*/ 1157 w 5027"/>
                  <a:gd name="T63" fmla="*/ 534 h 2303"/>
                  <a:gd name="T64" fmla="*/ 1167 w 5027"/>
                  <a:gd name="T65" fmla="*/ 0 h 23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027"/>
                  <a:gd name="T100" fmla="*/ 0 h 2303"/>
                  <a:gd name="T101" fmla="*/ 5027 w 5027"/>
                  <a:gd name="T102" fmla="*/ 2303 h 23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027" h="2303">
                    <a:moveTo>
                      <a:pt x="5027" y="0"/>
                    </a:moveTo>
                    <a:cubicBezTo>
                      <a:pt x="4862" y="12"/>
                      <a:pt x="4697" y="12"/>
                      <a:pt x="4536" y="33"/>
                    </a:cubicBezTo>
                    <a:cubicBezTo>
                      <a:pt x="4520" y="37"/>
                      <a:pt x="4297" y="111"/>
                      <a:pt x="4243" y="128"/>
                    </a:cubicBezTo>
                    <a:cubicBezTo>
                      <a:pt x="4210" y="140"/>
                      <a:pt x="4144" y="161"/>
                      <a:pt x="4144" y="161"/>
                    </a:cubicBezTo>
                    <a:cubicBezTo>
                      <a:pt x="4016" y="252"/>
                      <a:pt x="3884" y="235"/>
                      <a:pt x="3756" y="326"/>
                    </a:cubicBezTo>
                    <a:cubicBezTo>
                      <a:pt x="3558" y="615"/>
                      <a:pt x="3834" y="235"/>
                      <a:pt x="3591" y="487"/>
                    </a:cubicBezTo>
                    <a:cubicBezTo>
                      <a:pt x="3554" y="524"/>
                      <a:pt x="3504" y="648"/>
                      <a:pt x="3463" y="681"/>
                    </a:cubicBezTo>
                    <a:cubicBezTo>
                      <a:pt x="3434" y="702"/>
                      <a:pt x="3397" y="698"/>
                      <a:pt x="3364" y="714"/>
                    </a:cubicBezTo>
                    <a:cubicBezTo>
                      <a:pt x="3265" y="764"/>
                      <a:pt x="3162" y="817"/>
                      <a:pt x="3071" y="879"/>
                    </a:cubicBezTo>
                    <a:cubicBezTo>
                      <a:pt x="2959" y="1197"/>
                      <a:pt x="3120" y="1119"/>
                      <a:pt x="2650" y="1073"/>
                    </a:cubicBezTo>
                    <a:cubicBezTo>
                      <a:pt x="2617" y="1040"/>
                      <a:pt x="2596" y="978"/>
                      <a:pt x="2551" y="974"/>
                    </a:cubicBezTo>
                    <a:cubicBezTo>
                      <a:pt x="2419" y="958"/>
                      <a:pt x="2373" y="1065"/>
                      <a:pt x="2258" y="1073"/>
                    </a:cubicBezTo>
                    <a:cubicBezTo>
                      <a:pt x="2093" y="1086"/>
                      <a:pt x="1932" y="1094"/>
                      <a:pt x="1767" y="1106"/>
                    </a:cubicBezTo>
                    <a:cubicBezTo>
                      <a:pt x="1676" y="1251"/>
                      <a:pt x="1692" y="1333"/>
                      <a:pt x="1833" y="1432"/>
                    </a:cubicBezTo>
                    <a:cubicBezTo>
                      <a:pt x="2039" y="1362"/>
                      <a:pt x="2006" y="1362"/>
                      <a:pt x="2357" y="1432"/>
                    </a:cubicBezTo>
                    <a:cubicBezTo>
                      <a:pt x="2390" y="1441"/>
                      <a:pt x="2291" y="1461"/>
                      <a:pt x="2258" y="1465"/>
                    </a:cubicBezTo>
                    <a:cubicBezTo>
                      <a:pt x="2084" y="1482"/>
                      <a:pt x="1911" y="1486"/>
                      <a:pt x="1738" y="1498"/>
                    </a:cubicBezTo>
                    <a:cubicBezTo>
                      <a:pt x="1717" y="1532"/>
                      <a:pt x="1663" y="1556"/>
                      <a:pt x="1672" y="1593"/>
                    </a:cubicBezTo>
                    <a:cubicBezTo>
                      <a:pt x="1680" y="1631"/>
                      <a:pt x="1734" y="1643"/>
                      <a:pt x="1767" y="1659"/>
                    </a:cubicBezTo>
                    <a:cubicBezTo>
                      <a:pt x="1800" y="1676"/>
                      <a:pt x="1899" y="1693"/>
                      <a:pt x="1866" y="1693"/>
                    </a:cubicBezTo>
                    <a:cubicBezTo>
                      <a:pt x="1692" y="1693"/>
                      <a:pt x="1519" y="1672"/>
                      <a:pt x="1346" y="1659"/>
                    </a:cubicBezTo>
                    <a:cubicBezTo>
                      <a:pt x="1189" y="1697"/>
                      <a:pt x="1160" y="1647"/>
                      <a:pt x="1019" y="1693"/>
                    </a:cubicBezTo>
                    <a:cubicBezTo>
                      <a:pt x="966" y="1676"/>
                      <a:pt x="879" y="1622"/>
                      <a:pt x="825" y="1693"/>
                    </a:cubicBezTo>
                    <a:cubicBezTo>
                      <a:pt x="797" y="1730"/>
                      <a:pt x="821" y="1787"/>
                      <a:pt x="792" y="1825"/>
                    </a:cubicBezTo>
                    <a:cubicBezTo>
                      <a:pt x="772" y="1854"/>
                      <a:pt x="726" y="1854"/>
                      <a:pt x="693" y="1858"/>
                    </a:cubicBezTo>
                    <a:cubicBezTo>
                      <a:pt x="598" y="1874"/>
                      <a:pt x="499" y="1878"/>
                      <a:pt x="400" y="1887"/>
                    </a:cubicBezTo>
                    <a:cubicBezTo>
                      <a:pt x="367" y="1907"/>
                      <a:pt x="326" y="1920"/>
                      <a:pt x="301" y="1953"/>
                    </a:cubicBezTo>
                    <a:cubicBezTo>
                      <a:pt x="281" y="1981"/>
                      <a:pt x="297" y="2027"/>
                      <a:pt x="272" y="2052"/>
                    </a:cubicBezTo>
                    <a:cubicBezTo>
                      <a:pt x="248" y="2076"/>
                      <a:pt x="206" y="2068"/>
                      <a:pt x="173" y="2085"/>
                    </a:cubicBezTo>
                    <a:cubicBezTo>
                      <a:pt x="136" y="2101"/>
                      <a:pt x="107" y="2130"/>
                      <a:pt x="74" y="2151"/>
                    </a:cubicBezTo>
                    <a:cubicBezTo>
                      <a:pt x="0" y="2254"/>
                      <a:pt x="8" y="2209"/>
                      <a:pt x="8" y="2279"/>
                    </a:cubicBezTo>
                    <a:lnTo>
                      <a:pt x="4982" y="2303"/>
                    </a:lnTo>
                    <a:lnTo>
                      <a:pt x="5027" y="0"/>
                    </a:lnTo>
                    <a:close/>
                  </a:path>
                </a:pathLst>
              </a:custGeom>
              <a:solidFill>
                <a:srgbClr val="003300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691" name="Freeform 54"/>
              <p:cNvSpPr/>
              <p:nvPr/>
            </p:nvSpPr>
            <p:spPr bwMode="auto">
              <a:xfrm>
                <a:off x="4417" y="3323"/>
                <a:ext cx="1167" cy="534"/>
              </a:xfrm>
              <a:custGeom>
                <a:avLst/>
                <a:gdLst>
                  <a:gd name="T0" fmla="*/ 1167 w 5027"/>
                  <a:gd name="T1" fmla="*/ 0 h 2303"/>
                  <a:gd name="T2" fmla="*/ 1053 w 5027"/>
                  <a:gd name="T3" fmla="*/ 8 h 2303"/>
                  <a:gd name="T4" fmla="*/ 985 w 5027"/>
                  <a:gd name="T5" fmla="*/ 30 h 2303"/>
                  <a:gd name="T6" fmla="*/ 962 w 5027"/>
                  <a:gd name="T7" fmla="*/ 37 h 2303"/>
                  <a:gd name="T8" fmla="*/ 872 w 5027"/>
                  <a:gd name="T9" fmla="*/ 76 h 2303"/>
                  <a:gd name="T10" fmla="*/ 834 w 5027"/>
                  <a:gd name="T11" fmla="*/ 113 h 2303"/>
                  <a:gd name="T12" fmla="*/ 804 w 5027"/>
                  <a:gd name="T13" fmla="*/ 158 h 2303"/>
                  <a:gd name="T14" fmla="*/ 781 w 5027"/>
                  <a:gd name="T15" fmla="*/ 166 h 2303"/>
                  <a:gd name="T16" fmla="*/ 713 w 5027"/>
                  <a:gd name="T17" fmla="*/ 204 h 2303"/>
                  <a:gd name="T18" fmla="*/ 615 w 5027"/>
                  <a:gd name="T19" fmla="*/ 249 h 2303"/>
                  <a:gd name="T20" fmla="*/ 592 w 5027"/>
                  <a:gd name="T21" fmla="*/ 226 h 2303"/>
                  <a:gd name="T22" fmla="*/ 524 w 5027"/>
                  <a:gd name="T23" fmla="*/ 249 h 2303"/>
                  <a:gd name="T24" fmla="*/ 410 w 5027"/>
                  <a:gd name="T25" fmla="*/ 256 h 2303"/>
                  <a:gd name="T26" fmla="*/ 426 w 5027"/>
                  <a:gd name="T27" fmla="*/ 332 h 2303"/>
                  <a:gd name="T28" fmla="*/ 547 w 5027"/>
                  <a:gd name="T29" fmla="*/ 332 h 2303"/>
                  <a:gd name="T30" fmla="*/ 524 w 5027"/>
                  <a:gd name="T31" fmla="*/ 340 h 2303"/>
                  <a:gd name="T32" fmla="*/ 403 w 5027"/>
                  <a:gd name="T33" fmla="*/ 347 h 2303"/>
                  <a:gd name="T34" fmla="*/ 388 w 5027"/>
                  <a:gd name="T35" fmla="*/ 369 h 2303"/>
                  <a:gd name="T36" fmla="*/ 410 w 5027"/>
                  <a:gd name="T37" fmla="*/ 385 h 2303"/>
                  <a:gd name="T38" fmla="*/ 433 w 5027"/>
                  <a:gd name="T39" fmla="*/ 393 h 2303"/>
                  <a:gd name="T40" fmla="*/ 312 w 5027"/>
                  <a:gd name="T41" fmla="*/ 385 h 2303"/>
                  <a:gd name="T42" fmla="*/ 237 w 5027"/>
                  <a:gd name="T43" fmla="*/ 393 h 2303"/>
                  <a:gd name="T44" fmla="*/ 192 w 5027"/>
                  <a:gd name="T45" fmla="*/ 393 h 2303"/>
                  <a:gd name="T46" fmla="*/ 184 w 5027"/>
                  <a:gd name="T47" fmla="*/ 423 h 2303"/>
                  <a:gd name="T48" fmla="*/ 161 w 5027"/>
                  <a:gd name="T49" fmla="*/ 431 h 2303"/>
                  <a:gd name="T50" fmla="*/ 93 w 5027"/>
                  <a:gd name="T51" fmla="*/ 438 h 2303"/>
                  <a:gd name="T52" fmla="*/ 70 w 5027"/>
                  <a:gd name="T53" fmla="*/ 453 h 2303"/>
                  <a:gd name="T54" fmla="*/ 63 w 5027"/>
                  <a:gd name="T55" fmla="*/ 476 h 2303"/>
                  <a:gd name="T56" fmla="*/ 40 w 5027"/>
                  <a:gd name="T57" fmla="*/ 483 h 2303"/>
                  <a:gd name="T58" fmla="*/ 17 w 5027"/>
                  <a:gd name="T59" fmla="*/ 499 h 2303"/>
                  <a:gd name="T60" fmla="*/ 2 w 5027"/>
                  <a:gd name="T61" fmla="*/ 528 h 2303"/>
                  <a:gd name="T62" fmla="*/ 1157 w 5027"/>
                  <a:gd name="T63" fmla="*/ 534 h 2303"/>
                  <a:gd name="T64" fmla="*/ 1167 w 5027"/>
                  <a:gd name="T65" fmla="*/ 0 h 23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027"/>
                  <a:gd name="T100" fmla="*/ 0 h 2303"/>
                  <a:gd name="T101" fmla="*/ 5027 w 5027"/>
                  <a:gd name="T102" fmla="*/ 2303 h 23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027" h="2303">
                    <a:moveTo>
                      <a:pt x="5027" y="0"/>
                    </a:moveTo>
                    <a:cubicBezTo>
                      <a:pt x="4862" y="12"/>
                      <a:pt x="4697" y="12"/>
                      <a:pt x="4536" y="33"/>
                    </a:cubicBezTo>
                    <a:cubicBezTo>
                      <a:pt x="4520" y="37"/>
                      <a:pt x="4297" y="111"/>
                      <a:pt x="4243" y="128"/>
                    </a:cubicBezTo>
                    <a:cubicBezTo>
                      <a:pt x="4210" y="140"/>
                      <a:pt x="4144" y="161"/>
                      <a:pt x="4144" y="161"/>
                    </a:cubicBezTo>
                    <a:cubicBezTo>
                      <a:pt x="4016" y="252"/>
                      <a:pt x="3884" y="235"/>
                      <a:pt x="3756" y="326"/>
                    </a:cubicBezTo>
                    <a:cubicBezTo>
                      <a:pt x="3558" y="615"/>
                      <a:pt x="3834" y="235"/>
                      <a:pt x="3591" y="487"/>
                    </a:cubicBezTo>
                    <a:cubicBezTo>
                      <a:pt x="3554" y="524"/>
                      <a:pt x="3504" y="648"/>
                      <a:pt x="3463" y="681"/>
                    </a:cubicBezTo>
                    <a:cubicBezTo>
                      <a:pt x="3434" y="702"/>
                      <a:pt x="3397" y="698"/>
                      <a:pt x="3364" y="714"/>
                    </a:cubicBezTo>
                    <a:cubicBezTo>
                      <a:pt x="3265" y="764"/>
                      <a:pt x="3162" y="817"/>
                      <a:pt x="3071" y="879"/>
                    </a:cubicBezTo>
                    <a:cubicBezTo>
                      <a:pt x="2959" y="1197"/>
                      <a:pt x="3120" y="1119"/>
                      <a:pt x="2650" y="1073"/>
                    </a:cubicBezTo>
                    <a:cubicBezTo>
                      <a:pt x="2617" y="1040"/>
                      <a:pt x="2596" y="978"/>
                      <a:pt x="2551" y="974"/>
                    </a:cubicBezTo>
                    <a:cubicBezTo>
                      <a:pt x="2419" y="958"/>
                      <a:pt x="2373" y="1065"/>
                      <a:pt x="2258" y="1073"/>
                    </a:cubicBezTo>
                    <a:cubicBezTo>
                      <a:pt x="2093" y="1086"/>
                      <a:pt x="1932" y="1094"/>
                      <a:pt x="1767" y="1106"/>
                    </a:cubicBezTo>
                    <a:cubicBezTo>
                      <a:pt x="1676" y="1251"/>
                      <a:pt x="1692" y="1333"/>
                      <a:pt x="1833" y="1432"/>
                    </a:cubicBezTo>
                    <a:cubicBezTo>
                      <a:pt x="2039" y="1362"/>
                      <a:pt x="2006" y="1362"/>
                      <a:pt x="2357" y="1432"/>
                    </a:cubicBezTo>
                    <a:cubicBezTo>
                      <a:pt x="2390" y="1441"/>
                      <a:pt x="2291" y="1461"/>
                      <a:pt x="2258" y="1465"/>
                    </a:cubicBezTo>
                    <a:cubicBezTo>
                      <a:pt x="2084" y="1482"/>
                      <a:pt x="1911" y="1486"/>
                      <a:pt x="1738" y="1498"/>
                    </a:cubicBezTo>
                    <a:cubicBezTo>
                      <a:pt x="1717" y="1532"/>
                      <a:pt x="1663" y="1556"/>
                      <a:pt x="1672" y="1593"/>
                    </a:cubicBezTo>
                    <a:cubicBezTo>
                      <a:pt x="1680" y="1631"/>
                      <a:pt x="1734" y="1643"/>
                      <a:pt x="1767" y="1659"/>
                    </a:cubicBezTo>
                    <a:cubicBezTo>
                      <a:pt x="1800" y="1676"/>
                      <a:pt x="1899" y="1693"/>
                      <a:pt x="1866" y="1693"/>
                    </a:cubicBezTo>
                    <a:cubicBezTo>
                      <a:pt x="1692" y="1693"/>
                      <a:pt x="1519" y="1672"/>
                      <a:pt x="1346" y="1659"/>
                    </a:cubicBezTo>
                    <a:cubicBezTo>
                      <a:pt x="1189" y="1697"/>
                      <a:pt x="1160" y="1647"/>
                      <a:pt x="1019" y="1693"/>
                    </a:cubicBezTo>
                    <a:cubicBezTo>
                      <a:pt x="966" y="1676"/>
                      <a:pt x="879" y="1622"/>
                      <a:pt x="825" y="1693"/>
                    </a:cubicBezTo>
                    <a:cubicBezTo>
                      <a:pt x="797" y="1730"/>
                      <a:pt x="821" y="1787"/>
                      <a:pt x="792" y="1825"/>
                    </a:cubicBezTo>
                    <a:cubicBezTo>
                      <a:pt x="772" y="1854"/>
                      <a:pt x="726" y="1854"/>
                      <a:pt x="693" y="1858"/>
                    </a:cubicBezTo>
                    <a:cubicBezTo>
                      <a:pt x="598" y="1874"/>
                      <a:pt x="499" y="1878"/>
                      <a:pt x="400" y="1887"/>
                    </a:cubicBezTo>
                    <a:cubicBezTo>
                      <a:pt x="367" y="1907"/>
                      <a:pt x="326" y="1920"/>
                      <a:pt x="301" y="1953"/>
                    </a:cubicBezTo>
                    <a:cubicBezTo>
                      <a:pt x="281" y="1981"/>
                      <a:pt x="297" y="2027"/>
                      <a:pt x="272" y="2052"/>
                    </a:cubicBezTo>
                    <a:cubicBezTo>
                      <a:pt x="248" y="2076"/>
                      <a:pt x="206" y="2068"/>
                      <a:pt x="173" y="2085"/>
                    </a:cubicBezTo>
                    <a:cubicBezTo>
                      <a:pt x="136" y="2101"/>
                      <a:pt x="107" y="2130"/>
                      <a:pt x="74" y="2151"/>
                    </a:cubicBezTo>
                    <a:cubicBezTo>
                      <a:pt x="0" y="2254"/>
                      <a:pt x="8" y="2209"/>
                      <a:pt x="8" y="2279"/>
                    </a:cubicBezTo>
                    <a:lnTo>
                      <a:pt x="4982" y="2303"/>
                    </a:lnTo>
                    <a:lnTo>
                      <a:pt x="5027" y="0"/>
                    </a:lnTo>
                    <a:close/>
                  </a:path>
                </a:pathLst>
              </a:custGeom>
              <a:noFill/>
              <a:ln w="26988" cap="rnd">
                <a:solidFill>
                  <a:srgbClr val="CC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2692" name="Group 58"/>
            <p:cNvGrpSpPr/>
            <p:nvPr/>
          </p:nvGrpSpPr>
          <p:grpSpPr bwMode="auto">
            <a:xfrm>
              <a:off x="1846" y="1005"/>
              <a:ext cx="1982" cy="1564"/>
              <a:chOff x="1846" y="1005"/>
              <a:chExt cx="1982" cy="1564"/>
            </a:xfrm>
          </p:grpSpPr>
          <p:sp>
            <p:nvSpPr>
              <p:cNvPr id="112693" name="Freeform 56"/>
              <p:cNvSpPr/>
              <p:nvPr/>
            </p:nvSpPr>
            <p:spPr bwMode="auto">
              <a:xfrm>
                <a:off x="1847" y="1005"/>
                <a:ext cx="1979" cy="1564"/>
              </a:xfrm>
              <a:custGeom>
                <a:avLst/>
                <a:gdLst>
                  <a:gd name="T0" fmla="*/ 577 w 17055"/>
                  <a:gd name="T1" fmla="*/ 152 h 13474"/>
                  <a:gd name="T2" fmla="*/ 600 w 17055"/>
                  <a:gd name="T3" fmla="*/ 262 h 13474"/>
                  <a:gd name="T4" fmla="*/ 705 w 17055"/>
                  <a:gd name="T5" fmla="*/ 294 h 13474"/>
                  <a:gd name="T6" fmla="*/ 766 w 17055"/>
                  <a:gd name="T7" fmla="*/ 341 h 13474"/>
                  <a:gd name="T8" fmla="*/ 895 w 17055"/>
                  <a:gd name="T9" fmla="*/ 302 h 13474"/>
                  <a:gd name="T10" fmla="*/ 932 w 17055"/>
                  <a:gd name="T11" fmla="*/ 358 h 13474"/>
                  <a:gd name="T12" fmla="*/ 1015 w 17055"/>
                  <a:gd name="T13" fmla="*/ 390 h 13474"/>
                  <a:gd name="T14" fmla="*/ 1091 w 17055"/>
                  <a:gd name="T15" fmla="*/ 445 h 13474"/>
                  <a:gd name="T16" fmla="*/ 1114 w 17055"/>
                  <a:gd name="T17" fmla="*/ 382 h 13474"/>
                  <a:gd name="T18" fmla="*/ 1295 w 17055"/>
                  <a:gd name="T19" fmla="*/ 333 h 13474"/>
                  <a:gd name="T20" fmla="*/ 1348 w 17055"/>
                  <a:gd name="T21" fmla="*/ 270 h 13474"/>
                  <a:gd name="T22" fmla="*/ 1507 w 17055"/>
                  <a:gd name="T23" fmla="*/ 231 h 13474"/>
                  <a:gd name="T24" fmla="*/ 1582 w 17055"/>
                  <a:gd name="T25" fmla="*/ 310 h 13474"/>
                  <a:gd name="T26" fmla="*/ 1620 w 17055"/>
                  <a:gd name="T27" fmla="*/ 333 h 13474"/>
                  <a:gd name="T28" fmla="*/ 1666 w 17055"/>
                  <a:gd name="T29" fmla="*/ 318 h 13474"/>
                  <a:gd name="T30" fmla="*/ 1718 w 17055"/>
                  <a:gd name="T31" fmla="*/ 184 h 13474"/>
                  <a:gd name="T32" fmla="*/ 1809 w 17055"/>
                  <a:gd name="T33" fmla="*/ 184 h 13474"/>
                  <a:gd name="T34" fmla="*/ 1809 w 17055"/>
                  <a:gd name="T35" fmla="*/ 81 h 13474"/>
                  <a:gd name="T36" fmla="*/ 1824 w 17055"/>
                  <a:gd name="T37" fmla="*/ 42 h 13474"/>
                  <a:gd name="T38" fmla="*/ 1847 w 17055"/>
                  <a:gd name="T39" fmla="*/ 97 h 13474"/>
                  <a:gd name="T40" fmla="*/ 1884 w 17055"/>
                  <a:gd name="T41" fmla="*/ 160 h 13474"/>
                  <a:gd name="T42" fmla="*/ 1960 w 17055"/>
                  <a:gd name="T43" fmla="*/ 366 h 13474"/>
                  <a:gd name="T44" fmla="*/ 1915 w 17055"/>
                  <a:gd name="T45" fmla="*/ 390 h 13474"/>
                  <a:gd name="T46" fmla="*/ 1839 w 17055"/>
                  <a:gd name="T47" fmla="*/ 484 h 13474"/>
                  <a:gd name="T48" fmla="*/ 1703 w 17055"/>
                  <a:gd name="T49" fmla="*/ 532 h 13474"/>
                  <a:gd name="T50" fmla="*/ 1530 w 17055"/>
                  <a:gd name="T51" fmla="*/ 603 h 13474"/>
                  <a:gd name="T52" fmla="*/ 1491 w 17055"/>
                  <a:gd name="T53" fmla="*/ 666 h 13474"/>
                  <a:gd name="T54" fmla="*/ 1514 w 17055"/>
                  <a:gd name="T55" fmla="*/ 863 h 13474"/>
                  <a:gd name="T56" fmla="*/ 1582 w 17055"/>
                  <a:gd name="T57" fmla="*/ 966 h 13474"/>
                  <a:gd name="T58" fmla="*/ 1598 w 17055"/>
                  <a:gd name="T59" fmla="*/ 1052 h 13474"/>
                  <a:gd name="T60" fmla="*/ 1462 w 17055"/>
                  <a:gd name="T61" fmla="*/ 1100 h 13474"/>
                  <a:gd name="T62" fmla="*/ 1303 w 17055"/>
                  <a:gd name="T63" fmla="*/ 1092 h 13474"/>
                  <a:gd name="T64" fmla="*/ 1182 w 17055"/>
                  <a:gd name="T65" fmla="*/ 974 h 13474"/>
                  <a:gd name="T66" fmla="*/ 1076 w 17055"/>
                  <a:gd name="T67" fmla="*/ 950 h 13474"/>
                  <a:gd name="T68" fmla="*/ 895 w 17055"/>
                  <a:gd name="T69" fmla="*/ 989 h 13474"/>
                  <a:gd name="T70" fmla="*/ 781 w 17055"/>
                  <a:gd name="T71" fmla="*/ 1045 h 13474"/>
                  <a:gd name="T72" fmla="*/ 811 w 17055"/>
                  <a:gd name="T73" fmla="*/ 1132 h 13474"/>
                  <a:gd name="T74" fmla="*/ 856 w 17055"/>
                  <a:gd name="T75" fmla="*/ 1251 h 13474"/>
                  <a:gd name="T76" fmla="*/ 917 w 17055"/>
                  <a:gd name="T77" fmla="*/ 1290 h 13474"/>
                  <a:gd name="T78" fmla="*/ 856 w 17055"/>
                  <a:gd name="T79" fmla="*/ 1409 h 13474"/>
                  <a:gd name="T80" fmla="*/ 781 w 17055"/>
                  <a:gd name="T81" fmla="*/ 1511 h 13474"/>
                  <a:gd name="T82" fmla="*/ 668 w 17055"/>
                  <a:gd name="T83" fmla="*/ 1535 h 13474"/>
                  <a:gd name="T84" fmla="*/ 532 w 17055"/>
                  <a:gd name="T85" fmla="*/ 1527 h 13474"/>
                  <a:gd name="T86" fmla="*/ 479 w 17055"/>
                  <a:gd name="T87" fmla="*/ 1543 h 13474"/>
                  <a:gd name="T88" fmla="*/ 411 w 17055"/>
                  <a:gd name="T89" fmla="*/ 1511 h 13474"/>
                  <a:gd name="T90" fmla="*/ 328 w 17055"/>
                  <a:gd name="T91" fmla="*/ 1456 h 13474"/>
                  <a:gd name="T92" fmla="*/ 108 w 17055"/>
                  <a:gd name="T93" fmla="*/ 1330 h 13474"/>
                  <a:gd name="T94" fmla="*/ 32 w 17055"/>
                  <a:gd name="T95" fmla="*/ 1180 h 13474"/>
                  <a:gd name="T96" fmla="*/ 17 w 17055"/>
                  <a:gd name="T97" fmla="*/ 1084 h 13474"/>
                  <a:gd name="T98" fmla="*/ 85 w 17055"/>
                  <a:gd name="T99" fmla="*/ 1060 h 13474"/>
                  <a:gd name="T100" fmla="*/ 79 w 17055"/>
                  <a:gd name="T101" fmla="*/ 776 h 13474"/>
                  <a:gd name="T102" fmla="*/ 139 w 17055"/>
                  <a:gd name="T103" fmla="*/ 658 h 13474"/>
                  <a:gd name="T104" fmla="*/ 252 w 17055"/>
                  <a:gd name="T105" fmla="*/ 524 h 13474"/>
                  <a:gd name="T106" fmla="*/ 289 w 17055"/>
                  <a:gd name="T107" fmla="*/ 341 h 13474"/>
                  <a:gd name="T108" fmla="*/ 328 w 17055"/>
                  <a:gd name="T109" fmla="*/ 358 h 13474"/>
                  <a:gd name="T110" fmla="*/ 426 w 17055"/>
                  <a:gd name="T111" fmla="*/ 382 h 13474"/>
                  <a:gd name="T112" fmla="*/ 501 w 17055"/>
                  <a:gd name="T113" fmla="*/ 333 h 13474"/>
                  <a:gd name="T114" fmla="*/ 487 w 17055"/>
                  <a:gd name="T115" fmla="*/ 247 h 13474"/>
                  <a:gd name="T116" fmla="*/ 577 w 17055"/>
                  <a:gd name="T117" fmla="*/ 120 h 134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7055"/>
                  <a:gd name="T178" fmla="*/ 0 h 13474"/>
                  <a:gd name="T179" fmla="*/ 17055 w 17055"/>
                  <a:gd name="T180" fmla="*/ 13474 h 134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7055" h="13474">
                    <a:moveTo>
                      <a:pt x="5035" y="630"/>
                    </a:moveTo>
                    <a:cubicBezTo>
                      <a:pt x="5011" y="854"/>
                      <a:pt x="5035" y="1096"/>
                      <a:pt x="4969" y="1311"/>
                    </a:cubicBezTo>
                    <a:cubicBezTo>
                      <a:pt x="4887" y="1579"/>
                      <a:pt x="4243" y="1372"/>
                      <a:pt x="5234" y="1518"/>
                    </a:cubicBezTo>
                    <a:cubicBezTo>
                      <a:pt x="5209" y="1768"/>
                      <a:pt x="5044" y="2045"/>
                      <a:pt x="5167" y="2260"/>
                    </a:cubicBezTo>
                    <a:cubicBezTo>
                      <a:pt x="5258" y="2415"/>
                      <a:pt x="5522" y="2277"/>
                      <a:pt x="5688" y="2329"/>
                    </a:cubicBezTo>
                    <a:cubicBezTo>
                      <a:pt x="5828" y="2372"/>
                      <a:pt x="5935" y="2484"/>
                      <a:pt x="6076" y="2536"/>
                    </a:cubicBezTo>
                    <a:cubicBezTo>
                      <a:pt x="5993" y="2821"/>
                      <a:pt x="5993" y="2916"/>
                      <a:pt x="6274" y="3011"/>
                    </a:cubicBezTo>
                    <a:cubicBezTo>
                      <a:pt x="6381" y="2985"/>
                      <a:pt x="6488" y="2933"/>
                      <a:pt x="6604" y="2942"/>
                    </a:cubicBezTo>
                    <a:cubicBezTo>
                      <a:pt x="6736" y="2959"/>
                      <a:pt x="6992" y="3080"/>
                      <a:pt x="6992" y="3080"/>
                    </a:cubicBezTo>
                    <a:cubicBezTo>
                      <a:pt x="7107" y="2709"/>
                      <a:pt x="7380" y="2717"/>
                      <a:pt x="7710" y="2605"/>
                    </a:cubicBezTo>
                    <a:cubicBezTo>
                      <a:pt x="7776" y="2631"/>
                      <a:pt x="7859" y="2614"/>
                      <a:pt x="7900" y="2674"/>
                    </a:cubicBezTo>
                    <a:cubicBezTo>
                      <a:pt x="7982" y="2795"/>
                      <a:pt x="7900" y="3062"/>
                      <a:pt x="8032" y="3080"/>
                    </a:cubicBezTo>
                    <a:cubicBezTo>
                      <a:pt x="8230" y="3106"/>
                      <a:pt x="8420" y="3123"/>
                      <a:pt x="8618" y="3149"/>
                    </a:cubicBezTo>
                    <a:cubicBezTo>
                      <a:pt x="8659" y="3218"/>
                      <a:pt x="8725" y="3278"/>
                      <a:pt x="8750" y="3356"/>
                    </a:cubicBezTo>
                    <a:cubicBezTo>
                      <a:pt x="8792" y="3459"/>
                      <a:pt x="8734" y="3614"/>
                      <a:pt x="8816" y="3692"/>
                    </a:cubicBezTo>
                    <a:cubicBezTo>
                      <a:pt x="8965" y="3830"/>
                      <a:pt x="9213" y="3761"/>
                      <a:pt x="9402" y="3830"/>
                    </a:cubicBezTo>
                    <a:cubicBezTo>
                      <a:pt x="9444" y="3761"/>
                      <a:pt x="9510" y="3701"/>
                      <a:pt x="9534" y="3623"/>
                    </a:cubicBezTo>
                    <a:cubicBezTo>
                      <a:pt x="9576" y="3520"/>
                      <a:pt x="9526" y="3364"/>
                      <a:pt x="9601" y="3287"/>
                    </a:cubicBezTo>
                    <a:cubicBezTo>
                      <a:pt x="9675" y="3209"/>
                      <a:pt x="9815" y="3244"/>
                      <a:pt x="9922" y="3218"/>
                    </a:cubicBezTo>
                    <a:cubicBezTo>
                      <a:pt x="10286" y="2968"/>
                      <a:pt x="10740" y="2950"/>
                      <a:pt x="11161" y="2873"/>
                    </a:cubicBezTo>
                    <a:cubicBezTo>
                      <a:pt x="11186" y="2735"/>
                      <a:pt x="11144" y="2571"/>
                      <a:pt x="11227" y="2467"/>
                    </a:cubicBezTo>
                    <a:cubicBezTo>
                      <a:pt x="11318" y="2364"/>
                      <a:pt x="11615" y="2329"/>
                      <a:pt x="11615" y="2329"/>
                    </a:cubicBezTo>
                    <a:cubicBezTo>
                      <a:pt x="11920" y="1863"/>
                      <a:pt x="11730" y="1872"/>
                      <a:pt x="12069" y="1993"/>
                    </a:cubicBezTo>
                    <a:cubicBezTo>
                      <a:pt x="12490" y="1846"/>
                      <a:pt x="12564" y="1846"/>
                      <a:pt x="12985" y="1993"/>
                    </a:cubicBezTo>
                    <a:cubicBezTo>
                      <a:pt x="13513" y="1855"/>
                      <a:pt x="13472" y="1630"/>
                      <a:pt x="13373" y="2329"/>
                    </a:cubicBezTo>
                    <a:cubicBezTo>
                      <a:pt x="13414" y="2459"/>
                      <a:pt x="13439" y="2674"/>
                      <a:pt x="13637" y="2674"/>
                    </a:cubicBezTo>
                    <a:cubicBezTo>
                      <a:pt x="13778" y="2674"/>
                      <a:pt x="14025" y="2536"/>
                      <a:pt x="14025" y="2536"/>
                    </a:cubicBezTo>
                    <a:cubicBezTo>
                      <a:pt x="14471" y="3235"/>
                      <a:pt x="13959" y="2286"/>
                      <a:pt x="13959" y="2873"/>
                    </a:cubicBezTo>
                    <a:cubicBezTo>
                      <a:pt x="13959" y="2942"/>
                      <a:pt x="14091" y="2829"/>
                      <a:pt x="14157" y="2812"/>
                    </a:cubicBezTo>
                    <a:cubicBezTo>
                      <a:pt x="14223" y="2786"/>
                      <a:pt x="14289" y="2769"/>
                      <a:pt x="14356" y="2743"/>
                    </a:cubicBezTo>
                    <a:cubicBezTo>
                      <a:pt x="14422" y="2372"/>
                      <a:pt x="14446" y="2269"/>
                      <a:pt x="14744" y="2062"/>
                    </a:cubicBezTo>
                    <a:cubicBezTo>
                      <a:pt x="14768" y="1906"/>
                      <a:pt x="14744" y="1734"/>
                      <a:pt x="14810" y="1587"/>
                    </a:cubicBezTo>
                    <a:cubicBezTo>
                      <a:pt x="14892" y="1406"/>
                      <a:pt x="15288" y="1613"/>
                      <a:pt x="15396" y="1648"/>
                    </a:cubicBezTo>
                    <a:cubicBezTo>
                      <a:pt x="15462" y="1630"/>
                      <a:pt x="15569" y="1656"/>
                      <a:pt x="15586" y="1587"/>
                    </a:cubicBezTo>
                    <a:cubicBezTo>
                      <a:pt x="15627" y="1449"/>
                      <a:pt x="15528" y="1311"/>
                      <a:pt x="15528" y="1173"/>
                    </a:cubicBezTo>
                    <a:cubicBezTo>
                      <a:pt x="15528" y="1018"/>
                      <a:pt x="15569" y="854"/>
                      <a:pt x="15586" y="699"/>
                    </a:cubicBezTo>
                    <a:cubicBezTo>
                      <a:pt x="15470" y="276"/>
                      <a:pt x="15074" y="0"/>
                      <a:pt x="15652" y="155"/>
                    </a:cubicBezTo>
                    <a:cubicBezTo>
                      <a:pt x="15676" y="224"/>
                      <a:pt x="15685" y="293"/>
                      <a:pt x="15718" y="362"/>
                    </a:cubicBezTo>
                    <a:cubicBezTo>
                      <a:pt x="15751" y="431"/>
                      <a:pt x="15817" y="483"/>
                      <a:pt x="15850" y="561"/>
                    </a:cubicBezTo>
                    <a:cubicBezTo>
                      <a:pt x="15883" y="647"/>
                      <a:pt x="15858" y="759"/>
                      <a:pt x="15916" y="837"/>
                    </a:cubicBezTo>
                    <a:cubicBezTo>
                      <a:pt x="15957" y="897"/>
                      <a:pt x="16048" y="880"/>
                      <a:pt x="16114" y="906"/>
                    </a:cubicBezTo>
                    <a:cubicBezTo>
                      <a:pt x="16163" y="1061"/>
                      <a:pt x="16130" y="1268"/>
                      <a:pt x="16238" y="1380"/>
                    </a:cubicBezTo>
                    <a:cubicBezTo>
                      <a:pt x="16254" y="1398"/>
                      <a:pt x="16898" y="1570"/>
                      <a:pt x="16956" y="1587"/>
                    </a:cubicBezTo>
                    <a:cubicBezTo>
                      <a:pt x="17055" y="1975"/>
                      <a:pt x="16956" y="2881"/>
                      <a:pt x="16890" y="3149"/>
                    </a:cubicBezTo>
                    <a:cubicBezTo>
                      <a:pt x="16873" y="3218"/>
                      <a:pt x="16758" y="3183"/>
                      <a:pt x="16700" y="3218"/>
                    </a:cubicBezTo>
                    <a:cubicBezTo>
                      <a:pt x="16626" y="3252"/>
                      <a:pt x="16568" y="3313"/>
                      <a:pt x="16502" y="3356"/>
                    </a:cubicBezTo>
                    <a:cubicBezTo>
                      <a:pt x="16345" y="3839"/>
                      <a:pt x="16485" y="3683"/>
                      <a:pt x="16172" y="3899"/>
                    </a:cubicBezTo>
                    <a:cubicBezTo>
                      <a:pt x="15825" y="4460"/>
                      <a:pt x="16287" y="3796"/>
                      <a:pt x="15850" y="4167"/>
                    </a:cubicBezTo>
                    <a:cubicBezTo>
                      <a:pt x="15784" y="4218"/>
                      <a:pt x="15775" y="4322"/>
                      <a:pt x="15718" y="4374"/>
                    </a:cubicBezTo>
                    <a:cubicBezTo>
                      <a:pt x="15495" y="4563"/>
                      <a:pt x="14958" y="4529"/>
                      <a:pt x="14677" y="4581"/>
                    </a:cubicBezTo>
                    <a:cubicBezTo>
                      <a:pt x="14339" y="4814"/>
                      <a:pt x="13968" y="4675"/>
                      <a:pt x="13637" y="4917"/>
                    </a:cubicBezTo>
                    <a:cubicBezTo>
                      <a:pt x="13489" y="5374"/>
                      <a:pt x="13712" y="4883"/>
                      <a:pt x="13183" y="5193"/>
                    </a:cubicBezTo>
                    <a:cubicBezTo>
                      <a:pt x="13043" y="5271"/>
                      <a:pt x="13150" y="5538"/>
                      <a:pt x="13051" y="5667"/>
                    </a:cubicBezTo>
                    <a:cubicBezTo>
                      <a:pt x="13010" y="5728"/>
                      <a:pt x="12919" y="5711"/>
                      <a:pt x="12853" y="5737"/>
                    </a:cubicBezTo>
                    <a:cubicBezTo>
                      <a:pt x="12556" y="6202"/>
                      <a:pt x="12647" y="5987"/>
                      <a:pt x="12531" y="6349"/>
                    </a:cubicBezTo>
                    <a:cubicBezTo>
                      <a:pt x="12663" y="6772"/>
                      <a:pt x="12581" y="7272"/>
                      <a:pt x="13051" y="7436"/>
                    </a:cubicBezTo>
                    <a:cubicBezTo>
                      <a:pt x="13134" y="7703"/>
                      <a:pt x="13175" y="7815"/>
                      <a:pt x="13439" y="7910"/>
                    </a:cubicBezTo>
                    <a:cubicBezTo>
                      <a:pt x="13489" y="8057"/>
                      <a:pt x="13596" y="8178"/>
                      <a:pt x="13637" y="8324"/>
                    </a:cubicBezTo>
                    <a:cubicBezTo>
                      <a:pt x="13687" y="8497"/>
                      <a:pt x="13670" y="8687"/>
                      <a:pt x="13703" y="8868"/>
                    </a:cubicBezTo>
                    <a:cubicBezTo>
                      <a:pt x="13712" y="8937"/>
                      <a:pt x="13745" y="8997"/>
                      <a:pt x="13769" y="9066"/>
                    </a:cubicBezTo>
                    <a:cubicBezTo>
                      <a:pt x="13670" y="9920"/>
                      <a:pt x="13679" y="9705"/>
                      <a:pt x="12787" y="9618"/>
                    </a:cubicBezTo>
                    <a:cubicBezTo>
                      <a:pt x="12721" y="9575"/>
                      <a:pt x="12671" y="9515"/>
                      <a:pt x="12597" y="9480"/>
                    </a:cubicBezTo>
                    <a:cubicBezTo>
                      <a:pt x="12473" y="9420"/>
                      <a:pt x="12201" y="9342"/>
                      <a:pt x="12201" y="9342"/>
                    </a:cubicBezTo>
                    <a:cubicBezTo>
                      <a:pt x="12019" y="8782"/>
                      <a:pt x="11557" y="9290"/>
                      <a:pt x="11227" y="9411"/>
                    </a:cubicBezTo>
                    <a:cubicBezTo>
                      <a:pt x="10864" y="9161"/>
                      <a:pt x="11062" y="8989"/>
                      <a:pt x="10707" y="8730"/>
                    </a:cubicBezTo>
                    <a:cubicBezTo>
                      <a:pt x="10591" y="8376"/>
                      <a:pt x="10509" y="8488"/>
                      <a:pt x="10187" y="8393"/>
                    </a:cubicBezTo>
                    <a:cubicBezTo>
                      <a:pt x="10055" y="8350"/>
                      <a:pt x="9790" y="8255"/>
                      <a:pt x="9790" y="8255"/>
                    </a:cubicBezTo>
                    <a:cubicBezTo>
                      <a:pt x="9592" y="8109"/>
                      <a:pt x="9559" y="8014"/>
                      <a:pt x="9270" y="8186"/>
                    </a:cubicBezTo>
                    <a:cubicBezTo>
                      <a:pt x="9204" y="8229"/>
                      <a:pt x="9213" y="8367"/>
                      <a:pt x="9138" y="8393"/>
                    </a:cubicBezTo>
                    <a:cubicBezTo>
                      <a:pt x="8684" y="8540"/>
                      <a:pt x="8189" y="8480"/>
                      <a:pt x="7710" y="8523"/>
                    </a:cubicBezTo>
                    <a:cubicBezTo>
                      <a:pt x="7207" y="8876"/>
                      <a:pt x="7462" y="8747"/>
                      <a:pt x="6926" y="8937"/>
                    </a:cubicBezTo>
                    <a:cubicBezTo>
                      <a:pt x="6860" y="8963"/>
                      <a:pt x="6728" y="9006"/>
                      <a:pt x="6728" y="9006"/>
                    </a:cubicBezTo>
                    <a:cubicBezTo>
                      <a:pt x="6752" y="9230"/>
                      <a:pt x="6719" y="9472"/>
                      <a:pt x="6794" y="9687"/>
                    </a:cubicBezTo>
                    <a:cubicBezTo>
                      <a:pt x="6819" y="9756"/>
                      <a:pt x="6951" y="9687"/>
                      <a:pt x="6992" y="9748"/>
                    </a:cubicBezTo>
                    <a:cubicBezTo>
                      <a:pt x="7223" y="10110"/>
                      <a:pt x="6893" y="10136"/>
                      <a:pt x="7314" y="10429"/>
                    </a:cubicBezTo>
                    <a:cubicBezTo>
                      <a:pt x="7339" y="10541"/>
                      <a:pt x="7314" y="10679"/>
                      <a:pt x="7380" y="10774"/>
                    </a:cubicBezTo>
                    <a:cubicBezTo>
                      <a:pt x="7421" y="10835"/>
                      <a:pt x="7520" y="10800"/>
                      <a:pt x="7578" y="10843"/>
                    </a:cubicBezTo>
                    <a:cubicBezTo>
                      <a:pt x="8016" y="11197"/>
                      <a:pt x="7405" y="10929"/>
                      <a:pt x="7900" y="11111"/>
                    </a:cubicBezTo>
                    <a:cubicBezTo>
                      <a:pt x="7941" y="11180"/>
                      <a:pt x="8024" y="11231"/>
                      <a:pt x="8032" y="11318"/>
                    </a:cubicBezTo>
                    <a:cubicBezTo>
                      <a:pt x="8098" y="12077"/>
                      <a:pt x="7801" y="11844"/>
                      <a:pt x="7380" y="12137"/>
                    </a:cubicBezTo>
                    <a:cubicBezTo>
                      <a:pt x="7132" y="12508"/>
                      <a:pt x="7173" y="12724"/>
                      <a:pt x="7124" y="13224"/>
                    </a:cubicBezTo>
                    <a:cubicBezTo>
                      <a:pt x="7050" y="13172"/>
                      <a:pt x="6843" y="13000"/>
                      <a:pt x="6728" y="13017"/>
                    </a:cubicBezTo>
                    <a:cubicBezTo>
                      <a:pt x="6596" y="13034"/>
                      <a:pt x="6472" y="13112"/>
                      <a:pt x="6340" y="13155"/>
                    </a:cubicBezTo>
                    <a:cubicBezTo>
                      <a:pt x="6150" y="13224"/>
                      <a:pt x="5952" y="13198"/>
                      <a:pt x="5754" y="13224"/>
                    </a:cubicBezTo>
                    <a:cubicBezTo>
                      <a:pt x="5399" y="13474"/>
                      <a:pt x="5068" y="13397"/>
                      <a:pt x="4779" y="13086"/>
                    </a:cubicBezTo>
                    <a:cubicBezTo>
                      <a:pt x="4713" y="13112"/>
                      <a:pt x="4631" y="13103"/>
                      <a:pt x="4581" y="13155"/>
                    </a:cubicBezTo>
                    <a:cubicBezTo>
                      <a:pt x="4532" y="13207"/>
                      <a:pt x="4581" y="13345"/>
                      <a:pt x="4515" y="13362"/>
                    </a:cubicBezTo>
                    <a:cubicBezTo>
                      <a:pt x="4391" y="13397"/>
                      <a:pt x="4251" y="13328"/>
                      <a:pt x="4127" y="13293"/>
                    </a:cubicBezTo>
                    <a:cubicBezTo>
                      <a:pt x="3995" y="13259"/>
                      <a:pt x="3731" y="13155"/>
                      <a:pt x="3731" y="13155"/>
                    </a:cubicBezTo>
                    <a:cubicBezTo>
                      <a:pt x="3665" y="13112"/>
                      <a:pt x="3599" y="13077"/>
                      <a:pt x="3541" y="13017"/>
                    </a:cubicBezTo>
                    <a:cubicBezTo>
                      <a:pt x="3483" y="12957"/>
                      <a:pt x="3475" y="12862"/>
                      <a:pt x="3409" y="12810"/>
                    </a:cubicBezTo>
                    <a:cubicBezTo>
                      <a:pt x="3294" y="12715"/>
                      <a:pt x="2988" y="12655"/>
                      <a:pt x="2823" y="12543"/>
                    </a:cubicBezTo>
                    <a:cubicBezTo>
                      <a:pt x="1065" y="12689"/>
                      <a:pt x="1733" y="12775"/>
                      <a:pt x="800" y="12612"/>
                    </a:cubicBezTo>
                    <a:cubicBezTo>
                      <a:pt x="668" y="12198"/>
                      <a:pt x="495" y="11740"/>
                      <a:pt x="933" y="11456"/>
                    </a:cubicBezTo>
                    <a:cubicBezTo>
                      <a:pt x="883" y="10998"/>
                      <a:pt x="966" y="10722"/>
                      <a:pt x="545" y="10567"/>
                    </a:cubicBezTo>
                    <a:cubicBezTo>
                      <a:pt x="454" y="10429"/>
                      <a:pt x="371" y="10300"/>
                      <a:pt x="280" y="10162"/>
                    </a:cubicBezTo>
                    <a:cubicBezTo>
                      <a:pt x="239" y="10093"/>
                      <a:pt x="148" y="9955"/>
                      <a:pt x="148" y="9955"/>
                    </a:cubicBezTo>
                    <a:cubicBezTo>
                      <a:pt x="99" y="9774"/>
                      <a:pt x="0" y="9523"/>
                      <a:pt x="148" y="9342"/>
                    </a:cubicBezTo>
                    <a:cubicBezTo>
                      <a:pt x="239" y="9230"/>
                      <a:pt x="412" y="9247"/>
                      <a:pt x="545" y="9204"/>
                    </a:cubicBezTo>
                    <a:cubicBezTo>
                      <a:pt x="611" y="9178"/>
                      <a:pt x="734" y="9135"/>
                      <a:pt x="734" y="9135"/>
                    </a:cubicBezTo>
                    <a:cubicBezTo>
                      <a:pt x="966" y="8454"/>
                      <a:pt x="833" y="7695"/>
                      <a:pt x="611" y="7030"/>
                    </a:cubicBezTo>
                    <a:cubicBezTo>
                      <a:pt x="635" y="6918"/>
                      <a:pt x="635" y="6798"/>
                      <a:pt x="677" y="6685"/>
                    </a:cubicBezTo>
                    <a:cubicBezTo>
                      <a:pt x="701" y="6608"/>
                      <a:pt x="784" y="6565"/>
                      <a:pt x="800" y="6487"/>
                    </a:cubicBezTo>
                    <a:cubicBezTo>
                      <a:pt x="916" y="6038"/>
                      <a:pt x="759" y="5823"/>
                      <a:pt x="1197" y="5667"/>
                    </a:cubicBezTo>
                    <a:cubicBezTo>
                      <a:pt x="1527" y="5426"/>
                      <a:pt x="1296" y="5374"/>
                      <a:pt x="1717" y="5262"/>
                    </a:cubicBezTo>
                    <a:cubicBezTo>
                      <a:pt x="1783" y="4710"/>
                      <a:pt x="1725" y="4667"/>
                      <a:pt x="2171" y="4512"/>
                    </a:cubicBezTo>
                    <a:cubicBezTo>
                      <a:pt x="2220" y="3994"/>
                      <a:pt x="2187" y="3804"/>
                      <a:pt x="2435" y="3425"/>
                    </a:cubicBezTo>
                    <a:cubicBezTo>
                      <a:pt x="2452" y="3261"/>
                      <a:pt x="2427" y="3088"/>
                      <a:pt x="2493" y="2942"/>
                    </a:cubicBezTo>
                    <a:cubicBezTo>
                      <a:pt x="2526" y="2873"/>
                      <a:pt x="2625" y="2847"/>
                      <a:pt x="2691" y="2873"/>
                    </a:cubicBezTo>
                    <a:cubicBezTo>
                      <a:pt x="2765" y="2907"/>
                      <a:pt x="2765" y="3019"/>
                      <a:pt x="2823" y="3080"/>
                    </a:cubicBezTo>
                    <a:cubicBezTo>
                      <a:pt x="2996" y="3261"/>
                      <a:pt x="3252" y="3295"/>
                      <a:pt x="3475" y="3356"/>
                    </a:cubicBezTo>
                    <a:cubicBezTo>
                      <a:pt x="3541" y="3330"/>
                      <a:pt x="3632" y="3347"/>
                      <a:pt x="3673" y="3287"/>
                    </a:cubicBezTo>
                    <a:cubicBezTo>
                      <a:pt x="3731" y="3192"/>
                      <a:pt x="3632" y="3002"/>
                      <a:pt x="3731" y="2942"/>
                    </a:cubicBezTo>
                    <a:cubicBezTo>
                      <a:pt x="3896" y="2838"/>
                      <a:pt x="4119" y="2898"/>
                      <a:pt x="4317" y="2873"/>
                    </a:cubicBezTo>
                    <a:cubicBezTo>
                      <a:pt x="4301" y="2717"/>
                      <a:pt x="4325" y="2545"/>
                      <a:pt x="4259" y="2398"/>
                    </a:cubicBezTo>
                    <a:cubicBezTo>
                      <a:pt x="4119" y="2105"/>
                      <a:pt x="3871" y="2614"/>
                      <a:pt x="4193" y="2131"/>
                    </a:cubicBezTo>
                    <a:cubicBezTo>
                      <a:pt x="4127" y="1605"/>
                      <a:pt x="3822" y="785"/>
                      <a:pt x="4317" y="423"/>
                    </a:cubicBezTo>
                    <a:cubicBezTo>
                      <a:pt x="5539" y="526"/>
                      <a:pt x="4969" y="276"/>
                      <a:pt x="4969" y="1035"/>
                    </a:cubicBezTo>
                  </a:path>
                </a:pathLst>
              </a:custGeom>
              <a:solidFill>
                <a:srgbClr val="003300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694" name="Freeform 57"/>
              <p:cNvSpPr>
                <a:spLocks noEditPoints="1"/>
              </p:cNvSpPr>
              <p:nvPr/>
            </p:nvSpPr>
            <p:spPr bwMode="auto">
              <a:xfrm>
                <a:off x="1846" y="1010"/>
                <a:ext cx="1982" cy="1556"/>
              </a:xfrm>
              <a:custGeom>
                <a:avLst/>
                <a:gdLst>
                  <a:gd name="T0" fmla="*/ 616 w 17076"/>
                  <a:gd name="T1" fmla="*/ 180 h 13401"/>
                  <a:gd name="T2" fmla="*/ 645 w 17076"/>
                  <a:gd name="T3" fmla="*/ 273 h 13401"/>
                  <a:gd name="T4" fmla="*/ 694 w 17076"/>
                  <a:gd name="T5" fmla="*/ 330 h 13401"/>
                  <a:gd name="T6" fmla="*/ 853 w 17076"/>
                  <a:gd name="T7" fmla="*/ 301 h 13401"/>
                  <a:gd name="T8" fmla="*/ 1002 w 17076"/>
                  <a:gd name="T9" fmla="*/ 352 h 13401"/>
                  <a:gd name="T10" fmla="*/ 1035 w 17076"/>
                  <a:gd name="T11" fmla="*/ 440 h 13401"/>
                  <a:gd name="T12" fmla="*/ 1122 w 17076"/>
                  <a:gd name="T13" fmla="*/ 382 h 13401"/>
                  <a:gd name="T14" fmla="*/ 1257 w 17076"/>
                  <a:gd name="T15" fmla="*/ 326 h 13401"/>
                  <a:gd name="T16" fmla="*/ 1366 w 17076"/>
                  <a:gd name="T17" fmla="*/ 216 h 13401"/>
                  <a:gd name="T18" fmla="*/ 1379 w 17076"/>
                  <a:gd name="T19" fmla="*/ 227 h 13401"/>
                  <a:gd name="T20" fmla="*/ 1544 w 17076"/>
                  <a:gd name="T21" fmla="*/ 204 h 13401"/>
                  <a:gd name="T22" fmla="*/ 1557 w 17076"/>
                  <a:gd name="T23" fmla="*/ 218 h 13401"/>
                  <a:gd name="T24" fmla="*/ 1647 w 17076"/>
                  <a:gd name="T25" fmla="*/ 303 h 13401"/>
                  <a:gd name="T26" fmla="*/ 1630 w 17076"/>
                  <a:gd name="T27" fmla="*/ 320 h 13401"/>
                  <a:gd name="T28" fmla="*/ 1638 w 17076"/>
                  <a:gd name="T29" fmla="*/ 320 h 13401"/>
                  <a:gd name="T30" fmla="*/ 1722 w 17076"/>
                  <a:gd name="T31" fmla="*/ 207 h 13401"/>
                  <a:gd name="T32" fmla="*/ 1813 w 17076"/>
                  <a:gd name="T33" fmla="*/ 112 h 13401"/>
                  <a:gd name="T34" fmla="*/ 1832 w 17076"/>
                  <a:gd name="T35" fmla="*/ 33 h 13401"/>
                  <a:gd name="T36" fmla="*/ 1863 w 17076"/>
                  <a:gd name="T37" fmla="*/ 107 h 13401"/>
                  <a:gd name="T38" fmla="*/ 1878 w 17076"/>
                  <a:gd name="T39" fmla="*/ 161 h 13401"/>
                  <a:gd name="T40" fmla="*/ 1921 w 17076"/>
                  <a:gd name="T41" fmla="*/ 392 h 13401"/>
                  <a:gd name="T42" fmla="*/ 1855 w 17076"/>
                  <a:gd name="T43" fmla="*/ 467 h 13401"/>
                  <a:gd name="T44" fmla="*/ 1854 w 17076"/>
                  <a:gd name="T45" fmla="*/ 470 h 13401"/>
                  <a:gd name="T46" fmla="*/ 1718 w 17076"/>
                  <a:gd name="T47" fmla="*/ 534 h 13401"/>
                  <a:gd name="T48" fmla="*/ 1579 w 17076"/>
                  <a:gd name="T49" fmla="*/ 598 h 13401"/>
                  <a:gd name="T50" fmla="*/ 1563 w 17076"/>
                  <a:gd name="T51" fmla="*/ 577 h 13401"/>
                  <a:gd name="T52" fmla="*/ 1507 w 17076"/>
                  <a:gd name="T53" fmla="*/ 667 h 13401"/>
                  <a:gd name="T54" fmla="*/ 1447 w 17076"/>
                  <a:gd name="T55" fmla="*/ 735 h 13401"/>
                  <a:gd name="T56" fmla="*/ 1542 w 17076"/>
                  <a:gd name="T57" fmla="*/ 894 h 13401"/>
                  <a:gd name="T58" fmla="*/ 1573 w 17076"/>
                  <a:gd name="T59" fmla="*/ 959 h 13401"/>
                  <a:gd name="T60" fmla="*/ 1543 w 17076"/>
                  <a:gd name="T61" fmla="*/ 1129 h 13401"/>
                  <a:gd name="T62" fmla="*/ 1494 w 17076"/>
                  <a:gd name="T63" fmla="*/ 1104 h 13401"/>
                  <a:gd name="T64" fmla="*/ 1275 w 17076"/>
                  <a:gd name="T65" fmla="*/ 1073 h 13401"/>
                  <a:gd name="T66" fmla="*/ 1194 w 17076"/>
                  <a:gd name="T67" fmla="*/ 981 h 13401"/>
                  <a:gd name="T68" fmla="*/ 1090 w 17076"/>
                  <a:gd name="T69" fmla="*/ 929 h 13401"/>
                  <a:gd name="T70" fmla="*/ 827 w 17076"/>
                  <a:gd name="T71" fmla="*/ 1034 h 13401"/>
                  <a:gd name="T72" fmla="*/ 774 w 17076"/>
                  <a:gd name="T73" fmla="*/ 1077 h 13401"/>
                  <a:gd name="T74" fmla="*/ 815 w 17076"/>
                  <a:gd name="T75" fmla="*/ 1180 h 13401"/>
                  <a:gd name="T76" fmla="*/ 851 w 17076"/>
                  <a:gd name="T77" fmla="*/ 1252 h 13401"/>
                  <a:gd name="T78" fmla="*/ 939 w 17076"/>
                  <a:gd name="T79" fmla="*/ 1299 h 13401"/>
                  <a:gd name="T80" fmla="*/ 896 w 17076"/>
                  <a:gd name="T81" fmla="*/ 1268 h 13401"/>
                  <a:gd name="T82" fmla="*/ 845 w 17076"/>
                  <a:gd name="T83" fmla="*/ 1408 h 13401"/>
                  <a:gd name="T84" fmla="*/ 756 w 17076"/>
                  <a:gd name="T85" fmla="*/ 1505 h 13401"/>
                  <a:gd name="T86" fmla="*/ 547 w 17076"/>
                  <a:gd name="T87" fmla="*/ 1508 h 13401"/>
                  <a:gd name="T88" fmla="*/ 418 w 17076"/>
                  <a:gd name="T89" fmla="*/ 1523 h 13401"/>
                  <a:gd name="T90" fmla="*/ 443 w 17076"/>
                  <a:gd name="T91" fmla="*/ 1535 h 13401"/>
                  <a:gd name="T92" fmla="*/ 163 w 17076"/>
                  <a:gd name="T93" fmla="*/ 1478 h 13401"/>
                  <a:gd name="T94" fmla="*/ 93 w 17076"/>
                  <a:gd name="T95" fmla="*/ 1468 h 13401"/>
                  <a:gd name="T96" fmla="*/ 102 w 17076"/>
                  <a:gd name="T97" fmla="*/ 1239 h 13401"/>
                  <a:gd name="T98" fmla="*/ 18 w 17076"/>
                  <a:gd name="T99" fmla="*/ 1068 h 13401"/>
                  <a:gd name="T100" fmla="*/ 98 w 17076"/>
                  <a:gd name="T101" fmla="*/ 1045 h 13401"/>
                  <a:gd name="T102" fmla="*/ 64 w 17076"/>
                  <a:gd name="T103" fmla="*/ 804 h 13401"/>
                  <a:gd name="T104" fmla="*/ 81 w 17076"/>
                  <a:gd name="T105" fmla="*/ 807 h 13401"/>
                  <a:gd name="T106" fmla="*/ 175 w 17076"/>
                  <a:gd name="T107" fmla="*/ 605 h 13401"/>
                  <a:gd name="T108" fmla="*/ 202 w 17076"/>
                  <a:gd name="T109" fmla="*/ 542 h 13401"/>
                  <a:gd name="T110" fmla="*/ 245 w 17076"/>
                  <a:gd name="T111" fmla="*/ 508 h 13401"/>
                  <a:gd name="T112" fmla="*/ 334 w 17076"/>
                  <a:gd name="T113" fmla="*/ 346 h 13401"/>
                  <a:gd name="T114" fmla="*/ 408 w 17076"/>
                  <a:gd name="T115" fmla="*/ 375 h 13401"/>
                  <a:gd name="T116" fmla="*/ 437 w 17076"/>
                  <a:gd name="T117" fmla="*/ 345 h 13401"/>
                  <a:gd name="T118" fmla="*/ 487 w 17076"/>
                  <a:gd name="T119" fmla="*/ 190 h 13401"/>
                  <a:gd name="T120" fmla="*/ 525 w 17076"/>
                  <a:gd name="T121" fmla="*/ 55 h 1340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076"/>
                  <a:gd name="T184" fmla="*/ 0 h 13401"/>
                  <a:gd name="T185" fmla="*/ 17076 w 17076"/>
                  <a:gd name="T186" fmla="*/ 13401 h 1340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076" h="13401">
                    <a:moveTo>
                      <a:pt x="5114" y="593"/>
                    </a:moveTo>
                    <a:lnTo>
                      <a:pt x="5103" y="764"/>
                    </a:lnTo>
                    <a:lnTo>
                      <a:pt x="5097" y="935"/>
                    </a:lnTo>
                    <a:lnTo>
                      <a:pt x="5083" y="1110"/>
                    </a:lnTo>
                    <a:lnTo>
                      <a:pt x="5069" y="1193"/>
                    </a:lnTo>
                    <a:lnTo>
                      <a:pt x="4922" y="1169"/>
                    </a:lnTo>
                    <a:lnTo>
                      <a:pt x="4934" y="1097"/>
                    </a:lnTo>
                    <a:lnTo>
                      <a:pt x="4948" y="930"/>
                    </a:lnTo>
                    <a:lnTo>
                      <a:pt x="4954" y="755"/>
                    </a:lnTo>
                    <a:lnTo>
                      <a:pt x="4965" y="584"/>
                    </a:lnTo>
                    <a:lnTo>
                      <a:pt x="5114" y="593"/>
                    </a:lnTo>
                    <a:close/>
                    <a:moveTo>
                      <a:pt x="4707" y="1343"/>
                    </a:moveTo>
                    <a:lnTo>
                      <a:pt x="4721" y="1343"/>
                    </a:lnTo>
                    <a:lnTo>
                      <a:pt x="4745" y="1344"/>
                    </a:lnTo>
                    <a:lnTo>
                      <a:pt x="4773" y="1346"/>
                    </a:lnTo>
                    <a:lnTo>
                      <a:pt x="4804" y="1348"/>
                    </a:lnTo>
                    <a:lnTo>
                      <a:pt x="4847" y="1353"/>
                    </a:lnTo>
                    <a:lnTo>
                      <a:pt x="4861" y="1354"/>
                    </a:lnTo>
                    <a:lnTo>
                      <a:pt x="4849" y="1502"/>
                    </a:lnTo>
                    <a:lnTo>
                      <a:pt x="4832" y="1500"/>
                    </a:lnTo>
                    <a:lnTo>
                      <a:pt x="4795" y="1497"/>
                    </a:lnTo>
                    <a:lnTo>
                      <a:pt x="4762" y="1495"/>
                    </a:lnTo>
                    <a:lnTo>
                      <a:pt x="4738" y="1493"/>
                    </a:lnTo>
                    <a:lnTo>
                      <a:pt x="4721" y="1492"/>
                    </a:lnTo>
                    <a:lnTo>
                      <a:pt x="4707" y="1492"/>
                    </a:lnTo>
                    <a:lnTo>
                      <a:pt x="4707" y="1343"/>
                    </a:lnTo>
                    <a:close/>
                    <a:moveTo>
                      <a:pt x="5303" y="1547"/>
                    </a:moveTo>
                    <a:lnTo>
                      <a:pt x="5297" y="1583"/>
                    </a:lnTo>
                    <a:lnTo>
                      <a:pt x="5273" y="1685"/>
                    </a:lnTo>
                    <a:lnTo>
                      <a:pt x="5245" y="1784"/>
                    </a:lnTo>
                    <a:lnTo>
                      <a:pt x="5222" y="1878"/>
                    </a:lnTo>
                    <a:lnTo>
                      <a:pt x="5206" y="1969"/>
                    </a:lnTo>
                    <a:lnTo>
                      <a:pt x="5201" y="2052"/>
                    </a:lnTo>
                    <a:lnTo>
                      <a:pt x="5200" y="2037"/>
                    </a:lnTo>
                    <a:lnTo>
                      <a:pt x="5210" y="2107"/>
                    </a:lnTo>
                    <a:lnTo>
                      <a:pt x="5062" y="2127"/>
                    </a:lnTo>
                    <a:lnTo>
                      <a:pt x="5053" y="2058"/>
                    </a:lnTo>
                    <a:cubicBezTo>
                      <a:pt x="5052" y="2053"/>
                      <a:pt x="5052" y="2048"/>
                      <a:pt x="5052" y="2043"/>
                    </a:cubicBezTo>
                    <a:lnTo>
                      <a:pt x="5059" y="1942"/>
                    </a:lnTo>
                    <a:lnTo>
                      <a:pt x="5077" y="1842"/>
                    </a:lnTo>
                    <a:lnTo>
                      <a:pt x="5102" y="1745"/>
                    </a:lnTo>
                    <a:lnTo>
                      <a:pt x="5128" y="1650"/>
                    </a:lnTo>
                    <a:lnTo>
                      <a:pt x="5150" y="1560"/>
                    </a:lnTo>
                    <a:lnTo>
                      <a:pt x="5156" y="1523"/>
                    </a:lnTo>
                    <a:lnTo>
                      <a:pt x="5303" y="1547"/>
                    </a:lnTo>
                    <a:close/>
                    <a:moveTo>
                      <a:pt x="5476" y="2209"/>
                    </a:moveTo>
                    <a:lnTo>
                      <a:pt x="5547" y="2202"/>
                    </a:lnTo>
                    <a:lnTo>
                      <a:pt x="5625" y="2201"/>
                    </a:lnTo>
                    <a:cubicBezTo>
                      <a:pt x="5630" y="2201"/>
                      <a:pt x="5635" y="2202"/>
                      <a:pt x="5640" y="2202"/>
                    </a:cubicBezTo>
                    <a:lnTo>
                      <a:pt x="5645" y="2203"/>
                    </a:lnTo>
                    <a:lnTo>
                      <a:pt x="5618" y="2349"/>
                    </a:lnTo>
                    <a:lnTo>
                      <a:pt x="5613" y="2349"/>
                    </a:lnTo>
                    <a:lnTo>
                      <a:pt x="5627" y="2350"/>
                    </a:lnTo>
                    <a:lnTo>
                      <a:pt x="5560" y="2350"/>
                    </a:lnTo>
                    <a:lnTo>
                      <a:pt x="5490" y="2357"/>
                    </a:lnTo>
                    <a:lnTo>
                      <a:pt x="5476" y="2209"/>
                    </a:lnTo>
                    <a:close/>
                    <a:moveTo>
                      <a:pt x="6061" y="2403"/>
                    </a:moveTo>
                    <a:lnTo>
                      <a:pt x="6113" y="2427"/>
                    </a:lnTo>
                    <a:cubicBezTo>
                      <a:pt x="6145" y="2443"/>
                      <a:pt x="6162" y="2480"/>
                      <a:pt x="6152" y="2514"/>
                    </a:cubicBezTo>
                    <a:lnTo>
                      <a:pt x="6125" y="2612"/>
                    </a:lnTo>
                    <a:lnTo>
                      <a:pt x="6109" y="2690"/>
                    </a:lnTo>
                    <a:lnTo>
                      <a:pt x="6111" y="2680"/>
                    </a:lnTo>
                    <a:lnTo>
                      <a:pt x="6107" y="2749"/>
                    </a:lnTo>
                    <a:lnTo>
                      <a:pt x="6106" y="2731"/>
                    </a:lnTo>
                    <a:lnTo>
                      <a:pt x="6117" y="2790"/>
                    </a:lnTo>
                    <a:lnTo>
                      <a:pt x="6109" y="2768"/>
                    </a:lnTo>
                    <a:lnTo>
                      <a:pt x="6136" y="2817"/>
                    </a:lnTo>
                    <a:lnTo>
                      <a:pt x="6121" y="2798"/>
                    </a:lnTo>
                    <a:lnTo>
                      <a:pt x="6168" y="2841"/>
                    </a:lnTo>
                    <a:lnTo>
                      <a:pt x="6156" y="2832"/>
                    </a:lnTo>
                    <a:lnTo>
                      <a:pt x="6187" y="2851"/>
                    </a:lnTo>
                    <a:lnTo>
                      <a:pt x="6219" y="2867"/>
                    </a:lnTo>
                    <a:lnTo>
                      <a:pt x="6236" y="2874"/>
                    </a:lnTo>
                    <a:lnTo>
                      <a:pt x="6180" y="3011"/>
                    </a:lnTo>
                    <a:lnTo>
                      <a:pt x="6152" y="3000"/>
                    </a:lnTo>
                    <a:lnTo>
                      <a:pt x="6110" y="2978"/>
                    </a:lnTo>
                    <a:lnTo>
                      <a:pt x="6079" y="2959"/>
                    </a:lnTo>
                    <a:cubicBezTo>
                      <a:pt x="6075" y="2956"/>
                      <a:pt x="6071" y="2953"/>
                      <a:pt x="6067" y="2950"/>
                    </a:cubicBezTo>
                    <a:lnTo>
                      <a:pt x="6020" y="2907"/>
                    </a:lnTo>
                    <a:cubicBezTo>
                      <a:pt x="6014" y="2902"/>
                      <a:pt x="6009" y="2895"/>
                      <a:pt x="6005" y="2888"/>
                    </a:cubicBezTo>
                    <a:lnTo>
                      <a:pt x="5978" y="2839"/>
                    </a:lnTo>
                    <a:cubicBezTo>
                      <a:pt x="5975" y="2832"/>
                      <a:pt x="5972" y="2825"/>
                      <a:pt x="5970" y="2817"/>
                    </a:cubicBezTo>
                    <a:lnTo>
                      <a:pt x="5959" y="2758"/>
                    </a:lnTo>
                    <a:cubicBezTo>
                      <a:pt x="5958" y="2752"/>
                      <a:pt x="5958" y="2746"/>
                      <a:pt x="5958" y="2740"/>
                    </a:cubicBezTo>
                    <a:lnTo>
                      <a:pt x="5962" y="2671"/>
                    </a:lnTo>
                    <a:cubicBezTo>
                      <a:pt x="5962" y="2668"/>
                      <a:pt x="5963" y="2664"/>
                      <a:pt x="5964" y="2661"/>
                    </a:cubicBezTo>
                    <a:lnTo>
                      <a:pt x="5982" y="2573"/>
                    </a:lnTo>
                    <a:lnTo>
                      <a:pt x="6009" y="2475"/>
                    </a:lnTo>
                    <a:lnTo>
                      <a:pt x="6048" y="2561"/>
                    </a:lnTo>
                    <a:lnTo>
                      <a:pt x="5997" y="2537"/>
                    </a:lnTo>
                    <a:lnTo>
                      <a:pt x="6061" y="2403"/>
                    </a:lnTo>
                    <a:close/>
                    <a:moveTo>
                      <a:pt x="6654" y="2834"/>
                    </a:moveTo>
                    <a:lnTo>
                      <a:pt x="6678" y="2839"/>
                    </a:lnTo>
                    <a:lnTo>
                      <a:pt x="6745" y="2858"/>
                    </a:lnTo>
                    <a:lnTo>
                      <a:pt x="6805" y="2878"/>
                    </a:lnTo>
                    <a:lnTo>
                      <a:pt x="6758" y="3019"/>
                    </a:lnTo>
                    <a:lnTo>
                      <a:pt x="6703" y="3001"/>
                    </a:lnTo>
                    <a:lnTo>
                      <a:pt x="6649" y="2984"/>
                    </a:lnTo>
                    <a:lnTo>
                      <a:pt x="6625" y="2979"/>
                    </a:lnTo>
                    <a:lnTo>
                      <a:pt x="6654" y="2834"/>
                    </a:lnTo>
                    <a:close/>
                    <a:moveTo>
                      <a:pt x="7032" y="2804"/>
                    </a:moveTo>
                    <a:lnTo>
                      <a:pt x="7052" y="2778"/>
                    </a:lnTo>
                    <a:cubicBezTo>
                      <a:pt x="7054" y="2775"/>
                      <a:pt x="7057" y="2771"/>
                      <a:pt x="7061" y="2768"/>
                    </a:cubicBezTo>
                    <a:lnTo>
                      <a:pt x="7138" y="2699"/>
                    </a:lnTo>
                    <a:cubicBezTo>
                      <a:pt x="7142" y="2696"/>
                      <a:pt x="7146" y="2693"/>
                      <a:pt x="7150" y="2690"/>
                    </a:cubicBezTo>
                    <a:lnTo>
                      <a:pt x="7237" y="2639"/>
                    </a:lnTo>
                    <a:cubicBezTo>
                      <a:pt x="7240" y="2637"/>
                      <a:pt x="7244" y="2636"/>
                      <a:pt x="7248" y="2634"/>
                    </a:cubicBezTo>
                    <a:lnTo>
                      <a:pt x="7346" y="2596"/>
                    </a:lnTo>
                    <a:lnTo>
                      <a:pt x="7458" y="2561"/>
                    </a:lnTo>
                    <a:lnTo>
                      <a:pt x="7573" y="2529"/>
                    </a:lnTo>
                    <a:lnTo>
                      <a:pt x="7593" y="2523"/>
                    </a:lnTo>
                    <a:lnTo>
                      <a:pt x="7637" y="2665"/>
                    </a:lnTo>
                    <a:lnTo>
                      <a:pt x="7614" y="2672"/>
                    </a:lnTo>
                    <a:lnTo>
                      <a:pt x="7501" y="2703"/>
                    </a:lnTo>
                    <a:lnTo>
                      <a:pt x="7399" y="2735"/>
                    </a:lnTo>
                    <a:lnTo>
                      <a:pt x="7301" y="2773"/>
                    </a:lnTo>
                    <a:lnTo>
                      <a:pt x="7312" y="2768"/>
                    </a:lnTo>
                    <a:lnTo>
                      <a:pt x="7225" y="2819"/>
                    </a:lnTo>
                    <a:lnTo>
                      <a:pt x="7237" y="2810"/>
                    </a:lnTo>
                    <a:lnTo>
                      <a:pt x="7160" y="2879"/>
                    </a:lnTo>
                    <a:lnTo>
                      <a:pt x="7169" y="2869"/>
                    </a:lnTo>
                    <a:lnTo>
                      <a:pt x="7150" y="2894"/>
                    </a:lnTo>
                    <a:lnTo>
                      <a:pt x="7032" y="2804"/>
                    </a:lnTo>
                    <a:close/>
                    <a:moveTo>
                      <a:pt x="8017" y="2754"/>
                    </a:moveTo>
                    <a:lnTo>
                      <a:pt x="8021" y="2803"/>
                    </a:lnTo>
                    <a:lnTo>
                      <a:pt x="8026" y="2870"/>
                    </a:lnTo>
                    <a:lnTo>
                      <a:pt x="8029" y="2900"/>
                    </a:lnTo>
                    <a:lnTo>
                      <a:pt x="7882" y="2917"/>
                    </a:lnTo>
                    <a:lnTo>
                      <a:pt x="7877" y="2879"/>
                    </a:lnTo>
                    <a:lnTo>
                      <a:pt x="7873" y="2816"/>
                    </a:lnTo>
                    <a:lnTo>
                      <a:pt x="7869" y="2767"/>
                    </a:lnTo>
                    <a:lnTo>
                      <a:pt x="8017" y="2754"/>
                    </a:lnTo>
                    <a:close/>
                    <a:moveTo>
                      <a:pt x="8324" y="2998"/>
                    </a:moveTo>
                    <a:lnTo>
                      <a:pt x="8338" y="3000"/>
                    </a:lnTo>
                    <a:lnTo>
                      <a:pt x="8631" y="3034"/>
                    </a:lnTo>
                    <a:cubicBezTo>
                      <a:pt x="8652" y="3036"/>
                      <a:pt x="8672" y="3048"/>
                      <a:pt x="8684" y="3066"/>
                    </a:cubicBezTo>
                    <a:lnTo>
                      <a:pt x="8718" y="3116"/>
                    </a:lnTo>
                    <a:lnTo>
                      <a:pt x="8754" y="3163"/>
                    </a:lnTo>
                    <a:lnTo>
                      <a:pt x="8791" y="3216"/>
                    </a:lnTo>
                    <a:cubicBezTo>
                      <a:pt x="8793" y="3220"/>
                      <a:pt x="8795" y="3224"/>
                      <a:pt x="8797" y="3228"/>
                    </a:cubicBezTo>
                    <a:lnTo>
                      <a:pt x="8822" y="3284"/>
                    </a:lnTo>
                    <a:lnTo>
                      <a:pt x="8837" y="3330"/>
                    </a:lnTo>
                    <a:lnTo>
                      <a:pt x="8694" y="3372"/>
                    </a:lnTo>
                    <a:lnTo>
                      <a:pt x="8687" y="3345"/>
                    </a:lnTo>
                    <a:lnTo>
                      <a:pt x="8662" y="3289"/>
                    </a:lnTo>
                    <a:lnTo>
                      <a:pt x="8668" y="3301"/>
                    </a:lnTo>
                    <a:lnTo>
                      <a:pt x="8635" y="3252"/>
                    </a:lnTo>
                    <a:lnTo>
                      <a:pt x="8595" y="3199"/>
                    </a:lnTo>
                    <a:lnTo>
                      <a:pt x="8561" y="3149"/>
                    </a:lnTo>
                    <a:lnTo>
                      <a:pt x="8614" y="3181"/>
                    </a:lnTo>
                    <a:lnTo>
                      <a:pt x="8321" y="3147"/>
                    </a:lnTo>
                    <a:lnTo>
                      <a:pt x="8306" y="3146"/>
                    </a:lnTo>
                    <a:lnTo>
                      <a:pt x="8324" y="2998"/>
                    </a:lnTo>
                    <a:close/>
                    <a:moveTo>
                      <a:pt x="8964" y="3647"/>
                    </a:moveTo>
                    <a:lnTo>
                      <a:pt x="8976" y="3651"/>
                    </a:lnTo>
                    <a:lnTo>
                      <a:pt x="8964" y="3648"/>
                    </a:lnTo>
                    <a:lnTo>
                      <a:pt x="9037" y="3664"/>
                    </a:lnTo>
                    <a:lnTo>
                      <a:pt x="9091" y="3670"/>
                    </a:lnTo>
                    <a:lnTo>
                      <a:pt x="9074" y="3817"/>
                    </a:lnTo>
                    <a:lnTo>
                      <a:pt x="9006" y="3809"/>
                    </a:lnTo>
                    <a:lnTo>
                      <a:pt x="8933" y="3793"/>
                    </a:lnTo>
                    <a:cubicBezTo>
                      <a:pt x="8929" y="3792"/>
                      <a:pt x="8925" y="3791"/>
                      <a:pt x="8921" y="3790"/>
                    </a:cubicBezTo>
                    <a:lnTo>
                      <a:pt x="8910" y="3785"/>
                    </a:lnTo>
                    <a:lnTo>
                      <a:pt x="8964" y="3647"/>
                    </a:lnTo>
                    <a:close/>
                    <a:moveTo>
                      <a:pt x="9417" y="3648"/>
                    </a:moveTo>
                    <a:lnTo>
                      <a:pt x="9420" y="3644"/>
                    </a:lnTo>
                    <a:lnTo>
                      <a:pt x="9452" y="3596"/>
                    </a:lnTo>
                    <a:lnTo>
                      <a:pt x="9446" y="3607"/>
                    </a:lnTo>
                    <a:lnTo>
                      <a:pt x="9471" y="3551"/>
                    </a:lnTo>
                    <a:lnTo>
                      <a:pt x="9479" y="3520"/>
                    </a:lnTo>
                    <a:lnTo>
                      <a:pt x="9477" y="3530"/>
                    </a:lnTo>
                    <a:lnTo>
                      <a:pt x="9483" y="3486"/>
                    </a:lnTo>
                    <a:lnTo>
                      <a:pt x="9485" y="3401"/>
                    </a:lnTo>
                    <a:lnTo>
                      <a:pt x="9488" y="3354"/>
                    </a:lnTo>
                    <a:lnTo>
                      <a:pt x="9496" y="3304"/>
                    </a:lnTo>
                    <a:cubicBezTo>
                      <a:pt x="9497" y="3300"/>
                      <a:pt x="9498" y="3297"/>
                      <a:pt x="9499" y="3293"/>
                    </a:cubicBezTo>
                    <a:lnTo>
                      <a:pt x="9512" y="3254"/>
                    </a:lnTo>
                    <a:cubicBezTo>
                      <a:pt x="9514" y="3247"/>
                      <a:pt x="9518" y="3240"/>
                      <a:pt x="9522" y="3234"/>
                    </a:cubicBezTo>
                    <a:lnTo>
                      <a:pt x="9545" y="3202"/>
                    </a:lnTo>
                    <a:cubicBezTo>
                      <a:pt x="9549" y="3196"/>
                      <a:pt x="9554" y="3191"/>
                      <a:pt x="9560" y="3187"/>
                    </a:cubicBezTo>
                    <a:lnTo>
                      <a:pt x="9591" y="3163"/>
                    </a:lnTo>
                    <a:cubicBezTo>
                      <a:pt x="9595" y="3159"/>
                      <a:pt x="9600" y="3156"/>
                      <a:pt x="9606" y="3154"/>
                    </a:cubicBezTo>
                    <a:lnTo>
                      <a:pt x="9641" y="3138"/>
                    </a:lnTo>
                    <a:cubicBezTo>
                      <a:pt x="9645" y="3136"/>
                      <a:pt x="9650" y="3134"/>
                      <a:pt x="9655" y="3133"/>
                    </a:cubicBezTo>
                    <a:lnTo>
                      <a:pt x="9694" y="3124"/>
                    </a:lnTo>
                    <a:lnTo>
                      <a:pt x="9727" y="3269"/>
                    </a:lnTo>
                    <a:lnTo>
                      <a:pt x="9688" y="3278"/>
                    </a:lnTo>
                    <a:lnTo>
                      <a:pt x="9702" y="3273"/>
                    </a:lnTo>
                    <a:lnTo>
                      <a:pt x="9667" y="3289"/>
                    </a:lnTo>
                    <a:lnTo>
                      <a:pt x="9682" y="3280"/>
                    </a:lnTo>
                    <a:lnTo>
                      <a:pt x="9651" y="3304"/>
                    </a:lnTo>
                    <a:lnTo>
                      <a:pt x="9666" y="3289"/>
                    </a:lnTo>
                    <a:lnTo>
                      <a:pt x="9643" y="3321"/>
                    </a:lnTo>
                    <a:lnTo>
                      <a:pt x="9653" y="3301"/>
                    </a:lnTo>
                    <a:lnTo>
                      <a:pt x="9640" y="3340"/>
                    </a:lnTo>
                    <a:lnTo>
                      <a:pt x="9643" y="3329"/>
                    </a:lnTo>
                    <a:lnTo>
                      <a:pt x="9637" y="3363"/>
                    </a:lnTo>
                    <a:lnTo>
                      <a:pt x="9634" y="3406"/>
                    </a:lnTo>
                    <a:lnTo>
                      <a:pt x="9630" y="3507"/>
                    </a:lnTo>
                    <a:lnTo>
                      <a:pt x="9624" y="3551"/>
                    </a:lnTo>
                    <a:cubicBezTo>
                      <a:pt x="9624" y="3554"/>
                      <a:pt x="9623" y="3558"/>
                      <a:pt x="9622" y="3561"/>
                    </a:cubicBezTo>
                    <a:lnTo>
                      <a:pt x="9606" y="3612"/>
                    </a:lnTo>
                    <a:lnTo>
                      <a:pt x="9581" y="3668"/>
                    </a:lnTo>
                    <a:cubicBezTo>
                      <a:pt x="9580" y="3672"/>
                      <a:pt x="9578" y="3675"/>
                      <a:pt x="9575" y="3679"/>
                    </a:cubicBezTo>
                    <a:lnTo>
                      <a:pt x="9539" y="3733"/>
                    </a:lnTo>
                    <a:lnTo>
                      <a:pt x="9535" y="3738"/>
                    </a:lnTo>
                    <a:lnTo>
                      <a:pt x="9417" y="3648"/>
                    </a:lnTo>
                    <a:close/>
                    <a:moveTo>
                      <a:pt x="10096" y="2999"/>
                    </a:moveTo>
                    <a:lnTo>
                      <a:pt x="10184" y="2960"/>
                    </a:lnTo>
                    <a:lnTo>
                      <a:pt x="10241" y="2941"/>
                    </a:lnTo>
                    <a:lnTo>
                      <a:pt x="10287" y="3082"/>
                    </a:lnTo>
                    <a:lnTo>
                      <a:pt x="10245" y="3095"/>
                    </a:lnTo>
                    <a:lnTo>
                      <a:pt x="10157" y="3135"/>
                    </a:lnTo>
                    <a:lnTo>
                      <a:pt x="10096" y="2999"/>
                    </a:lnTo>
                    <a:close/>
                    <a:moveTo>
                      <a:pt x="10685" y="2833"/>
                    </a:moveTo>
                    <a:lnTo>
                      <a:pt x="10834" y="2809"/>
                    </a:lnTo>
                    <a:lnTo>
                      <a:pt x="11154" y="2758"/>
                    </a:lnTo>
                    <a:lnTo>
                      <a:pt x="11092" y="2822"/>
                    </a:lnTo>
                    <a:lnTo>
                      <a:pt x="11099" y="2769"/>
                    </a:lnTo>
                    <a:lnTo>
                      <a:pt x="11100" y="2722"/>
                    </a:lnTo>
                    <a:lnTo>
                      <a:pt x="11100" y="2711"/>
                    </a:lnTo>
                    <a:lnTo>
                      <a:pt x="11249" y="2713"/>
                    </a:lnTo>
                    <a:lnTo>
                      <a:pt x="11249" y="2727"/>
                    </a:lnTo>
                    <a:lnTo>
                      <a:pt x="11246" y="2788"/>
                    </a:lnTo>
                    <a:lnTo>
                      <a:pt x="11239" y="2841"/>
                    </a:lnTo>
                    <a:cubicBezTo>
                      <a:pt x="11235" y="2874"/>
                      <a:pt x="11210" y="2900"/>
                      <a:pt x="11177" y="2905"/>
                    </a:cubicBezTo>
                    <a:lnTo>
                      <a:pt x="10857" y="2956"/>
                    </a:lnTo>
                    <a:lnTo>
                      <a:pt x="10709" y="2980"/>
                    </a:lnTo>
                    <a:lnTo>
                      <a:pt x="10685" y="2833"/>
                    </a:lnTo>
                    <a:close/>
                    <a:moveTo>
                      <a:pt x="11332" y="2281"/>
                    </a:moveTo>
                    <a:lnTo>
                      <a:pt x="11368" y="2267"/>
                    </a:lnTo>
                    <a:lnTo>
                      <a:pt x="11439" y="2246"/>
                    </a:lnTo>
                    <a:lnTo>
                      <a:pt x="11485" y="2236"/>
                    </a:lnTo>
                    <a:lnTo>
                      <a:pt x="11516" y="2381"/>
                    </a:lnTo>
                    <a:lnTo>
                      <a:pt x="11480" y="2389"/>
                    </a:lnTo>
                    <a:lnTo>
                      <a:pt x="11421" y="2406"/>
                    </a:lnTo>
                    <a:lnTo>
                      <a:pt x="11384" y="2420"/>
                    </a:lnTo>
                    <a:lnTo>
                      <a:pt x="11332" y="2281"/>
                    </a:lnTo>
                    <a:close/>
                    <a:moveTo>
                      <a:pt x="11712" y="1974"/>
                    </a:moveTo>
                    <a:lnTo>
                      <a:pt x="11724" y="1947"/>
                    </a:lnTo>
                    <a:lnTo>
                      <a:pt x="11740" y="1913"/>
                    </a:lnTo>
                    <a:lnTo>
                      <a:pt x="11756" y="1883"/>
                    </a:lnTo>
                    <a:lnTo>
                      <a:pt x="11771" y="1860"/>
                    </a:lnTo>
                    <a:cubicBezTo>
                      <a:pt x="11774" y="1854"/>
                      <a:pt x="11778" y="1849"/>
                      <a:pt x="11783" y="1845"/>
                    </a:cubicBezTo>
                    <a:lnTo>
                      <a:pt x="11796" y="1833"/>
                    </a:lnTo>
                    <a:cubicBezTo>
                      <a:pt x="11803" y="1827"/>
                      <a:pt x="11810" y="1822"/>
                      <a:pt x="11819" y="1818"/>
                    </a:cubicBezTo>
                    <a:lnTo>
                      <a:pt x="11834" y="1812"/>
                    </a:lnTo>
                    <a:cubicBezTo>
                      <a:pt x="11843" y="1809"/>
                      <a:pt x="11852" y="1807"/>
                      <a:pt x="11861" y="1807"/>
                    </a:cubicBezTo>
                    <a:lnTo>
                      <a:pt x="11879" y="1807"/>
                    </a:lnTo>
                    <a:cubicBezTo>
                      <a:pt x="11886" y="1807"/>
                      <a:pt x="11892" y="1808"/>
                      <a:pt x="11898" y="1810"/>
                    </a:cubicBezTo>
                    <a:lnTo>
                      <a:pt x="11921" y="1816"/>
                    </a:lnTo>
                    <a:lnTo>
                      <a:pt x="11956" y="1827"/>
                    </a:lnTo>
                    <a:lnTo>
                      <a:pt x="11997" y="1843"/>
                    </a:lnTo>
                    <a:lnTo>
                      <a:pt x="12043" y="1861"/>
                    </a:lnTo>
                    <a:lnTo>
                      <a:pt x="12099" y="1882"/>
                    </a:lnTo>
                    <a:lnTo>
                      <a:pt x="12049" y="1881"/>
                    </a:lnTo>
                    <a:lnTo>
                      <a:pt x="12124" y="1855"/>
                    </a:lnTo>
                    <a:lnTo>
                      <a:pt x="12194" y="1833"/>
                    </a:lnTo>
                    <a:lnTo>
                      <a:pt x="12257" y="1813"/>
                    </a:lnTo>
                    <a:lnTo>
                      <a:pt x="12260" y="1813"/>
                    </a:lnTo>
                    <a:lnTo>
                      <a:pt x="12300" y="1956"/>
                    </a:lnTo>
                    <a:lnTo>
                      <a:pt x="12239" y="1974"/>
                    </a:lnTo>
                    <a:lnTo>
                      <a:pt x="12173" y="1996"/>
                    </a:lnTo>
                    <a:lnTo>
                      <a:pt x="12098" y="2022"/>
                    </a:lnTo>
                    <a:cubicBezTo>
                      <a:pt x="12082" y="2027"/>
                      <a:pt x="12064" y="2027"/>
                      <a:pt x="12048" y="2021"/>
                    </a:cubicBezTo>
                    <a:lnTo>
                      <a:pt x="11988" y="2000"/>
                    </a:lnTo>
                    <a:lnTo>
                      <a:pt x="11942" y="1982"/>
                    </a:lnTo>
                    <a:lnTo>
                      <a:pt x="11907" y="1968"/>
                    </a:lnTo>
                    <a:lnTo>
                      <a:pt x="11884" y="1959"/>
                    </a:lnTo>
                    <a:lnTo>
                      <a:pt x="11861" y="1953"/>
                    </a:lnTo>
                    <a:lnTo>
                      <a:pt x="11879" y="1956"/>
                    </a:lnTo>
                    <a:lnTo>
                      <a:pt x="11861" y="1956"/>
                    </a:lnTo>
                    <a:lnTo>
                      <a:pt x="11889" y="1950"/>
                    </a:lnTo>
                    <a:lnTo>
                      <a:pt x="11874" y="1956"/>
                    </a:lnTo>
                    <a:lnTo>
                      <a:pt x="11897" y="1942"/>
                    </a:lnTo>
                    <a:lnTo>
                      <a:pt x="11884" y="1954"/>
                    </a:lnTo>
                    <a:lnTo>
                      <a:pt x="11896" y="1939"/>
                    </a:lnTo>
                    <a:lnTo>
                      <a:pt x="11887" y="1954"/>
                    </a:lnTo>
                    <a:lnTo>
                      <a:pt x="11875" y="1976"/>
                    </a:lnTo>
                    <a:lnTo>
                      <a:pt x="11859" y="2010"/>
                    </a:lnTo>
                    <a:lnTo>
                      <a:pt x="11846" y="2037"/>
                    </a:lnTo>
                    <a:lnTo>
                      <a:pt x="11712" y="1974"/>
                    </a:lnTo>
                    <a:close/>
                    <a:moveTo>
                      <a:pt x="12733" y="1794"/>
                    </a:moveTo>
                    <a:lnTo>
                      <a:pt x="12742" y="1796"/>
                    </a:lnTo>
                    <a:lnTo>
                      <a:pt x="12805" y="1813"/>
                    </a:lnTo>
                    <a:lnTo>
                      <a:pt x="12868" y="1832"/>
                    </a:lnTo>
                    <a:lnTo>
                      <a:pt x="12885" y="1838"/>
                    </a:lnTo>
                    <a:lnTo>
                      <a:pt x="12839" y="1979"/>
                    </a:lnTo>
                    <a:lnTo>
                      <a:pt x="12825" y="1975"/>
                    </a:lnTo>
                    <a:lnTo>
                      <a:pt x="12764" y="1956"/>
                    </a:lnTo>
                    <a:lnTo>
                      <a:pt x="12713" y="1941"/>
                    </a:lnTo>
                    <a:lnTo>
                      <a:pt x="12705" y="1940"/>
                    </a:lnTo>
                    <a:lnTo>
                      <a:pt x="12733" y="1794"/>
                    </a:lnTo>
                    <a:close/>
                    <a:moveTo>
                      <a:pt x="13254" y="1780"/>
                    </a:moveTo>
                    <a:lnTo>
                      <a:pt x="13258" y="1779"/>
                    </a:lnTo>
                    <a:lnTo>
                      <a:pt x="13304" y="1759"/>
                    </a:lnTo>
                    <a:lnTo>
                      <a:pt x="13343" y="1744"/>
                    </a:lnTo>
                    <a:lnTo>
                      <a:pt x="13380" y="1733"/>
                    </a:lnTo>
                    <a:cubicBezTo>
                      <a:pt x="13386" y="1732"/>
                      <a:pt x="13392" y="1731"/>
                      <a:pt x="13398" y="1731"/>
                    </a:cubicBezTo>
                    <a:lnTo>
                      <a:pt x="13418" y="1731"/>
                    </a:lnTo>
                    <a:cubicBezTo>
                      <a:pt x="13435" y="1731"/>
                      <a:pt x="13451" y="1737"/>
                      <a:pt x="13464" y="1747"/>
                    </a:cubicBezTo>
                    <a:lnTo>
                      <a:pt x="13477" y="1757"/>
                    </a:lnTo>
                    <a:cubicBezTo>
                      <a:pt x="13490" y="1766"/>
                      <a:pt x="13499" y="1780"/>
                      <a:pt x="13503" y="1796"/>
                    </a:cubicBezTo>
                    <a:lnTo>
                      <a:pt x="13509" y="1818"/>
                    </a:lnTo>
                    <a:cubicBezTo>
                      <a:pt x="13511" y="1824"/>
                      <a:pt x="13512" y="1831"/>
                      <a:pt x="13512" y="1837"/>
                    </a:cubicBezTo>
                    <a:lnTo>
                      <a:pt x="13512" y="1872"/>
                    </a:lnTo>
                    <a:lnTo>
                      <a:pt x="13506" y="1928"/>
                    </a:lnTo>
                    <a:lnTo>
                      <a:pt x="13497" y="1996"/>
                    </a:lnTo>
                    <a:lnTo>
                      <a:pt x="13484" y="2078"/>
                    </a:lnTo>
                    <a:lnTo>
                      <a:pt x="13469" y="2178"/>
                    </a:lnTo>
                    <a:lnTo>
                      <a:pt x="13457" y="2256"/>
                    </a:lnTo>
                    <a:lnTo>
                      <a:pt x="13310" y="2234"/>
                    </a:lnTo>
                    <a:lnTo>
                      <a:pt x="13322" y="2157"/>
                    </a:lnTo>
                    <a:lnTo>
                      <a:pt x="13337" y="2055"/>
                    </a:lnTo>
                    <a:lnTo>
                      <a:pt x="13350" y="1975"/>
                    </a:lnTo>
                    <a:lnTo>
                      <a:pt x="13359" y="1913"/>
                    </a:lnTo>
                    <a:lnTo>
                      <a:pt x="13363" y="1872"/>
                    </a:lnTo>
                    <a:lnTo>
                      <a:pt x="13363" y="1837"/>
                    </a:lnTo>
                    <a:lnTo>
                      <a:pt x="13366" y="1857"/>
                    </a:lnTo>
                    <a:lnTo>
                      <a:pt x="13360" y="1835"/>
                    </a:lnTo>
                    <a:lnTo>
                      <a:pt x="13386" y="1874"/>
                    </a:lnTo>
                    <a:lnTo>
                      <a:pt x="13373" y="1864"/>
                    </a:lnTo>
                    <a:lnTo>
                      <a:pt x="13418" y="1880"/>
                    </a:lnTo>
                    <a:lnTo>
                      <a:pt x="13398" y="1880"/>
                    </a:lnTo>
                    <a:lnTo>
                      <a:pt x="13416" y="1878"/>
                    </a:lnTo>
                    <a:lnTo>
                      <a:pt x="13398" y="1881"/>
                    </a:lnTo>
                    <a:lnTo>
                      <a:pt x="13363" y="1896"/>
                    </a:lnTo>
                    <a:lnTo>
                      <a:pt x="13315" y="1916"/>
                    </a:lnTo>
                    <a:lnTo>
                      <a:pt x="13312" y="1917"/>
                    </a:lnTo>
                    <a:lnTo>
                      <a:pt x="13254" y="1780"/>
                    </a:lnTo>
                    <a:close/>
                    <a:moveTo>
                      <a:pt x="13606" y="2556"/>
                    </a:moveTo>
                    <a:lnTo>
                      <a:pt x="13609" y="2558"/>
                    </a:lnTo>
                    <a:lnTo>
                      <a:pt x="13584" y="2550"/>
                    </a:lnTo>
                    <a:lnTo>
                      <a:pt x="13651" y="2559"/>
                    </a:lnTo>
                    <a:lnTo>
                      <a:pt x="13634" y="2559"/>
                    </a:lnTo>
                    <a:lnTo>
                      <a:pt x="13691" y="2553"/>
                    </a:lnTo>
                    <a:lnTo>
                      <a:pt x="13680" y="2554"/>
                    </a:lnTo>
                    <a:lnTo>
                      <a:pt x="13700" y="2549"/>
                    </a:lnTo>
                    <a:lnTo>
                      <a:pt x="13736" y="2693"/>
                    </a:lnTo>
                    <a:lnTo>
                      <a:pt x="13717" y="2698"/>
                    </a:lnTo>
                    <a:cubicBezTo>
                      <a:pt x="13713" y="2699"/>
                      <a:pt x="13710" y="2700"/>
                      <a:pt x="13706" y="2700"/>
                    </a:cubicBezTo>
                    <a:lnTo>
                      <a:pt x="13649" y="2706"/>
                    </a:lnTo>
                    <a:cubicBezTo>
                      <a:pt x="13643" y="2707"/>
                      <a:pt x="13637" y="2707"/>
                      <a:pt x="13632" y="2706"/>
                    </a:cubicBezTo>
                    <a:lnTo>
                      <a:pt x="13565" y="2697"/>
                    </a:lnTo>
                    <a:cubicBezTo>
                      <a:pt x="13556" y="2696"/>
                      <a:pt x="13548" y="2693"/>
                      <a:pt x="13540" y="2689"/>
                    </a:cubicBezTo>
                    <a:lnTo>
                      <a:pt x="13537" y="2688"/>
                    </a:lnTo>
                    <a:lnTo>
                      <a:pt x="13606" y="2556"/>
                    </a:lnTo>
                    <a:close/>
                    <a:moveTo>
                      <a:pt x="14150" y="2545"/>
                    </a:moveTo>
                    <a:lnTo>
                      <a:pt x="14165" y="2567"/>
                    </a:lnTo>
                    <a:lnTo>
                      <a:pt x="14193" y="2610"/>
                    </a:lnTo>
                    <a:lnTo>
                      <a:pt x="14216" y="2643"/>
                    </a:lnTo>
                    <a:lnTo>
                      <a:pt x="14235" y="2670"/>
                    </a:lnTo>
                    <a:lnTo>
                      <a:pt x="14250" y="2691"/>
                    </a:lnTo>
                    <a:lnTo>
                      <a:pt x="14260" y="2706"/>
                    </a:lnTo>
                    <a:lnTo>
                      <a:pt x="14268" y="2717"/>
                    </a:lnTo>
                    <a:lnTo>
                      <a:pt x="14269" y="2718"/>
                    </a:lnTo>
                    <a:lnTo>
                      <a:pt x="14149" y="2804"/>
                    </a:lnTo>
                    <a:lnTo>
                      <a:pt x="14142" y="2793"/>
                    </a:lnTo>
                    <a:lnTo>
                      <a:pt x="14130" y="2779"/>
                    </a:lnTo>
                    <a:lnTo>
                      <a:pt x="14107" y="2753"/>
                    </a:lnTo>
                    <a:lnTo>
                      <a:pt x="14083" y="2730"/>
                    </a:lnTo>
                    <a:lnTo>
                      <a:pt x="14057" y="2711"/>
                    </a:lnTo>
                    <a:lnTo>
                      <a:pt x="14067" y="2718"/>
                    </a:lnTo>
                    <a:lnTo>
                      <a:pt x="14034" y="2701"/>
                    </a:lnTo>
                    <a:lnTo>
                      <a:pt x="14057" y="2708"/>
                    </a:lnTo>
                    <a:lnTo>
                      <a:pt x="14025" y="2703"/>
                    </a:lnTo>
                    <a:lnTo>
                      <a:pt x="14067" y="2697"/>
                    </a:lnTo>
                    <a:lnTo>
                      <a:pt x="14038" y="2710"/>
                    </a:lnTo>
                    <a:lnTo>
                      <a:pt x="14064" y="2691"/>
                    </a:lnTo>
                    <a:lnTo>
                      <a:pt x="14052" y="2705"/>
                    </a:lnTo>
                    <a:lnTo>
                      <a:pt x="14061" y="2691"/>
                    </a:lnTo>
                    <a:lnTo>
                      <a:pt x="14050" y="2712"/>
                    </a:lnTo>
                    <a:lnTo>
                      <a:pt x="14055" y="2701"/>
                    </a:lnTo>
                    <a:lnTo>
                      <a:pt x="14046" y="2728"/>
                    </a:lnTo>
                    <a:lnTo>
                      <a:pt x="14049" y="2717"/>
                    </a:lnTo>
                    <a:lnTo>
                      <a:pt x="14043" y="2751"/>
                    </a:lnTo>
                    <a:lnTo>
                      <a:pt x="14042" y="2759"/>
                    </a:lnTo>
                    <a:lnTo>
                      <a:pt x="13894" y="2742"/>
                    </a:lnTo>
                    <a:lnTo>
                      <a:pt x="13896" y="2726"/>
                    </a:lnTo>
                    <a:lnTo>
                      <a:pt x="13902" y="2692"/>
                    </a:lnTo>
                    <a:cubicBezTo>
                      <a:pt x="13903" y="2688"/>
                      <a:pt x="13904" y="2684"/>
                      <a:pt x="13905" y="2681"/>
                    </a:cubicBezTo>
                    <a:lnTo>
                      <a:pt x="13914" y="2654"/>
                    </a:lnTo>
                    <a:cubicBezTo>
                      <a:pt x="13915" y="2650"/>
                      <a:pt x="13917" y="2647"/>
                      <a:pt x="13919" y="2643"/>
                    </a:cubicBezTo>
                    <a:lnTo>
                      <a:pt x="13930" y="2622"/>
                    </a:lnTo>
                    <a:cubicBezTo>
                      <a:pt x="13932" y="2617"/>
                      <a:pt x="13935" y="2612"/>
                      <a:pt x="13939" y="2608"/>
                    </a:cubicBezTo>
                    <a:lnTo>
                      <a:pt x="13951" y="2594"/>
                    </a:lnTo>
                    <a:cubicBezTo>
                      <a:pt x="13958" y="2586"/>
                      <a:pt x="13967" y="2579"/>
                      <a:pt x="13977" y="2575"/>
                    </a:cubicBezTo>
                    <a:lnTo>
                      <a:pt x="14006" y="2562"/>
                    </a:lnTo>
                    <a:cubicBezTo>
                      <a:pt x="14019" y="2556"/>
                      <a:pt x="14034" y="2554"/>
                      <a:pt x="14048" y="2556"/>
                    </a:cubicBezTo>
                    <a:lnTo>
                      <a:pt x="14080" y="2561"/>
                    </a:lnTo>
                    <a:cubicBezTo>
                      <a:pt x="14088" y="2562"/>
                      <a:pt x="14095" y="2565"/>
                      <a:pt x="14102" y="2568"/>
                    </a:cubicBezTo>
                    <a:lnTo>
                      <a:pt x="14135" y="2585"/>
                    </a:lnTo>
                    <a:cubicBezTo>
                      <a:pt x="14139" y="2587"/>
                      <a:pt x="14143" y="2590"/>
                      <a:pt x="14146" y="2592"/>
                    </a:cubicBezTo>
                    <a:lnTo>
                      <a:pt x="14186" y="2623"/>
                    </a:lnTo>
                    <a:lnTo>
                      <a:pt x="14220" y="2656"/>
                    </a:lnTo>
                    <a:lnTo>
                      <a:pt x="14245" y="2686"/>
                    </a:lnTo>
                    <a:lnTo>
                      <a:pt x="14267" y="2714"/>
                    </a:lnTo>
                    <a:lnTo>
                      <a:pt x="14274" y="2725"/>
                    </a:lnTo>
                    <a:cubicBezTo>
                      <a:pt x="14295" y="2758"/>
                      <a:pt x="14287" y="2802"/>
                      <a:pt x="14255" y="2825"/>
                    </a:cubicBezTo>
                    <a:cubicBezTo>
                      <a:pt x="14223" y="2848"/>
                      <a:pt x="14178" y="2842"/>
                      <a:pt x="14153" y="2811"/>
                    </a:cubicBezTo>
                    <a:lnTo>
                      <a:pt x="14147" y="2802"/>
                    </a:lnTo>
                    <a:lnTo>
                      <a:pt x="14141" y="2793"/>
                    </a:lnTo>
                    <a:lnTo>
                      <a:pt x="14129" y="2778"/>
                    </a:lnTo>
                    <a:lnTo>
                      <a:pt x="14114" y="2757"/>
                    </a:lnTo>
                    <a:lnTo>
                      <a:pt x="14093" y="2727"/>
                    </a:lnTo>
                    <a:lnTo>
                      <a:pt x="14068" y="2691"/>
                    </a:lnTo>
                    <a:lnTo>
                      <a:pt x="14040" y="2648"/>
                    </a:lnTo>
                    <a:lnTo>
                      <a:pt x="14026" y="2626"/>
                    </a:lnTo>
                    <a:lnTo>
                      <a:pt x="14150" y="2545"/>
                    </a:lnTo>
                    <a:close/>
                    <a:moveTo>
                      <a:pt x="14264" y="2657"/>
                    </a:moveTo>
                    <a:lnTo>
                      <a:pt x="14336" y="2631"/>
                    </a:lnTo>
                    <a:lnTo>
                      <a:pt x="14287" y="2688"/>
                    </a:lnTo>
                    <a:lnTo>
                      <a:pt x="14299" y="2621"/>
                    </a:lnTo>
                    <a:lnTo>
                      <a:pt x="14300" y="2617"/>
                    </a:lnTo>
                    <a:lnTo>
                      <a:pt x="14446" y="2644"/>
                    </a:lnTo>
                    <a:lnTo>
                      <a:pt x="14446" y="2648"/>
                    </a:lnTo>
                    <a:lnTo>
                      <a:pt x="14434" y="2715"/>
                    </a:lnTo>
                    <a:cubicBezTo>
                      <a:pt x="14429" y="2741"/>
                      <a:pt x="14410" y="2763"/>
                      <a:pt x="14385" y="2772"/>
                    </a:cubicBezTo>
                    <a:lnTo>
                      <a:pt x="14313" y="2797"/>
                    </a:lnTo>
                    <a:lnTo>
                      <a:pt x="14264" y="2657"/>
                    </a:lnTo>
                    <a:close/>
                    <a:moveTo>
                      <a:pt x="14468" y="2168"/>
                    </a:moveTo>
                    <a:lnTo>
                      <a:pt x="14516" y="2113"/>
                    </a:lnTo>
                    <a:lnTo>
                      <a:pt x="14599" y="2038"/>
                    </a:lnTo>
                    <a:lnTo>
                      <a:pt x="14651" y="1999"/>
                    </a:lnTo>
                    <a:lnTo>
                      <a:pt x="14705" y="1960"/>
                    </a:lnTo>
                    <a:lnTo>
                      <a:pt x="14674" y="2014"/>
                    </a:lnTo>
                    <a:lnTo>
                      <a:pt x="14685" y="1895"/>
                    </a:lnTo>
                    <a:lnTo>
                      <a:pt x="14691" y="1776"/>
                    </a:lnTo>
                    <a:lnTo>
                      <a:pt x="14698" y="1718"/>
                    </a:lnTo>
                    <a:lnTo>
                      <a:pt x="14845" y="1735"/>
                    </a:lnTo>
                    <a:lnTo>
                      <a:pt x="14840" y="1783"/>
                    </a:lnTo>
                    <a:lnTo>
                      <a:pt x="14833" y="1908"/>
                    </a:lnTo>
                    <a:lnTo>
                      <a:pt x="14822" y="2027"/>
                    </a:lnTo>
                    <a:cubicBezTo>
                      <a:pt x="14820" y="2049"/>
                      <a:pt x="14809" y="2068"/>
                      <a:pt x="14792" y="2081"/>
                    </a:cubicBezTo>
                    <a:lnTo>
                      <a:pt x="14740" y="2118"/>
                    </a:lnTo>
                    <a:lnTo>
                      <a:pt x="14698" y="2149"/>
                    </a:lnTo>
                    <a:lnTo>
                      <a:pt x="14627" y="2212"/>
                    </a:lnTo>
                    <a:lnTo>
                      <a:pt x="14579" y="2266"/>
                    </a:lnTo>
                    <a:lnTo>
                      <a:pt x="14468" y="2168"/>
                    </a:lnTo>
                    <a:close/>
                    <a:moveTo>
                      <a:pt x="15060" y="1412"/>
                    </a:moveTo>
                    <a:lnTo>
                      <a:pt x="15113" y="1423"/>
                    </a:lnTo>
                    <a:lnTo>
                      <a:pt x="15210" y="1453"/>
                    </a:lnTo>
                    <a:lnTo>
                      <a:pt x="15165" y="1595"/>
                    </a:lnTo>
                    <a:lnTo>
                      <a:pt x="15082" y="1568"/>
                    </a:lnTo>
                    <a:lnTo>
                      <a:pt x="15029" y="1557"/>
                    </a:lnTo>
                    <a:lnTo>
                      <a:pt x="15060" y="1412"/>
                    </a:lnTo>
                    <a:close/>
                    <a:moveTo>
                      <a:pt x="15518" y="1527"/>
                    </a:moveTo>
                    <a:lnTo>
                      <a:pt x="15526" y="1481"/>
                    </a:lnTo>
                    <a:lnTo>
                      <a:pt x="15525" y="1495"/>
                    </a:lnTo>
                    <a:lnTo>
                      <a:pt x="15524" y="1444"/>
                    </a:lnTo>
                    <a:lnTo>
                      <a:pt x="15517" y="1402"/>
                    </a:lnTo>
                    <a:lnTo>
                      <a:pt x="15505" y="1358"/>
                    </a:lnTo>
                    <a:lnTo>
                      <a:pt x="15476" y="1256"/>
                    </a:lnTo>
                    <a:lnTo>
                      <a:pt x="15464" y="1199"/>
                    </a:lnTo>
                    <a:lnTo>
                      <a:pt x="15458" y="1137"/>
                    </a:lnTo>
                    <a:lnTo>
                      <a:pt x="15465" y="1009"/>
                    </a:lnTo>
                    <a:lnTo>
                      <a:pt x="15474" y="944"/>
                    </a:lnTo>
                    <a:lnTo>
                      <a:pt x="15621" y="964"/>
                    </a:lnTo>
                    <a:lnTo>
                      <a:pt x="15614" y="1018"/>
                    </a:lnTo>
                    <a:lnTo>
                      <a:pt x="15607" y="1126"/>
                    </a:lnTo>
                    <a:lnTo>
                      <a:pt x="15609" y="1168"/>
                    </a:lnTo>
                    <a:lnTo>
                      <a:pt x="15619" y="1215"/>
                    </a:lnTo>
                    <a:lnTo>
                      <a:pt x="15648" y="1319"/>
                    </a:lnTo>
                    <a:lnTo>
                      <a:pt x="15664" y="1379"/>
                    </a:lnTo>
                    <a:lnTo>
                      <a:pt x="15673" y="1441"/>
                    </a:lnTo>
                    <a:lnTo>
                      <a:pt x="15674" y="1492"/>
                    </a:lnTo>
                    <a:cubicBezTo>
                      <a:pt x="15674" y="1497"/>
                      <a:pt x="15673" y="1501"/>
                      <a:pt x="15673" y="1506"/>
                    </a:cubicBezTo>
                    <a:lnTo>
                      <a:pt x="15665" y="1552"/>
                    </a:lnTo>
                    <a:lnTo>
                      <a:pt x="15518" y="1527"/>
                    </a:lnTo>
                    <a:close/>
                    <a:moveTo>
                      <a:pt x="15473" y="548"/>
                    </a:moveTo>
                    <a:lnTo>
                      <a:pt x="15467" y="534"/>
                    </a:lnTo>
                    <a:lnTo>
                      <a:pt x="15411" y="419"/>
                    </a:lnTo>
                    <a:lnTo>
                      <a:pt x="15544" y="354"/>
                    </a:lnTo>
                    <a:lnTo>
                      <a:pt x="15606" y="479"/>
                    </a:lnTo>
                    <a:lnTo>
                      <a:pt x="15611" y="493"/>
                    </a:lnTo>
                    <a:lnTo>
                      <a:pt x="15473" y="548"/>
                    </a:lnTo>
                    <a:close/>
                    <a:moveTo>
                      <a:pt x="15479" y="0"/>
                    </a:moveTo>
                    <a:lnTo>
                      <a:pt x="15490" y="2"/>
                    </a:lnTo>
                    <a:lnTo>
                      <a:pt x="15573" y="16"/>
                    </a:lnTo>
                    <a:lnTo>
                      <a:pt x="15674" y="41"/>
                    </a:lnTo>
                    <a:cubicBezTo>
                      <a:pt x="15700" y="48"/>
                      <a:pt x="15720" y="67"/>
                      <a:pt x="15728" y="93"/>
                    </a:cubicBezTo>
                    <a:lnTo>
                      <a:pt x="15758" y="197"/>
                    </a:lnTo>
                    <a:lnTo>
                      <a:pt x="15773" y="248"/>
                    </a:lnTo>
                    <a:lnTo>
                      <a:pt x="15791" y="293"/>
                    </a:lnTo>
                    <a:lnTo>
                      <a:pt x="15786" y="282"/>
                    </a:lnTo>
                    <a:lnTo>
                      <a:pt x="15816" y="331"/>
                    </a:lnTo>
                    <a:lnTo>
                      <a:pt x="15847" y="371"/>
                    </a:lnTo>
                    <a:lnTo>
                      <a:pt x="15884" y="421"/>
                    </a:lnTo>
                    <a:lnTo>
                      <a:pt x="15894" y="438"/>
                    </a:lnTo>
                    <a:lnTo>
                      <a:pt x="15764" y="510"/>
                    </a:lnTo>
                    <a:lnTo>
                      <a:pt x="15765" y="509"/>
                    </a:lnTo>
                    <a:lnTo>
                      <a:pt x="15729" y="462"/>
                    </a:lnTo>
                    <a:lnTo>
                      <a:pt x="15689" y="408"/>
                    </a:lnTo>
                    <a:lnTo>
                      <a:pt x="15659" y="359"/>
                    </a:lnTo>
                    <a:cubicBezTo>
                      <a:pt x="15657" y="356"/>
                      <a:pt x="15655" y="352"/>
                      <a:pt x="15654" y="348"/>
                    </a:cubicBezTo>
                    <a:lnTo>
                      <a:pt x="15630" y="289"/>
                    </a:lnTo>
                    <a:lnTo>
                      <a:pt x="15615" y="238"/>
                    </a:lnTo>
                    <a:lnTo>
                      <a:pt x="15585" y="134"/>
                    </a:lnTo>
                    <a:lnTo>
                      <a:pt x="15639" y="186"/>
                    </a:lnTo>
                    <a:lnTo>
                      <a:pt x="15546" y="163"/>
                    </a:lnTo>
                    <a:lnTo>
                      <a:pt x="15475" y="149"/>
                    </a:lnTo>
                    <a:lnTo>
                      <a:pt x="15463" y="148"/>
                    </a:lnTo>
                    <a:lnTo>
                      <a:pt x="15479" y="0"/>
                    </a:lnTo>
                    <a:close/>
                    <a:moveTo>
                      <a:pt x="16026" y="770"/>
                    </a:moveTo>
                    <a:lnTo>
                      <a:pt x="16077" y="778"/>
                    </a:lnTo>
                    <a:lnTo>
                      <a:pt x="16136" y="792"/>
                    </a:lnTo>
                    <a:cubicBezTo>
                      <a:pt x="16163" y="799"/>
                      <a:pt x="16184" y="820"/>
                      <a:pt x="16191" y="846"/>
                    </a:cubicBezTo>
                    <a:lnTo>
                      <a:pt x="16201" y="887"/>
                    </a:lnTo>
                    <a:lnTo>
                      <a:pt x="16057" y="923"/>
                    </a:lnTo>
                    <a:lnTo>
                      <a:pt x="16046" y="882"/>
                    </a:lnTo>
                    <a:lnTo>
                      <a:pt x="16101" y="937"/>
                    </a:lnTo>
                    <a:lnTo>
                      <a:pt x="16053" y="925"/>
                    </a:lnTo>
                    <a:lnTo>
                      <a:pt x="16002" y="916"/>
                    </a:lnTo>
                    <a:lnTo>
                      <a:pt x="16026" y="770"/>
                    </a:lnTo>
                    <a:close/>
                    <a:moveTo>
                      <a:pt x="16297" y="1287"/>
                    </a:moveTo>
                    <a:lnTo>
                      <a:pt x="16302" y="1294"/>
                    </a:lnTo>
                    <a:lnTo>
                      <a:pt x="16276" y="1272"/>
                    </a:lnTo>
                    <a:lnTo>
                      <a:pt x="16286" y="1277"/>
                    </a:lnTo>
                    <a:lnTo>
                      <a:pt x="16300" y="1281"/>
                    </a:lnTo>
                    <a:lnTo>
                      <a:pt x="16332" y="1292"/>
                    </a:lnTo>
                    <a:lnTo>
                      <a:pt x="16376" y="1306"/>
                    </a:lnTo>
                    <a:lnTo>
                      <a:pt x="16425" y="1320"/>
                    </a:lnTo>
                    <a:lnTo>
                      <a:pt x="16482" y="1336"/>
                    </a:lnTo>
                    <a:lnTo>
                      <a:pt x="16606" y="1371"/>
                    </a:lnTo>
                    <a:lnTo>
                      <a:pt x="16732" y="1406"/>
                    </a:lnTo>
                    <a:lnTo>
                      <a:pt x="16791" y="1422"/>
                    </a:lnTo>
                    <a:lnTo>
                      <a:pt x="16824" y="1431"/>
                    </a:lnTo>
                    <a:lnTo>
                      <a:pt x="16785" y="1574"/>
                    </a:lnTo>
                    <a:lnTo>
                      <a:pt x="16752" y="1565"/>
                    </a:lnTo>
                    <a:lnTo>
                      <a:pt x="16693" y="1549"/>
                    </a:lnTo>
                    <a:lnTo>
                      <a:pt x="16565" y="1514"/>
                    </a:lnTo>
                    <a:lnTo>
                      <a:pt x="16441" y="1479"/>
                    </a:lnTo>
                    <a:lnTo>
                      <a:pt x="16384" y="1463"/>
                    </a:lnTo>
                    <a:lnTo>
                      <a:pt x="16331" y="1447"/>
                    </a:lnTo>
                    <a:lnTo>
                      <a:pt x="16287" y="1433"/>
                    </a:lnTo>
                    <a:lnTo>
                      <a:pt x="16251" y="1422"/>
                    </a:lnTo>
                    <a:lnTo>
                      <a:pt x="16219" y="1410"/>
                    </a:lnTo>
                    <a:lnTo>
                      <a:pt x="16209" y="1405"/>
                    </a:lnTo>
                    <a:cubicBezTo>
                      <a:pt x="16199" y="1400"/>
                      <a:pt x="16190" y="1392"/>
                      <a:pt x="16183" y="1383"/>
                    </a:cubicBezTo>
                    <a:lnTo>
                      <a:pt x="16177" y="1375"/>
                    </a:lnTo>
                    <a:lnTo>
                      <a:pt x="16297" y="1287"/>
                    </a:lnTo>
                    <a:close/>
                    <a:moveTo>
                      <a:pt x="17071" y="1823"/>
                    </a:moveTo>
                    <a:lnTo>
                      <a:pt x="17076" y="1912"/>
                    </a:lnTo>
                    <a:lnTo>
                      <a:pt x="17076" y="1975"/>
                    </a:lnTo>
                    <a:lnTo>
                      <a:pt x="16927" y="1975"/>
                    </a:lnTo>
                    <a:lnTo>
                      <a:pt x="16927" y="1919"/>
                    </a:lnTo>
                    <a:lnTo>
                      <a:pt x="16923" y="1830"/>
                    </a:lnTo>
                    <a:lnTo>
                      <a:pt x="17071" y="1823"/>
                    </a:lnTo>
                    <a:close/>
                    <a:moveTo>
                      <a:pt x="17059" y="2426"/>
                    </a:moveTo>
                    <a:lnTo>
                      <a:pt x="17045" y="2604"/>
                    </a:lnTo>
                    <a:lnTo>
                      <a:pt x="17032" y="2713"/>
                    </a:lnTo>
                    <a:lnTo>
                      <a:pt x="17020" y="2813"/>
                    </a:lnTo>
                    <a:lnTo>
                      <a:pt x="17007" y="2908"/>
                    </a:lnTo>
                    <a:lnTo>
                      <a:pt x="16994" y="2991"/>
                    </a:lnTo>
                    <a:lnTo>
                      <a:pt x="16988" y="3024"/>
                    </a:lnTo>
                    <a:lnTo>
                      <a:pt x="16842" y="2997"/>
                    </a:lnTo>
                    <a:lnTo>
                      <a:pt x="16847" y="2968"/>
                    </a:lnTo>
                    <a:lnTo>
                      <a:pt x="16860" y="2887"/>
                    </a:lnTo>
                    <a:lnTo>
                      <a:pt x="16873" y="2796"/>
                    </a:lnTo>
                    <a:lnTo>
                      <a:pt x="16885" y="2696"/>
                    </a:lnTo>
                    <a:lnTo>
                      <a:pt x="16896" y="2591"/>
                    </a:lnTo>
                    <a:lnTo>
                      <a:pt x="16911" y="2414"/>
                    </a:lnTo>
                    <a:lnTo>
                      <a:pt x="17059" y="2426"/>
                    </a:lnTo>
                    <a:close/>
                    <a:moveTo>
                      <a:pt x="16638" y="3309"/>
                    </a:moveTo>
                    <a:lnTo>
                      <a:pt x="16600" y="3338"/>
                    </a:lnTo>
                    <a:lnTo>
                      <a:pt x="16550" y="3375"/>
                    </a:lnTo>
                    <a:lnTo>
                      <a:pt x="16577" y="3337"/>
                    </a:lnTo>
                    <a:lnTo>
                      <a:pt x="16565" y="3376"/>
                    </a:lnTo>
                    <a:lnTo>
                      <a:pt x="16423" y="3332"/>
                    </a:lnTo>
                    <a:lnTo>
                      <a:pt x="16436" y="3292"/>
                    </a:lnTo>
                    <a:cubicBezTo>
                      <a:pt x="16440" y="3277"/>
                      <a:pt x="16450" y="3264"/>
                      <a:pt x="16463" y="3254"/>
                    </a:cubicBezTo>
                    <a:lnTo>
                      <a:pt x="16509" y="3221"/>
                    </a:lnTo>
                    <a:lnTo>
                      <a:pt x="16547" y="3191"/>
                    </a:lnTo>
                    <a:lnTo>
                      <a:pt x="16638" y="3309"/>
                    </a:lnTo>
                    <a:close/>
                    <a:moveTo>
                      <a:pt x="16370" y="3818"/>
                    </a:moveTo>
                    <a:lnTo>
                      <a:pt x="16350" y="3831"/>
                    </a:lnTo>
                    <a:lnTo>
                      <a:pt x="16315" y="3854"/>
                    </a:lnTo>
                    <a:lnTo>
                      <a:pt x="16272" y="3883"/>
                    </a:lnTo>
                    <a:lnTo>
                      <a:pt x="16218" y="3919"/>
                    </a:lnTo>
                    <a:lnTo>
                      <a:pt x="16240" y="3896"/>
                    </a:lnTo>
                    <a:lnTo>
                      <a:pt x="16210" y="3945"/>
                    </a:lnTo>
                    <a:lnTo>
                      <a:pt x="16184" y="3988"/>
                    </a:lnTo>
                    <a:lnTo>
                      <a:pt x="16162" y="4023"/>
                    </a:lnTo>
                    <a:lnTo>
                      <a:pt x="16144" y="4053"/>
                    </a:lnTo>
                    <a:lnTo>
                      <a:pt x="16120" y="4095"/>
                    </a:lnTo>
                    <a:lnTo>
                      <a:pt x="16106" y="4120"/>
                    </a:lnTo>
                    <a:lnTo>
                      <a:pt x="16103" y="4127"/>
                    </a:lnTo>
                    <a:cubicBezTo>
                      <a:pt x="16076" y="4181"/>
                      <a:pt x="15997" y="4181"/>
                      <a:pt x="15970" y="4127"/>
                    </a:cubicBezTo>
                    <a:cubicBezTo>
                      <a:pt x="15960" y="4106"/>
                      <a:pt x="15960" y="4081"/>
                      <a:pt x="15970" y="4060"/>
                    </a:cubicBezTo>
                    <a:lnTo>
                      <a:pt x="15971" y="4058"/>
                    </a:lnTo>
                    <a:lnTo>
                      <a:pt x="15974" y="4051"/>
                    </a:lnTo>
                    <a:lnTo>
                      <a:pt x="15981" y="4034"/>
                    </a:lnTo>
                    <a:lnTo>
                      <a:pt x="15983" y="4025"/>
                    </a:lnTo>
                    <a:lnTo>
                      <a:pt x="15981" y="4035"/>
                    </a:lnTo>
                    <a:lnTo>
                      <a:pt x="15983" y="4017"/>
                    </a:lnTo>
                    <a:lnTo>
                      <a:pt x="15985" y="4046"/>
                    </a:lnTo>
                    <a:lnTo>
                      <a:pt x="15981" y="4032"/>
                    </a:lnTo>
                    <a:lnTo>
                      <a:pt x="16024" y="4080"/>
                    </a:lnTo>
                    <a:lnTo>
                      <a:pt x="16012" y="4075"/>
                    </a:lnTo>
                    <a:lnTo>
                      <a:pt x="16056" y="4079"/>
                    </a:lnTo>
                    <a:lnTo>
                      <a:pt x="16032" y="4084"/>
                    </a:lnTo>
                    <a:lnTo>
                      <a:pt x="16050" y="4078"/>
                    </a:lnTo>
                    <a:lnTo>
                      <a:pt x="16039" y="4083"/>
                    </a:lnTo>
                    <a:lnTo>
                      <a:pt x="15971" y="3951"/>
                    </a:lnTo>
                    <a:lnTo>
                      <a:pt x="15983" y="3945"/>
                    </a:lnTo>
                    <a:cubicBezTo>
                      <a:pt x="15988" y="3942"/>
                      <a:pt x="15995" y="3940"/>
                      <a:pt x="16001" y="3939"/>
                    </a:cubicBezTo>
                    <a:lnTo>
                      <a:pt x="16025" y="3934"/>
                    </a:lnTo>
                    <a:cubicBezTo>
                      <a:pt x="16040" y="3931"/>
                      <a:pt x="16055" y="3932"/>
                      <a:pt x="16069" y="3938"/>
                    </a:cubicBezTo>
                    <a:lnTo>
                      <a:pt x="16081" y="3943"/>
                    </a:lnTo>
                    <a:cubicBezTo>
                      <a:pt x="16102" y="3952"/>
                      <a:pt x="16118" y="3969"/>
                      <a:pt x="16124" y="3991"/>
                    </a:cubicBezTo>
                    <a:lnTo>
                      <a:pt x="16128" y="4005"/>
                    </a:lnTo>
                    <a:cubicBezTo>
                      <a:pt x="16131" y="4014"/>
                      <a:pt x="16131" y="4024"/>
                      <a:pt x="16130" y="4034"/>
                    </a:cubicBezTo>
                    <a:lnTo>
                      <a:pt x="16128" y="4052"/>
                    </a:lnTo>
                    <a:cubicBezTo>
                      <a:pt x="16128" y="4055"/>
                      <a:pt x="16127" y="4059"/>
                      <a:pt x="16126" y="4062"/>
                    </a:cubicBezTo>
                    <a:lnTo>
                      <a:pt x="16118" y="4091"/>
                    </a:lnTo>
                    <a:lnTo>
                      <a:pt x="16111" y="4108"/>
                    </a:lnTo>
                    <a:lnTo>
                      <a:pt x="16104" y="4125"/>
                    </a:lnTo>
                    <a:lnTo>
                      <a:pt x="16103" y="4127"/>
                    </a:lnTo>
                    <a:lnTo>
                      <a:pt x="15970" y="4060"/>
                    </a:lnTo>
                    <a:lnTo>
                      <a:pt x="15977" y="4047"/>
                    </a:lnTo>
                    <a:lnTo>
                      <a:pt x="15991" y="4022"/>
                    </a:lnTo>
                    <a:lnTo>
                      <a:pt x="16017" y="3976"/>
                    </a:lnTo>
                    <a:lnTo>
                      <a:pt x="16035" y="3946"/>
                    </a:lnTo>
                    <a:lnTo>
                      <a:pt x="16057" y="3909"/>
                    </a:lnTo>
                    <a:lnTo>
                      <a:pt x="16083" y="3868"/>
                    </a:lnTo>
                    <a:lnTo>
                      <a:pt x="16113" y="3819"/>
                    </a:lnTo>
                    <a:cubicBezTo>
                      <a:pt x="16119" y="3809"/>
                      <a:pt x="16126" y="3802"/>
                      <a:pt x="16135" y="3796"/>
                    </a:cubicBezTo>
                    <a:lnTo>
                      <a:pt x="16189" y="3760"/>
                    </a:lnTo>
                    <a:lnTo>
                      <a:pt x="16234" y="3729"/>
                    </a:lnTo>
                    <a:lnTo>
                      <a:pt x="16269" y="3706"/>
                    </a:lnTo>
                    <a:lnTo>
                      <a:pt x="16288" y="3693"/>
                    </a:lnTo>
                    <a:lnTo>
                      <a:pt x="16370" y="3818"/>
                    </a:lnTo>
                    <a:close/>
                    <a:moveTo>
                      <a:pt x="15756" y="4400"/>
                    </a:moveTo>
                    <a:lnTo>
                      <a:pt x="15721" y="4425"/>
                    </a:lnTo>
                    <a:lnTo>
                      <a:pt x="15661" y="4459"/>
                    </a:lnTo>
                    <a:cubicBezTo>
                      <a:pt x="15658" y="4461"/>
                      <a:pt x="15654" y="4462"/>
                      <a:pt x="15651" y="4463"/>
                    </a:cubicBezTo>
                    <a:lnTo>
                      <a:pt x="15607" y="4479"/>
                    </a:lnTo>
                    <a:lnTo>
                      <a:pt x="15556" y="4340"/>
                    </a:lnTo>
                    <a:lnTo>
                      <a:pt x="15600" y="4324"/>
                    </a:lnTo>
                    <a:lnTo>
                      <a:pt x="15590" y="4328"/>
                    </a:lnTo>
                    <a:lnTo>
                      <a:pt x="15634" y="4306"/>
                    </a:lnTo>
                    <a:lnTo>
                      <a:pt x="15668" y="4280"/>
                    </a:lnTo>
                    <a:lnTo>
                      <a:pt x="15756" y="4400"/>
                    </a:lnTo>
                    <a:close/>
                    <a:moveTo>
                      <a:pt x="15152" y="4568"/>
                    </a:moveTo>
                    <a:lnTo>
                      <a:pt x="15082" y="4574"/>
                    </a:lnTo>
                    <a:lnTo>
                      <a:pt x="14937" y="4586"/>
                    </a:lnTo>
                    <a:lnTo>
                      <a:pt x="14804" y="4597"/>
                    </a:lnTo>
                    <a:lnTo>
                      <a:pt x="14692" y="4613"/>
                    </a:lnTo>
                    <a:lnTo>
                      <a:pt x="14721" y="4602"/>
                    </a:lnTo>
                    <a:lnTo>
                      <a:pt x="14657" y="4642"/>
                    </a:lnTo>
                    <a:lnTo>
                      <a:pt x="14603" y="4669"/>
                    </a:lnTo>
                    <a:lnTo>
                      <a:pt x="14538" y="4535"/>
                    </a:lnTo>
                    <a:lnTo>
                      <a:pt x="14578" y="4516"/>
                    </a:lnTo>
                    <a:lnTo>
                      <a:pt x="14642" y="4476"/>
                    </a:lnTo>
                    <a:cubicBezTo>
                      <a:pt x="14651" y="4471"/>
                      <a:pt x="14661" y="4467"/>
                      <a:pt x="14671" y="4466"/>
                    </a:cubicBezTo>
                    <a:lnTo>
                      <a:pt x="14791" y="4449"/>
                    </a:lnTo>
                    <a:lnTo>
                      <a:pt x="14926" y="4437"/>
                    </a:lnTo>
                    <a:lnTo>
                      <a:pt x="15069" y="4426"/>
                    </a:lnTo>
                    <a:lnTo>
                      <a:pt x="15139" y="4420"/>
                    </a:lnTo>
                    <a:lnTo>
                      <a:pt x="15152" y="4568"/>
                    </a:lnTo>
                    <a:close/>
                    <a:moveTo>
                      <a:pt x="14150" y="4781"/>
                    </a:moveTo>
                    <a:lnTo>
                      <a:pt x="14038" y="4798"/>
                    </a:lnTo>
                    <a:lnTo>
                      <a:pt x="14009" y="4805"/>
                    </a:lnTo>
                    <a:lnTo>
                      <a:pt x="13976" y="4660"/>
                    </a:lnTo>
                    <a:lnTo>
                      <a:pt x="14015" y="4651"/>
                    </a:lnTo>
                    <a:lnTo>
                      <a:pt x="14128" y="4634"/>
                    </a:lnTo>
                    <a:lnTo>
                      <a:pt x="14150" y="4781"/>
                    </a:lnTo>
                    <a:close/>
                    <a:moveTo>
                      <a:pt x="13693" y="4959"/>
                    </a:moveTo>
                    <a:lnTo>
                      <a:pt x="13688" y="4973"/>
                    </a:lnTo>
                    <a:lnTo>
                      <a:pt x="13673" y="5026"/>
                    </a:lnTo>
                    <a:lnTo>
                      <a:pt x="13660" y="5066"/>
                    </a:lnTo>
                    <a:lnTo>
                      <a:pt x="13654" y="5089"/>
                    </a:lnTo>
                    <a:lnTo>
                      <a:pt x="13646" y="5108"/>
                    </a:lnTo>
                    <a:cubicBezTo>
                      <a:pt x="13638" y="5126"/>
                      <a:pt x="13624" y="5141"/>
                      <a:pt x="13605" y="5148"/>
                    </a:cubicBezTo>
                    <a:lnTo>
                      <a:pt x="13600" y="5150"/>
                    </a:lnTo>
                    <a:cubicBezTo>
                      <a:pt x="13577" y="5160"/>
                      <a:pt x="13552" y="5157"/>
                      <a:pt x="13531" y="5143"/>
                    </a:cubicBezTo>
                    <a:lnTo>
                      <a:pt x="13525" y="5139"/>
                    </a:lnTo>
                    <a:cubicBezTo>
                      <a:pt x="13521" y="5137"/>
                      <a:pt x="13517" y="5133"/>
                      <a:pt x="13514" y="5130"/>
                    </a:cubicBezTo>
                    <a:lnTo>
                      <a:pt x="13505" y="5121"/>
                    </a:lnTo>
                    <a:lnTo>
                      <a:pt x="13499" y="5117"/>
                    </a:lnTo>
                    <a:lnTo>
                      <a:pt x="13511" y="5125"/>
                    </a:lnTo>
                    <a:lnTo>
                      <a:pt x="13491" y="5115"/>
                    </a:lnTo>
                    <a:lnTo>
                      <a:pt x="13508" y="5121"/>
                    </a:lnTo>
                    <a:lnTo>
                      <a:pt x="13481" y="5115"/>
                    </a:lnTo>
                    <a:lnTo>
                      <a:pt x="13495" y="5117"/>
                    </a:lnTo>
                    <a:lnTo>
                      <a:pt x="13458" y="5116"/>
                    </a:lnTo>
                    <a:lnTo>
                      <a:pt x="13474" y="5114"/>
                    </a:lnTo>
                    <a:lnTo>
                      <a:pt x="13427" y="5123"/>
                    </a:lnTo>
                    <a:lnTo>
                      <a:pt x="13375" y="5140"/>
                    </a:lnTo>
                    <a:lnTo>
                      <a:pt x="13309" y="5170"/>
                    </a:lnTo>
                    <a:lnTo>
                      <a:pt x="13223" y="5217"/>
                    </a:lnTo>
                    <a:lnTo>
                      <a:pt x="13237" y="5207"/>
                    </a:lnTo>
                    <a:lnTo>
                      <a:pt x="13222" y="5220"/>
                    </a:lnTo>
                    <a:lnTo>
                      <a:pt x="13124" y="5108"/>
                    </a:lnTo>
                    <a:lnTo>
                      <a:pt x="13138" y="5096"/>
                    </a:lnTo>
                    <a:cubicBezTo>
                      <a:pt x="13143" y="5092"/>
                      <a:pt x="13147" y="5089"/>
                      <a:pt x="13152" y="5086"/>
                    </a:cubicBezTo>
                    <a:lnTo>
                      <a:pt x="13248" y="5035"/>
                    </a:lnTo>
                    <a:lnTo>
                      <a:pt x="13330" y="4999"/>
                    </a:lnTo>
                    <a:lnTo>
                      <a:pt x="13399" y="4977"/>
                    </a:lnTo>
                    <a:lnTo>
                      <a:pt x="13446" y="4968"/>
                    </a:lnTo>
                    <a:cubicBezTo>
                      <a:pt x="13452" y="4967"/>
                      <a:pt x="13457" y="4967"/>
                      <a:pt x="13462" y="4967"/>
                    </a:cubicBezTo>
                    <a:lnTo>
                      <a:pt x="13499" y="4968"/>
                    </a:lnTo>
                    <a:cubicBezTo>
                      <a:pt x="13504" y="4968"/>
                      <a:pt x="13509" y="4969"/>
                      <a:pt x="13514" y="4970"/>
                    </a:cubicBezTo>
                    <a:lnTo>
                      <a:pt x="13541" y="4976"/>
                    </a:lnTo>
                    <a:cubicBezTo>
                      <a:pt x="13547" y="4977"/>
                      <a:pt x="13552" y="4979"/>
                      <a:pt x="13558" y="4982"/>
                    </a:cubicBezTo>
                    <a:lnTo>
                      <a:pt x="13578" y="4992"/>
                    </a:lnTo>
                    <a:cubicBezTo>
                      <a:pt x="13582" y="4994"/>
                      <a:pt x="13586" y="4997"/>
                      <a:pt x="13590" y="5000"/>
                    </a:cubicBezTo>
                    <a:lnTo>
                      <a:pt x="13610" y="5016"/>
                    </a:lnTo>
                    <a:lnTo>
                      <a:pt x="13619" y="5025"/>
                    </a:lnTo>
                    <a:lnTo>
                      <a:pt x="13608" y="5016"/>
                    </a:lnTo>
                    <a:lnTo>
                      <a:pt x="13614" y="5020"/>
                    </a:lnTo>
                    <a:lnTo>
                      <a:pt x="13545" y="5012"/>
                    </a:lnTo>
                    <a:lnTo>
                      <a:pt x="13550" y="5010"/>
                    </a:lnTo>
                    <a:lnTo>
                      <a:pt x="13509" y="5051"/>
                    </a:lnTo>
                    <a:lnTo>
                      <a:pt x="13511" y="5046"/>
                    </a:lnTo>
                    <a:lnTo>
                      <a:pt x="13518" y="5023"/>
                    </a:lnTo>
                    <a:lnTo>
                      <a:pt x="13530" y="4985"/>
                    </a:lnTo>
                    <a:lnTo>
                      <a:pt x="13547" y="4928"/>
                    </a:lnTo>
                    <a:lnTo>
                      <a:pt x="13551" y="4913"/>
                    </a:lnTo>
                    <a:lnTo>
                      <a:pt x="13693" y="4959"/>
                    </a:lnTo>
                    <a:close/>
                    <a:moveTo>
                      <a:pt x="13141" y="5621"/>
                    </a:moveTo>
                    <a:lnTo>
                      <a:pt x="13121" y="5660"/>
                    </a:lnTo>
                    <a:cubicBezTo>
                      <a:pt x="13118" y="5666"/>
                      <a:pt x="13114" y="5672"/>
                      <a:pt x="13109" y="5677"/>
                    </a:cubicBezTo>
                    <a:lnTo>
                      <a:pt x="13091" y="5696"/>
                    </a:lnTo>
                    <a:cubicBezTo>
                      <a:pt x="13088" y="5700"/>
                      <a:pt x="13083" y="5703"/>
                      <a:pt x="13079" y="5706"/>
                    </a:cubicBezTo>
                    <a:lnTo>
                      <a:pt x="13058" y="5720"/>
                    </a:lnTo>
                    <a:cubicBezTo>
                      <a:pt x="13051" y="5724"/>
                      <a:pt x="13045" y="5728"/>
                      <a:pt x="13037" y="5730"/>
                    </a:cubicBezTo>
                    <a:lnTo>
                      <a:pt x="12986" y="5745"/>
                    </a:lnTo>
                    <a:lnTo>
                      <a:pt x="12977" y="5747"/>
                    </a:lnTo>
                    <a:lnTo>
                      <a:pt x="12945" y="5602"/>
                    </a:lnTo>
                    <a:lnTo>
                      <a:pt x="12996" y="5587"/>
                    </a:lnTo>
                    <a:lnTo>
                      <a:pt x="12975" y="5597"/>
                    </a:lnTo>
                    <a:lnTo>
                      <a:pt x="12996" y="5583"/>
                    </a:lnTo>
                    <a:lnTo>
                      <a:pt x="12984" y="5593"/>
                    </a:lnTo>
                    <a:lnTo>
                      <a:pt x="13002" y="5574"/>
                    </a:lnTo>
                    <a:lnTo>
                      <a:pt x="12990" y="5591"/>
                    </a:lnTo>
                    <a:lnTo>
                      <a:pt x="13009" y="5553"/>
                    </a:lnTo>
                    <a:lnTo>
                      <a:pt x="13141" y="5621"/>
                    </a:lnTo>
                    <a:close/>
                    <a:moveTo>
                      <a:pt x="12733" y="6017"/>
                    </a:moveTo>
                    <a:lnTo>
                      <a:pt x="12717" y="6040"/>
                    </a:lnTo>
                    <a:lnTo>
                      <a:pt x="12691" y="6081"/>
                    </a:lnTo>
                    <a:lnTo>
                      <a:pt x="12677" y="6110"/>
                    </a:lnTo>
                    <a:lnTo>
                      <a:pt x="12670" y="6128"/>
                    </a:lnTo>
                    <a:lnTo>
                      <a:pt x="12663" y="6149"/>
                    </a:lnTo>
                    <a:lnTo>
                      <a:pt x="12653" y="6179"/>
                    </a:lnTo>
                    <a:lnTo>
                      <a:pt x="12642" y="6218"/>
                    </a:lnTo>
                    <a:lnTo>
                      <a:pt x="12625" y="6269"/>
                    </a:lnTo>
                    <a:lnTo>
                      <a:pt x="12606" y="6330"/>
                    </a:lnTo>
                    <a:lnTo>
                      <a:pt x="12607" y="6289"/>
                    </a:lnTo>
                    <a:lnTo>
                      <a:pt x="12648" y="6450"/>
                    </a:lnTo>
                    <a:lnTo>
                      <a:pt x="12662" y="6521"/>
                    </a:lnTo>
                    <a:lnTo>
                      <a:pt x="12515" y="6548"/>
                    </a:lnTo>
                    <a:lnTo>
                      <a:pt x="12504" y="6487"/>
                    </a:lnTo>
                    <a:lnTo>
                      <a:pt x="12463" y="6326"/>
                    </a:lnTo>
                    <a:cubicBezTo>
                      <a:pt x="12460" y="6312"/>
                      <a:pt x="12460" y="6298"/>
                      <a:pt x="12465" y="6285"/>
                    </a:cubicBezTo>
                    <a:lnTo>
                      <a:pt x="12484" y="6224"/>
                    </a:lnTo>
                    <a:lnTo>
                      <a:pt x="12499" y="6175"/>
                    </a:lnTo>
                    <a:lnTo>
                      <a:pt x="12512" y="6134"/>
                    </a:lnTo>
                    <a:lnTo>
                      <a:pt x="12522" y="6100"/>
                    </a:lnTo>
                    <a:lnTo>
                      <a:pt x="12533" y="6069"/>
                    </a:lnTo>
                    <a:lnTo>
                      <a:pt x="12544" y="6045"/>
                    </a:lnTo>
                    <a:lnTo>
                      <a:pt x="12566" y="6000"/>
                    </a:lnTo>
                    <a:lnTo>
                      <a:pt x="12594" y="5957"/>
                    </a:lnTo>
                    <a:lnTo>
                      <a:pt x="12610" y="5934"/>
                    </a:lnTo>
                    <a:lnTo>
                      <a:pt x="12733" y="6017"/>
                    </a:lnTo>
                    <a:close/>
                    <a:moveTo>
                      <a:pt x="12747" y="6949"/>
                    </a:moveTo>
                    <a:lnTo>
                      <a:pt x="12762" y="6998"/>
                    </a:lnTo>
                    <a:lnTo>
                      <a:pt x="12788" y="7063"/>
                    </a:lnTo>
                    <a:lnTo>
                      <a:pt x="12795" y="7075"/>
                    </a:lnTo>
                    <a:lnTo>
                      <a:pt x="12664" y="7145"/>
                    </a:lnTo>
                    <a:lnTo>
                      <a:pt x="12650" y="7118"/>
                    </a:lnTo>
                    <a:lnTo>
                      <a:pt x="12621" y="7043"/>
                    </a:lnTo>
                    <a:lnTo>
                      <a:pt x="12605" y="6994"/>
                    </a:lnTo>
                    <a:lnTo>
                      <a:pt x="12747" y="6949"/>
                    </a:lnTo>
                    <a:close/>
                    <a:moveTo>
                      <a:pt x="13127" y="7373"/>
                    </a:moveTo>
                    <a:lnTo>
                      <a:pt x="13156" y="7465"/>
                    </a:lnTo>
                    <a:lnTo>
                      <a:pt x="13184" y="7542"/>
                    </a:lnTo>
                    <a:lnTo>
                      <a:pt x="13213" y="7606"/>
                    </a:lnTo>
                    <a:lnTo>
                      <a:pt x="13245" y="7658"/>
                    </a:lnTo>
                    <a:lnTo>
                      <a:pt x="13237" y="7647"/>
                    </a:lnTo>
                    <a:lnTo>
                      <a:pt x="13282" y="7698"/>
                    </a:lnTo>
                    <a:lnTo>
                      <a:pt x="13272" y="7689"/>
                    </a:lnTo>
                    <a:lnTo>
                      <a:pt x="13329" y="7733"/>
                    </a:lnTo>
                    <a:lnTo>
                      <a:pt x="13320" y="7727"/>
                    </a:lnTo>
                    <a:lnTo>
                      <a:pt x="13391" y="7767"/>
                    </a:lnTo>
                    <a:lnTo>
                      <a:pt x="13425" y="7780"/>
                    </a:lnTo>
                    <a:lnTo>
                      <a:pt x="13368" y="7918"/>
                    </a:lnTo>
                    <a:lnTo>
                      <a:pt x="13318" y="7896"/>
                    </a:lnTo>
                    <a:lnTo>
                      <a:pt x="13247" y="7856"/>
                    </a:lnTo>
                    <a:cubicBezTo>
                      <a:pt x="13244" y="7854"/>
                      <a:pt x="13241" y="7852"/>
                      <a:pt x="13238" y="7850"/>
                    </a:cubicBezTo>
                    <a:lnTo>
                      <a:pt x="13181" y="7806"/>
                    </a:lnTo>
                    <a:cubicBezTo>
                      <a:pt x="13177" y="7803"/>
                      <a:pt x="13174" y="7800"/>
                      <a:pt x="13171" y="7797"/>
                    </a:cubicBezTo>
                    <a:lnTo>
                      <a:pt x="13126" y="7746"/>
                    </a:lnTo>
                    <a:cubicBezTo>
                      <a:pt x="13123" y="7742"/>
                      <a:pt x="13120" y="7739"/>
                      <a:pt x="13118" y="7735"/>
                    </a:cubicBezTo>
                    <a:lnTo>
                      <a:pt x="13078" y="7667"/>
                    </a:lnTo>
                    <a:lnTo>
                      <a:pt x="13045" y="7593"/>
                    </a:lnTo>
                    <a:lnTo>
                      <a:pt x="13015" y="7510"/>
                    </a:lnTo>
                    <a:lnTo>
                      <a:pt x="12985" y="7418"/>
                    </a:lnTo>
                    <a:lnTo>
                      <a:pt x="13127" y="7373"/>
                    </a:lnTo>
                    <a:close/>
                    <a:moveTo>
                      <a:pt x="13688" y="8191"/>
                    </a:moveTo>
                    <a:lnTo>
                      <a:pt x="13691" y="8198"/>
                    </a:lnTo>
                    <a:lnTo>
                      <a:pt x="13712" y="8259"/>
                    </a:lnTo>
                    <a:lnTo>
                      <a:pt x="13730" y="8331"/>
                    </a:lnTo>
                    <a:lnTo>
                      <a:pt x="13733" y="8352"/>
                    </a:lnTo>
                    <a:lnTo>
                      <a:pt x="13587" y="8376"/>
                    </a:lnTo>
                    <a:lnTo>
                      <a:pt x="13585" y="8366"/>
                    </a:lnTo>
                    <a:lnTo>
                      <a:pt x="13571" y="8306"/>
                    </a:lnTo>
                    <a:lnTo>
                      <a:pt x="13556" y="8259"/>
                    </a:lnTo>
                    <a:lnTo>
                      <a:pt x="13552" y="8251"/>
                    </a:lnTo>
                    <a:lnTo>
                      <a:pt x="13688" y="8191"/>
                    </a:lnTo>
                    <a:close/>
                    <a:moveTo>
                      <a:pt x="13779" y="8798"/>
                    </a:moveTo>
                    <a:lnTo>
                      <a:pt x="13781" y="8817"/>
                    </a:lnTo>
                    <a:lnTo>
                      <a:pt x="13791" y="8861"/>
                    </a:lnTo>
                    <a:lnTo>
                      <a:pt x="13805" y="8902"/>
                    </a:lnTo>
                    <a:lnTo>
                      <a:pt x="13843" y="8997"/>
                    </a:lnTo>
                    <a:cubicBezTo>
                      <a:pt x="13847" y="9009"/>
                      <a:pt x="13849" y="9021"/>
                      <a:pt x="13847" y="9033"/>
                    </a:cubicBezTo>
                    <a:lnTo>
                      <a:pt x="13838" y="9110"/>
                    </a:lnTo>
                    <a:lnTo>
                      <a:pt x="13829" y="9182"/>
                    </a:lnTo>
                    <a:lnTo>
                      <a:pt x="13813" y="9306"/>
                    </a:lnTo>
                    <a:lnTo>
                      <a:pt x="13798" y="9399"/>
                    </a:lnTo>
                    <a:lnTo>
                      <a:pt x="13651" y="9375"/>
                    </a:lnTo>
                    <a:lnTo>
                      <a:pt x="13666" y="9287"/>
                    </a:lnTo>
                    <a:lnTo>
                      <a:pt x="13682" y="9163"/>
                    </a:lnTo>
                    <a:lnTo>
                      <a:pt x="13691" y="9093"/>
                    </a:lnTo>
                    <a:lnTo>
                      <a:pt x="13700" y="9016"/>
                    </a:lnTo>
                    <a:lnTo>
                      <a:pt x="13704" y="9052"/>
                    </a:lnTo>
                    <a:lnTo>
                      <a:pt x="13664" y="8949"/>
                    </a:lnTo>
                    <a:lnTo>
                      <a:pt x="13646" y="8892"/>
                    </a:lnTo>
                    <a:lnTo>
                      <a:pt x="13634" y="8836"/>
                    </a:lnTo>
                    <a:lnTo>
                      <a:pt x="13631" y="8817"/>
                    </a:lnTo>
                    <a:lnTo>
                      <a:pt x="13779" y="8798"/>
                    </a:lnTo>
                    <a:close/>
                    <a:moveTo>
                      <a:pt x="13446" y="9738"/>
                    </a:moveTo>
                    <a:lnTo>
                      <a:pt x="13387" y="9732"/>
                    </a:lnTo>
                    <a:lnTo>
                      <a:pt x="13297" y="9720"/>
                    </a:lnTo>
                    <a:lnTo>
                      <a:pt x="13294" y="9720"/>
                    </a:lnTo>
                    <a:lnTo>
                      <a:pt x="13316" y="9573"/>
                    </a:lnTo>
                    <a:lnTo>
                      <a:pt x="13318" y="9573"/>
                    </a:lnTo>
                    <a:lnTo>
                      <a:pt x="13401" y="9584"/>
                    </a:lnTo>
                    <a:lnTo>
                      <a:pt x="13460" y="9590"/>
                    </a:lnTo>
                    <a:lnTo>
                      <a:pt x="13446" y="9738"/>
                    </a:lnTo>
                    <a:close/>
                    <a:moveTo>
                      <a:pt x="12856" y="9658"/>
                    </a:moveTo>
                    <a:lnTo>
                      <a:pt x="12783" y="9650"/>
                    </a:lnTo>
                    <a:cubicBezTo>
                      <a:pt x="12770" y="9649"/>
                      <a:pt x="12758" y="9644"/>
                      <a:pt x="12747" y="9636"/>
                    </a:cubicBezTo>
                    <a:lnTo>
                      <a:pt x="12700" y="9601"/>
                    </a:lnTo>
                    <a:lnTo>
                      <a:pt x="12652" y="9562"/>
                    </a:lnTo>
                    <a:lnTo>
                      <a:pt x="12608" y="9527"/>
                    </a:lnTo>
                    <a:lnTo>
                      <a:pt x="12564" y="9503"/>
                    </a:lnTo>
                    <a:lnTo>
                      <a:pt x="12519" y="9484"/>
                    </a:lnTo>
                    <a:lnTo>
                      <a:pt x="12460" y="9461"/>
                    </a:lnTo>
                    <a:lnTo>
                      <a:pt x="12334" y="9418"/>
                    </a:lnTo>
                    <a:lnTo>
                      <a:pt x="12310" y="9410"/>
                    </a:lnTo>
                    <a:lnTo>
                      <a:pt x="12356" y="9269"/>
                    </a:lnTo>
                    <a:lnTo>
                      <a:pt x="12381" y="9277"/>
                    </a:lnTo>
                    <a:lnTo>
                      <a:pt x="12515" y="9322"/>
                    </a:lnTo>
                    <a:lnTo>
                      <a:pt x="12578" y="9347"/>
                    </a:lnTo>
                    <a:lnTo>
                      <a:pt x="12639" y="9374"/>
                    </a:lnTo>
                    <a:lnTo>
                      <a:pt x="12699" y="9410"/>
                    </a:lnTo>
                    <a:lnTo>
                      <a:pt x="12747" y="9447"/>
                    </a:lnTo>
                    <a:lnTo>
                      <a:pt x="12789" y="9482"/>
                    </a:lnTo>
                    <a:lnTo>
                      <a:pt x="12836" y="9517"/>
                    </a:lnTo>
                    <a:lnTo>
                      <a:pt x="12799" y="9503"/>
                    </a:lnTo>
                    <a:lnTo>
                      <a:pt x="12872" y="9510"/>
                    </a:lnTo>
                    <a:lnTo>
                      <a:pt x="12856" y="9658"/>
                    </a:lnTo>
                    <a:close/>
                    <a:moveTo>
                      <a:pt x="11987" y="9124"/>
                    </a:moveTo>
                    <a:lnTo>
                      <a:pt x="11986" y="9123"/>
                    </a:lnTo>
                    <a:lnTo>
                      <a:pt x="12004" y="9130"/>
                    </a:lnTo>
                    <a:lnTo>
                      <a:pt x="11947" y="9115"/>
                    </a:lnTo>
                    <a:lnTo>
                      <a:pt x="11967" y="9118"/>
                    </a:lnTo>
                    <a:lnTo>
                      <a:pt x="11906" y="9119"/>
                    </a:lnTo>
                    <a:lnTo>
                      <a:pt x="11918" y="9117"/>
                    </a:lnTo>
                    <a:lnTo>
                      <a:pt x="11891" y="9123"/>
                    </a:lnTo>
                    <a:lnTo>
                      <a:pt x="11863" y="8977"/>
                    </a:lnTo>
                    <a:lnTo>
                      <a:pt x="11891" y="8971"/>
                    </a:lnTo>
                    <a:cubicBezTo>
                      <a:pt x="11895" y="8971"/>
                      <a:pt x="11899" y="8970"/>
                      <a:pt x="11903" y="8970"/>
                    </a:cubicBezTo>
                    <a:lnTo>
                      <a:pt x="11964" y="8969"/>
                    </a:lnTo>
                    <a:cubicBezTo>
                      <a:pt x="11971" y="8969"/>
                      <a:pt x="11978" y="8970"/>
                      <a:pt x="11984" y="8972"/>
                    </a:cubicBezTo>
                    <a:lnTo>
                      <a:pt x="12041" y="8987"/>
                    </a:lnTo>
                    <a:cubicBezTo>
                      <a:pt x="12047" y="8988"/>
                      <a:pt x="12053" y="8991"/>
                      <a:pt x="12059" y="8994"/>
                    </a:cubicBezTo>
                    <a:lnTo>
                      <a:pt x="11987" y="9124"/>
                    </a:lnTo>
                    <a:close/>
                    <a:moveTo>
                      <a:pt x="11514" y="9305"/>
                    </a:moveTo>
                    <a:lnTo>
                      <a:pt x="11398" y="9373"/>
                    </a:lnTo>
                    <a:lnTo>
                      <a:pt x="11328" y="9409"/>
                    </a:lnTo>
                    <a:lnTo>
                      <a:pt x="11261" y="9438"/>
                    </a:lnTo>
                    <a:cubicBezTo>
                      <a:pt x="11236" y="9448"/>
                      <a:pt x="11208" y="9445"/>
                      <a:pt x="11187" y="9429"/>
                    </a:cubicBezTo>
                    <a:lnTo>
                      <a:pt x="11125" y="9383"/>
                    </a:lnTo>
                    <a:lnTo>
                      <a:pt x="11070" y="9335"/>
                    </a:lnTo>
                    <a:lnTo>
                      <a:pt x="11025" y="9287"/>
                    </a:lnTo>
                    <a:lnTo>
                      <a:pt x="10988" y="9239"/>
                    </a:lnTo>
                    <a:lnTo>
                      <a:pt x="10958" y="9192"/>
                    </a:lnTo>
                    <a:lnTo>
                      <a:pt x="10950" y="9175"/>
                    </a:lnTo>
                    <a:lnTo>
                      <a:pt x="11082" y="9108"/>
                    </a:lnTo>
                    <a:lnTo>
                      <a:pt x="11085" y="9113"/>
                    </a:lnTo>
                    <a:lnTo>
                      <a:pt x="11107" y="9149"/>
                    </a:lnTo>
                    <a:lnTo>
                      <a:pt x="11134" y="9186"/>
                    </a:lnTo>
                    <a:lnTo>
                      <a:pt x="11169" y="9224"/>
                    </a:lnTo>
                    <a:lnTo>
                      <a:pt x="11214" y="9264"/>
                    </a:lnTo>
                    <a:lnTo>
                      <a:pt x="11276" y="9310"/>
                    </a:lnTo>
                    <a:lnTo>
                      <a:pt x="11202" y="9301"/>
                    </a:lnTo>
                    <a:lnTo>
                      <a:pt x="11260" y="9276"/>
                    </a:lnTo>
                    <a:lnTo>
                      <a:pt x="11323" y="9244"/>
                    </a:lnTo>
                    <a:lnTo>
                      <a:pt x="11439" y="9176"/>
                    </a:lnTo>
                    <a:lnTo>
                      <a:pt x="11514" y="9305"/>
                    </a:lnTo>
                    <a:close/>
                    <a:moveTo>
                      <a:pt x="10746" y="8814"/>
                    </a:moveTo>
                    <a:lnTo>
                      <a:pt x="10721" y="8791"/>
                    </a:lnTo>
                    <a:lnTo>
                      <a:pt x="10665" y="8746"/>
                    </a:lnTo>
                    <a:cubicBezTo>
                      <a:pt x="10654" y="8738"/>
                      <a:pt x="10646" y="8726"/>
                      <a:pt x="10641" y="8713"/>
                    </a:cubicBezTo>
                    <a:lnTo>
                      <a:pt x="10629" y="8677"/>
                    </a:lnTo>
                    <a:lnTo>
                      <a:pt x="10769" y="8628"/>
                    </a:lnTo>
                    <a:lnTo>
                      <a:pt x="10782" y="8664"/>
                    </a:lnTo>
                    <a:lnTo>
                      <a:pt x="10758" y="8630"/>
                    </a:lnTo>
                    <a:lnTo>
                      <a:pt x="10822" y="8682"/>
                    </a:lnTo>
                    <a:lnTo>
                      <a:pt x="10847" y="8705"/>
                    </a:lnTo>
                    <a:lnTo>
                      <a:pt x="10746" y="8814"/>
                    </a:lnTo>
                    <a:close/>
                    <a:moveTo>
                      <a:pt x="10369" y="8466"/>
                    </a:moveTo>
                    <a:lnTo>
                      <a:pt x="10289" y="8452"/>
                    </a:lnTo>
                    <a:lnTo>
                      <a:pt x="10174" y="8424"/>
                    </a:lnTo>
                    <a:lnTo>
                      <a:pt x="10113" y="8404"/>
                    </a:lnTo>
                    <a:lnTo>
                      <a:pt x="10049" y="8382"/>
                    </a:lnTo>
                    <a:lnTo>
                      <a:pt x="9983" y="8359"/>
                    </a:lnTo>
                    <a:lnTo>
                      <a:pt x="9919" y="8337"/>
                    </a:lnTo>
                    <a:lnTo>
                      <a:pt x="9860" y="8315"/>
                    </a:lnTo>
                    <a:lnTo>
                      <a:pt x="9814" y="8300"/>
                    </a:lnTo>
                    <a:lnTo>
                      <a:pt x="9787" y="8290"/>
                    </a:lnTo>
                    <a:lnTo>
                      <a:pt x="9841" y="8151"/>
                    </a:lnTo>
                    <a:lnTo>
                      <a:pt x="9861" y="8159"/>
                    </a:lnTo>
                    <a:lnTo>
                      <a:pt x="9911" y="8176"/>
                    </a:lnTo>
                    <a:lnTo>
                      <a:pt x="9968" y="8196"/>
                    </a:lnTo>
                    <a:lnTo>
                      <a:pt x="10032" y="8218"/>
                    </a:lnTo>
                    <a:lnTo>
                      <a:pt x="10098" y="8241"/>
                    </a:lnTo>
                    <a:lnTo>
                      <a:pt x="10160" y="8263"/>
                    </a:lnTo>
                    <a:lnTo>
                      <a:pt x="10209" y="8279"/>
                    </a:lnTo>
                    <a:lnTo>
                      <a:pt x="10314" y="8305"/>
                    </a:lnTo>
                    <a:lnTo>
                      <a:pt x="10395" y="8319"/>
                    </a:lnTo>
                    <a:lnTo>
                      <a:pt x="10369" y="8466"/>
                    </a:lnTo>
                    <a:close/>
                    <a:moveTo>
                      <a:pt x="9448" y="8143"/>
                    </a:moveTo>
                    <a:lnTo>
                      <a:pt x="9398" y="8162"/>
                    </a:lnTo>
                    <a:lnTo>
                      <a:pt x="9359" y="8182"/>
                    </a:lnTo>
                    <a:lnTo>
                      <a:pt x="9324" y="8202"/>
                    </a:lnTo>
                    <a:lnTo>
                      <a:pt x="9251" y="8072"/>
                    </a:lnTo>
                    <a:lnTo>
                      <a:pt x="9292" y="8049"/>
                    </a:lnTo>
                    <a:lnTo>
                      <a:pt x="9345" y="8023"/>
                    </a:lnTo>
                    <a:lnTo>
                      <a:pt x="9395" y="8004"/>
                    </a:lnTo>
                    <a:lnTo>
                      <a:pt x="9448" y="8143"/>
                    </a:lnTo>
                    <a:close/>
                    <a:moveTo>
                      <a:pt x="8982" y="8471"/>
                    </a:moveTo>
                    <a:lnTo>
                      <a:pt x="8808" y="8501"/>
                    </a:lnTo>
                    <a:lnTo>
                      <a:pt x="8625" y="8519"/>
                    </a:lnTo>
                    <a:lnTo>
                      <a:pt x="8442" y="8530"/>
                    </a:lnTo>
                    <a:lnTo>
                      <a:pt x="8380" y="8531"/>
                    </a:lnTo>
                    <a:lnTo>
                      <a:pt x="8377" y="8382"/>
                    </a:lnTo>
                    <a:lnTo>
                      <a:pt x="8433" y="8381"/>
                    </a:lnTo>
                    <a:lnTo>
                      <a:pt x="8610" y="8372"/>
                    </a:lnTo>
                    <a:lnTo>
                      <a:pt x="8783" y="8354"/>
                    </a:lnTo>
                    <a:lnTo>
                      <a:pt x="8957" y="8324"/>
                    </a:lnTo>
                    <a:lnTo>
                      <a:pt x="8982" y="8471"/>
                    </a:lnTo>
                    <a:close/>
                    <a:moveTo>
                      <a:pt x="7936" y="8542"/>
                    </a:moveTo>
                    <a:lnTo>
                      <a:pt x="7897" y="8544"/>
                    </a:lnTo>
                    <a:lnTo>
                      <a:pt x="7790" y="8551"/>
                    </a:lnTo>
                    <a:lnTo>
                      <a:pt x="7780" y="8403"/>
                    </a:lnTo>
                    <a:lnTo>
                      <a:pt x="7892" y="8395"/>
                    </a:lnTo>
                    <a:lnTo>
                      <a:pt x="7931" y="8394"/>
                    </a:lnTo>
                    <a:lnTo>
                      <a:pt x="7936" y="8542"/>
                    </a:lnTo>
                    <a:close/>
                    <a:moveTo>
                      <a:pt x="7453" y="8761"/>
                    </a:moveTo>
                    <a:lnTo>
                      <a:pt x="7429" y="8778"/>
                    </a:lnTo>
                    <a:lnTo>
                      <a:pt x="7373" y="8813"/>
                    </a:lnTo>
                    <a:lnTo>
                      <a:pt x="7313" y="8842"/>
                    </a:lnTo>
                    <a:lnTo>
                      <a:pt x="7274" y="8856"/>
                    </a:lnTo>
                    <a:lnTo>
                      <a:pt x="7233" y="8871"/>
                    </a:lnTo>
                    <a:lnTo>
                      <a:pt x="7181" y="8887"/>
                    </a:lnTo>
                    <a:lnTo>
                      <a:pt x="7122" y="8908"/>
                    </a:lnTo>
                    <a:lnTo>
                      <a:pt x="7047" y="8934"/>
                    </a:lnTo>
                    <a:lnTo>
                      <a:pt x="6955" y="8966"/>
                    </a:lnTo>
                    <a:lnTo>
                      <a:pt x="6929" y="8975"/>
                    </a:lnTo>
                    <a:lnTo>
                      <a:pt x="6898" y="8987"/>
                    </a:lnTo>
                    <a:lnTo>
                      <a:pt x="6884" y="8992"/>
                    </a:lnTo>
                    <a:lnTo>
                      <a:pt x="6837" y="8851"/>
                    </a:lnTo>
                    <a:lnTo>
                      <a:pt x="6845" y="8848"/>
                    </a:lnTo>
                    <a:lnTo>
                      <a:pt x="6878" y="8836"/>
                    </a:lnTo>
                    <a:lnTo>
                      <a:pt x="6906" y="8825"/>
                    </a:lnTo>
                    <a:lnTo>
                      <a:pt x="6998" y="8793"/>
                    </a:lnTo>
                    <a:lnTo>
                      <a:pt x="7073" y="8767"/>
                    </a:lnTo>
                    <a:lnTo>
                      <a:pt x="7136" y="8746"/>
                    </a:lnTo>
                    <a:lnTo>
                      <a:pt x="7184" y="8730"/>
                    </a:lnTo>
                    <a:lnTo>
                      <a:pt x="7223" y="8717"/>
                    </a:lnTo>
                    <a:lnTo>
                      <a:pt x="7250" y="8707"/>
                    </a:lnTo>
                    <a:lnTo>
                      <a:pt x="7296" y="8686"/>
                    </a:lnTo>
                    <a:lnTo>
                      <a:pt x="7343" y="8657"/>
                    </a:lnTo>
                    <a:lnTo>
                      <a:pt x="7367" y="8640"/>
                    </a:lnTo>
                    <a:lnTo>
                      <a:pt x="7453" y="8761"/>
                    </a:lnTo>
                    <a:close/>
                    <a:moveTo>
                      <a:pt x="6820" y="9273"/>
                    </a:moveTo>
                    <a:lnTo>
                      <a:pt x="6821" y="9307"/>
                    </a:lnTo>
                    <a:lnTo>
                      <a:pt x="6825" y="9391"/>
                    </a:lnTo>
                    <a:lnTo>
                      <a:pt x="6827" y="9415"/>
                    </a:lnTo>
                    <a:lnTo>
                      <a:pt x="6680" y="9431"/>
                    </a:lnTo>
                    <a:lnTo>
                      <a:pt x="6676" y="9398"/>
                    </a:lnTo>
                    <a:lnTo>
                      <a:pt x="6672" y="9310"/>
                    </a:lnTo>
                    <a:lnTo>
                      <a:pt x="6671" y="9277"/>
                    </a:lnTo>
                    <a:lnTo>
                      <a:pt x="6820" y="9273"/>
                    </a:lnTo>
                    <a:close/>
                    <a:moveTo>
                      <a:pt x="7046" y="9651"/>
                    </a:moveTo>
                    <a:lnTo>
                      <a:pt x="7046" y="9651"/>
                    </a:lnTo>
                    <a:cubicBezTo>
                      <a:pt x="7052" y="9656"/>
                      <a:pt x="7057" y="9662"/>
                      <a:pt x="7061" y="9669"/>
                    </a:cubicBezTo>
                    <a:lnTo>
                      <a:pt x="7098" y="9733"/>
                    </a:lnTo>
                    <a:lnTo>
                      <a:pt x="7127" y="9797"/>
                    </a:lnTo>
                    <a:lnTo>
                      <a:pt x="7146" y="9856"/>
                    </a:lnTo>
                    <a:lnTo>
                      <a:pt x="7158" y="9909"/>
                    </a:lnTo>
                    <a:cubicBezTo>
                      <a:pt x="7159" y="9913"/>
                      <a:pt x="7160" y="9917"/>
                      <a:pt x="7160" y="9922"/>
                    </a:cubicBezTo>
                    <a:lnTo>
                      <a:pt x="7163" y="10001"/>
                    </a:lnTo>
                    <a:lnTo>
                      <a:pt x="7161" y="10075"/>
                    </a:lnTo>
                    <a:lnTo>
                      <a:pt x="7162" y="10103"/>
                    </a:lnTo>
                    <a:lnTo>
                      <a:pt x="7166" y="10127"/>
                    </a:lnTo>
                    <a:lnTo>
                      <a:pt x="7163" y="10116"/>
                    </a:lnTo>
                    <a:lnTo>
                      <a:pt x="7174" y="10150"/>
                    </a:lnTo>
                    <a:lnTo>
                      <a:pt x="7168" y="10136"/>
                    </a:lnTo>
                    <a:lnTo>
                      <a:pt x="7188" y="10172"/>
                    </a:lnTo>
                    <a:lnTo>
                      <a:pt x="7183" y="10163"/>
                    </a:lnTo>
                    <a:lnTo>
                      <a:pt x="7212" y="10201"/>
                    </a:lnTo>
                    <a:lnTo>
                      <a:pt x="7218" y="10207"/>
                    </a:lnTo>
                    <a:lnTo>
                      <a:pt x="7112" y="10311"/>
                    </a:lnTo>
                    <a:lnTo>
                      <a:pt x="7093" y="10292"/>
                    </a:lnTo>
                    <a:lnTo>
                      <a:pt x="7064" y="10254"/>
                    </a:lnTo>
                    <a:cubicBezTo>
                      <a:pt x="7062" y="10251"/>
                      <a:pt x="7060" y="10248"/>
                      <a:pt x="7059" y="10245"/>
                    </a:cubicBezTo>
                    <a:lnTo>
                      <a:pt x="7039" y="10209"/>
                    </a:lnTo>
                    <a:cubicBezTo>
                      <a:pt x="7036" y="10204"/>
                      <a:pt x="7034" y="10200"/>
                      <a:pt x="7033" y="10195"/>
                    </a:cubicBezTo>
                    <a:lnTo>
                      <a:pt x="7022" y="10161"/>
                    </a:lnTo>
                    <a:cubicBezTo>
                      <a:pt x="7021" y="10158"/>
                      <a:pt x="7020" y="10154"/>
                      <a:pt x="7019" y="10150"/>
                    </a:cubicBezTo>
                    <a:lnTo>
                      <a:pt x="7013" y="10108"/>
                    </a:lnTo>
                    <a:lnTo>
                      <a:pt x="7012" y="10070"/>
                    </a:lnTo>
                    <a:lnTo>
                      <a:pt x="7014" y="10006"/>
                    </a:lnTo>
                    <a:lnTo>
                      <a:pt x="7011" y="9927"/>
                    </a:lnTo>
                    <a:lnTo>
                      <a:pt x="7013" y="9940"/>
                    </a:lnTo>
                    <a:lnTo>
                      <a:pt x="7005" y="9901"/>
                    </a:lnTo>
                    <a:lnTo>
                      <a:pt x="6992" y="9858"/>
                    </a:lnTo>
                    <a:lnTo>
                      <a:pt x="6969" y="9808"/>
                    </a:lnTo>
                    <a:lnTo>
                      <a:pt x="6932" y="9744"/>
                    </a:lnTo>
                    <a:lnTo>
                      <a:pt x="6947" y="9762"/>
                    </a:lnTo>
                    <a:lnTo>
                      <a:pt x="7046" y="9651"/>
                    </a:lnTo>
                    <a:close/>
                    <a:moveTo>
                      <a:pt x="7420" y="10620"/>
                    </a:moveTo>
                    <a:lnTo>
                      <a:pt x="7423" y="10644"/>
                    </a:lnTo>
                    <a:lnTo>
                      <a:pt x="7420" y="10630"/>
                    </a:lnTo>
                    <a:lnTo>
                      <a:pt x="7434" y="10670"/>
                    </a:lnTo>
                    <a:lnTo>
                      <a:pt x="7429" y="10659"/>
                    </a:lnTo>
                    <a:lnTo>
                      <a:pt x="7450" y="10697"/>
                    </a:lnTo>
                    <a:lnTo>
                      <a:pt x="7438" y="10681"/>
                    </a:lnTo>
                    <a:lnTo>
                      <a:pt x="7456" y="10700"/>
                    </a:lnTo>
                    <a:lnTo>
                      <a:pt x="7436" y="10685"/>
                    </a:lnTo>
                    <a:lnTo>
                      <a:pt x="7447" y="10691"/>
                    </a:lnTo>
                    <a:lnTo>
                      <a:pt x="7381" y="10824"/>
                    </a:lnTo>
                    <a:lnTo>
                      <a:pt x="7369" y="10818"/>
                    </a:lnTo>
                    <a:cubicBezTo>
                      <a:pt x="7361" y="10814"/>
                      <a:pt x="7354" y="10809"/>
                      <a:pt x="7349" y="10803"/>
                    </a:cubicBezTo>
                    <a:lnTo>
                      <a:pt x="7331" y="10784"/>
                    </a:lnTo>
                    <a:cubicBezTo>
                      <a:pt x="7326" y="10779"/>
                      <a:pt x="7322" y="10774"/>
                      <a:pt x="7319" y="10768"/>
                    </a:cubicBezTo>
                    <a:lnTo>
                      <a:pt x="7298" y="10730"/>
                    </a:lnTo>
                    <a:cubicBezTo>
                      <a:pt x="7296" y="10727"/>
                      <a:pt x="7295" y="10723"/>
                      <a:pt x="7293" y="10719"/>
                    </a:cubicBezTo>
                    <a:lnTo>
                      <a:pt x="7279" y="10679"/>
                    </a:lnTo>
                    <a:cubicBezTo>
                      <a:pt x="7278" y="10675"/>
                      <a:pt x="7277" y="10670"/>
                      <a:pt x="7276" y="10665"/>
                    </a:cubicBezTo>
                    <a:lnTo>
                      <a:pt x="7273" y="10642"/>
                    </a:lnTo>
                    <a:lnTo>
                      <a:pt x="7420" y="10620"/>
                    </a:lnTo>
                    <a:close/>
                    <a:moveTo>
                      <a:pt x="7757" y="11067"/>
                    </a:moveTo>
                    <a:lnTo>
                      <a:pt x="7740" y="11072"/>
                    </a:lnTo>
                    <a:cubicBezTo>
                      <a:pt x="7735" y="11073"/>
                      <a:pt x="7729" y="11074"/>
                      <a:pt x="7722" y="11074"/>
                    </a:cubicBezTo>
                    <a:lnTo>
                      <a:pt x="7709" y="11074"/>
                    </a:lnTo>
                    <a:lnTo>
                      <a:pt x="7692" y="11072"/>
                    </a:lnTo>
                    <a:cubicBezTo>
                      <a:pt x="7684" y="11071"/>
                      <a:pt x="7675" y="11069"/>
                      <a:pt x="7667" y="11065"/>
                    </a:cubicBezTo>
                    <a:lnTo>
                      <a:pt x="7665" y="11064"/>
                    </a:lnTo>
                    <a:cubicBezTo>
                      <a:pt x="7630" y="11046"/>
                      <a:pt x="7615" y="11004"/>
                      <a:pt x="7630" y="10968"/>
                    </a:cubicBezTo>
                    <a:cubicBezTo>
                      <a:pt x="7646" y="10932"/>
                      <a:pt x="7688" y="10914"/>
                      <a:pt x="7725" y="10928"/>
                    </a:cubicBezTo>
                    <a:lnTo>
                      <a:pt x="7733" y="10931"/>
                    </a:lnTo>
                    <a:lnTo>
                      <a:pt x="7751" y="10937"/>
                    </a:lnTo>
                    <a:lnTo>
                      <a:pt x="7791" y="10950"/>
                    </a:lnTo>
                    <a:lnTo>
                      <a:pt x="7848" y="10970"/>
                    </a:lnTo>
                    <a:lnTo>
                      <a:pt x="7885" y="10983"/>
                    </a:lnTo>
                    <a:lnTo>
                      <a:pt x="7930" y="11000"/>
                    </a:lnTo>
                    <a:cubicBezTo>
                      <a:pt x="7943" y="11005"/>
                      <a:pt x="7955" y="11013"/>
                      <a:pt x="7964" y="11025"/>
                    </a:cubicBezTo>
                    <a:lnTo>
                      <a:pt x="8001" y="11074"/>
                    </a:lnTo>
                    <a:lnTo>
                      <a:pt x="8039" y="11118"/>
                    </a:lnTo>
                    <a:lnTo>
                      <a:pt x="8079" y="11175"/>
                    </a:lnTo>
                    <a:cubicBezTo>
                      <a:pt x="8082" y="11179"/>
                      <a:pt x="8085" y="11183"/>
                      <a:pt x="8087" y="11188"/>
                    </a:cubicBezTo>
                    <a:lnTo>
                      <a:pt x="8099" y="11216"/>
                    </a:lnTo>
                    <a:cubicBezTo>
                      <a:pt x="8101" y="11221"/>
                      <a:pt x="8102" y="11226"/>
                      <a:pt x="8103" y="11231"/>
                    </a:cubicBezTo>
                    <a:lnTo>
                      <a:pt x="8109" y="11262"/>
                    </a:lnTo>
                    <a:lnTo>
                      <a:pt x="8116" y="11357"/>
                    </a:lnTo>
                    <a:lnTo>
                      <a:pt x="7968" y="11366"/>
                    </a:lnTo>
                    <a:lnTo>
                      <a:pt x="7964" y="11291"/>
                    </a:lnTo>
                    <a:lnTo>
                      <a:pt x="7958" y="11260"/>
                    </a:lnTo>
                    <a:lnTo>
                      <a:pt x="7962" y="11275"/>
                    </a:lnTo>
                    <a:lnTo>
                      <a:pt x="7950" y="11247"/>
                    </a:lnTo>
                    <a:lnTo>
                      <a:pt x="7958" y="11260"/>
                    </a:lnTo>
                    <a:lnTo>
                      <a:pt x="7926" y="11215"/>
                    </a:lnTo>
                    <a:lnTo>
                      <a:pt x="7882" y="11163"/>
                    </a:lnTo>
                    <a:lnTo>
                      <a:pt x="7845" y="11114"/>
                    </a:lnTo>
                    <a:lnTo>
                      <a:pt x="7879" y="11139"/>
                    </a:lnTo>
                    <a:lnTo>
                      <a:pt x="7836" y="11124"/>
                    </a:lnTo>
                    <a:lnTo>
                      <a:pt x="7799" y="11111"/>
                    </a:lnTo>
                    <a:lnTo>
                      <a:pt x="7742" y="11091"/>
                    </a:lnTo>
                    <a:lnTo>
                      <a:pt x="7706" y="11078"/>
                    </a:lnTo>
                    <a:lnTo>
                      <a:pt x="7680" y="11070"/>
                    </a:lnTo>
                    <a:lnTo>
                      <a:pt x="7672" y="11067"/>
                    </a:lnTo>
                    <a:lnTo>
                      <a:pt x="7732" y="10931"/>
                    </a:lnTo>
                    <a:lnTo>
                      <a:pt x="7734" y="10932"/>
                    </a:lnTo>
                    <a:lnTo>
                      <a:pt x="7709" y="10925"/>
                    </a:lnTo>
                    <a:lnTo>
                      <a:pt x="7722" y="10925"/>
                    </a:lnTo>
                    <a:lnTo>
                      <a:pt x="7704" y="10927"/>
                    </a:lnTo>
                    <a:lnTo>
                      <a:pt x="7721" y="10923"/>
                    </a:lnTo>
                    <a:lnTo>
                      <a:pt x="7757" y="11067"/>
                    </a:lnTo>
                    <a:close/>
                    <a:moveTo>
                      <a:pt x="8024" y="11843"/>
                    </a:moveTo>
                    <a:lnTo>
                      <a:pt x="7989" y="11881"/>
                    </a:lnTo>
                    <a:cubicBezTo>
                      <a:pt x="7986" y="11884"/>
                      <a:pt x="7982" y="11888"/>
                      <a:pt x="7978" y="11890"/>
                    </a:cubicBezTo>
                    <a:lnTo>
                      <a:pt x="7937" y="11920"/>
                    </a:lnTo>
                    <a:cubicBezTo>
                      <a:pt x="7933" y="11923"/>
                      <a:pt x="7929" y="11926"/>
                      <a:pt x="7925" y="11928"/>
                    </a:cubicBezTo>
                    <a:lnTo>
                      <a:pt x="7883" y="11948"/>
                    </a:lnTo>
                    <a:lnTo>
                      <a:pt x="7819" y="11813"/>
                    </a:lnTo>
                    <a:lnTo>
                      <a:pt x="7862" y="11793"/>
                    </a:lnTo>
                    <a:lnTo>
                      <a:pt x="7850" y="11801"/>
                    </a:lnTo>
                    <a:lnTo>
                      <a:pt x="7891" y="11771"/>
                    </a:lnTo>
                    <a:lnTo>
                      <a:pt x="7880" y="11780"/>
                    </a:lnTo>
                    <a:lnTo>
                      <a:pt x="7914" y="11743"/>
                    </a:lnTo>
                    <a:lnTo>
                      <a:pt x="8024" y="11843"/>
                    </a:lnTo>
                    <a:close/>
                    <a:moveTo>
                      <a:pt x="7483" y="12121"/>
                    </a:moveTo>
                    <a:lnTo>
                      <a:pt x="7424" y="12158"/>
                    </a:lnTo>
                    <a:lnTo>
                      <a:pt x="7447" y="12135"/>
                    </a:lnTo>
                    <a:lnTo>
                      <a:pt x="7404" y="12203"/>
                    </a:lnTo>
                    <a:lnTo>
                      <a:pt x="7369" y="12265"/>
                    </a:lnTo>
                    <a:lnTo>
                      <a:pt x="7314" y="12383"/>
                    </a:lnTo>
                    <a:lnTo>
                      <a:pt x="7278" y="12494"/>
                    </a:lnTo>
                    <a:lnTo>
                      <a:pt x="7257" y="12592"/>
                    </a:lnTo>
                    <a:lnTo>
                      <a:pt x="7112" y="12561"/>
                    </a:lnTo>
                    <a:lnTo>
                      <a:pt x="7137" y="12447"/>
                    </a:lnTo>
                    <a:lnTo>
                      <a:pt x="7179" y="12320"/>
                    </a:lnTo>
                    <a:lnTo>
                      <a:pt x="7240" y="12192"/>
                    </a:lnTo>
                    <a:lnTo>
                      <a:pt x="7279" y="12124"/>
                    </a:lnTo>
                    <a:lnTo>
                      <a:pt x="7322" y="12056"/>
                    </a:lnTo>
                    <a:cubicBezTo>
                      <a:pt x="7328" y="12047"/>
                      <a:pt x="7335" y="12039"/>
                      <a:pt x="7345" y="12033"/>
                    </a:cubicBezTo>
                    <a:lnTo>
                      <a:pt x="7403" y="11995"/>
                    </a:lnTo>
                    <a:lnTo>
                      <a:pt x="7483" y="12121"/>
                    </a:lnTo>
                    <a:close/>
                    <a:moveTo>
                      <a:pt x="7216" y="13026"/>
                    </a:moveTo>
                    <a:lnTo>
                      <a:pt x="7211" y="13098"/>
                    </a:lnTo>
                    <a:lnTo>
                      <a:pt x="7204" y="13175"/>
                    </a:lnTo>
                    <a:lnTo>
                      <a:pt x="7056" y="13162"/>
                    </a:lnTo>
                    <a:lnTo>
                      <a:pt x="7062" y="13085"/>
                    </a:lnTo>
                    <a:lnTo>
                      <a:pt x="7068" y="13014"/>
                    </a:lnTo>
                    <a:lnTo>
                      <a:pt x="7216" y="13026"/>
                    </a:lnTo>
                    <a:close/>
                    <a:moveTo>
                      <a:pt x="6752" y="13051"/>
                    </a:moveTo>
                    <a:lnTo>
                      <a:pt x="6729" y="13050"/>
                    </a:lnTo>
                    <a:lnTo>
                      <a:pt x="6749" y="13048"/>
                    </a:lnTo>
                    <a:lnTo>
                      <a:pt x="6651" y="13071"/>
                    </a:lnTo>
                    <a:lnTo>
                      <a:pt x="6565" y="13104"/>
                    </a:lnTo>
                    <a:lnTo>
                      <a:pt x="6472" y="13145"/>
                    </a:lnTo>
                    <a:lnTo>
                      <a:pt x="6371" y="13183"/>
                    </a:lnTo>
                    <a:lnTo>
                      <a:pt x="6294" y="13207"/>
                    </a:lnTo>
                    <a:lnTo>
                      <a:pt x="6215" y="13222"/>
                    </a:lnTo>
                    <a:lnTo>
                      <a:pt x="6198" y="13224"/>
                    </a:lnTo>
                    <a:lnTo>
                      <a:pt x="6183" y="13077"/>
                    </a:lnTo>
                    <a:lnTo>
                      <a:pt x="6186" y="13077"/>
                    </a:lnTo>
                    <a:lnTo>
                      <a:pt x="6251" y="13064"/>
                    </a:lnTo>
                    <a:lnTo>
                      <a:pt x="6318" y="13044"/>
                    </a:lnTo>
                    <a:lnTo>
                      <a:pt x="6413" y="13008"/>
                    </a:lnTo>
                    <a:lnTo>
                      <a:pt x="6512" y="12965"/>
                    </a:lnTo>
                    <a:lnTo>
                      <a:pt x="6617" y="12926"/>
                    </a:lnTo>
                    <a:lnTo>
                      <a:pt x="6715" y="12903"/>
                    </a:lnTo>
                    <a:cubicBezTo>
                      <a:pt x="6722" y="12902"/>
                      <a:pt x="6729" y="12901"/>
                      <a:pt x="6736" y="12901"/>
                    </a:cubicBezTo>
                    <a:lnTo>
                      <a:pt x="6759" y="12902"/>
                    </a:lnTo>
                    <a:lnTo>
                      <a:pt x="6752" y="13051"/>
                    </a:lnTo>
                    <a:close/>
                    <a:moveTo>
                      <a:pt x="5789" y="13251"/>
                    </a:moveTo>
                    <a:lnTo>
                      <a:pt x="5733" y="13288"/>
                    </a:lnTo>
                    <a:lnTo>
                      <a:pt x="5662" y="13327"/>
                    </a:lnTo>
                    <a:lnTo>
                      <a:pt x="5649" y="13332"/>
                    </a:lnTo>
                    <a:lnTo>
                      <a:pt x="5591" y="13196"/>
                    </a:lnTo>
                    <a:lnTo>
                      <a:pt x="5652" y="13163"/>
                    </a:lnTo>
                    <a:lnTo>
                      <a:pt x="5708" y="13127"/>
                    </a:lnTo>
                    <a:lnTo>
                      <a:pt x="5789" y="13251"/>
                    </a:lnTo>
                    <a:close/>
                    <a:moveTo>
                      <a:pt x="5171" y="13383"/>
                    </a:moveTo>
                    <a:lnTo>
                      <a:pt x="5170" y="13383"/>
                    </a:lnTo>
                    <a:lnTo>
                      <a:pt x="5102" y="13361"/>
                    </a:lnTo>
                    <a:lnTo>
                      <a:pt x="5037" y="13332"/>
                    </a:lnTo>
                    <a:lnTo>
                      <a:pt x="4972" y="13298"/>
                    </a:lnTo>
                    <a:lnTo>
                      <a:pt x="4909" y="13256"/>
                    </a:lnTo>
                    <a:lnTo>
                      <a:pt x="4847" y="13208"/>
                    </a:lnTo>
                    <a:lnTo>
                      <a:pt x="4732" y="13098"/>
                    </a:lnTo>
                    <a:lnTo>
                      <a:pt x="4803" y="13116"/>
                    </a:lnTo>
                    <a:lnTo>
                      <a:pt x="4751" y="13130"/>
                    </a:lnTo>
                    <a:lnTo>
                      <a:pt x="4696" y="13142"/>
                    </a:lnTo>
                    <a:lnTo>
                      <a:pt x="4666" y="12996"/>
                    </a:lnTo>
                    <a:lnTo>
                      <a:pt x="4712" y="12987"/>
                    </a:lnTo>
                    <a:lnTo>
                      <a:pt x="4764" y="12973"/>
                    </a:lnTo>
                    <a:cubicBezTo>
                      <a:pt x="4789" y="12966"/>
                      <a:pt x="4816" y="12973"/>
                      <a:pt x="4835" y="12991"/>
                    </a:cubicBezTo>
                    <a:lnTo>
                      <a:pt x="4940" y="13091"/>
                    </a:lnTo>
                    <a:lnTo>
                      <a:pt x="4992" y="13133"/>
                    </a:lnTo>
                    <a:lnTo>
                      <a:pt x="5043" y="13167"/>
                    </a:lnTo>
                    <a:lnTo>
                      <a:pt x="5096" y="13196"/>
                    </a:lnTo>
                    <a:lnTo>
                      <a:pt x="5149" y="13220"/>
                    </a:lnTo>
                    <a:lnTo>
                      <a:pt x="5201" y="13238"/>
                    </a:lnTo>
                    <a:lnTo>
                      <a:pt x="5202" y="13238"/>
                    </a:lnTo>
                    <a:lnTo>
                      <a:pt x="5171" y="13383"/>
                    </a:lnTo>
                    <a:close/>
                    <a:moveTo>
                      <a:pt x="4399" y="13401"/>
                    </a:moveTo>
                    <a:lnTo>
                      <a:pt x="4366" y="13397"/>
                    </a:lnTo>
                    <a:lnTo>
                      <a:pt x="4309" y="13385"/>
                    </a:lnTo>
                    <a:lnTo>
                      <a:pt x="4242" y="13364"/>
                    </a:lnTo>
                    <a:lnTo>
                      <a:pt x="4286" y="13222"/>
                    </a:lnTo>
                    <a:lnTo>
                      <a:pt x="4342" y="13240"/>
                    </a:lnTo>
                    <a:lnTo>
                      <a:pt x="4383" y="13250"/>
                    </a:lnTo>
                    <a:lnTo>
                      <a:pt x="4417" y="13254"/>
                    </a:lnTo>
                    <a:lnTo>
                      <a:pt x="4399" y="13401"/>
                    </a:lnTo>
                    <a:close/>
                    <a:moveTo>
                      <a:pt x="3816" y="13224"/>
                    </a:moveTo>
                    <a:lnTo>
                      <a:pt x="3801" y="13218"/>
                    </a:lnTo>
                    <a:lnTo>
                      <a:pt x="3752" y="13200"/>
                    </a:lnTo>
                    <a:lnTo>
                      <a:pt x="3721" y="13188"/>
                    </a:lnTo>
                    <a:lnTo>
                      <a:pt x="3708" y="13182"/>
                    </a:lnTo>
                    <a:lnTo>
                      <a:pt x="3712" y="13184"/>
                    </a:lnTo>
                    <a:cubicBezTo>
                      <a:pt x="3706" y="13182"/>
                      <a:pt x="3700" y="13179"/>
                      <a:pt x="3695" y="13176"/>
                    </a:cubicBezTo>
                    <a:lnTo>
                      <a:pt x="3597" y="13113"/>
                    </a:lnTo>
                    <a:lnTo>
                      <a:pt x="3547" y="13077"/>
                    </a:lnTo>
                    <a:lnTo>
                      <a:pt x="3495" y="13030"/>
                    </a:lnTo>
                    <a:cubicBezTo>
                      <a:pt x="3492" y="13027"/>
                      <a:pt x="3488" y="13023"/>
                      <a:pt x="3485" y="13019"/>
                    </a:cubicBezTo>
                    <a:lnTo>
                      <a:pt x="3449" y="12969"/>
                    </a:lnTo>
                    <a:cubicBezTo>
                      <a:pt x="3447" y="12965"/>
                      <a:pt x="3444" y="12962"/>
                      <a:pt x="3443" y="12958"/>
                    </a:cubicBezTo>
                    <a:lnTo>
                      <a:pt x="3416" y="12902"/>
                    </a:lnTo>
                    <a:lnTo>
                      <a:pt x="3388" y="12849"/>
                    </a:lnTo>
                    <a:lnTo>
                      <a:pt x="3397" y="12863"/>
                    </a:lnTo>
                    <a:lnTo>
                      <a:pt x="3358" y="12818"/>
                    </a:lnTo>
                    <a:lnTo>
                      <a:pt x="3470" y="12720"/>
                    </a:lnTo>
                    <a:lnTo>
                      <a:pt x="3510" y="12766"/>
                    </a:lnTo>
                    <a:cubicBezTo>
                      <a:pt x="3513" y="12770"/>
                      <a:pt x="3517" y="12775"/>
                      <a:pt x="3519" y="12780"/>
                    </a:cubicBezTo>
                    <a:lnTo>
                      <a:pt x="3549" y="12837"/>
                    </a:lnTo>
                    <a:lnTo>
                      <a:pt x="3576" y="12893"/>
                    </a:lnTo>
                    <a:lnTo>
                      <a:pt x="3570" y="12882"/>
                    </a:lnTo>
                    <a:lnTo>
                      <a:pt x="3606" y="12932"/>
                    </a:lnTo>
                    <a:lnTo>
                      <a:pt x="3596" y="12921"/>
                    </a:lnTo>
                    <a:lnTo>
                      <a:pt x="3634" y="12956"/>
                    </a:lnTo>
                    <a:lnTo>
                      <a:pt x="3678" y="12988"/>
                    </a:lnTo>
                    <a:lnTo>
                      <a:pt x="3776" y="13051"/>
                    </a:lnTo>
                    <a:lnTo>
                      <a:pt x="3759" y="13043"/>
                    </a:lnTo>
                    <a:lnTo>
                      <a:pt x="3769" y="13047"/>
                    </a:lnTo>
                    <a:lnTo>
                      <a:pt x="3774" y="13049"/>
                    </a:lnTo>
                    <a:lnTo>
                      <a:pt x="3805" y="13061"/>
                    </a:lnTo>
                    <a:lnTo>
                      <a:pt x="3850" y="13078"/>
                    </a:lnTo>
                    <a:lnTo>
                      <a:pt x="3866" y="13084"/>
                    </a:lnTo>
                    <a:lnTo>
                      <a:pt x="3816" y="13224"/>
                    </a:lnTo>
                    <a:close/>
                    <a:moveTo>
                      <a:pt x="2980" y="12660"/>
                    </a:moveTo>
                    <a:lnTo>
                      <a:pt x="2946" y="12647"/>
                    </a:lnTo>
                    <a:lnTo>
                      <a:pt x="2864" y="12609"/>
                    </a:lnTo>
                    <a:lnTo>
                      <a:pt x="2835" y="12592"/>
                    </a:lnTo>
                    <a:lnTo>
                      <a:pt x="2910" y="12464"/>
                    </a:lnTo>
                    <a:lnTo>
                      <a:pt x="2927" y="12474"/>
                    </a:lnTo>
                    <a:lnTo>
                      <a:pt x="2999" y="12508"/>
                    </a:lnTo>
                    <a:lnTo>
                      <a:pt x="3033" y="12521"/>
                    </a:lnTo>
                    <a:lnTo>
                      <a:pt x="2980" y="12660"/>
                    </a:lnTo>
                    <a:close/>
                    <a:moveTo>
                      <a:pt x="2442" y="12611"/>
                    </a:moveTo>
                    <a:lnTo>
                      <a:pt x="2400" y="12614"/>
                    </a:lnTo>
                    <a:lnTo>
                      <a:pt x="2283" y="12627"/>
                    </a:lnTo>
                    <a:lnTo>
                      <a:pt x="2173" y="12638"/>
                    </a:lnTo>
                    <a:lnTo>
                      <a:pt x="2076" y="12650"/>
                    </a:lnTo>
                    <a:lnTo>
                      <a:pt x="1988" y="12660"/>
                    </a:lnTo>
                    <a:lnTo>
                      <a:pt x="1910" y="12670"/>
                    </a:lnTo>
                    <a:lnTo>
                      <a:pt x="1855" y="12678"/>
                    </a:lnTo>
                    <a:lnTo>
                      <a:pt x="1834" y="12531"/>
                    </a:lnTo>
                    <a:lnTo>
                      <a:pt x="1891" y="12523"/>
                    </a:lnTo>
                    <a:lnTo>
                      <a:pt x="1971" y="12513"/>
                    </a:lnTo>
                    <a:lnTo>
                      <a:pt x="2058" y="12503"/>
                    </a:lnTo>
                    <a:lnTo>
                      <a:pt x="2158" y="12491"/>
                    </a:lnTo>
                    <a:lnTo>
                      <a:pt x="2266" y="12480"/>
                    </a:lnTo>
                    <a:lnTo>
                      <a:pt x="2387" y="12466"/>
                    </a:lnTo>
                    <a:lnTo>
                      <a:pt x="2429" y="12463"/>
                    </a:lnTo>
                    <a:lnTo>
                      <a:pt x="2442" y="12611"/>
                    </a:lnTo>
                    <a:close/>
                    <a:moveTo>
                      <a:pt x="1404" y="12733"/>
                    </a:moveTo>
                    <a:lnTo>
                      <a:pt x="1392" y="12733"/>
                    </a:lnTo>
                    <a:lnTo>
                      <a:pt x="1330" y="12731"/>
                    </a:lnTo>
                    <a:lnTo>
                      <a:pt x="1258" y="12722"/>
                    </a:lnTo>
                    <a:lnTo>
                      <a:pt x="1244" y="12720"/>
                    </a:lnTo>
                    <a:lnTo>
                      <a:pt x="1266" y="12573"/>
                    </a:lnTo>
                    <a:lnTo>
                      <a:pt x="1275" y="12575"/>
                    </a:lnTo>
                    <a:lnTo>
                      <a:pt x="1335" y="12582"/>
                    </a:lnTo>
                    <a:lnTo>
                      <a:pt x="1389" y="12584"/>
                    </a:lnTo>
                    <a:lnTo>
                      <a:pt x="1401" y="12584"/>
                    </a:lnTo>
                    <a:lnTo>
                      <a:pt x="1404" y="12733"/>
                    </a:lnTo>
                    <a:close/>
                    <a:moveTo>
                      <a:pt x="803" y="12646"/>
                    </a:moveTo>
                    <a:lnTo>
                      <a:pt x="792" y="12644"/>
                    </a:lnTo>
                    <a:cubicBezTo>
                      <a:pt x="765" y="12639"/>
                      <a:pt x="742" y="12620"/>
                      <a:pt x="734" y="12593"/>
                    </a:cubicBezTo>
                    <a:lnTo>
                      <a:pt x="684" y="12436"/>
                    </a:lnTo>
                    <a:lnTo>
                      <a:pt x="637" y="12276"/>
                    </a:lnTo>
                    <a:lnTo>
                      <a:pt x="601" y="12114"/>
                    </a:lnTo>
                    <a:lnTo>
                      <a:pt x="589" y="12031"/>
                    </a:lnTo>
                    <a:lnTo>
                      <a:pt x="587" y="12011"/>
                    </a:lnTo>
                    <a:lnTo>
                      <a:pt x="736" y="12001"/>
                    </a:lnTo>
                    <a:lnTo>
                      <a:pt x="736" y="12010"/>
                    </a:lnTo>
                    <a:lnTo>
                      <a:pt x="746" y="12081"/>
                    </a:lnTo>
                    <a:lnTo>
                      <a:pt x="780" y="12235"/>
                    </a:lnTo>
                    <a:lnTo>
                      <a:pt x="825" y="12391"/>
                    </a:lnTo>
                    <a:lnTo>
                      <a:pt x="875" y="12548"/>
                    </a:lnTo>
                    <a:lnTo>
                      <a:pt x="817" y="12497"/>
                    </a:lnTo>
                    <a:lnTo>
                      <a:pt x="827" y="12499"/>
                    </a:lnTo>
                    <a:lnTo>
                      <a:pt x="803" y="12646"/>
                    </a:lnTo>
                    <a:close/>
                    <a:moveTo>
                      <a:pt x="701" y="11536"/>
                    </a:moveTo>
                    <a:lnTo>
                      <a:pt x="742" y="11483"/>
                    </a:lnTo>
                    <a:cubicBezTo>
                      <a:pt x="744" y="11480"/>
                      <a:pt x="747" y="11477"/>
                      <a:pt x="749" y="11475"/>
                    </a:cubicBezTo>
                    <a:lnTo>
                      <a:pt x="808" y="11418"/>
                    </a:lnTo>
                    <a:lnTo>
                      <a:pt x="911" y="11526"/>
                    </a:lnTo>
                    <a:lnTo>
                      <a:pt x="852" y="11582"/>
                    </a:lnTo>
                    <a:lnTo>
                      <a:pt x="859" y="11574"/>
                    </a:lnTo>
                    <a:lnTo>
                      <a:pt x="818" y="11627"/>
                    </a:lnTo>
                    <a:lnTo>
                      <a:pt x="701" y="11536"/>
                    </a:lnTo>
                    <a:close/>
                    <a:moveTo>
                      <a:pt x="837" y="11073"/>
                    </a:moveTo>
                    <a:lnTo>
                      <a:pt x="829" y="10979"/>
                    </a:lnTo>
                    <a:lnTo>
                      <a:pt x="809" y="10870"/>
                    </a:lnTo>
                    <a:lnTo>
                      <a:pt x="795" y="10826"/>
                    </a:lnTo>
                    <a:lnTo>
                      <a:pt x="776" y="10784"/>
                    </a:lnTo>
                    <a:lnTo>
                      <a:pt x="782" y="10794"/>
                    </a:lnTo>
                    <a:lnTo>
                      <a:pt x="753" y="10748"/>
                    </a:lnTo>
                    <a:lnTo>
                      <a:pt x="723" y="10712"/>
                    </a:lnTo>
                    <a:lnTo>
                      <a:pt x="687" y="10680"/>
                    </a:lnTo>
                    <a:lnTo>
                      <a:pt x="696" y="10687"/>
                    </a:lnTo>
                    <a:lnTo>
                      <a:pt x="643" y="10651"/>
                    </a:lnTo>
                    <a:lnTo>
                      <a:pt x="613" y="10635"/>
                    </a:lnTo>
                    <a:lnTo>
                      <a:pt x="685" y="10505"/>
                    </a:lnTo>
                    <a:lnTo>
                      <a:pt x="726" y="10528"/>
                    </a:lnTo>
                    <a:lnTo>
                      <a:pt x="779" y="10564"/>
                    </a:lnTo>
                    <a:cubicBezTo>
                      <a:pt x="782" y="10566"/>
                      <a:pt x="785" y="10568"/>
                      <a:pt x="788" y="10571"/>
                    </a:cubicBezTo>
                    <a:lnTo>
                      <a:pt x="838" y="10619"/>
                    </a:lnTo>
                    <a:lnTo>
                      <a:pt x="878" y="10669"/>
                    </a:lnTo>
                    <a:lnTo>
                      <a:pt x="907" y="10715"/>
                    </a:lnTo>
                    <a:cubicBezTo>
                      <a:pt x="909" y="10718"/>
                      <a:pt x="911" y="10722"/>
                      <a:pt x="913" y="10725"/>
                    </a:cubicBezTo>
                    <a:lnTo>
                      <a:pt x="936" y="10781"/>
                    </a:lnTo>
                    <a:lnTo>
                      <a:pt x="956" y="10843"/>
                    </a:lnTo>
                    <a:lnTo>
                      <a:pt x="978" y="10966"/>
                    </a:lnTo>
                    <a:lnTo>
                      <a:pt x="985" y="11060"/>
                    </a:lnTo>
                    <a:lnTo>
                      <a:pt x="837" y="11073"/>
                    </a:lnTo>
                    <a:close/>
                    <a:moveTo>
                      <a:pt x="303" y="10284"/>
                    </a:moveTo>
                    <a:lnTo>
                      <a:pt x="222" y="10161"/>
                    </a:lnTo>
                    <a:lnTo>
                      <a:pt x="220" y="10157"/>
                    </a:lnTo>
                    <a:lnTo>
                      <a:pt x="347" y="10080"/>
                    </a:lnTo>
                    <a:lnTo>
                      <a:pt x="427" y="10203"/>
                    </a:lnTo>
                    <a:lnTo>
                      <a:pt x="303" y="10284"/>
                    </a:lnTo>
                    <a:close/>
                    <a:moveTo>
                      <a:pt x="27" y="9737"/>
                    </a:moveTo>
                    <a:lnTo>
                      <a:pt x="19" y="9706"/>
                    </a:lnTo>
                    <a:lnTo>
                      <a:pt x="5" y="9619"/>
                    </a:lnTo>
                    <a:lnTo>
                      <a:pt x="0" y="9530"/>
                    </a:lnTo>
                    <a:cubicBezTo>
                      <a:pt x="0" y="9526"/>
                      <a:pt x="0" y="9522"/>
                      <a:pt x="1" y="9518"/>
                    </a:cubicBezTo>
                    <a:lnTo>
                      <a:pt x="10" y="9439"/>
                    </a:lnTo>
                    <a:cubicBezTo>
                      <a:pt x="10" y="9434"/>
                      <a:pt x="11" y="9430"/>
                      <a:pt x="13" y="9425"/>
                    </a:cubicBezTo>
                    <a:lnTo>
                      <a:pt x="37" y="9349"/>
                    </a:lnTo>
                    <a:cubicBezTo>
                      <a:pt x="39" y="9343"/>
                      <a:pt x="41" y="9337"/>
                      <a:pt x="45" y="9332"/>
                    </a:cubicBezTo>
                    <a:lnTo>
                      <a:pt x="90" y="9261"/>
                    </a:lnTo>
                    <a:cubicBezTo>
                      <a:pt x="93" y="9256"/>
                      <a:pt x="97" y="9251"/>
                      <a:pt x="101" y="9247"/>
                    </a:cubicBezTo>
                    <a:lnTo>
                      <a:pt x="139" y="9211"/>
                    </a:lnTo>
                    <a:cubicBezTo>
                      <a:pt x="143" y="9207"/>
                      <a:pt x="147" y="9204"/>
                      <a:pt x="152" y="9201"/>
                    </a:cubicBezTo>
                    <a:lnTo>
                      <a:pt x="196" y="9174"/>
                    </a:lnTo>
                    <a:cubicBezTo>
                      <a:pt x="199" y="9172"/>
                      <a:pt x="203" y="9170"/>
                      <a:pt x="208" y="9168"/>
                    </a:cubicBezTo>
                    <a:lnTo>
                      <a:pt x="257" y="9149"/>
                    </a:lnTo>
                    <a:lnTo>
                      <a:pt x="310" y="9288"/>
                    </a:lnTo>
                    <a:lnTo>
                      <a:pt x="261" y="9307"/>
                    </a:lnTo>
                    <a:lnTo>
                      <a:pt x="273" y="9301"/>
                    </a:lnTo>
                    <a:lnTo>
                      <a:pt x="229" y="9328"/>
                    </a:lnTo>
                    <a:lnTo>
                      <a:pt x="242" y="9318"/>
                    </a:lnTo>
                    <a:lnTo>
                      <a:pt x="204" y="9354"/>
                    </a:lnTo>
                    <a:lnTo>
                      <a:pt x="215" y="9340"/>
                    </a:lnTo>
                    <a:lnTo>
                      <a:pt x="170" y="9411"/>
                    </a:lnTo>
                    <a:lnTo>
                      <a:pt x="178" y="9394"/>
                    </a:lnTo>
                    <a:lnTo>
                      <a:pt x="154" y="9470"/>
                    </a:lnTo>
                    <a:lnTo>
                      <a:pt x="157" y="9456"/>
                    </a:lnTo>
                    <a:lnTo>
                      <a:pt x="148" y="9535"/>
                    </a:lnTo>
                    <a:lnTo>
                      <a:pt x="149" y="9523"/>
                    </a:lnTo>
                    <a:lnTo>
                      <a:pt x="152" y="9596"/>
                    </a:lnTo>
                    <a:lnTo>
                      <a:pt x="163" y="9669"/>
                    </a:lnTo>
                    <a:lnTo>
                      <a:pt x="171" y="9701"/>
                    </a:lnTo>
                    <a:lnTo>
                      <a:pt x="27" y="9737"/>
                    </a:lnTo>
                    <a:close/>
                    <a:moveTo>
                      <a:pt x="687" y="9033"/>
                    </a:moveTo>
                    <a:lnTo>
                      <a:pt x="693" y="9031"/>
                    </a:lnTo>
                    <a:lnTo>
                      <a:pt x="710" y="9025"/>
                    </a:lnTo>
                    <a:lnTo>
                      <a:pt x="711" y="9024"/>
                    </a:lnTo>
                    <a:lnTo>
                      <a:pt x="667" y="9072"/>
                    </a:lnTo>
                    <a:lnTo>
                      <a:pt x="702" y="8956"/>
                    </a:lnTo>
                    <a:lnTo>
                      <a:pt x="845" y="8999"/>
                    </a:lnTo>
                    <a:lnTo>
                      <a:pt x="810" y="9115"/>
                    </a:lnTo>
                    <a:cubicBezTo>
                      <a:pt x="803" y="9137"/>
                      <a:pt x="787" y="9154"/>
                      <a:pt x="766" y="9162"/>
                    </a:cubicBezTo>
                    <a:lnTo>
                      <a:pt x="757" y="9166"/>
                    </a:lnTo>
                    <a:lnTo>
                      <a:pt x="744" y="9170"/>
                    </a:lnTo>
                    <a:lnTo>
                      <a:pt x="738" y="9172"/>
                    </a:lnTo>
                    <a:lnTo>
                      <a:pt x="687" y="9033"/>
                    </a:lnTo>
                    <a:close/>
                    <a:moveTo>
                      <a:pt x="776" y="8534"/>
                    </a:moveTo>
                    <a:lnTo>
                      <a:pt x="783" y="8432"/>
                    </a:lnTo>
                    <a:lnTo>
                      <a:pt x="786" y="8302"/>
                    </a:lnTo>
                    <a:lnTo>
                      <a:pt x="782" y="8172"/>
                    </a:lnTo>
                    <a:lnTo>
                      <a:pt x="773" y="8040"/>
                    </a:lnTo>
                    <a:lnTo>
                      <a:pt x="762" y="7955"/>
                    </a:lnTo>
                    <a:lnTo>
                      <a:pt x="910" y="7937"/>
                    </a:lnTo>
                    <a:lnTo>
                      <a:pt x="922" y="8030"/>
                    </a:lnTo>
                    <a:lnTo>
                      <a:pt x="931" y="8167"/>
                    </a:lnTo>
                    <a:lnTo>
                      <a:pt x="935" y="8305"/>
                    </a:lnTo>
                    <a:lnTo>
                      <a:pt x="932" y="8442"/>
                    </a:lnTo>
                    <a:lnTo>
                      <a:pt x="925" y="8544"/>
                    </a:lnTo>
                    <a:lnTo>
                      <a:pt x="776" y="8534"/>
                    </a:lnTo>
                    <a:close/>
                    <a:moveTo>
                      <a:pt x="689" y="7521"/>
                    </a:moveTo>
                    <a:lnTo>
                      <a:pt x="689" y="7517"/>
                    </a:lnTo>
                    <a:lnTo>
                      <a:pt x="654" y="7381"/>
                    </a:lnTo>
                    <a:lnTo>
                      <a:pt x="798" y="7344"/>
                    </a:lnTo>
                    <a:lnTo>
                      <a:pt x="834" y="7488"/>
                    </a:lnTo>
                    <a:lnTo>
                      <a:pt x="835" y="7492"/>
                    </a:lnTo>
                    <a:lnTo>
                      <a:pt x="689" y="7521"/>
                    </a:lnTo>
                    <a:close/>
                    <a:moveTo>
                      <a:pt x="552" y="6921"/>
                    </a:moveTo>
                    <a:lnTo>
                      <a:pt x="557" y="6891"/>
                    </a:lnTo>
                    <a:lnTo>
                      <a:pt x="568" y="6807"/>
                    </a:lnTo>
                    <a:lnTo>
                      <a:pt x="583" y="6717"/>
                    </a:lnTo>
                    <a:lnTo>
                      <a:pt x="610" y="6623"/>
                    </a:lnTo>
                    <a:cubicBezTo>
                      <a:pt x="611" y="6618"/>
                      <a:pt x="613" y="6614"/>
                      <a:pt x="616" y="6609"/>
                    </a:cubicBezTo>
                    <a:lnTo>
                      <a:pt x="643" y="6557"/>
                    </a:lnTo>
                    <a:cubicBezTo>
                      <a:pt x="645" y="6553"/>
                      <a:pt x="648" y="6549"/>
                      <a:pt x="651" y="6545"/>
                    </a:cubicBezTo>
                    <a:lnTo>
                      <a:pt x="689" y="6498"/>
                    </a:lnTo>
                    <a:lnTo>
                      <a:pt x="722" y="6453"/>
                    </a:lnTo>
                    <a:lnTo>
                      <a:pt x="731" y="6437"/>
                    </a:lnTo>
                    <a:lnTo>
                      <a:pt x="725" y="6451"/>
                    </a:lnTo>
                    <a:lnTo>
                      <a:pt x="734" y="6423"/>
                    </a:lnTo>
                    <a:lnTo>
                      <a:pt x="747" y="6367"/>
                    </a:lnTo>
                    <a:lnTo>
                      <a:pt x="891" y="6401"/>
                    </a:lnTo>
                    <a:lnTo>
                      <a:pt x="875" y="6468"/>
                    </a:lnTo>
                    <a:lnTo>
                      <a:pt x="866" y="6496"/>
                    </a:lnTo>
                    <a:cubicBezTo>
                      <a:pt x="865" y="6501"/>
                      <a:pt x="863" y="6505"/>
                      <a:pt x="860" y="6510"/>
                    </a:cubicBezTo>
                    <a:lnTo>
                      <a:pt x="841" y="6543"/>
                    </a:lnTo>
                    <a:lnTo>
                      <a:pt x="804" y="6591"/>
                    </a:lnTo>
                    <a:lnTo>
                      <a:pt x="766" y="6638"/>
                    </a:lnTo>
                    <a:lnTo>
                      <a:pt x="774" y="6626"/>
                    </a:lnTo>
                    <a:lnTo>
                      <a:pt x="747" y="6678"/>
                    </a:lnTo>
                    <a:lnTo>
                      <a:pt x="753" y="6664"/>
                    </a:lnTo>
                    <a:lnTo>
                      <a:pt x="730" y="6742"/>
                    </a:lnTo>
                    <a:lnTo>
                      <a:pt x="715" y="6826"/>
                    </a:lnTo>
                    <a:lnTo>
                      <a:pt x="704" y="6916"/>
                    </a:lnTo>
                    <a:lnTo>
                      <a:pt x="698" y="6947"/>
                    </a:lnTo>
                    <a:lnTo>
                      <a:pt x="552" y="6921"/>
                    </a:lnTo>
                    <a:close/>
                    <a:moveTo>
                      <a:pt x="806" y="5930"/>
                    </a:moveTo>
                    <a:lnTo>
                      <a:pt x="809" y="5913"/>
                    </a:lnTo>
                    <a:lnTo>
                      <a:pt x="824" y="5859"/>
                    </a:lnTo>
                    <a:lnTo>
                      <a:pt x="845" y="5807"/>
                    </a:lnTo>
                    <a:cubicBezTo>
                      <a:pt x="846" y="5803"/>
                      <a:pt x="848" y="5800"/>
                      <a:pt x="850" y="5797"/>
                    </a:cubicBezTo>
                    <a:lnTo>
                      <a:pt x="869" y="5766"/>
                    </a:lnTo>
                    <a:lnTo>
                      <a:pt x="996" y="5843"/>
                    </a:lnTo>
                    <a:lnTo>
                      <a:pt x="977" y="5874"/>
                    </a:lnTo>
                    <a:lnTo>
                      <a:pt x="982" y="5864"/>
                    </a:lnTo>
                    <a:lnTo>
                      <a:pt x="967" y="5898"/>
                    </a:lnTo>
                    <a:lnTo>
                      <a:pt x="956" y="5937"/>
                    </a:lnTo>
                    <a:lnTo>
                      <a:pt x="953" y="5954"/>
                    </a:lnTo>
                    <a:lnTo>
                      <a:pt x="806" y="5930"/>
                    </a:lnTo>
                    <a:close/>
                    <a:moveTo>
                      <a:pt x="1243" y="5496"/>
                    </a:moveTo>
                    <a:lnTo>
                      <a:pt x="1252" y="5488"/>
                    </a:lnTo>
                    <a:lnTo>
                      <a:pt x="1282" y="5457"/>
                    </a:lnTo>
                    <a:lnTo>
                      <a:pt x="1306" y="5429"/>
                    </a:lnTo>
                    <a:lnTo>
                      <a:pt x="1323" y="5404"/>
                    </a:lnTo>
                    <a:lnTo>
                      <a:pt x="1338" y="5381"/>
                    </a:lnTo>
                    <a:lnTo>
                      <a:pt x="1363" y="5337"/>
                    </a:lnTo>
                    <a:lnTo>
                      <a:pt x="1400" y="5289"/>
                    </a:lnTo>
                    <a:cubicBezTo>
                      <a:pt x="1403" y="5285"/>
                      <a:pt x="1406" y="5281"/>
                      <a:pt x="1410" y="5278"/>
                    </a:cubicBezTo>
                    <a:lnTo>
                      <a:pt x="1432" y="5259"/>
                    </a:lnTo>
                    <a:cubicBezTo>
                      <a:pt x="1435" y="5257"/>
                      <a:pt x="1438" y="5254"/>
                      <a:pt x="1441" y="5252"/>
                    </a:cubicBezTo>
                    <a:lnTo>
                      <a:pt x="1470" y="5234"/>
                    </a:lnTo>
                    <a:lnTo>
                      <a:pt x="1511" y="5213"/>
                    </a:lnTo>
                    <a:lnTo>
                      <a:pt x="1564" y="5191"/>
                    </a:lnTo>
                    <a:lnTo>
                      <a:pt x="1625" y="5170"/>
                    </a:lnTo>
                    <a:lnTo>
                      <a:pt x="1702" y="5149"/>
                    </a:lnTo>
                    <a:lnTo>
                      <a:pt x="1648" y="5212"/>
                    </a:lnTo>
                    <a:lnTo>
                      <a:pt x="1651" y="5182"/>
                    </a:lnTo>
                    <a:lnTo>
                      <a:pt x="1799" y="5199"/>
                    </a:lnTo>
                    <a:lnTo>
                      <a:pt x="1795" y="5229"/>
                    </a:lnTo>
                    <a:cubicBezTo>
                      <a:pt x="1792" y="5259"/>
                      <a:pt x="1771" y="5284"/>
                      <a:pt x="1741" y="5292"/>
                    </a:cubicBezTo>
                    <a:lnTo>
                      <a:pt x="1674" y="5311"/>
                    </a:lnTo>
                    <a:lnTo>
                      <a:pt x="1619" y="5330"/>
                    </a:lnTo>
                    <a:lnTo>
                      <a:pt x="1580" y="5344"/>
                    </a:lnTo>
                    <a:lnTo>
                      <a:pt x="1549" y="5361"/>
                    </a:lnTo>
                    <a:lnTo>
                      <a:pt x="1520" y="5379"/>
                    </a:lnTo>
                    <a:lnTo>
                      <a:pt x="1529" y="5372"/>
                    </a:lnTo>
                    <a:lnTo>
                      <a:pt x="1507" y="5391"/>
                    </a:lnTo>
                    <a:lnTo>
                      <a:pt x="1517" y="5380"/>
                    </a:lnTo>
                    <a:lnTo>
                      <a:pt x="1492" y="5412"/>
                    </a:lnTo>
                    <a:lnTo>
                      <a:pt x="1463" y="5460"/>
                    </a:lnTo>
                    <a:lnTo>
                      <a:pt x="1444" y="5491"/>
                    </a:lnTo>
                    <a:lnTo>
                      <a:pt x="1419" y="5524"/>
                    </a:lnTo>
                    <a:lnTo>
                      <a:pt x="1389" y="5560"/>
                    </a:lnTo>
                    <a:lnTo>
                      <a:pt x="1351" y="5599"/>
                    </a:lnTo>
                    <a:lnTo>
                      <a:pt x="1341" y="5607"/>
                    </a:lnTo>
                    <a:lnTo>
                      <a:pt x="1243" y="5496"/>
                    </a:lnTo>
                    <a:close/>
                    <a:moveTo>
                      <a:pt x="1714" y="4729"/>
                    </a:moveTo>
                    <a:lnTo>
                      <a:pt x="1718" y="4716"/>
                    </a:lnTo>
                    <a:lnTo>
                      <a:pt x="1738" y="4667"/>
                    </a:lnTo>
                    <a:lnTo>
                      <a:pt x="1762" y="4625"/>
                    </a:lnTo>
                    <a:cubicBezTo>
                      <a:pt x="1764" y="4620"/>
                      <a:pt x="1767" y="4616"/>
                      <a:pt x="1770" y="4613"/>
                    </a:cubicBezTo>
                    <a:lnTo>
                      <a:pt x="1797" y="4582"/>
                    </a:lnTo>
                    <a:lnTo>
                      <a:pt x="1811" y="4569"/>
                    </a:lnTo>
                    <a:lnTo>
                      <a:pt x="1911" y="4679"/>
                    </a:lnTo>
                    <a:lnTo>
                      <a:pt x="1909" y="4679"/>
                    </a:lnTo>
                    <a:lnTo>
                      <a:pt x="1882" y="4710"/>
                    </a:lnTo>
                    <a:lnTo>
                      <a:pt x="1891" y="4698"/>
                    </a:lnTo>
                    <a:lnTo>
                      <a:pt x="1875" y="4726"/>
                    </a:lnTo>
                    <a:lnTo>
                      <a:pt x="1861" y="4757"/>
                    </a:lnTo>
                    <a:lnTo>
                      <a:pt x="1857" y="4770"/>
                    </a:lnTo>
                    <a:lnTo>
                      <a:pt x="1714" y="4729"/>
                    </a:lnTo>
                    <a:close/>
                    <a:moveTo>
                      <a:pt x="2109" y="4371"/>
                    </a:moveTo>
                    <a:lnTo>
                      <a:pt x="2116" y="4285"/>
                    </a:lnTo>
                    <a:lnTo>
                      <a:pt x="2122" y="4205"/>
                    </a:lnTo>
                    <a:lnTo>
                      <a:pt x="2128" y="4130"/>
                    </a:lnTo>
                    <a:lnTo>
                      <a:pt x="2141" y="3991"/>
                    </a:lnTo>
                    <a:lnTo>
                      <a:pt x="2159" y="3864"/>
                    </a:lnTo>
                    <a:lnTo>
                      <a:pt x="2180" y="3771"/>
                    </a:lnTo>
                    <a:lnTo>
                      <a:pt x="2325" y="3804"/>
                    </a:lnTo>
                    <a:lnTo>
                      <a:pt x="2306" y="3885"/>
                    </a:lnTo>
                    <a:lnTo>
                      <a:pt x="2289" y="4005"/>
                    </a:lnTo>
                    <a:lnTo>
                      <a:pt x="2277" y="4141"/>
                    </a:lnTo>
                    <a:lnTo>
                      <a:pt x="2271" y="4216"/>
                    </a:lnTo>
                    <a:lnTo>
                      <a:pt x="2265" y="4296"/>
                    </a:lnTo>
                    <a:lnTo>
                      <a:pt x="2258" y="4383"/>
                    </a:lnTo>
                    <a:lnTo>
                      <a:pt x="2109" y="4371"/>
                    </a:lnTo>
                    <a:close/>
                    <a:moveTo>
                      <a:pt x="2375" y="3346"/>
                    </a:moveTo>
                    <a:lnTo>
                      <a:pt x="2376" y="3344"/>
                    </a:lnTo>
                    <a:lnTo>
                      <a:pt x="2365" y="3379"/>
                    </a:lnTo>
                    <a:lnTo>
                      <a:pt x="2372" y="3255"/>
                    </a:lnTo>
                    <a:lnTo>
                      <a:pt x="2373" y="3235"/>
                    </a:lnTo>
                    <a:lnTo>
                      <a:pt x="2521" y="3239"/>
                    </a:lnTo>
                    <a:lnTo>
                      <a:pt x="2521" y="3264"/>
                    </a:lnTo>
                    <a:lnTo>
                      <a:pt x="2514" y="3388"/>
                    </a:lnTo>
                    <a:cubicBezTo>
                      <a:pt x="2513" y="3400"/>
                      <a:pt x="2509" y="3412"/>
                      <a:pt x="2503" y="3423"/>
                    </a:cubicBezTo>
                    <a:lnTo>
                      <a:pt x="2502" y="3424"/>
                    </a:lnTo>
                    <a:lnTo>
                      <a:pt x="2375" y="3346"/>
                    </a:lnTo>
                    <a:close/>
                    <a:moveTo>
                      <a:pt x="2541" y="2769"/>
                    </a:moveTo>
                    <a:lnTo>
                      <a:pt x="2551" y="2764"/>
                    </a:lnTo>
                    <a:cubicBezTo>
                      <a:pt x="2558" y="2761"/>
                      <a:pt x="2565" y="2758"/>
                      <a:pt x="2573" y="2757"/>
                    </a:cubicBezTo>
                    <a:lnTo>
                      <a:pt x="2630" y="2748"/>
                    </a:lnTo>
                    <a:cubicBezTo>
                      <a:pt x="2638" y="2747"/>
                      <a:pt x="2647" y="2747"/>
                      <a:pt x="2655" y="2748"/>
                    </a:cubicBezTo>
                    <a:lnTo>
                      <a:pt x="2709" y="2758"/>
                    </a:lnTo>
                    <a:cubicBezTo>
                      <a:pt x="2718" y="2760"/>
                      <a:pt x="2727" y="2764"/>
                      <a:pt x="2736" y="2769"/>
                    </a:cubicBezTo>
                    <a:lnTo>
                      <a:pt x="2761" y="2785"/>
                    </a:lnTo>
                    <a:cubicBezTo>
                      <a:pt x="2767" y="2789"/>
                      <a:pt x="2772" y="2793"/>
                      <a:pt x="2777" y="2799"/>
                    </a:cubicBezTo>
                    <a:lnTo>
                      <a:pt x="2796" y="2821"/>
                    </a:lnTo>
                    <a:cubicBezTo>
                      <a:pt x="2800" y="2825"/>
                      <a:pt x="2803" y="2830"/>
                      <a:pt x="2806" y="2836"/>
                    </a:cubicBezTo>
                    <a:lnTo>
                      <a:pt x="2834" y="2891"/>
                    </a:lnTo>
                    <a:lnTo>
                      <a:pt x="2861" y="2957"/>
                    </a:lnTo>
                    <a:lnTo>
                      <a:pt x="2854" y="2945"/>
                    </a:lnTo>
                    <a:lnTo>
                      <a:pt x="2889" y="2998"/>
                    </a:lnTo>
                    <a:lnTo>
                      <a:pt x="2877" y="2983"/>
                    </a:lnTo>
                    <a:lnTo>
                      <a:pt x="2946" y="3044"/>
                    </a:lnTo>
                    <a:lnTo>
                      <a:pt x="3013" y="3088"/>
                    </a:lnTo>
                    <a:lnTo>
                      <a:pt x="3039" y="3100"/>
                    </a:lnTo>
                    <a:lnTo>
                      <a:pt x="2973" y="3233"/>
                    </a:lnTo>
                    <a:lnTo>
                      <a:pt x="2930" y="3211"/>
                    </a:lnTo>
                    <a:lnTo>
                      <a:pt x="2847" y="3155"/>
                    </a:lnTo>
                    <a:lnTo>
                      <a:pt x="2778" y="3094"/>
                    </a:lnTo>
                    <a:cubicBezTo>
                      <a:pt x="2773" y="3090"/>
                      <a:pt x="2769" y="3085"/>
                      <a:pt x="2765" y="3079"/>
                    </a:cubicBezTo>
                    <a:lnTo>
                      <a:pt x="2730" y="3026"/>
                    </a:lnTo>
                    <a:cubicBezTo>
                      <a:pt x="2728" y="3022"/>
                      <a:pt x="2726" y="3018"/>
                      <a:pt x="2724" y="3014"/>
                    </a:cubicBezTo>
                    <a:lnTo>
                      <a:pt x="2701" y="2958"/>
                    </a:lnTo>
                    <a:lnTo>
                      <a:pt x="2673" y="2903"/>
                    </a:lnTo>
                    <a:lnTo>
                      <a:pt x="2683" y="2918"/>
                    </a:lnTo>
                    <a:lnTo>
                      <a:pt x="2664" y="2896"/>
                    </a:lnTo>
                    <a:lnTo>
                      <a:pt x="2680" y="2910"/>
                    </a:lnTo>
                    <a:lnTo>
                      <a:pt x="2655" y="2894"/>
                    </a:lnTo>
                    <a:lnTo>
                      <a:pt x="2682" y="2905"/>
                    </a:lnTo>
                    <a:lnTo>
                      <a:pt x="2628" y="2895"/>
                    </a:lnTo>
                    <a:lnTo>
                      <a:pt x="2653" y="2895"/>
                    </a:lnTo>
                    <a:lnTo>
                      <a:pt x="2596" y="2904"/>
                    </a:lnTo>
                    <a:lnTo>
                      <a:pt x="2618" y="2897"/>
                    </a:lnTo>
                    <a:lnTo>
                      <a:pt x="2608" y="2902"/>
                    </a:lnTo>
                    <a:lnTo>
                      <a:pt x="2541" y="2769"/>
                    </a:lnTo>
                    <a:close/>
                    <a:moveTo>
                      <a:pt x="3447" y="3230"/>
                    </a:moveTo>
                    <a:lnTo>
                      <a:pt x="3497" y="3242"/>
                    </a:lnTo>
                    <a:lnTo>
                      <a:pt x="3462" y="3242"/>
                    </a:lnTo>
                    <a:lnTo>
                      <a:pt x="3515" y="3229"/>
                    </a:lnTo>
                    <a:lnTo>
                      <a:pt x="3562" y="3221"/>
                    </a:lnTo>
                    <a:lnTo>
                      <a:pt x="3586" y="3368"/>
                    </a:lnTo>
                    <a:lnTo>
                      <a:pt x="3550" y="3374"/>
                    </a:lnTo>
                    <a:lnTo>
                      <a:pt x="3497" y="3387"/>
                    </a:lnTo>
                    <a:cubicBezTo>
                      <a:pt x="3485" y="3390"/>
                      <a:pt x="3473" y="3389"/>
                      <a:pt x="3461" y="3387"/>
                    </a:cubicBezTo>
                    <a:lnTo>
                      <a:pt x="3411" y="3374"/>
                    </a:lnTo>
                    <a:lnTo>
                      <a:pt x="3447" y="3230"/>
                    </a:lnTo>
                    <a:close/>
                    <a:moveTo>
                      <a:pt x="3659" y="2871"/>
                    </a:moveTo>
                    <a:lnTo>
                      <a:pt x="3684" y="2847"/>
                    </a:lnTo>
                    <a:cubicBezTo>
                      <a:pt x="3689" y="2842"/>
                      <a:pt x="3695" y="2837"/>
                      <a:pt x="3702" y="2834"/>
                    </a:cubicBezTo>
                    <a:lnTo>
                      <a:pt x="3766" y="2802"/>
                    </a:lnTo>
                    <a:cubicBezTo>
                      <a:pt x="3771" y="2800"/>
                      <a:pt x="3775" y="2798"/>
                      <a:pt x="3780" y="2797"/>
                    </a:cubicBezTo>
                    <a:lnTo>
                      <a:pt x="3849" y="2778"/>
                    </a:lnTo>
                    <a:lnTo>
                      <a:pt x="3931" y="2766"/>
                    </a:lnTo>
                    <a:lnTo>
                      <a:pt x="4013" y="2762"/>
                    </a:lnTo>
                    <a:lnTo>
                      <a:pt x="4170" y="2764"/>
                    </a:lnTo>
                    <a:lnTo>
                      <a:pt x="4246" y="2763"/>
                    </a:lnTo>
                    <a:lnTo>
                      <a:pt x="4278" y="2760"/>
                    </a:lnTo>
                    <a:lnTo>
                      <a:pt x="4290" y="2909"/>
                    </a:lnTo>
                    <a:lnTo>
                      <a:pt x="4247" y="2912"/>
                    </a:lnTo>
                    <a:lnTo>
                      <a:pt x="4168" y="2913"/>
                    </a:lnTo>
                    <a:lnTo>
                      <a:pt x="4019" y="2911"/>
                    </a:lnTo>
                    <a:lnTo>
                      <a:pt x="3952" y="2913"/>
                    </a:lnTo>
                    <a:lnTo>
                      <a:pt x="3888" y="2921"/>
                    </a:lnTo>
                    <a:lnTo>
                      <a:pt x="3819" y="2940"/>
                    </a:lnTo>
                    <a:lnTo>
                      <a:pt x="3833" y="2935"/>
                    </a:lnTo>
                    <a:lnTo>
                      <a:pt x="3769" y="2967"/>
                    </a:lnTo>
                    <a:lnTo>
                      <a:pt x="3787" y="2954"/>
                    </a:lnTo>
                    <a:lnTo>
                      <a:pt x="3762" y="2978"/>
                    </a:lnTo>
                    <a:lnTo>
                      <a:pt x="3659" y="2871"/>
                    </a:lnTo>
                    <a:close/>
                    <a:moveTo>
                      <a:pt x="4215" y="2443"/>
                    </a:moveTo>
                    <a:lnTo>
                      <a:pt x="4212" y="2430"/>
                    </a:lnTo>
                    <a:lnTo>
                      <a:pt x="4194" y="2383"/>
                    </a:lnTo>
                    <a:lnTo>
                      <a:pt x="4199" y="2394"/>
                    </a:lnTo>
                    <a:lnTo>
                      <a:pt x="4172" y="2348"/>
                    </a:lnTo>
                    <a:lnTo>
                      <a:pt x="4183" y="2362"/>
                    </a:lnTo>
                    <a:lnTo>
                      <a:pt x="4168" y="2346"/>
                    </a:lnTo>
                    <a:lnTo>
                      <a:pt x="4275" y="2243"/>
                    </a:lnTo>
                    <a:lnTo>
                      <a:pt x="4290" y="2259"/>
                    </a:lnTo>
                    <a:cubicBezTo>
                      <a:pt x="4294" y="2263"/>
                      <a:pt x="4298" y="2268"/>
                      <a:pt x="4301" y="2273"/>
                    </a:cubicBezTo>
                    <a:lnTo>
                      <a:pt x="4328" y="2319"/>
                    </a:lnTo>
                    <a:cubicBezTo>
                      <a:pt x="4330" y="2323"/>
                      <a:pt x="4332" y="2326"/>
                      <a:pt x="4333" y="2330"/>
                    </a:cubicBezTo>
                    <a:lnTo>
                      <a:pt x="4357" y="2395"/>
                    </a:lnTo>
                    <a:lnTo>
                      <a:pt x="4360" y="2408"/>
                    </a:lnTo>
                    <a:lnTo>
                      <a:pt x="4215" y="2443"/>
                    </a:lnTo>
                    <a:close/>
                    <a:moveTo>
                      <a:pt x="4119" y="2072"/>
                    </a:moveTo>
                    <a:lnTo>
                      <a:pt x="4136" y="2048"/>
                    </a:lnTo>
                    <a:lnTo>
                      <a:pt x="4124" y="2100"/>
                    </a:lnTo>
                    <a:lnTo>
                      <a:pt x="4109" y="1998"/>
                    </a:lnTo>
                    <a:lnTo>
                      <a:pt x="4090" y="1892"/>
                    </a:lnTo>
                    <a:lnTo>
                      <a:pt x="4047" y="1666"/>
                    </a:lnTo>
                    <a:lnTo>
                      <a:pt x="4025" y="1546"/>
                    </a:lnTo>
                    <a:lnTo>
                      <a:pt x="4172" y="1520"/>
                    </a:lnTo>
                    <a:lnTo>
                      <a:pt x="4192" y="1637"/>
                    </a:lnTo>
                    <a:lnTo>
                      <a:pt x="4237" y="1867"/>
                    </a:lnTo>
                    <a:lnTo>
                      <a:pt x="4256" y="1977"/>
                    </a:lnTo>
                    <a:lnTo>
                      <a:pt x="4271" y="2079"/>
                    </a:lnTo>
                    <a:cubicBezTo>
                      <a:pt x="4274" y="2097"/>
                      <a:pt x="4269" y="2116"/>
                      <a:pt x="4259" y="2131"/>
                    </a:cubicBezTo>
                    <a:lnTo>
                      <a:pt x="4242" y="2156"/>
                    </a:lnTo>
                    <a:lnTo>
                      <a:pt x="4119" y="2072"/>
                    </a:lnTo>
                    <a:close/>
                    <a:moveTo>
                      <a:pt x="3972" y="1094"/>
                    </a:moveTo>
                    <a:lnTo>
                      <a:pt x="3970" y="1060"/>
                    </a:lnTo>
                    <a:lnTo>
                      <a:pt x="3973" y="941"/>
                    </a:lnTo>
                    <a:lnTo>
                      <a:pt x="4122" y="945"/>
                    </a:lnTo>
                    <a:lnTo>
                      <a:pt x="4119" y="1053"/>
                    </a:lnTo>
                    <a:lnTo>
                      <a:pt x="4120" y="1088"/>
                    </a:lnTo>
                    <a:lnTo>
                      <a:pt x="3972" y="1094"/>
                    </a:lnTo>
                    <a:close/>
                    <a:moveTo>
                      <a:pt x="4124" y="478"/>
                    </a:moveTo>
                    <a:lnTo>
                      <a:pt x="4179" y="408"/>
                    </a:lnTo>
                    <a:cubicBezTo>
                      <a:pt x="4182" y="405"/>
                      <a:pt x="4185" y="401"/>
                      <a:pt x="4189" y="398"/>
                    </a:cubicBezTo>
                    <a:lnTo>
                      <a:pt x="4273" y="325"/>
                    </a:lnTo>
                    <a:cubicBezTo>
                      <a:pt x="4288" y="312"/>
                      <a:pt x="4308" y="306"/>
                      <a:pt x="4328" y="307"/>
                    </a:cubicBezTo>
                    <a:lnTo>
                      <a:pt x="4437" y="316"/>
                    </a:lnTo>
                    <a:lnTo>
                      <a:pt x="4536" y="323"/>
                    </a:lnTo>
                    <a:lnTo>
                      <a:pt x="4624" y="328"/>
                    </a:lnTo>
                    <a:lnTo>
                      <a:pt x="4704" y="332"/>
                    </a:lnTo>
                    <a:lnTo>
                      <a:pt x="4718" y="333"/>
                    </a:lnTo>
                    <a:lnTo>
                      <a:pt x="4712" y="481"/>
                    </a:lnTo>
                    <a:lnTo>
                      <a:pt x="4697" y="481"/>
                    </a:lnTo>
                    <a:lnTo>
                      <a:pt x="4615" y="477"/>
                    </a:lnTo>
                    <a:lnTo>
                      <a:pt x="4525" y="472"/>
                    </a:lnTo>
                    <a:lnTo>
                      <a:pt x="4424" y="465"/>
                    </a:lnTo>
                    <a:lnTo>
                      <a:pt x="4315" y="456"/>
                    </a:lnTo>
                    <a:lnTo>
                      <a:pt x="4370" y="438"/>
                    </a:lnTo>
                    <a:lnTo>
                      <a:pt x="4286" y="511"/>
                    </a:lnTo>
                    <a:lnTo>
                      <a:pt x="4296" y="501"/>
                    </a:lnTo>
                    <a:lnTo>
                      <a:pt x="4241" y="570"/>
                    </a:lnTo>
                    <a:lnTo>
                      <a:pt x="4124" y="478"/>
                    </a:lnTo>
                    <a:close/>
                    <a:moveTo>
                      <a:pt x="5160" y="518"/>
                    </a:moveTo>
                    <a:lnTo>
                      <a:pt x="5157" y="524"/>
                    </a:lnTo>
                    <a:lnTo>
                      <a:pt x="5135" y="569"/>
                    </a:lnTo>
                    <a:lnTo>
                      <a:pt x="5112" y="622"/>
                    </a:lnTo>
                    <a:lnTo>
                      <a:pt x="5103" y="648"/>
                    </a:lnTo>
                    <a:lnTo>
                      <a:pt x="4963" y="598"/>
                    </a:lnTo>
                    <a:lnTo>
                      <a:pt x="4975" y="563"/>
                    </a:lnTo>
                    <a:lnTo>
                      <a:pt x="5002" y="502"/>
                    </a:lnTo>
                    <a:lnTo>
                      <a:pt x="5022" y="463"/>
                    </a:lnTo>
                    <a:lnTo>
                      <a:pt x="5025" y="456"/>
                    </a:lnTo>
                    <a:lnTo>
                      <a:pt x="5160" y="518"/>
                    </a:lnTo>
                    <a:close/>
                  </a:path>
                </a:pathLst>
              </a:custGeom>
              <a:solidFill>
                <a:srgbClr val="CC0000"/>
              </a:solidFill>
              <a:ln w="3175">
                <a:solidFill>
                  <a:srgbClr val="CC0000"/>
                </a:solidFill>
                <a:beve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2695" name="Group 61"/>
            <p:cNvGrpSpPr/>
            <p:nvPr/>
          </p:nvGrpSpPr>
          <p:grpSpPr bwMode="auto">
            <a:xfrm>
              <a:off x="2217" y="1949"/>
              <a:ext cx="2161" cy="1500"/>
              <a:chOff x="2217" y="1949"/>
              <a:chExt cx="2161" cy="1500"/>
            </a:xfrm>
          </p:grpSpPr>
          <p:sp>
            <p:nvSpPr>
              <p:cNvPr id="112696" name="Freeform 59"/>
              <p:cNvSpPr/>
              <p:nvPr/>
            </p:nvSpPr>
            <p:spPr bwMode="auto">
              <a:xfrm>
                <a:off x="2217" y="1952"/>
                <a:ext cx="2161" cy="1491"/>
              </a:xfrm>
              <a:custGeom>
                <a:avLst/>
                <a:gdLst>
                  <a:gd name="T0" fmla="*/ 85 w 9312"/>
                  <a:gd name="T1" fmla="*/ 611 h 6423"/>
                  <a:gd name="T2" fmla="*/ 155 w 9312"/>
                  <a:gd name="T3" fmla="*/ 772 h 6423"/>
                  <a:gd name="T4" fmla="*/ 272 w 9312"/>
                  <a:gd name="T5" fmla="*/ 703 h 6423"/>
                  <a:gd name="T6" fmla="*/ 405 w 9312"/>
                  <a:gd name="T7" fmla="*/ 718 h 6423"/>
                  <a:gd name="T8" fmla="*/ 459 w 9312"/>
                  <a:gd name="T9" fmla="*/ 855 h 6423"/>
                  <a:gd name="T10" fmla="*/ 530 w 9312"/>
                  <a:gd name="T11" fmla="*/ 1031 h 6423"/>
                  <a:gd name="T12" fmla="*/ 561 w 9312"/>
                  <a:gd name="T13" fmla="*/ 978 h 6423"/>
                  <a:gd name="T14" fmla="*/ 702 w 9312"/>
                  <a:gd name="T15" fmla="*/ 1100 h 6423"/>
                  <a:gd name="T16" fmla="*/ 741 w 9312"/>
                  <a:gd name="T17" fmla="*/ 1184 h 6423"/>
                  <a:gd name="T18" fmla="*/ 1007 w 9312"/>
                  <a:gd name="T19" fmla="*/ 1352 h 6423"/>
                  <a:gd name="T20" fmla="*/ 1077 w 9312"/>
                  <a:gd name="T21" fmla="*/ 1398 h 6423"/>
                  <a:gd name="T22" fmla="*/ 1178 w 9312"/>
                  <a:gd name="T23" fmla="*/ 1489 h 6423"/>
                  <a:gd name="T24" fmla="*/ 1186 w 9312"/>
                  <a:gd name="T25" fmla="*/ 1467 h 6423"/>
                  <a:gd name="T26" fmla="*/ 1178 w 9312"/>
                  <a:gd name="T27" fmla="*/ 1344 h 6423"/>
                  <a:gd name="T28" fmla="*/ 1280 w 9312"/>
                  <a:gd name="T29" fmla="*/ 1245 h 6423"/>
                  <a:gd name="T30" fmla="*/ 1311 w 9312"/>
                  <a:gd name="T31" fmla="*/ 1031 h 6423"/>
                  <a:gd name="T32" fmla="*/ 1577 w 9312"/>
                  <a:gd name="T33" fmla="*/ 1053 h 6423"/>
                  <a:gd name="T34" fmla="*/ 1655 w 9312"/>
                  <a:gd name="T35" fmla="*/ 1016 h 6423"/>
                  <a:gd name="T36" fmla="*/ 1764 w 9312"/>
                  <a:gd name="T37" fmla="*/ 962 h 6423"/>
                  <a:gd name="T38" fmla="*/ 2147 w 9312"/>
                  <a:gd name="T39" fmla="*/ 878 h 6423"/>
                  <a:gd name="T40" fmla="*/ 2084 w 9312"/>
                  <a:gd name="T41" fmla="*/ 703 h 6423"/>
                  <a:gd name="T42" fmla="*/ 2053 w 9312"/>
                  <a:gd name="T43" fmla="*/ 672 h 6423"/>
                  <a:gd name="T44" fmla="*/ 2006 w 9312"/>
                  <a:gd name="T45" fmla="*/ 588 h 6423"/>
                  <a:gd name="T46" fmla="*/ 2139 w 9312"/>
                  <a:gd name="T47" fmla="*/ 466 h 6423"/>
                  <a:gd name="T48" fmla="*/ 2100 w 9312"/>
                  <a:gd name="T49" fmla="*/ 405 h 6423"/>
                  <a:gd name="T50" fmla="*/ 2092 w 9312"/>
                  <a:gd name="T51" fmla="*/ 289 h 6423"/>
                  <a:gd name="T52" fmla="*/ 1936 w 9312"/>
                  <a:gd name="T53" fmla="*/ 167 h 6423"/>
                  <a:gd name="T54" fmla="*/ 1834 w 9312"/>
                  <a:gd name="T55" fmla="*/ 22 h 6423"/>
                  <a:gd name="T56" fmla="*/ 1740 w 9312"/>
                  <a:gd name="T57" fmla="*/ 45 h 6423"/>
                  <a:gd name="T58" fmla="*/ 1592 w 9312"/>
                  <a:gd name="T59" fmla="*/ 22 h 6423"/>
                  <a:gd name="T60" fmla="*/ 1467 w 9312"/>
                  <a:gd name="T61" fmla="*/ 83 h 6423"/>
                  <a:gd name="T62" fmla="*/ 1248 w 9312"/>
                  <a:gd name="T63" fmla="*/ 130 h 6423"/>
                  <a:gd name="T64" fmla="*/ 975 w 9312"/>
                  <a:gd name="T65" fmla="*/ 130 h 6423"/>
                  <a:gd name="T66" fmla="*/ 897 w 9312"/>
                  <a:gd name="T67" fmla="*/ 75 h 6423"/>
                  <a:gd name="T68" fmla="*/ 858 w 9312"/>
                  <a:gd name="T69" fmla="*/ 38 h 6423"/>
                  <a:gd name="T70" fmla="*/ 756 w 9312"/>
                  <a:gd name="T71" fmla="*/ 7 h 6423"/>
                  <a:gd name="T72" fmla="*/ 592 w 9312"/>
                  <a:gd name="T73" fmla="*/ 30 h 6423"/>
                  <a:gd name="T74" fmla="*/ 483 w 9312"/>
                  <a:gd name="T75" fmla="*/ 45 h 6423"/>
                  <a:gd name="T76" fmla="*/ 405 w 9312"/>
                  <a:gd name="T77" fmla="*/ 145 h 6423"/>
                  <a:gd name="T78" fmla="*/ 537 w 9312"/>
                  <a:gd name="T79" fmla="*/ 289 h 6423"/>
                  <a:gd name="T80" fmla="*/ 475 w 9312"/>
                  <a:gd name="T81" fmla="*/ 420 h 6423"/>
                  <a:gd name="T82" fmla="*/ 405 w 9312"/>
                  <a:gd name="T83" fmla="*/ 542 h 6423"/>
                  <a:gd name="T84" fmla="*/ 319 w 9312"/>
                  <a:gd name="T85" fmla="*/ 527 h 6423"/>
                  <a:gd name="T86" fmla="*/ 61 w 9312"/>
                  <a:gd name="T87" fmla="*/ 565 h 642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312"/>
                  <a:gd name="T133" fmla="*/ 0 h 6423"/>
                  <a:gd name="T134" fmla="*/ 9312 w 9312"/>
                  <a:gd name="T135" fmla="*/ 6423 h 642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312" h="6423">
                    <a:moveTo>
                      <a:pt x="128" y="2369"/>
                    </a:moveTo>
                    <a:cubicBezTo>
                      <a:pt x="34" y="2636"/>
                      <a:pt x="115" y="2598"/>
                      <a:pt x="367" y="2632"/>
                    </a:cubicBezTo>
                    <a:cubicBezTo>
                      <a:pt x="431" y="2844"/>
                      <a:pt x="337" y="3091"/>
                      <a:pt x="431" y="3291"/>
                    </a:cubicBezTo>
                    <a:cubicBezTo>
                      <a:pt x="465" y="3362"/>
                      <a:pt x="589" y="3312"/>
                      <a:pt x="670" y="3324"/>
                    </a:cubicBezTo>
                    <a:cubicBezTo>
                      <a:pt x="815" y="3312"/>
                      <a:pt x="981" y="3366"/>
                      <a:pt x="1105" y="3291"/>
                    </a:cubicBezTo>
                    <a:cubicBezTo>
                      <a:pt x="1186" y="3245"/>
                      <a:pt x="1083" y="3057"/>
                      <a:pt x="1173" y="3028"/>
                    </a:cubicBezTo>
                    <a:cubicBezTo>
                      <a:pt x="1318" y="2978"/>
                      <a:pt x="1463" y="2945"/>
                      <a:pt x="1608" y="2894"/>
                    </a:cubicBezTo>
                    <a:cubicBezTo>
                      <a:pt x="1826" y="2965"/>
                      <a:pt x="1608" y="2861"/>
                      <a:pt x="1744" y="3091"/>
                    </a:cubicBezTo>
                    <a:cubicBezTo>
                      <a:pt x="1774" y="3141"/>
                      <a:pt x="1894" y="3174"/>
                      <a:pt x="1945" y="3191"/>
                    </a:cubicBezTo>
                    <a:cubicBezTo>
                      <a:pt x="2047" y="3483"/>
                      <a:pt x="2022" y="3320"/>
                      <a:pt x="1979" y="3683"/>
                    </a:cubicBezTo>
                    <a:cubicBezTo>
                      <a:pt x="2150" y="3791"/>
                      <a:pt x="2145" y="3983"/>
                      <a:pt x="2248" y="4146"/>
                    </a:cubicBezTo>
                    <a:cubicBezTo>
                      <a:pt x="2261" y="4246"/>
                      <a:pt x="2235" y="4354"/>
                      <a:pt x="2282" y="4442"/>
                    </a:cubicBezTo>
                    <a:cubicBezTo>
                      <a:pt x="2299" y="4475"/>
                      <a:pt x="2367" y="4438"/>
                      <a:pt x="2384" y="4409"/>
                    </a:cubicBezTo>
                    <a:cubicBezTo>
                      <a:pt x="2418" y="4350"/>
                      <a:pt x="2406" y="4279"/>
                      <a:pt x="2418" y="4213"/>
                    </a:cubicBezTo>
                    <a:cubicBezTo>
                      <a:pt x="2836" y="4254"/>
                      <a:pt x="2657" y="4208"/>
                      <a:pt x="2888" y="4442"/>
                    </a:cubicBezTo>
                    <a:cubicBezTo>
                      <a:pt x="2969" y="4675"/>
                      <a:pt x="2918" y="4580"/>
                      <a:pt x="3024" y="4738"/>
                    </a:cubicBezTo>
                    <a:cubicBezTo>
                      <a:pt x="3037" y="4813"/>
                      <a:pt x="3011" y="4905"/>
                      <a:pt x="3058" y="4967"/>
                    </a:cubicBezTo>
                    <a:cubicBezTo>
                      <a:pt x="3208" y="5164"/>
                      <a:pt x="3276" y="4851"/>
                      <a:pt x="3191" y="5101"/>
                    </a:cubicBezTo>
                    <a:cubicBezTo>
                      <a:pt x="3272" y="5405"/>
                      <a:pt x="3737" y="5643"/>
                      <a:pt x="4035" y="5693"/>
                    </a:cubicBezTo>
                    <a:cubicBezTo>
                      <a:pt x="4142" y="5731"/>
                      <a:pt x="4231" y="5789"/>
                      <a:pt x="4338" y="5823"/>
                    </a:cubicBezTo>
                    <a:cubicBezTo>
                      <a:pt x="4406" y="5868"/>
                      <a:pt x="4470" y="5910"/>
                      <a:pt x="4538" y="5956"/>
                    </a:cubicBezTo>
                    <a:cubicBezTo>
                      <a:pt x="4573" y="5977"/>
                      <a:pt x="4641" y="6023"/>
                      <a:pt x="4641" y="6023"/>
                    </a:cubicBezTo>
                    <a:cubicBezTo>
                      <a:pt x="4654" y="6064"/>
                      <a:pt x="4645" y="6119"/>
                      <a:pt x="4675" y="6152"/>
                    </a:cubicBezTo>
                    <a:cubicBezTo>
                      <a:pt x="4765" y="6252"/>
                      <a:pt x="4957" y="6336"/>
                      <a:pt x="5076" y="6415"/>
                    </a:cubicBezTo>
                    <a:cubicBezTo>
                      <a:pt x="5123" y="6402"/>
                      <a:pt x="5195" y="6423"/>
                      <a:pt x="5212" y="6381"/>
                    </a:cubicBezTo>
                    <a:cubicBezTo>
                      <a:pt x="5225" y="6344"/>
                      <a:pt x="5136" y="6348"/>
                      <a:pt x="5110" y="6319"/>
                    </a:cubicBezTo>
                    <a:cubicBezTo>
                      <a:pt x="5063" y="6260"/>
                      <a:pt x="5050" y="6181"/>
                      <a:pt x="5008" y="6119"/>
                    </a:cubicBezTo>
                    <a:cubicBezTo>
                      <a:pt x="5046" y="6014"/>
                      <a:pt x="4995" y="5868"/>
                      <a:pt x="5076" y="5789"/>
                    </a:cubicBezTo>
                    <a:cubicBezTo>
                      <a:pt x="5131" y="5735"/>
                      <a:pt x="5234" y="5768"/>
                      <a:pt x="5311" y="5756"/>
                    </a:cubicBezTo>
                    <a:cubicBezTo>
                      <a:pt x="5357" y="5622"/>
                      <a:pt x="5434" y="5480"/>
                      <a:pt x="5515" y="5364"/>
                    </a:cubicBezTo>
                    <a:cubicBezTo>
                      <a:pt x="5562" y="5226"/>
                      <a:pt x="5558" y="5176"/>
                      <a:pt x="5413" y="5130"/>
                    </a:cubicBezTo>
                    <a:cubicBezTo>
                      <a:pt x="5340" y="4926"/>
                      <a:pt x="5417" y="4521"/>
                      <a:pt x="5648" y="4442"/>
                    </a:cubicBezTo>
                    <a:cubicBezTo>
                      <a:pt x="5776" y="4067"/>
                      <a:pt x="6202" y="4479"/>
                      <a:pt x="6424" y="4509"/>
                    </a:cubicBezTo>
                    <a:cubicBezTo>
                      <a:pt x="6548" y="4525"/>
                      <a:pt x="6671" y="4530"/>
                      <a:pt x="6795" y="4538"/>
                    </a:cubicBezTo>
                    <a:cubicBezTo>
                      <a:pt x="6829" y="4559"/>
                      <a:pt x="6855" y="4600"/>
                      <a:pt x="6893" y="4605"/>
                    </a:cubicBezTo>
                    <a:cubicBezTo>
                      <a:pt x="7111" y="4634"/>
                      <a:pt x="7004" y="4454"/>
                      <a:pt x="7132" y="4375"/>
                    </a:cubicBezTo>
                    <a:cubicBezTo>
                      <a:pt x="7192" y="4338"/>
                      <a:pt x="7332" y="4308"/>
                      <a:pt x="7332" y="4308"/>
                    </a:cubicBezTo>
                    <a:cubicBezTo>
                      <a:pt x="7503" y="4071"/>
                      <a:pt x="7256" y="4375"/>
                      <a:pt x="7601" y="4146"/>
                    </a:cubicBezTo>
                    <a:cubicBezTo>
                      <a:pt x="7759" y="4042"/>
                      <a:pt x="8049" y="3829"/>
                      <a:pt x="8241" y="3816"/>
                    </a:cubicBezTo>
                    <a:cubicBezTo>
                      <a:pt x="8578" y="3795"/>
                      <a:pt x="8915" y="3795"/>
                      <a:pt x="9252" y="3783"/>
                    </a:cubicBezTo>
                    <a:cubicBezTo>
                      <a:pt x="9312" y="3579"/>
                      <a:pt x="9265" y="3345"/>
                      <a:pt x="9081" y="3224"/>
                    </a:cubicBezTo>
                    <a:cubicBezTo>
                      <a:pt x="9005" y="3107"/>
                      <a:pt x="9017" y="3149"/>
                      <a:pt x="8979" y="3028"/>
                    </a:cubicBezTo>
                    <a:cubicBezTo>
                      <a:pt x="8966" y="2995"/>
                      <a:pt x="8975" y="2953"/>
                      <a:pt x="8949" y="2928"/>
                    </a:cubicBezTo>
                    <a:cubicBezTo>
                      <a:pt x="8924" y="2903"/>
                      <a:pt x="8881" y="2907"/>
                      <a:pt x="8847" y="2894"/>
                    </a:cubicBezTo>
                    <a:cubicBezTo>
                      <a:pt x="8791" y="2728"/>
                      <a:pt x="8715" y="2653"/>
                      <a:pt x="8544" y="2598"/>
                    </a:cubicBezTo>
                    <a:cubicBezTo>
                      <a:pt x="8578" y="2577"/>
                      <a:pt x="8608" y="2548"/>
                      <a:pt x="8646" y="2532"/>
                    </a:cubicBezTo>
                    <a:cubicBezTo>
                      <a:pt x="8710" y="2502"/>
                      <a:pt x="8847" y="2465"/>
                      <a:pt x="8847" y="2465"/>
                    </a:cubicBezTo>
                    <a:cubicBezTo>
                      <a:pt x="8983" y="2273"/>
                      <a:pt x="9009" y="2140"/>
                      <a:pt x="9218" y="2006"/>
                    </a:cubicBezTo>
                    <a:cubicBezTo>
                      <a:pt x="9137" y="1764"/>
                      <a:pt x="9256" y="2048"/>
                      <a:pt x="9081" y="1839"/>
                    </a:cubicBezTo>
                    <a:cubicBezTo>
                      <a:pt x="9060" y="1814"/>
                      <a:pt x="9064" y="1772"/>
                      <a:pt x="9047" y="1743"/>
                    </a:cubicBezTo>
                    <a:cubicBezTo>
                      <a:pt x="9009" y="1672"/>
                      <a:pt x="8915" y="1543"/>
                      <a:pt x="8915" y="1543"/>
                    </a:cubicBezTo>
                    <a:cubicBezTo>
                      <a:pt x="8949" y="1443"/>
                      <a:pt x="8979" y="1347"/>
                      <a:pt x="9013" y="1247"/>
                    </a:cubicBezTo>
                    <a:cubicBezTo>
                      <a:pt x="8970" y="1009"/>
                      <a:pt x="8924" y="826"/>
                      <a:pt x="8710" y="688"/>
                    </a:cubicBezTo>
                    <a:cubicBezTo>
                      <a:pt x="8565" y="717"/>
                      <a:pt x="8480" y="767"/>
                      <a:pt x="8343" y="721"/>
                    </a:cubicBezTo>
                    <a:cubicBezTo>
                      <a:pt x="8211" y="538"/>
                      <a:pt x="8262" y="379"/>
                      <a:pt x="8070" y="263"/>
                    </a:cubicBezTo>
                    <a:cubicBezTo>
                      <a:pt x="8041" y="217"/>
                      <a:pt x="7985" y="96"/>
                      <a:pt x="7904" y="96"/>
                    </a:cubicBezTo>
                    <a:cubicBezTo>
                      <a:pt x="7832" y="96"/>
                      <a:pt x="7772" y="142"/>
                      <a:pt x="7704" y="163"/>
                    </a:cubicBezTo>
                    <a:cubicBezTo>
                      <a:pt x="7640" y="183"/>
                      <a:pt x="7567" y="183"/>
                      <a:pt x="7499" y="196"/>
                    </a:cubicBezTo>
                    <a:cubicBezTo>
                      <a:pt x="7354" y="183"/>
                      <a:pt x="7209" y="183"/>
                      <a:pt x="7064" y="163"/>
                    </a:cubicBezTo>
                    <a:cubicBezTo>
                      <a:pt x="6991" y="150"/>
                      <a:pt x="6859" y="96"/>
                      <a:pt x="6859" y="96"/>
                    </a:cubicBezTo>
                    <a:cubicBezTo>
                      <a:pt x="6718" y="133"/>
                      <a:pt x="6560" y="112"/>
                      <a:pt x="6424" y="163"/>
                    </a:cubicBezTo>
                    <a:cubicBezTo>
                      <a:pt x="6053" y="296"/>
                      <a:pt x="6607" y="221"/>
                      <a:pt x="6322" y="359"/>
                    </a:cubicBezTo>
                    <a:cubicBezTo>
                      <a:pt x="6249" y="392"/>
                      <a:pt x="6164" y="379"/>
                      <a:pt x="6087" y="392"/>
                    </a:cubicBezTo>
                    <a:cubicBezTo>
                      <a:pt x="5869" y="605"/>
                      <a:pt x="5754" y="534"/>
                      <a:pt x="5379" y="559"/>
                    </a:cubicBezTo>
                    <a:cubicBezTo>
                      <a:pt x="5131" y="730"/>
                      <a:pt x="4782" y="684"/>
                      <a:pt x="4538" y="525"/>
                    </a:cubicBezTo>
                    <a:cubicBezTo>
                      <a:pt x="4406" y="334"/>
                      <a:pt x="4338" y="425"/>
                      <a:pt x="4201" y="559"/>
                    </a:cubicBezTo>
                    <a:cubicBezTo>
                      <a:pt x="4112" y="546"/>
                      <a:pt x="4005" y="575"/>
                      <a:pt x="3933" y="525"/>
                    </a:cubicBezTo>
                    <a:cubicBezTo>
                      <a:pt x="3873" y="484"/>
                      <a:pt x="3924" y="363"/>
                      <a:pt x="3865" y="325"/>
                    </a:cubicBezTo>
                    <a:cubicBezTo>
                      <a:pt x="3830" y="304"/>
                      <a:pt x="3796" y="283"/>
                      <a:pt x="3762" y="263"/>
                    </a:cubicBezTo>
                    <a:cubicBezTo>
                      <a:pt x="3741" y="229"/>
                      <a:pt x="3728" y="188"/>
                      <a:pt x="3698" y="163"/>
                    </a:cubicBezTo>
                    <a:cubicBezTo>
                      <a:pt x="3677" y="146"/>
                      <a:pt x="3468" y="100"/>
                      <a:pt x="3459" y="96"/>
                    </a:cubicBezTo>
                    <a:cubicBezTo>
                      <a:pt x="3391" y="75"/>
                      <a:pt x="3327" y="50"/>
                      <a:pt x="3259" y="29"/>
                    </a:cubicBezTo>
                    <a:cubicBezTo>
                      <a:pt x="3225" y="21"/>
                      <a:pt x="3191" y="8"/>
                      <a:pt x="3156" y="0"/>
                    </a:cubicBezTo>
                    <a:cubicBezTo>
                      <a:pt x="2883" y="42"/>
                      <a:pt x="2858" y="96"/>
                      <a:pt x="2551" y="129"/>
                    </a:cubicBezTo>
                    <a:cubicBezTo>
                      <a:pt x="2517" y="142"/>
                      <a:pt x="2487" y="158"/>
                      <a:pt x="2453" y="163"/>
                    </a:cubicBezTo>
                    <a:cubicBezTo>
                      <a:pt x="2329" y="179"/>
                      <a:pt x="2201" y="171"/>
                      <a:pt x="2081" y="196"/>
                    </a:cubicBezTo>
                    <a:cubicBezTo>
                      <a:pt x="2047" y="204"/>
                      <a:pt x="1851" y="304"/>
                      <a:pt x="1779" y="325"/>
                    </a:cubicBezTo>
                    <a:cubicBezTo>
                      <a:pt x="1681" y="471"/>
                      <a:pt x="1642" y="471"/>
                      <a:pt x="1744" y="625"/>
                    </a:cubicBezTo>
                    <a:cubicBezTo>
                      <a:pt x="1783" y="813"/>
                      <a:pt x="1804" y="830"/>
                      <a:pt x="1979" y="888"/>
                    </a:cubicBezTo>
                    <a:cubicBezTo>
                      <a:pt x="2090" y="1030"/>
                      <a:pt x="2137" y="1193"/>
                      <a:pt x="2316" y="1247"/>
                    </a:cubicBezTo>
                    <a:cubicBezTo>
                      <a:pt x="2295" y="1426"/>
                      <a:pt x="2337" y="1647"/>
                      <a:pt x="2150" y="1710"/>
                    </a:cubicBezTo>
                    <a:cubicBezTo>
                      <a:pt x="2116" y="1743"/>
                      <a:pt x="2077" y="1772"/>
                      <a:pt x="2047" y="1810"/>
                    </a:cubicBezTo>
                    <a:cubicBezTo>
                      <a:pt x="1996" y="1873"/>
                      <a:pt x="1911" y="2006"/>
                      <a:pt x="1911" y="2006"/>
                    </a:cubicBezTo>
                    <a:cubicBezTo>
                      <a:pt x="1860" y="2185"/>
                      <a:pt x="1996" y="2419"/>
                      <a:pt x="1744" y="2336"/>
                    </a:cubicBezTo>
                    <a:cubicBezTo>
                      <a:pt x="1702" y="2277"/>
                      <a:pt x="1676" y="2190"/>
                      <a:pt x="1578" y="2202"/>
                    </a:cubicBezTo>
                    <a:cubicBezTo>
                      <a:pt x="1506" y="2210"/>
                      <a:pt x="1373" y="2269"/>
                      <a:pt x="1373" y="2269"/>
                    </a:cubicBezTo>
                    <a:cubicBezTo>
                      <a:pt x="1173" y="2565"/>
                      <a:pt x="1173" y="2461"/>
                      <a:pt x="699" y="2432"/>
                    </a:cubicBezTo>
                    <a:cubicBezTo>
                      <a:pt x="503" y="2469"/>
                      <a:pt x="495" y="2490"/>
                      <a:pt x="264" y="2432"/>
                    </a:cubicBezTo>
                    <a:cubicBezTo>
                      <a:pt x="0" y="2365"/>
                      <a:pt x="247" y="2369"/>
                      <a:pt x="128" y="2369"/>
                    </a:cubicBezTo>
                  </a:path>
                </a:pathLst>
              </a:custGeom>
              <a:solidFill>
                <a:srgbClr val="003300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697" name="Freeform 60"/>
              <p:cNvSpPr>
                <a:spLocks noEditPoints="1"/>
              </p:cNvSpPr>
              <p:nvPr/>
            </p:nvSpPr>
            <p:spPr bwMode="auto">
              <a:xfrm>
                <a:off x="2229" y="1949"/>
                <a:ext cx="2149" cy="1500"/>
              </a:xfrm>
              <a:custGeom>
                <a:avLst/>
                <a:gdLst>
                  <a:gd name="T0" fmla="*/ 21 w 9257"/>
                  <a:gd name="T1" fmla="*/ 616 h 6460"/>
                  <a:gd name="T2" fmla="*/ 85 w 9257"/>
                  <a:gd name="T3" fmla="*/ 631 h 6460"/>
                  <a:gd name="T4" fmla="*/ 86 w 9257"/>
                  <a:gd name="T5" fmla="*/ 686 h 6460"/>
                  <a:gd name="T6" fmla="*/ 242 w 9257"/>
                  <a:gd name="T7" fmla="*/ 757 h 6460"/>
                  <a:gd name="T8" fmla="*/ 192 w 9257"/>
                  <a:gd name="T9" fmla="*/ 768 h 6460"/>
                  <a:gd name="T10" fmla="*/ 393 w 9257"/>
                  <a:gd name="T11" fmla="*/ 686 h 6460"/>
                  <a:gd name="T12" fmla="*/ 380 w 9257"/>
                  <a:gd name="T13" fmla="*/ 690 h 6460"/>
                  <a:gd name="T14" fmla="*/ 463 w 9257"/>
                  <a:gd name="T15" fmla="*/ 786 h 6460"/>
                  <a:gd name="T16" fmla="*/ 443 w 9257"/>
                  <a:gd name="T17" fmla="*/ 782 h 6460"/>
                  <a:gd name="T18" fmla="*/ 502 w 9257"/>
                  <a:gd name="T19" fmla="*/ 1001 h 6460"/>
                  <a:gd name="T20" fmla="*/ 580 w 9257"/>
                  <a:gd name="T21" fmla="*/ 975 h 6460"/>
                  <a:gd name="T22" fmla="*/ 612 w 9257"/>
                  <a:gd name="T23" fmla="*/ 997 h 6460"/>
                  <a:gd name="T24" fmla="*/ 699 w 9257"/>
                  <a:gd name="T25" fmla="*/ 1110 h 6460"/>
                  <a:gd name="T26" fmla="*/ 690 w 9257"/>
                  <a:gd name="T27" fmla="*/ 1161 h 6460"/>
                  <a:gd name="T28" fmla="*/ 786 w 9257"/>
                  <a:gd name="T29" fmla="*/ 1252 h 6460"/>
                  <a:gd name="T30" fmla="*/ 946 w 9257"/>
                  <a:gd name="T31" fmla="*/ 1324 h 6460"/>
                  <a:gd name="T32" fmla="*/ 1040 w 9257"/>
                  <a:gd name="T33" fmla="*/ 1396 h 6460"/>
                  <a:gd name="T34" fmla="*/ 1190 w 9257"/>
                  <a:gd name="T35" fmla="*/ 1481 h 6460"/>
                  <a:gd name="T36" fmla="*/ 1145 w 9257"/>
                  <a:gd name="T37" fmla="*/ 1403 h 6460"/>
                  <a:gd name="T38" fmla="*/ 1180 w 9257"/>
                  <a:gd name="T39" fmla="*/ 1349 h 6460"/>
                  <a:gd name="T40" fmla="*/ 1261 w 9257"/>
                  <a:gd name="T41" fmla="*/ 1191 h 6460"/>
                  <a:gd name="T42" fmla="*/ 1247 w 9257"/>
                  <a:gd name="T43" fmla="*/ 1140 h 6460"/>
                  <a:gd name="T44" fmla="*/ 1331 w 9257"/>
                  <a:gd name="T45" fmla="*/ 991 h 6460"/>
                  <a:gd name="T46" fmla="*/ 1443 w 9257"/>
                  <a:gd name="T47" fmla="*/ 1027 h 6460"/>
                  <a:gd name="T48" fmla="*/ 1613 w 9257"/>
                  <a:gd name="T49" fmla="*/ 1058 h 6460"/>
                  <a:gd name="T50" fmla="*/ 1696 w 9257"/>
                  <a:gd name="T51" fmla="*/ 979 h 6460"/>
                  <a:gd name="T52" fmla="*/ 1698 w 9257"/>
                  <a:gd name="T53" fmla="*/ 987 h 6460"/>
                  <a:gd name="T54" fmla="*/ 1654 w 9257"/>
                  <a:gd name="T55" fmla="*/ 1004 h 6460"/>
                  <a:gd name="T56" fmla="*/ 1817 w 9257"/>
                  <a:gd name="T57" fmla="*/ 934 h 6460"/>
                  <a:gd name="T58" fmla="*/ 2132 w 9257"/>
                  <a:gd name="T59" fmla="*/ 829 h 6460"/>
                  <a:gd name="T60" fmla="*/ 2067 w 9257"/>
                  <a:gd name="T61" fmla="*/ 719 h 6460"/>
                  <a:gd name="T62" fmla="*/ 2030 w 9257"/>
                  <a:gd name="T63" fmla="*/ 634 h 6460"/>
                  <a:gd name="T64" fmla="*/ 2045 w 9257"/>
                  <a:gd name="T65" fmla="*/ 554 h 6460"/>
                  <a:gd name="T66" fmla="*/ 2088 w 9257"/>
                  <a:gd name="T67" fmla="*/ 434 h 6460"/>
                  <a:gd name="T68" fmla="*/ 2101 w 9257"/>
                  <a:gd name="T69" fmla="*/ 423 h 6460"/>
                  <a:gd name="T70" fmla="*/ 2058 w 9257"/>
                  <a:gd name="T71" fmla="*/ 198 h 6460"/>
                  <a:gd name="T72" fmla="*/ 1917 w 9257"/>
                  <a:gd name="T73" fmla="*/ 175 h 6460"/>
                  <a:gd name="T74" fmla="*/ 1882 w 9257"/>
                  <a:gd name="T75" fmla="*/ 69 h 6460"/>
                  <a:gd name="T76" fmla="*/ 1808 w 9257"/>
                  <a:gd name="T77" fmla="*/ 19 h 6460"/>
                  <a:gd name="T78" fmla="*/ 1602 w 9257"/>
                  <a:gd name="T79" fmla="*/ 43 h 6460"/>
                  <a:gd name="T80" fmla="*/ 1535 w 9257"/>
                  <a:gd name="T81" fmla="*/ 40 h 6460"/>
                  <a:gd name="T82" fmla="*/ 1476 w 9257"/>
                  <a:gd name="T83" fmla="*/ 60 h 6460"/>
                  <a:gd name="T84" fmla="*/ 1468 w 9257"/>
                  <a:gd name="T85" fmla="*/ 76 h 6460"/>
                  <a:gd name="T86" fmla="*/ 1462 w 9257"/>
                  <a:gd name="T87" fmla="*/ 38 h 6460"/>
                  <a:gd name="T88" fmla="*/ 1287 w 9257"/>
                  <a:gd name="T89" fmla="*/ 140 h 6460"/>
                  <a:gd name="T90" fmla="*/ 1125 w 9257"/>
                  <a:gd name="T91" fmla="*/ 165 h 6460"/>
                  <a:gd name="T92" fmla="*/ 1001 w 9257"/>
                  <a:gd name="T93" fmla="*/ 111 h 6460"/>
                  <a:gd name="T94" fmla="*/ 1002 w 9257"/>
                  <a:gd name="T95" fmla="*/ 110 h 6460"/>
                  <a:gd name="T96" fmla="*/ 840 w 9257"/>
                  <a:gd name="T97" fmla="*/ 47 h 6460"/>
                  <a:gd name="T98" fmla="*/ 852 w 9257"/>
                  <a:gd name="T99" fmla="*/ 35 h 6460"/>
                  <a:gd name="T100" fmla="*/ 641 w 9257"/>
                  <a:gd name="T101" fmla="*/ 31 h 6460"/>
                  <a:gd name="T102" fmla="*/ 570 w 9257"/>
                  <a:gd name="T103" fmla="*/ 28 h 6460"/>
                  <a:gd name="T104" fmla="*/ 402 w 9257"/>
                  <a:gd name="T105" fmla="*/ 91 h 6460"/>
                  <a:gd name="T106" fmla="*/ 419 w 9257"/>
                  <a:gd name="T107" fmla="*/ 188 h 6460"/>
                  <a:gd name="T108" fmla="*/ 481 w 9257"/>
                  <a:gd name="T109" fmla="*/ 245 h 6460"/>
                  <a:gd name="T110" fmla="*/ 514 w 9257"/>
                  <a:gd name="T111" fmla="*/ 298 h 6460"/>
                  <a:gd name="T112" fmla="*/ 442 w 9257"/>
                  <a:gd name="T113" fmla="*/ 469 h 6460"/>
                  <a:gd name="T114" fmla="*/ 419 w 9257"/>
                  <a:gd name="T115" fmla="*/ 557 h 6460"/>
                  <a:gd name="T116" fmla="*/ 320 w 9257"/>
                  <a:gd name="T117" fmla="*/ 534 h 6460"/>
                  <a:gd name="T118" fmla="*/ 364 w 9257"/>
                  <a:gd name="T119" fmla="*/ 506 h 6460"/>
                  <a:gd name="T120" fmla="*/ 149 w 9257"/>
                  <a:gd name="T121" fmla="*/ 576 h 6460"/>
                  <a:gd name="T122" fmla="*/ 82 w 9257"/>
                  <a:gd name="T123" fmla="*/ 566 h 646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257"/>
                  <a:gd name="T187" fmla="*/ 0 h 6460"/>
                  <a:gd name="T188" fmla="*/ 9257 w 9257"/>
                  <a:gd name="T189" fmla="*/ 6460 h 646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257" h="6460">
                    <a:moveTo>
                      <a:pt x="92" y="2419"/>
                    </a:moveTo>
                    <a:lnTo>
                      <a:pt x="74" y="2419"/>
                    </a:lnTo>
                    <a:lnTo>
                      <a:pt x="109" y="2394"/>
                    </a:lnTo>
                    <a:lnTo>
                      <a:pt x="94" y="2440"/>
                    </a:lnTo>
                    <a:lnTo>
                      <a:pt x="83" y="2479"/>
                    </a:lnTo>
                    <a:lnTo>
                      <a:pt x="76" y="2510"/>
                    </a:lnTo>
                    <a:lnTo>
                      <a:pt x="73" y="2535"/>
                    </a:lnTo>
                    <a:lnTo>
                      <a:pt x="74" y="2554"/>
                    </a:lnTo>
                    <a:lnTo>
                      <a:pt x="73" y="2545"/>
                    </a:lnTo>
                    <a:lnTo>
                      <a:pt x="78" y="2564"/>
                    </a:lnTo>
                    <a:lnTo>
                      <a:pt x="74" y="2555"/>
                    </a:lnTo>
                    <a:lnTo>
                      <a:pt x="83" y="2570"/>
                    </a:lnTo>
                    <a:lnTo>
                      <a:pt x="76" y="2562"/>
                    </a:lnTo>
                    <a:lnTo>
                      <a:pt x="89" y="2574"/>
                    </a:lnTo>
                    <a:lnTo>
                      <a:pt x="82" y="2569"/>
                    </a:lnTo>
                    <a:lnTo>
                      <a:pt x="99" y="2578"/>
                    </a:lnTo>
                    <a:lnTo>
                      <a:pt x="93" y="2575"/>
                    </a:lnTo>
                    <a:lnTo>
                      <a:pt x="114" y="2582"/>
                    </a:lnTo>
                    <a:lnTo>
                      <a:pt x="98" y="2655"/>
                    </a:lnTo>
                    <a:lnTo>
                      <a:pt x="90" y="2653"/>
                    </a:lnTo>
                    <a:lnTo>
                      <a:pt x="69" y="2646"/>
                    </a:lnTo>
                    <a:cubicBezTo>
                      <a:pt x="67" y="2645"/>
                      <a:pt x="65" y="2644"/>
                      <a:pt x="63" y="2643"/>
                    </a:cubicBezTo>
                    <a:lnTo>
                      <a:pt x="46" y="2633"/>
                    </a:lnTo>
                    <a:cubicBezTo>
                      <a:pt x="43" y="2632"/>
                      <a:pt x="41" y="2630"/>
                      <a:pt x="39" y="2628"/>
                    </a:cubicBezTo>
                    <a:lnTo>
                      <a:pt x="26" y="2616"/>
                    </a:lnTo>
                    <a:cubicBezTo>
                      <a:pt x="23" y="2614"/>
                      <a:pt x="21" y="2611"/>
                      <a:pt x="19" y="2608"/>
                    </a:cubicBezTo>
                    <a:lnTo>
                      <a:pt x="10" y="2592"/>
                    </a:lnTo>
                    <a:cubicBezTo>
                      <a:pt x="8" y="2589"/>
                      <a:pt x="7" y="2586"/>
                      <a:pt x="6" y="2583"/>
                    </a:cubicBezTo>
                    <a:lnTo>
                      <a:pt x="1" y="2564"/>
                    </a:lnTo>
                    <a:cubicBezTo>
                      <a:pt x="0" y="2561"/>
                      <a:pt x="0" y="2558"/>
                      <a:pt x="0" y="2555"/>
                    </a:cubicBezTo>
                    <a:lnTo>
                      <a:pt x="0" y="2527"/>
                    </a:lnTo>
                    <a:lnTo>
                      <a:pt x="3" y="2494"/>
                    </a:lnTo>
                    <a:lnTo>
                      <a:pt x="11" y="2458"/>
                    </a:lnTo>
                    <a:lnTo>
                      <a:pt x="23" y="2417"/>
                    </a:lnTo>
                    <a:lnTo>
                      <a:pt x="39" y="2370"/>
                    </a:lnTo>
                    <a:cubicBezTo>
                      <a:pt x="44" y="2355"/>
                      <a:pt x="58" y="2345"/>
                      <a:pt x="74" y="2345"/>
                    </a:cubicBezTo>
                    <a:lnTo>
                      <a:pt x="92" y="2345"/>
                    </a:lnTo>
                    <a:lnTo>
                      <a:pt x="92" y="2419"/>
                    </a:lnTo>
                    <a:close/>
                    <a:moveTo>
                      <a:pt x="352" y="2650"/>
                    </a:moveTo>
                    <a:lnTo>
                      <a:pt x="359" y="2676"/>
                    </a:lnTo>
                    <a:lnTo>
                      <a:pt x="367" y="2719"/>
                    </a:lnTo>
                    <a:lnTo>
                      <a:pt x="368" y="2729"/>
                    </a:lnTo>
                    <a:lnTo>
                      <a:pt x="294" y="2734"/>
                    </a:lnTo>
                    <a:lnTo>
                      <a:pt x="294" y="2733"/>
                    </a:lnTo>
                    <a:lnTo>
                      <a:pt x="287" y="2694"/>
                    </a:lnTo>
                    <a:lnTo>
                      <a:pt x="280" y="2668"/>
                    </a:lnTo>
                    <a:lnTo>
                      <a:pt x="352" y="2650"/>
                    </a:lnTo>
                    <a:close/>
                    <a:moveTo>
                      <a:pt x="372" y="2955"/>
                    </a:moveTo>
                    <a:lnTo>
                      <a:pt x="371" y="2980"/>
                    </a:lnTo>
                    <a:lnTo>
                      <a:pt x="370" y="3064"/>
                    </a:lnTo>
                    <a:lnTo>
                      <a:pt x="374" y="3145"/>
                    </a:lnTo>
                    <a:lnTo>
                      <a:pt x="378" y="3182"/>
                    </a:lnTo>
                    <a:lnTo>
                      <a:pt x="386" y="3219"/>
                    </a:lnTo>
                    <a:lnTo>
                      <a:pt x="392" y="3239"/>
                    </a:lnTo>
                    <a:lnTo>
                      <a:pt x="321" y="3260"/>
                    </a:lnTo>
                    <a:lnTo>
                      <a:pt x="314" y="3235"/>
                    </a:lnTo>
                    <a:lnTo>
                      <a:pt x="305" y="3192"/>
                    </a:lnTo>
                    <a:lnTo>
                      <a:pt x="299" y="3148"/>
                    </a:lnTo>
                    <a:lnTo>
                      <a:pt x="295" y="3063"/>
                    </a:lnTo>
                    <a:lnTo>
                      <a:pt x="297" y="2978"/>
                    </a:lnTo>
                    <a:lnTo>
                      <a:pt x="298" y="2953"/>
                    </a:lnTo>
                    <a:lnTo>
                      <a:pt x="372" y="2955"/>
                    </a:lnTo>
                    <a:close/>
                    <a:moveTo>
                      <a:pt x="524" y="3302"/>
                    </a:moveTo>
                    <a:lnTo>
                      <a:pt x="547" y="3300"/>
                    </a:lnTo>
                    <a:lnTo>
                      <a:pt x="582" y="3298"/>
                    </a:lnTo>
                    <a:lnTo>
                      <a:pt x="604" y="3299"/>
                    </a:lnTo>
                    <a:lnTo>
                      <a:pt x="599" y="3374"/>
                    </a:lnTo>
                    <a:lnTo>
                      <a:pt x="586" y="3373"/>
                    </a:lnTo>
                    <a:lnTo>
                      <a:pt x="552" y="3374"/>
                    </a:lnTo>
                    <a:lnTo>
                      <a:pt x="530" y="3376"/>
                    </a:lnTo>
                    <a:lnTo>
                      <a:pt x="524" y="3302"/>
                    </a:lnTo>
                    <a:close/>
                    <a:moveTo>
                      <a:pt x="826" y="3306"/>
                    </a:moveTo>
                    <a:lnTo>
                      <a:pt x="844" y="3307"/>
                    </a:lnTo>
                    <a:lnTo>
                      <a:pt x="897" y="3307"/>
                    </a:lnTo>
                    <a:lnTo>
                      <a:pt x="947" y="3302"/>
                    </a:lnTo>
                    <a:lnTo>
                      <a:pt x="994" y="3290"/>
                    </a:lnTo>
                    <a:lnTo>
                      <a:pt x="989" y="3292"/>
                    </a:lnTo>
                    <a:lnTo>
                      <a:pt x="1014" y="3282"/>
                    </a:lnTo>
                    <a:lnTo>
                      <a:pt x="1034" y="3271"/>
                    </a:lnTo>
                    <a:lnTo>
                      <a:pt x="1028" y="3275"/>
                    </a:lnTo>
                    <a:lnTo>
                      <a:pt x="1041" y="3265"/>
                    </a:lnTo>
                    <a:lnTo>
                      <a:pt x="1034" y="3273"/>
                    </a:lnTo>
                    <a:lnTo>
                      <a:pt x="1043" y="3259"/>
                    </a:lnTo>
                    <a:lnTo>
                      <a:pt x="1039" y="3267"/>
                    </a:lnTo>
                    <a:lnTo>
                      <a:pt x="1045" y="3252"/>
                    </a:lnTo>
                    <a:lnTo>
                      <a:pt x="1043" y="3258"/>
                    </a:lnTo>
                    <a:lnTo>
                      <a:pt x="1046" y="3244"/>
                    </a:lnTo>
                    <a:lnTo>
                      <a:pt x="1119" y="3259"/>
                    </a:lnTo>
                    <a:lnTo>
                      <a:pt x="1116" y="3272"/>
                    </a:lnTo>
                    <a:cubicBezTo>
                      <a:pt x="1115" y="3274"/>
                      <a:pt x="1115" y="3276"/>
                      <a:pt x="1114" y="3278"/>
                    </a:cubicBezTo>
                    <a:lnTo>
                      <a:pt x="1108" y="3294"/>
                    </a:lnTo>
                    <a:cubicBezTo>
                      <a:pt x="1107" y="3297"/>
                      <a:pt x="1106" y="3299"/>
                      <a:pt x="1104" y="3302"/>
                    </a:cubicBezTo>
                    <a:lnTo>
                      <a:pt x="1094" y="3315"/>
                    </a:lnTo>
                    <a:cubicBezTo>
                      <a:pt x="1092" y="3318"/>
                      <a:pt x="1090" y="3321"/>
                      <a:pt x="1087" y="3323"/>
                    </a:cubicBezTo>
                    <a:lnTo>
                      <a:pt x="1074" y="3333"/>
                    </a:lnTo>
                    <a:cubicBezTo>
                      <a:pt x="1072" y="3335"/>
                      <a:pt x="1070" y="3336"/>
                      <a:pt x="1068" y="3337"/>
                    </a:cubicBezTo>
                    <a:lnTo>
                      <a:pt x="1041" y="3351"/>
                    </a:lnTo>
                    <a:lnTo>
                      <a:pt x="1016" y="3361"/>
                    </a:lnTo>
                    <a:cubicBezTo>
                      <a:pt x="1015" y="3362"/>
                      <a:pt x="1013" y="3362"/>
                      <a:pt x="1011" y="3363"/>
                    </a:cubicBezTo>
                    <a:lnTo>
                      <a:pt x="955" y="3376"/>
                    </a:lnTo>
                    <a:lnTo>
                      <a:pt x="897" y="3382"/>
                    </a:lnTo>
                    <a:lnTo>
                      <a:pt x="839" y="3381"/>
                    </a:lnTo>
                    <a:lnTo>
                      <a:pt x="822" y="3380"/>
                    </a:lnTo>
                    <a:lnTo>
                      <a:pt x="826" y="3306"/>
                    </a:lnTo>
                    <a:close/>
                    <a:moveTo>
                      <a:pt x="1099" y="3010"/>
                    </a:moveTo>
                    <a:lnTo>
                      <a:pt x="1102" y="3008"/>
                    </a:lnTo>
                    <a:cubicBezTo>
                      <a:pt x="1104" y="3007"/>
                      <a:pt x="1106" y="3006"/>
                      <a:pt x="1108" y="3006"/>
                    </a:cubicBezTo>
                    <a:lnTo>
                      <a:pt x="1175" y="2984"/>
                    </a:lnTo>
                    <a:lnTo>
                      <a:pt x="1198" y="3055"/>
                    </a:lnTo>
                    <a:lnTo>
                      <a:pt x="1130" y="3076"/>
                    </a:lnTo>
                    <a:lnTo>
                      <a:pt x="1136" y="3074"/>
                    </a:lnTo>
                    <a:lnTo>
                      <a:pt x="1133" y="3076"/>
                    </a:lnTo>
                    <a:lnTo>
                      <a:pt x="1099" y="3010"/>
                    </a:lnTo>
                    <a:close/>
                    <a:moveTo>
                      <a:pt x="1390" y="2920"/>
                    </a:moveTo>
                    <a:lnTo>
                      <a:pt x="1435" y="2907"/>
                    </a:lnTo>
                    <a:lnTo>
                      <a:pt x="1543" y="2873"/>
                    </a:lnTo>
                    <a:cubicBezTo>
                      <a:pt x="1550" y="2870"/>
                      <a:pt x="1558" y="2870"/>
                      <a:pt x="1566" y="2873"/>
                    </a:cubicBezTo>
                    <a:lnTo>
                      <a:pt x="1602" y="2884"/>
                    </a:lnTo>
                    <a:lnTo>
                      <a:pt x="1628" y="2892"/>
                    </a:lnTo>
                    <a:lnTo>
                      <a:pt x="1645" y="2897"/>
                    </a:lnTo>
                    <a:lnTo>
                      <a:pt x="1658" y="2900"/>
                    </a:lnTo>
                    <a:lnTo>
                      <a:pt x="1668" y="2904"/>
                    </a:lnTo>
                    <a:cubicBezTo>
                      <a:pt x="1672" y="2905"/>
                      <a:pt x="1675" y="2907"/>
                      <a:pt x="1678" y="2909"/>
                    </a:cubicBezTo>
                    <a:lnTo>
                      <a:pt x="1681" y="2911"/>
                    </a:lnTo>
                    <a:cubicBezTo>
                      <a:pt x="1693" y="2922"/>
                      <a:pt x="1698" y="2939"/>
                      <a:pt x="1692" y="2954"/>
                    </a:cubicBezTo>
                    <a:lnTo>
                      <a:pt x="1691" y="2957"/>
                    </a:lnTo>
                    <a:cubicBezTo>
                      <a:pt x="1689" y="2961"/>
                      <a:pt x="1686" y="2966"/>
                      <a:pt x="1683" y="2969"/>
                    </a:cubicBezTo>
                    <a:lnTo>
                      <a:pt x="1679" y="2973"/>
                    </a:lnTo>
                    <a:lnTo>
                      <a:pt x="1678" y="2975"/>
                    </a:lnTo>
                    <a:lnTo>
                      <a:pt x="1682" y="2968"/>
                    </a:lnTo>
                    <a:lnTo>
                      <a:pt x="1678" y="2976"/>
                    </a:lnTo>
                    <a:lnTo>
                      <a:pt x="1681" y="2967"/>
                    </a:lnTo>
                    <a:lnTo>
                      <a:pt x="1680" y="2971"/>
                    </a:lnTo>
                    <a:lnTo>
                      <a:pt x="1608" y="2956"/>
                    </a:lnTo>
                    <a:lnTo>
                      <a:pt x="1609" y="2952"/>
                    </a:lnTo>
                    <a:cubicBezTo>
                      <a:pt x="1609" y="2949"/>
                      <a:pt x="1610" y="2946"/>
                      <a:pt x="1612" y="2943"/>
                    </a:cubicBezTo>
                    <a:lnTo>
                      <a:pt x="1616" y="2935"/>
                    </a:lnTo>
                    <a:cubicBezTo>
                      <a:pt x="1617" y="2933"/>
                      <a:pt x="1618" y="2930"/>
                      <a:pt x="1620" y="2928"/>
                    </a:cubicBezTo>
                    <a:lnTo>
                      <a:pt x="1627" y="2920"/>
                    </a:lnTo>
                    <a:lnTo>
                      <a:pt x="1630" y="2917"/>
                    </a:lnTo>
                    <a:lnTo>
                      <a:pt x="1622" y="2929"/>
                    </a:lnTo>
                    <a:lnTo>
                      <a:pt x="1623" y="2927"/>
                    </a:lnTo>
                    <a:lnTo>
                      <a:pt x="1634" y="2969"/>
                    </a:lnTo>
                    <a:lnTo>
                      <a:pt x="1632" y="2967"/>
                    </a:lnTo>
                    <a:lnTo>
                      <a:pt x="1642" y="2973"/>
                    </a:lnTo>
                    <a:lnTo>
                      <a:pt x="1638" y="2972"/>
                    </a:lnTo>
                    <a:lnTo>
                      <a:pt x="1627" y="2968"/>
                    </a:lnTo>
                    <a:lnTo>
                      <a:pt x="1606" y="2963"/>
                    </a:lnTo>
                    <a:lnTo>
                      <a:pt x="1579" y="2955"/>
                    </a:lnTo>
                    <a:lnTo>
                      <a:pt x="1543" y="2943"/>
                    </a:lnTo>
                    <a:lnTo>
                      <a:pt x="1566" y="2943"/>
                    </a:lnTo>
                    <a:lnTo>
                      <a:pt x="1456" y="2979"/>
                    </a:lnTo>
                    <a:lnTo>
                      <a:pt x="1410" y="2992"/>
                    </a:lnTo>
                    <a:lnTo>
                      <a:pt x="1390" y="2920"/>
                    </a:lnTo>
                    <a:close/>
                    <a:moveTo>
                      <a:pt x="1764" y="3116"/>
                    </a:moveTo>
                    <a:lnTo>
                      <a:pt x="1772" y="3120"/>
                    </a:lnTo>
                    <a:lnTo>
                      <a:pt x="1799" y="3133"/>
                    </a:lnTo>
                    <a:lnTo>
                      <a:pt x="1827" y="3143"/>
                    </a:lnTo>
                    <a:lnTo>
                      <a:pt x="1802" y="3213"/>
                    </a:lnTo>
                    <a:lnTo>
                      <a:pt x="1767" y="3200"/>
                    </a:lnTo>
                    <a:lnTo>
                      <a:pt x="1736" y="3186"/>
                    </a:lnTo>
                    <a:lnTo>
                      <a:pt x="1728" y="3181"/>
                    </a:lnTo>
                    <a:lnTo>
                      <a:pt x="1764" y="3116"/>
                    </a:lnTo>
                    <a:close/>
                    <a:moveTo>
                      <a:pt x="1975" y="3325"/>
                    </a:moveTo>
                    <a:lnTo>
                      <a:pt x="1980" y="3340"/>
                    </a:lnTo>
                    <a:lnTo>
                      <a:pt x="1988" y="3362"/>
                    </a:lnTo>
                    <a:lnTo>
                      <a:pt x="1994" y="3383"/>
                    </a:lnTo>
                    <a:lnTo>
                      <a:pt x="1999" y="3418"/>
                    </a:lnTo>
                    <a:cubicBezTo>
                      <a:pt x="2000" y="3420"/>
                      <a:pt x="2000" y="3422"/>
                      <a:pt x="2000" y="3425"/>
                    </a:cubicBezTo>
                    <a:lnTo>
                      <a:pt x="1999" y="3441"/>
                    </a:lnTo>
                    <a:lnTo>
                      <a:pt x="1997" y="3461"/>
                    </a:lnTo>
                    <a:lnTo>
                      <a:pt x="1994" y="3486"/>
                    </a:lnTo>
                    <a:lnTo>
                      <a:pt x="1989" y="3513"/>
                    </a:lnTo>
                    <a:lnTo>
                      <a:pt x="1984" y="3547"/>
                    </a:lnTo>
                    <a:lnTo>
                      <a:pt x="1977" y="3588"/>
                    </a:lnTo>
                    <a:lnTo>
                      <a:pt x="1970" y="3634"/>
                    </a:lnTo>
                    <a:lnTo>
                      <a:pt x="1897" y="3624"/>
                    </a:lnTo>
                    <a:lnTo>
                      <a:pt x="1904" y="3577"/>
                    </a:lnTo>
                    <a:lnTo>
                      <a:pt x="1910" y="3535"/>
                    </a:lnTo>
                    <a:lnTo>
                      <a:pt x="1916" y="3501"/>
                    </a:lnTo>
                    <a:lnTo>
                      <a:pt x="1920" y="3474"/>
                    </a:lnTo>
                    <a:lnTo>
                      <a:pt x="1923" y="3455"/>
                    </a:lnTo>
                    <a:lnTo>
                      <a:pt x="1925" y="3438"/>
                    </a:lnTo>
                    <a:lnTo>
                      <a:pt x="1925" y="3422"/>
                    </a:lnTo>
                    <a:lnTo>
                      <a:pt x="1926" y="3429"/>
                    </a:lnTo>
                    <a:lnTo>
                      <a:pt x="1922" y="3402"/>
                    </a:lnTo>
                    <a:lnTo>
                      <a:pt x="1918" y="3387"/>
                    </a:lnTo>
                    <a:lnTo>
                      <a:pt x="1910" y="3366"/>
                    </a:lnTo>
                    <a:lnTo>
                      <a:pt x="1905" y="3350"/>
                    </a:lnTo>
                    <a:lnTo>
                      <a:pt x="1975" y="3325"/>
                    </a:lnTo>
                    <a:close/>
                    <a:moveTo>
                      <a:pt x="2065" y="3787"/>
                    </a:moveTo>
                    <a:lnTo>
                      <a:pt x="2090" y="3828"/>
                    </a:lnTo>
                    <a:lnTo>
                      <a:pt x="2103" y="3856"/>
                    </a:lnTo>
                    <a:lnTo>
                      <a:pt x="2035" y="3886"/>
                    </a:lnTo>
                    <a:lnTo>
                      <a:pt x="2027" y="3867"/>
                    </a:lnTo>
                    <a:lnTo>
                      <a:pt x="2002" y="3825"/>
                    </a:lnTo>
                    <a:lnTo>
                      <a:pt x="2065" y="3787"/>
                    </a:lnTo>
                    <a:close/>
                    <a:moveTo>
                      <a:pt x="2186" y="4063"/>
                    </a:moveTo>
                    <a:lnTo>
                      <a:pt x="2194" y="4082"/>
                    </a:lnTo>
                    <a:lnTo>
                      <a:pt x="2227" y="4141"/>
                    </a:lnTo>
                    <a:cubicBezTo>
                      <a:pt x="2229" y="4146"/>
                      <a:pt x="2230" y="4150"/>
                      <a:pt x="2231" y="4156"/>
                    </a:cubicBezTo>
                    <a:lnTo>
                      <a:pt x="2234" y="4194"/>
                    </a:lnTo>
                    <a:lnTo>
                      <a:pt x="2236" y="4234"/>
                    </a:lnTo>
                    <a:lnTo>
                      <a:pt x="2236" y="4311"/>
                    </a:lnTo>
                    <a:lnTo>
                      <a:pt x="2237" y="4348"/>
                    </a:lnTo>
                    <a:lnTo>
                      <a:pt x="2239" y="4359"/>
                    </a:lnTo>
                    <a:lnTo>
                      <a:pt x="2165" y="4369"/>
                    </a:lnTo>
                    <a:lnTo>
                      <a:pt x="2163" y="4351"/>
                    </a:lnTo>
                    <a:lnTo>
                      <a:pt x="2161" y="4311"/>
                    </a:lnTo>
                    <a:lnTo>
                      <a:pt x="2161" y="4236"/>
                    </a:lnTo>
                    <a:lnTo>
                      <a:pt x="2160" y="4200"/>
                    </a:lnTo>
                    <a:lnTo>
                      <a:pt x="2157" y="4162"/>
                    </a:lnTo>
                    <a:lnTo>
                      <a:pt x="2161" y="4177"/>
                    </a:lnTo>
                    <a:lnTo>
                      <a:pt x="2126" y="4112"/>
                    </a:lnTo>
                    <a:lnTo>
                      <a:pt x="2118" y="4092"/>
                    </a:lnTo>
                    <a:lnTo>
                      <a:pt x="2186" y="4063"/>
                    </a:lnTo>
                    <a:close/>
                    <a:moveTo>
                      <a:pt x="2299" y="4401"/>
                    </a:moveTo>
                    <a:lnTo>
                      <a:pt x="2307" y="4384"/>
                    </a:lnTo>
                    <a:lnTo>
                      <a:pt x="2313" y="4365"/>
                    </a:lnTo>
                    <a:lnTo>
                      <a:pt x="2312" y="4371"/>
                    </a:lnTo>
                    <a:lnTo>
                      <a:pt x="2316" y="4341"/>
                    </a:lnTo>
                    <a:lnTo>
                      <a:pt x="2390" y="4351"/>
                    </a:lnTo>
                    <a:lnTo>
                      <a:pt x="2385" y="4381"/>
                    </a:lnTo>
                    <a:cubicBezTo>
                      <a:pt x="2385" y="4383"/>
                      <a:pt x="2384" y="4385"/>
                      <a:pt x="2384" y="4387"/>
                    </a:cubicBezTo>
                    <a:lnTo>
                      <a:pt x="2375" y="4415"/>
                    </a:lnTo>
                    <a:lnTo>
                      <a:pt x="2366" y="4433"/>
                    </a:lnTo>
                    <a:lnTo>
                      <a:pt x="2299" y="4401"/>
                    </a:lnTo>
                    <a:close/>
                    <a:moveTo>
                      <a:pt x="2469" y="4198"/>
                    </a:moveTo>
                    <a:lnTo>
                      <a:pt x="2470" y="4198"/>
                    </a:lnTo>
                    <a:lnTo>
                      <a:pt x="2499" y="4201"/>
                    </a:lnTo>
                    <a:lnTo>
                      <a:pt x="2547" y="4205"/>
                    </a:lnTo>
                    <a:lnTo>
                      <a:pt x="2586" y="4210"/>
                    </a:lnTo>
                    <a:lnTo>
                      <a:pt x="2617" y="4214"/>
                    </a:lnTo>
                    <a:lnTo>
                      <a:pt x="2643" y="4218"/>
                    </a:lnTo>
                    <a:lnTo>
                      <a:pt x="2666" y="4226"/>
                    </a:lnTo>
                    <a:cubicBezTo>
                      <a:pt x="2668" y="4226"/>
                      <a:pt x="2670" y="4227"/>
                      <a:pt x="2672" y="4228"/>
                    </a:cubicBezTo>
                    <a:lnTo>
                      <a:pt x="2687" y="4235"/>
                    </a:lnTo>
                    <a:cubicBezTo>
                      <a:pt x="2689" y="4236"/>
                      <a:pt x="2691" y="4238"/>
                      <a:pt x="2693" y="4239"/>
                    </a:cubicBezTo>
                    <a:lnTo>
                      <a:pt x="2706" y="4249"/>
                    </a:lnTo>
                    <a:lnTo>
                      <a:pt x="2721" y="4265"/>
                    </a:lnTo>
                    <a:lnTo>
                      <a:pt x="2736" y="4284"/>
                    </a:lnTo>
                    <a:lnTo>
                      <a:pt x="2752" y="4304"/>
                    </a:lnTo>
                    <a:lnTo>
                      <a:pt x="2759" y="4312"/>
                    </a:lnTo>
                    <a:lnTo>
                      <a:pt x="2700" y="4358"/>
                    </a:lnTo>
                    <a:lnTo>
                      <a:pt x="2693" y="4349"/>
                    </a:lnTo>
                    <a:lnTo>
                      <a:pt x="2679" y="4330"/>
                    </a:lnTo>
                    <a:lnTo>
                      <a:pt x="2668" y="4317"/>
                    </a:lnTo>
                    <a:lnTo>
                      <a:pt x="2659" y="4307"/>
                    </a:lnTo>
                    <a:lnTo>
                      <a:pt x="2647" y="4297"/>
                    </a:lnTo>
                    <a:lnTo>
                      <a:pt x="2653" y="4302"/>
                    </a:lnTo>
                    <a:lnTo>
                      <a:pt x="2638" y="4294"/>
                    </a:lnTo>
                    <a:lnTo>
                      <a:pt x="2644" y="4296"/>
                    </a:lnTo>
                    <a:lnTo>
                      <a:pt x="2629" y="4291"/>
                    </a:lnTo>
                    <a:lnTo>
                      <a:pt x="2608" y="4287"/>
                    </a:lnTo>
                    <a:lnTo>
                      <a:pt x="2578" y="4283"/>
                    </a:lnTo>
                    <a:lnTo>
                      <a:pt x="2540" y="4279"/>
                    </a:lnTo>
                    <a:lnTo>
                      <a:pt x="2492" y="4275"/>
                    </a:lnTo>
                    <a:lnTo>
                      <a:pt x="2465" y="4273"/>
                    </a:lnTo>
                    <a:lnTo>
                      <a:pt x="2463" y="4272"/>
                    </a:lnTo>
                    <a:lnTo>
                      <a:pt x="2469" y="4198"/>
                    </a:lnTo>
                    <a:close/>
                    <a:moveTo>
                      <a:pt x="2890" y="4503"/>
                    </a:moveTo>
                    <a:lnTo>
                      <a:pt x="2894" y="4516"/>
                    </a:lnTo>
                    <a:lnTo>
                      <a:pt x="2903" y="4544"/>
                    </a:lnTo>
                    <a:lnTo>
                      <a:pt x="2910" y="4567"/>
                    </a:lnTo>
                    <a:lnTo>
                      <a:pt x="2912" y="4575"/>
                    </a:lnTo>
                    <a:lnTo>
                      <a:pt x="2842" y="4597"/>
                    </a:lnTo>
                    <a:lnTo>
                      <a:pt x="2839" y="4589"/>
                    </a:lnTo>
                    <a:lnTo>
                      <a:pt x="2832" y="4567"/>
                    </a:lnTo>
                    <a:lnTo>
                      <a:pt x="2824" y="4541"/>
                    </a:lnTo>
                    <a:lnTo>
                      <a:pt x="2819" y="4527"/>
                    </a:lnTo>
                    <a:lnTo>
                      <a:pt x="2890" y="4503"/>
                    </a:lnTo>
                    <a:close/>
                    <a:moveTo>
                      <a:pt x="3011" y="4782"/>
                    </a:moveTo>
                    <a:lnTo>
                      <a:pt x="3012" y="4809"/>
                    </a:lnTo>
                    <a:lnTo>
                      <a:pt x="3012" y="4870"/>
                    </a:lnTo>
                    <a:lnTo>
                      <a:pt x="3014" y="4898"/>
                    </a:lnTo>
                    <a:lnTo>
                      <a:pt x="3018" y="4923"/>
                    </a:lnTo>
                    <a:lnTo>
                      <a:pt x="3016" y="4917"/>
                    </a:lnTo>
                    <a:lnTo>
                      <a:pt x="3025" y="4944"/>
                    </a:lnTo>
                    <a:lnTo>
                      <a:pt x="3022" y="4937"/>
                    </a:lnTo>
                    <a:lnTo>
                      <a:pt x="3036" y="4962"/>
                    </a:lnTo>
                    <a:lnTo>
                      <a:pt x="3032" y="4956"/>
                    </a:lnTo>
                    <a:lnTo>
                      <a:pt x="3059" y="4987"/>
                    </a:lnTo>
                    <a:lnTo>
                      <a:pt x="3055" y="4983"/>
                    </a:lnTo>
                    <a:lnTo>
                      <a:pt x="3080" y="5004"/>
                    </a:lnTo>
                    <a:lnTo>
                      <a:pt x="3074" y="5000"/>
                    </a:lnTo>
                    <a:lnTo>
                      <a:pt x="3091" y="5009"/>
                    </a:lnTo>
                    <a:lnTo>
                      <a:pt x="3057" y="5075"/>
                    </a:lnTo>
                    <a:lnTo>
                      <a:pt x="3039" y="5065"/>
                    </a:lnTo>
                    <a:cubicBezTo>
                      <a:pt x="3037" y="5064"/>
                      <a:pt x="3035" y="5063"/>
                      <a:pt x="3033" y="5061"/>
                    </a:cubicBezTo>
                    <a:lnTo>
                      <a:pt x="3008" y="5040"/>
                    </a:lnTo>
                    <a:cubicBezTo>
                      <a:pt x="3006" y="5039"/>
                      <a:pt x="3005" y="5037"/>
                      <a:pt x="3003" y="5036"/>
                    </a:cubicBezTo>
                    <a:lnTo>
                      <a:pt x="2976" y="5005"/>
                    </a:lnTo>
                    <a:cubicBezTo>
                      <a:pt x="2975" y="5003"/>
                      <a:pt x="2974" y="5001"/>
                      <a:pt x="2972" y="4999"/>
                    </a:cubicBezTo>
                    <a:lnTo>
                      <a:pt x="2958" y="4975"/>
                    </a:lnTo>
                    <a:cubicBezTo>
                      <a:pt x="2957" y="4973"/>
                      <a:pt x="2956" y="4970"/>
                      <a:pt x="2955" y="4968"/>
                    </a:cubicBezTo>
                    <a:lnTo>
                      <a:pt x="2946" y="4941"/>
                    </a:lnTo>
                    <a:cubicBezTo>
                      <a:pt x="2945" y="4939"/>
                      <a:pt x="2945" y="4937"/>
                      <a:pt x="2944" y="4935"/>
                    </a:cubicBezTo>
                    <a:lnTo>
                      <a:pt x="2939" y="4903"/>
                    </a:lnTo>
                    <a:lnTo>
                      <a:pt x="2937" y="4870"/>
                    </a:lnTo>
                    <a:lnTo>
                      <a:pt x="2937" y="4811"/>
                    </a:lnTo>
                    <a:lnTo>
                      <a:pt x="2936" y="4784"/>
                    </a:lnTo>
                    <a:lnTo>
                      <a:pt x="3011" y="4782"/>
                    </a:lnTo>
                    <a:close/>
                    <a:moveTo>
                      <a:pt x="3173" y="5103"/>
                    </a:moveTo>
                    <a:lnTo>
                      <a:pt x="3192" y="5158"/>
                    </a:lnTo>
                    <a:lnTo>
                      <a:pt x="3190" y="5153"/>
                    </a:lnTo>
                    <a:lnTo>
                      <a:pt x="3197" y="5168"/>
                    </a:lnTo>
                    <a:lnTo>
                      <a:pt x="3131" y="5202"/>
                    </a:lnTo>
                    <a:lnTo>
                      <a:pt x="3123" y="5187"/>
                    </a:lnTo>
                    <a:cubicBezTo>
                      <a:pt x="3123" y="5186"/>
                      <a:pt x="3122" y="5184"/>
                      <a:pt x="3121" y="5183"/>
                    </a:cubicBezTo>
                    <a:lnTo>
                      <a:pt x="3102" y="5128"/>
                    </a:lnTo>
                    <a:lnTo>
                      <a:pt x="3173" y="5103"/>
                    </a:lnTo>
                    <a:close/>
                    <a:moveTo>
                      <a:pt x="3322" y="5337"/>
                    </a:moveTo>
                    <a:lnTo>
                      <a:pt x="3335" y="5350"/>
                    </a:lnTo>
                    <a:lnTo>
                      <a:pt x="3385" y="5394"/>
                    </a:lnTo>
                    <a:lnTo>
                      <a:pt x="3440" y="5436"/>
                    </a:lnTo>
                    <a:lnTo>
                      <a:pt x="3498" y="5475"/>
                    </a:lnTo>
                    <a:lnTo>
                      <a:pt x="3553" y="5508"/>
                    </a:lnTo>
                    <a:lnTo>
                      <a:pt x="3515" y="5571"/>
                    </a:lnTo>
                    <a:lnTo>
                      <a:pt x="3457" y="5536"/>
                    </a:lnTo>
                    <a:lnTo>
                      <a:pt x="3395" y="5495"/>
                    </a:lnTo>
                    <a:lnTo>
                      <a:pt x="3337" y="5450"/>
                    </a:lnTo>
                    <a:lnTo>
                      <a:pt x="3282" y="5402"/>
                    </a:lnTo>
                    <a:lnTo>
                      <a:pt x="3269" y="5389"/>
                    </a:lnTo>
                    <a:lnTo>
                      <a:pt x="3322" y="5337"/>
                    </a:lnTo>
                    <a:close/>
                    <a:moveTo>
                      <a:pt x="3749" y="5601"/>
                    </a:moveTo>
                    <a:lnTo>
                      <a:pt x="3749" y="5601"/>
                    </a:lnTo>
                    <a:lnTo>
                      <a:pt x="3812" y="5625"/>
                    </a:lnTo>
                    <a:lnTo>
                      <a:pt x="3815" y="5626"/>
                    </a:lnTo>
                    <a:lnTo>
                      <a:pt x="3794" y="5697"/>
                    </a:lnTo>
                    <a:lnTo>
                      <a:pt x="3787" y="5694"/>
                    </a:lnTo>
                    <a:lnTo>
                      <a:pt x="3721" y="5670"/>
                    </a:lnTo>
                    <a:lnTo>
                      <a:pt x="3749" y="5601"/>
                    </a:lnTo>
                    <a:close/>
                    <a:moveTo>
                      <a:pt x="4033" y="5687"/>
                    </a:moveTo>
                    <a:lnTo>
                      <a:pt x="4073" y="5704"/>
                    </a:lnTo>
                    <a:lnTo>
                      <a:pt x="4149" y="5739"/>
                    </a:lnTo>
                    <a:lnTo>
                      <a:pt x="4222" y="5773"/>
                    </a:lnTo>
                    <a:lnTo>
                      <a:pt x="4297" y="5801"/>
                    </a:lnTo>
                    <a:cubicBezTo>
                      <a:pt x="4300" y="5802"/>
                      <a:pt x="4303" y="5803"/>
                      <a:pt x="4305" y="5805"/>
                    </a:cubicBezTo>
                    <a:lnTo>
                      <a:pt x="4311" y="5809"/>
                    </a:lnTo>
                    <a:lnTo>
                      <a:pt x="4270" y="5871"/>
                    </a:lnTo>
                    <a:lnTo>
                      <a:pt x="4264" y="5867"/>
                    </a:lnTo>
                    <a:lnTo>
                      <a:pt x="4271" y="5871"/>
                    </a:lnTo>
                    <a:lnTo>
                      <a:pt x="4191" y="5841"/>
                    </a:lnTo>
                    <a:lnTo>
                      <a:pt x="4117" y="5807"/>
                    </a:lnTo>
                    <a:lnTo>
                      <a:pt x="4044" y="5772"/>
                    </a:lnTo>
                    <a:lnTo>
                      <a:pt x="4005" y="5756"/>
                    </a:lnTo>
                    <a:lnTo>
                      <a:pt x="4033" y="5687"/>
                    </a:lnTo>
                    <a:close/>
                    <a:moveTo>
                      <a:pt x="4497" y="5933"/>
                    </a:moveTo>
                    <a:lnTo>
                      <a:pt x="4505" y="5939"/>
                    </a:lnTo>
                    <a:lnTo>
                      <a:pt x="4518" y="5946"/>
                    </a:lnTo>
                    <a:lnTo>
                      <a:pt x="4535" y="5957"/>
                    </a:lnTo>
                    <a:lnTo>
                      <a:pt x="4559" y="5973"/>
                    </a:lnTo>
                    <a:lnTo>
                      <a:pt x="4518" y="6035"/>
                    </a:lnTo>
                    <a:lnTo>
                      <a:pt x="4495" y="6020"/>
                    </a:lnTo>
                    <a:lnTo>
                      <a:pt x="4480" y="6010"/>
                    </a:lnTo>
                    <a:lnTo>
                      <a:pt x="4464" y="6000"/>
                    </a:lnTo>
                    <a:lnTo>
                      <a:pt x="4456" y="5995"/>
                    </a:lnTo>
                    <a:lnTo>
                      <a:pt x="4497" y="5933"/>
                    </a:lnTo>
                    <a:close/>
                    <a:moveTo>
                      <a:pt x="4668" y="6159"/>
                    </a:moveTo>
                    <a:lnTo>
                      <a:pt x="4685" y="6176"/>
                    </a:lnTo>
                    <a:lnTo>
                      <a:pt x="4727" y="6208"/>
                    </a:lnTo>
                    <a:lnTo>
                      <a:pt x="4777" y="6241"/>
                    </a:lnTo>
                    <a:lnTo>
                      <a:pt x="4830" y="6273"/>
                    </a:lnTo>
                    <a:lnTo>
                      <a:pt x="4908" y="6317"/>
                    </a:lnTo>
                    <a:lnTo>
                      <a:pt x="4871" y="6382"/>
                    </a:lnTo>
                    <a:lnTo>
                      <a:pt x="4791" y="6336"/>
                    </a:lnTo>
                    <a:lnTo>
                      <a:pt x="4735" y="6302"/>
                    </a:lnTo>
                    <a:lnTo>
                      <a:pt x="4682" y="6267"/>
                    </a:lnTo>
                    <a:lnTo>
                      <a:pt x="4633" y="6229"/>
                    </a:lnTo>
                    <a:lnTo>
                      <a:pt x="4616" y="6213"/>
                    </a:lnTo>
                    <a:lnTo>
                      <a:pt x="4668" y="6159"/>
                    </a:lnTo>
                    <a:close/>
                    <a:moveTo>
                      <a:pt x="5090" y="6386"/>
                    </a:moveTo>
                    <a:lnTo>
                      <a:pt x="5101" y="6385"/>
                    </a:lnTo>
                    <a:lnTo>
                      <a:pt x="5116" y="6384"/>
                    </a:lnTo>
                    <a:lnTo>
                      <a:pt x="5109" y="6385"/>
                    </a:lnTo>
                    <a:lnTo>
                      <a:pt x="5126" y="6380"/>
                    </a:lnTo>
                    <a:lnTo>
                      <a:pt x="5117" y="6384"/>
                    </a:lnTo>
                    <a:lnTo>
                      <a:pt x="5130" y="6376"/>
                    </a:lnTo>
                    <a:lnTo>
                      <a:pt x="5119" y="6386"/>
                    </a:lnTo>
                    <a:lnTo>
                      <a:pt x="5126" y="6376"/>
                    </a:lnTo>
                    <a:lnTo>
                      <a:pt x="5187" y="6419"/>
                    </a:lnTo>
                    <a:lnTo>
                      <a:pt x="5180" y="6429"/>
                    </a:lnTo>
                    <a:cubicBezTo>
                      <a:pt x="5177" y="6433"/>
                      <a:pt x="5173" y="6436"/>
                      <a:pt x="5169" y="6439"/>
                    </a:cubicBezTo>
                    <a:lnTo>
                      <a:pt x="5156" y="6447"/>
                    </a:lnTo>
                    <a:cubicBezTo>
                      <a:pt x="5153" y="6449"/>
                      <a:pt x="5150" y="6450"/>
                      <a:pt x="5147" y="6451"/>
                    </a:cubicBezTo>
                    <a:lnTo>
                      <a:pt x="5131" y="6456"/>
                    </a:lnTo>
                    <a:cubicBezTo>
                      <a:pt x="5129" y="6457"/>
                      <a:pt x="5126" y="6457"/>
                      <a:pt x="5124" y="6457"/>
                    </a:cubicBezTo>
                    <a:lnTo>
                      <a:pt x="5102" y="6460"/>
                    </a:lnTo>
                    <a:lnTo>
                      <a:pt x="5091" y="6460"/>
                    </a:lnTo>
                    <a:lnTo>
                      <a:pt x="5090" y="6386"/>
                    </a:lnTo>
                    <a:close/>
                    <a:moveTo>
                      <a:pt x="4978" y="6268"/>
                    </a:moveTo>
                    <a:lnTo>
                      <a:pt x="4970" y="6249"/>
                    </a:lnTo>
                    <a:lnTo>
                      <a:pt x="4947" y="6196"/>
                    </a:lnTo>
                    <a:lnTo>
                      <a:pt x="4921" y="6150"/>
                    </a:lnTo>
                    <a:cubicBezTo>
                      <a:pt x="4917" y="6142"/>
                      <a:pt x="4916" y="6132"/>
                      <a:pt x="4918" y="6123"/>
                    </a:cubicBezTo>
                    <a:lnTo>
                      <a:pt x="4928" y="6082"/>
                    </a:lnTo>
                    <a:lnTo>
                      <a:pt x="4933" y="6043"/>
                    </a:lnTo>
                    <a:lnTo>
                      <a:pt x="4934" y="6001"/>
                    </a:lnTo>
                    <a:lnTo>
                      <a:pt x="4935" y="5970"/>
                    </a:lnTo>
                    <a:lnTo>
                      <a:pt x="5009" y="5972"/>
                    </a:lnTo>
                    <a:lnTo>
                      <a:pt x="5008" y="6004"/>
                    </a:lnTo>
                    <a:lnTo>
                      <a:pt x="5006" y="6052"/>
                    </a:lnTo>
                    <a:lnTo>
                      <a:pt x="5000" y="6100"/>
                    </a:lnTo>
                    <a:lnTo>
                      <a:pt x="4990" y="6141"/>
                    </a:lnTo>
                    <a:lnTo>
                      <a:pt x="4986" y="6114"/>
                    </a:lnTo>
                    <a:lnTo>
                      <a:pt x="5016" y="6167"/>
                    </a:lnTo>
                    <a:lnTo>
                      <a:pt x="5037" y="6218"/>
                    </a:lnTo>
                    <a:lnTo>
                      <a:pt x="5046" y="6238"/>
                    </a:lnTo>
                    <a:lnTo>
                      <a:pt x="4978" y="6268"/>
                    </a:lnTo>
                    <a:close/>
                    <a:moveTo>
                      <a:pt x="5045" y="5746"/>
                    </a:moveTo>
                    <a:lnTo>
                      <a:pt x="5058" y="5741"/>
                    </a:lnTo>
                    <a:cubicBezTo>
                      <a:pt x="5061" y="5740"/>
                      <a:pt x="5063" y="5740"/>
                      <a:pt x="5065" y="5739"/>
                    </a:cubicBezTo>
                    <a:lnTo>
                      <a:pt x="5094" y="5734"/>
                    </a:lnTo>
                    <a:lnTo>
                      <a:pt x="5130" y="5733"/>
                    </a:lnTo>
                    <a:lnTo>
                      <a:pt x="5132" y="5807"/>
                    </a:lnTo>
                    <a:lnTo>
                      <a:pt x="5107" y="5808"/>
                    </a:lnTo>
                    <a:lnTo>
                      <a:pt x="5078" y="5813"/>
                    </a:lnTo>
                    <a:lnTo>
                      <a:pt x="5085" y="5811"/>
                    </a:lnTo>
                    <a:lnTo>
                      <a:pt x="5071" y="5816"/>
                    </a:lnTo>
                    <a:lnTo>
                      <a:pt x="5045" y="5746"/>
                    </a:lnTo>
                    <a:close/>
                    <a:moveTo>
                      <a:pt x="5258" y="5665"/>
                    </a:moveTo>
                    <a:lnTo>
                      <a:pt x="5262" y="5654"/>
                    </a:lnTo>
                    <a:lnTo>
                      <a:pt x="5313" y="5551"/>
                    </a:lnTo>
                    <a:lnTo>
                      <a:pt x="5370" y="5451"/>
                    </a:lnTo>
                    <a:lnTo>
                      <a:pt x="5404" y="5398"/>
                    </a:lnTo>
                    <a:lnTo>
                      <a:pt x="5466" y="5438"/>
                    </a:lnTo>
                    <a:lnTo>
                      <a:pt x="5434" y="5487"/>
                    </a:lnTo>
                    <a:lnTo>
                      <a:pt x="5380" y="5583"/>
                    </a:lnTo>
                    <a:lnTo>
                      <a:pt x="5332" y="5682"/>
                    </a:lnTo>
                    <a:lnTo>
                      <a:pt x="5327" y="5692"/>
                    </a:lnTo>
                    <a:lnTo>
                      <a:pt x="5258" y="5665"/>
                    </a:lnTo>
                    <a:close/>
                    <a:moveTo>
                      <a:pt x="5441" y="5229"/>
                    </a:moveTo>
                    <a:lnTo>
                      <a:pt x="5436" y="5221"/>
                    </a:lnTo>
                    <a:lnTo>
                      <a:pt x="5443" y="5229"/>
                    </a:lnTo>
                    <a:lnTo>
                      <a:pt x="5418" y="5208"/>
                    </a:lnTo>
                    <a:lnTo>
                      <a:pt x="5424" y="5212"/>
                    </a:lnTo>
                    <a:lnTo>
                      <a:pt x="5408" y="5203"/>
                    </a:lnTo>
                    <a:lnTo>
                      <a:pt x="5399" y="5198"/>
                    </a:lnTo>
                    <a:lnTo>
                      <a:pt x="5431" y="5131"/>
                    </a:lnTo>
                    <a:lnTo>
                      <a:pt x="5445" y="5138"/>
                    </a:lnTo>
                    <a:lnTo>
                      <a:pt x="5462" y="5148"/>
                    </a:lnTo>
                    <a:cubicBezTo>
                      <a:pt x="5464" y="5149"/>
                      <a:pt x="5466" y="5150"/>
                      <a:pt x="5467" y="5152"/>
                    </a:cubicBezTo>
                    <a:lnTo>
                      <a:pt x="5492" y="5174"/>
                    </a:lnTo>
                    <a:cubicBezTo>
                      <a:pt x="5495" y="5176"/>
                      <a:pt x="5497" y="5179"/>
                      <a:pt x="5499" y="5182"/>
                    </a:cubicBezTo>
                    <a:lnTo>
                      <a:pt x="5504" y="5190"/>
                    </a:lnTo>
                    <a:lnTo>
                      <a:pt x="5441" y="5229"/>
                    </a:lnTo>
                    <a:close/>
                    <a:moveTo>
                      <a:pt x="5296" y="4984"/>
                    </a:moveTo>
                    <a:lnTo>
                      <a:pt x="5295" y="4962"/>
                    </a:lnTo>
                    <a:lnTo>
                      <a:pt x="5298" y="4907"/>
                    </a:lnTo>
                    <a:lnTo>
                      <a:pt x="5304" y="4853"/>
                    </a:lnTo>
                    <a:lnTo>
                      <a:pt x="5313" y="4797"/>
                    </a:lnTo>
                    <a:lnTo>
                      <a:pt x="5327" y="4743"/>
                    </a:lnTo>
                    <a:lnTo>
                      <a:pt x="5344" y="4690"/>
                    </a:lnTo>
                    <a:lnTo>
                      <a:pt x="5349" y="4678"/>
                    </a:lnTo>
                    <a:lnTo>
                      <a:pt x="5418" y="4706"/>
                    </a:lnTo>
                    <a:lnTo>
                      <a:pt x="5415" y="4714"/>
                    </a:lnTo>
                    <a:lnTo>
                      <a:pt x="5399" y="4762"/>
                    </a:lnTo>
                    <a:lnTo>
                      <a:pt x="5387" y="4811"/>
                    </a:lnTo>
                    <a:lnTo>
                      <a:pt x="5377" y="4860"/>
                    </a:lnTo>
                    <a:lnTo>
                      <a:pt x="5372" y="4911"/>
                    </a:lnTo>
                    <a:lnTo>
                      <a:pt x="5370" y="4960"/>
                    </a:lnTo>
                    <a:lnTo>
                      <a:pt x="5370" y="4982"/>
                    </a:lnTo>
                    <a:lnTo>
                      <a:pt x="5296" y="4984"/>
                    </a:lnTo>
                    <a:close/>
                    <a:moveTo>
                      <a:pt x="5480" y="4481"/>
                    </a:moveTo>
                    <a:lnTo>
                      <a:pt x="5490" y="4472"/>
                    </a:lnTo>
                    <a:cubicBezTo>
                      <a:pt x="5491" y="4470"/>
                      <a:pt x="5493" y="4469"/>
                      <a:pt x="5494" y="4468"/>
                    </a:cubicBezTo>
                    <a:lnTo>
                      <a:pt x="5532" y="4443"/>
                    </a:lnTo>
                    <a:cubicBezTo>
                      <a:pt x="5533" y="4442"/>
                      <a:pt x="5535" y="4440"/>
                      <a:pt x="5537" y="4440"/>
                    </a:cubicBezTo>
                    <a:lnTo>
                      <a:pt x="5551" y="4433"/>
                    </a:lnTo>
                    <a:lnTo>
                      <a:pt x="5582" y="4501"/>
                    </a:lnTo>
                    <a:lnTo>
                      <a:pt x="5568" y="4507"/>
                    </a:lnTo>
                    <a:lnTo>
                      <a:pt x="5573" y="4504"/>
                    </a:lnTo>
                    <a:lnTo>
                      <a:pt x="5536" y="4530"/>
                    </a:lnTo>
                    <a:lnTo>
                      <a:pt x="5540" y="4526"/>
                    </a:lnTo>
                    <a:lnTo>
                      <a:pt x="5530" y="4536"/>
                    </a:lnTo>
                    <a:lnTo>
                      <a:pt x="5480" y="4481"/>
                    </a:lnTo>
                    <a:close/>
                    <a:moveTo>
                      <a:pt x="5697" y="4277"/>
                    </a:moveTo>
                    <a:lnTo>
                      <a:pt x="5700" y="4276"/>
                    </a:lnTo>
                    <a:cubicBezTo>
                      <a:pt x="5702" y="4275"/>
                      <a:pt x="5703" y="4274"/>
                      <a:pt x="5705" y="4274"/>
                    </a:cubicBezTo>
                    <a:lnTo>
                      <a:pt x="5728" y="4267"/>
                    </a:lnTo>
                    <a:cubicBezTo>
                      <a:pt x="5730" y="4267"/>
                      <a:pt x="5732" y="4266"/>
                      <a:pt x="5735" y="4266"/>
                    </a:cubicBezTo>
                    <a:lnTo>
                      <a:pt x="5783" y="4261"/>
                    </a:lnTo>
                    <a:cubicBezTo>
                      <a:pt x="5785" y="4261"/>
                      <a:pt x="5787" y="4261"/>
                      <a:pt x="5790" y="4261"/>
                    </a:cubicBezTo>
                    <a:lnTo>
                      <a:pt x="5841" y="4266"/>
                    </a:lnTo>
                    <a:cubicBezTo>
                      <a:pt x="5843" y="4267"/>
                      <a:pt x="5845" y="4267"/>
                      <a:pt x="5847" y="4267"/>
                    </a:cubicBezTo>
                    <a:lnTo>
                      <a:pt x="5900" y="4281"/>
                    </a:lnTo>
                    <a:lnTo>
                      <a:pt x="5959" y="4302"/>
                    </a:lnTo>
                    <a:lnTo>
                      <a:pt x="6013" y="4325"/>
                    </a:lnTo>
                    <a:lnTo>
                      <a:pt x="5984" y="4393"/>
                    </a:lnTo>
                    <a:lnTo>
                      <a:pt x="5934" y="4372"/>
                    </a:lnTo>
                    <a:lnTo>
                      <a:pt x="5882" y="4353"/>
                    </a:lnTo>
                    <a:lnTo>
                      <a:pt x="5828" y="4339"/>
                    </a:lnTo>
                    <a:lnTo>
                      <a:pt x="5834" y="4340"/>
                    </a:lnTo>
                    <a:lnTo>
                      <a:pt x="5782" y="4335"/>
                    </a:lnTo>
                    <a:lnTo>
                      <a:pt x="5789" y="4335"/>
                    </a:lnTo>
                    <a:lnTo>
                      <a:pt x="5741" y="4340"/>
                    </a:lnTo>
                    <a:lnTo>
                      <a:pt x="5748" y="4339"/>
                    </a:lnTo>
                    <a:lnTo>
                      <a:pt x="5726" y="4345"/>
                    </a:lnTo>
                    <a:lnTo>
                      <a:pt x="5731" y="4343"/>
                    </a:lnTo>
                    <a:lnTo>
                      <a:pt x="5728" y="4345"/>
                    </a:lnTo>
                    <a:lnTo>
                      <a:pt x="5697" y="4277"/>
                    </a:lnTo>
                    <a:close/>
                    <a:moveTo>
                      <a:pt x="6214" y="4425"/>
                    </a:moveTo>
                    <a:lnTo>
                      <a:pt x="6243" y="4439"/>
                    </a:lnTo>
                    <a:lnTo>
                      <a:pt x="6280" y="4455"/>
                    </a:lnTo>
                    <a:lnTo>
                      <a:pt x="6250" y="4523"/>
                    </a:lnTo>
                    <a:lnTo>
                      <a:pt x="6211" y="4506"/>
                    </a:lnTo>
                    <a:lnTo>
                      <a:pt x="6182" y="4492"/>
                    </a:lnTo>
                    <a:lnTo>
                      <a:pt x="6214" y="4425"/>
                    </a:lnTo>
                    <a:close/>
                    <a:moveTo>
                      <a:pt x="6485" y="4497"/>
                    </a:moveTo>
                    <a:lnTo>
                      <a:pt x="6559" y="4502"/>
                    </a:lnTo>
                    <a:lnTo>
                      <a:pt x="6744" y="4514"/>
                    </a:lnTo>
                    <a:cubicBezTo>
                      <a:pt x="6751" y="4514"/>
                      <a:pt x="6758" y="4517"/>
                      <a:pt x="6764" y="4522"/>
                    </a:cubicBezTo>
                    <a:lnTo>
                      <a:pt x="6788" y="4540"/>
                    </a:lnTo>
                    <a:lnTo>
                      <a:pt x="6796" y="4547"/>
                    </a:lnTo>
                    <a:lnTo>
                      <a:pt x="6746" y="4602"/>
                    </a:lnTo>
                    <a:lnTo>
                      <a:pt x="6743" y="4599"/>
                    </a:lnTo>
                    <a:lnTo>
                      <a:pt x="6719" y="4580"/>
                    </a:lnTo>
                    <a:lnTo>
                      <a:pt x="6739" y="4588"/>
                    </a:lnTo>
                    <a:lnTo>
                      <a:pt x="6553" y="4577"/>
                    </a:lnTo>
                    <a:lnTo>
                      <a:pt x="6480" y="4571"/>
                    </a:lnTo>
                    <a:lnTo>
                      <a:pt x="6485" y="4497"/>
                    </a:lnTo>
                    <a:close/>
                    <a:moveTo>
                      <a:pt x="6941" y="4565"/>
                    </a:moveTo>
                    <a:lnTo>
                      <a:pt x="6948" y="4556"/>
                    </a:lnTo>
                    <a:lnTo>
                      <a:pt x="6943" y="4564"/>
                    </a:lnTo>
                    <a:lnTo>
                      <a:pt x="6958" y="4529"/>
                    </a:lnTo>
                    <a:lnTo>
                      <a:pt x="6964" y="4510"/>
                    </a:lnTo>
                    <a:lnTo>
                      <a:pt x="7035" y="4530"/>
                    </a:lnTo>
                    <a:lnTo>
                      <a:pt x="7027" y="4558"/>
                    </a:lnTo>
                    <a:lnTo>
                      <a:pt x="7011" y="4594"/>
                    </a:lnTo>
                    <a:cubicBezTo>
                      <a:pt x="7010" y="4597"/>
                      <a:pt x="7008" y="4600"/>
                      <a:pt x="7006" y="4602"/>
                    </a:cubicBezTo>
                    <a:lnTo>
                      <a:pt x="6999" y="4611"/>
                    </a:lnTo>
                    <a:lnTo>
                      <a:pt x="6941" y="4565"/>
                    </a:lnTo>
                    <a:close/>
                    <a:moveTo>
                      <a:pt x="7126" y="4326"/>
                    </a:moveTo>
                    <a:lnTo>
                      <a:pt x="7190" y="4306"/>
                    </a:lnTo>
                    <a:lnTo>
                      <a:pt x="7221" y="4297"/>
                    </a:lnTo>
                    <a:lnTo>
                      <a:pt x="7246" y="4291"/>
                    </a:lnTo>
                    <a:lnTo>
                      <a:pt x="7265" y="4287"/>
                    </a:lnTo>
                    <a:lnTo>
                      <a:pt x="7269" y="4286"/>
                    </a:lnTo>
                    <a:lnTo>
                      <a:pt x="7267" y="4286"/>
                    </a:lnTo>
                    <a:lnTo>
                      <a:pt x="7248" y="4300"/>
                    </a:lnTo>
                    <a:lnTo>
                      <a:pt x="7263" y="4279"/>
                    </a:lnTo>
                    <a:lnTo>
                      <a:pt x="7275" y="4262"/>
                    </a:lnTo>
                    <a:lnTo>
                      <a:pt x="7294" y="4234"/>
                    </a:lnTo>
                    <a:lnTo>
                      <a:pt x="7306" y="4217"/>
                    </a:lnTo>
                    <a:lnTo>
                      <a:pt x="7314" y="4207"/>
                    </a:lnTo>
                    <a:cubicBezTo>
                      <a:pt x="7315" y="4205"/>
                      <a:pt x="7316" y="4203"/>
                      <a:pt x="7318" y="4202"/>
                    </a:cubicBezTo>
                    <a:lnTo>
                      <a:pt x="7321" y="4199"/>
                    </a:lnTo>
                    <a:cubicBezTo>
                      <a:pt x="7329" y="4190"/>
                      <a:pt x="7341" y="4186"/>
                      <a:pt x="7353" y="4188"/>
                    </a:cubicBezTo>
                    <a:cubicBezTo>
                      <a:pt x="7365" y="4190"/>
                      <a:pt x="7375" y="4198"/>
                      <a:pt x="7380" y="4208"/>
                    </a:cubicBezTo>
                    <a:lnTo>
                      <a:pt x="7381" y="4209"/>
                    </a:lnTo>
                    <a:cubicBezTo>
                      <a:pt x="7383" y="4215"/>
                      <a:pt x="7385" y="4220"/>
                      <a:pt x="7385" y="4226"/>
                    </a:cubicBezTo>
                    <a:lnTo>
                      <a:pt x="7385" y="4231"/>
                    </a:lnTo>
                    <a:lnTo>
                      <a:pt x="7385" y="4237"/>
                    </a:lnTo>
                    <a:lnTo>
                      <a:pt x="7382" y="4223"/>
                    </a:lnTo>
                    <a:lnTo>
                      <a:pt x="7384" y="4229"/>
                    </a:lnTo>
                    <a:lnTo>
                      <a:pt x="7375" y="4216"/>
                    </a:lnTo>
                    <a:lnTo>
                      <a:pt x="7380" y="4221"/>
                    </a:lnTo>
                    <a:lnTo>
                      <a:pt x="7362" y="4212"/>
                    </a:lnTo>
                    <a:lnTo>
                      <a:pt x="7367" y="4213"/>
                    </a:lnTo>
                    <a:lnTo>
                      <a:pt x="7354" y="4286"/>
                    </a:lnTo>
                    <a:lnTo>
                      <a:pt x="7349" y="4285"/>
                    </a:lnTo>
                    <a:cubicBezTo>
                      <a:pt x="7342" y="4284"/>
                      <a:pt x="7336" y="4281"/>
                      <a:pt x="7330" y="4276"/>
                    </a:cubicBezTo>
                    <a:lnTo>
                      <a:pt x="7325" y="4271"/>
                    </a:lnTo>
                    <a:cubicBezTo>
                      <a:pt x="7321" y="4267"/>
                      <a:pt x="7318" y="4263"/>
                      <a:pt x="7316" y="4258"/>
                    </a:cubicBezTo>
                    <a:lnTo>
                      <a:pt x="7313" y="4252"/>
                    </a:lnTo>
                    <a:cubicBezTo>
                      <a:pt x="7311" y="4247"/>
                      <a:pt x="7310" y="4242"/>
                      <a:pt x="7310" y="4237"/>
                    </a:cubicBezTo>
                    <a:lnTo>
                      <a:pt x="7310" y="4231"/>
                    </a:lnTo>
                    <a:lnTo>
                      <a:pt x="7310" y="4226"/>
                    </a:lnTo>
                    <a:lnTo>
                      <a:pt x="7314" y="4243"/>
                    </a:lnTo>
                    <a:lnTo>
                      <a:pt x="7314" y="4242"/>
                    </a:lnTo>
                    <a:lnTo>
                      <a:pt x="7373" y="4251"/>
                    </a:lnTo>
                    <a:lnTo>
                      <a:pt x="7370" y="4254"/>
                    </a:lnTo>
                    <a:lnTo>
                      <a:pt x="7374" y="4249"/>
                    </a:lnTo>
                    <a:lnTo>
                      <a:pt x="7368" y="4259"/>
                    </a:lnTo>
                    <a:lnTo>
                      <a:pt x="7356" y="4277"/>
                    </a:lnTo>
                    <a:lnTo>
                      <a:pt x="7336" y="4304"/>
                    </a:lnTo>
                    <a:lnTo>
                      <a:pt x="7323" y="4323"/>
                    </a:lnTo>
                    <a:lnTo>
                      <a:pt x="7308" y="4343"/>
                    </a:lnTo>
                    <a:cubicBezTo>
                      <a:pt x="7304" y="4350"/>
                      <a:pt x="7298" y="4354"/>
                      <a:pt x="7290" y="4357"/>
                    </a:cubicBezTo>
                    <a:lnTo>
                      <a:pt x="7285" y="4358"/>
                    </a:lnTo>
                    <a:lnTo>
                      <a:pt x="7280" y="4359"/>
                    </a:lnTo>
                    <a:lnTo>
                      <a:pt x="7265" y="4362"/>
                    </a:lnTo>
                    <a:lnTo>
                      <a:pt x="7241" y="4369"/>
                    </a:lnTo>
                    <a:lnTo>
                      <a:pt x="7212" y="4376"/>
                    </a:lnTo>
                    <a:lnTo>
                      <a:pt x="7148" y="4397"/>
                    </a:lnTo>
                    <a:lnTo>
                      <a:pt x="7126" y="4326"/>
                    </a:lnTo>
                    <a:close/>
                    <a:moveTo>
                      <a:pt x="7538" y="4121"/>
                    </a:moveTo>
                    <a:lnTo>
                      <a:pt x="7558" y="4107"/>
                    </a:lnTo>
                    <a:lnTo>
                      <a:pt x="7592" y="4085"/>
                    </a:lnTo>
                    <a:lnTo>
                      <a:pt x="7599" y="4080"/>
                    </a:lnTo>
                    <a:lnTo>
                      <a:pt x="7641" y="4141"/>
                    </a:lnTo>
                    <a:lnTo>
                      <a:pt x="7633" y="4146"/>
                    </a:lnTo>
                    <a:lnTo>
                      <a:pt x="7599" y="4169"/>
                    </a:lnTo>
                    <a:lnTo>
                      <a:pt x="7579" y="4183"/>
                    </a:lnTo>
                    <a:lnTo>
                      <a:pt x="7538" y="4121"/>
                    </a:lnTo>
                    <a:close/>
                    <a:moveTo>
                      <a:pt x="7788" y="3958"/>
                    </a:moveTo>
                    <a:lnTo>
                      <a:pt x="7836" y="3928"/>
                    </a:lnTo>
                    <a:lnTo>
                      <a:pt x="7925" y="3879"/>
                    </a:lnTo>
                    <a:lnTo>
                      <a:pt x="8013" y="3838"/>
                    </a:lnTo>
                    <a:lnTo>
                      <a:pt x="8057" y="3821"/>
                    </a:lnTo>
                    <a:lnTo>
                      <a:pt x="8061" y="3820"/>
                    </a:lnTo>
                    <a:lnTo>
                      <a:pt x="8084" y="3890"/>
                    </a:lnTo>
                    <a:lnTo>
                      <a:pt x="8044" y="3905"/>
                    </a:lnTo>
                    <a:lnTo>
                      <a:pt x="7960" y="3945"/>
                    </a:lnTo>
                    <a:lnTo>
                      <a:pt x="7874" y="3992"/>
                    </a:lnTo>
                    <a:lnTo>
                      <a:pt x="7826" y="4021"/>
                    </a:lnTo>
                    <a:lnTo>
                      <a:pt x="7788" y="3958"/>
                    </a:lnTo>
                    <a:close/>
                    <a:moveTo>
                      <a:pt x="8289" y="3787"/>
                    </a:moveTo>
                    <a:lnTo>
                      <a:pt x="8364" y="3784"/>
                    </a:lnTo>
                    <a:lnTo>
                      <a:pt x="8367" y="3858"/>
                    </a:lnTo>
                    <a:lnTo>
                      <a:pt x="8293" y="3861"/>
                    </a:lnTo>
                    <a:lnTo>
                      <a:pt x="8289" y="3787"/>
                    </a:lnTo>
                    <a:close/>
                    <a:moveTo>
                      <a:pt x="8587" y="3775"/>
                    </a:moveTo>
                    <a:lnTo>
                      <a:pt x="8692" y="3772"/>
                    </a:lnTo>
                    <a:lnTo>
                      <a:pt x="8884" y="3768"/>
                    </a:lnTo>
                    <a:lnTo>
                      <a:pt x="8886" y="3842"/>
                    </a:lnTo>
                    <a:lnTo>
                      <a:pt x="8694" y="3847"/>
                    </a:lnTo>
                    <a:lnTo>
                      <a:pt x="8589" y="3850"/>
                    </a:lnTo>
                    <a:lnTo>
                      <a:pt x="8587" y="3775"/>
                    </a:lnTo>
                    <a:close/>
                    <a:moveTo>
                      <a:pt x="9107" y="3762"/>
                    </a:moveTo>
                    <a:lnTo>
                      <a:pt x="9181" y="3759"/>
                    </a:lnTo>
                    <a:lnTo>
                      <a:pt x="9183" y="3834"/>
                    </a:lnTo>
                    <a:lnTo>
                      <a:pt x="9109" y="3836"/>
                    </a:lnTo>
                    <a:lnTo>
                      <a:pt x="9107" y="3762"/>
                    </a:lnTo>
                    <a:close/>
                    <a:moveTo>
                      <a:pt x="9183" y="3593"/>
                    </a:moveTo>
                    <a:lnTo>
                      <a:pt x="9182" y="3563"/>
                    </a:lnTo>
                    <a:lnTo>
                      <a:pt x="9183" y="3569"/>
                    </a:lnTo>
                    <a:lnTo>
                      <a:pt x="9168" y="3493"/>
                    </a:lnTo>
                    <a:lnTo>
                      <a:pt x="9169" y="3498"/>
                    </a:lnTo>
                    <a:lnTo>
                      <a:pt x="9143" y="3426"/>
                    </a:lnTo>
                    <a:lnTo>
                      <a:pt x="9127" y="3396"/>
                    </a:lnTo>
                    <a:lnTo>
                      <a:pt x="9109" y="3367"/>
                    </a:lnTo>
                    <a:lnTo>
                      <a:pt x="9088" y="3341"/>
                    </a:lnTo>
                    <a:lnTo>
                      <a:pt x="9147" y="3295"/>
                    </a:lnTo>
                    <a:lnTo>
                      <a:pt x="9171" y="3327"/>
                    </a:lnTo>
                    <a:lnTo>
                      <a:pt x="9194" y="3362"/>
                    </a:lnTo>
                    <a:lnTo>
                      <a:pt x="9213" y="3401"/>
                    </a:lnTo>
                    <a:lnTo>
                      <a:pt x="9239" y="3473"/>
                    </a:lnTo>
                    <a:cubicBezTo>
                      <a:pt x="9240" y="3475"/>
                      <a:pt x="9240" y="3476"/>
                      <a:pt x="9240" y="3478"/>
                    </a:cubicBezTo>
                    <a:lnTo>
                      <a:pt x="9255" y="3554"/>
                    </a:lnTo>
                    <a:cubicBezTo>
                      <a:pt x="9256" y="3556"/>
                      <a:pt x="9256" y="3558"/>
                      <a:pt x="9256" y="3560"/>
                    </a:cubicBezTo>
                    <a:lnTo>
                      <a:pt x="9257" y="3590"/>
                    </a:lnTo>
                    <a:lnTo>
                      <a:pt x="9183" y="3593"/>
                    </a:lnTo>
                    <a:close/>
                    <a:moveTo>
                      <a:pt x="8938" y="3173"/>
                    </a:moveTo>
                    <a:lnTo>
                      <a:pt x="8930" y="3160"/>
                    </a:lnTo>
                    <a:lnTo>
                      <a:pt x="8921" y="3142"/>
                    </a:lnTo>
                    <a:lnTo>
                      <a:pt x="8912" y="3121"/>
                    </a:lnTo>
                    <a:lnTo>
                      <a:pt x="8904" y="3098"/>
                    </a:lnTo>
                    <a:lnTo>
                      <a:pt x="8975" y="3074"/>
                    </a:lnTo>
                    <a:lnTo>
                      <a:pt x="8981" y="3092"/>
                    </a:lnTo>
                    <a:lnTo>
                      <a:pt x="8988" y="3109"/>
                    </a:lnTo>
                    <a:lnTo>
                      <a:pt x="8994" y="3121"/>
                    </a:lnTo>
                    <a:lnTo>
                      <a:pt x="9002" y="3134"/>
                    </a:lnTo>
                    <a:lnTo>
                      <a:pt x="8938" y="3173"/>
                    </a:lnTo>
                    <a:close/>
                    <a:moveTo>
                      <a:pt x="8824" y="2954"/>
                    </a:moveTo>
                    <a:lnTo>
                      <a:pt x="8813" y="2952"/>
                    </a:lnTo>
                    <a:lnTo>
                      <a:pt x="8784" y="2944"/>
                    </a:lnTo>
                    <a:cubicBezTo>
                      <a:pt x="8772" y="2941"/>
                      <a:pt x="8762" y="2932"/>
                      <a:pt x="8758" y="2921"/>
                    </a:cubicBezTo>
                    <a:lnTo>
                      <a:pt x="8736" y="2863"/>
                    </a:lnTo>
                    <a:lnTo>
                      <a:pt x="8713" y="2815"/>
                    </a:lnTo>
                    <a:lnTo>
                      <a:pt x="8687" y="2775"/>
                    </a:lnTo>
                    <a:lnTo>
                      <a:pt x="8690" y="2780"/>
                    </a:lnTo>
                    <a:lnTo>
                      <a:pt x="8657" y="2742"/>
                    </a:lnTo>
                    <a:lnTo>
                      <a:pt x="8661" y="2746"/>
                    </a:lnTo>
                    <a:lnTo>
                      <a:pt x="8633" y="2722"/>
                    </a:lnTo>
                    <a:lnTo>
                      <a:pt x="8681" y="2665"/>
                    </a:lnTo>
                    <a:lnTo>
                      <a:pt x="8709" y="2689"/>
                    </a:lnTo>
                    <a:cubicBezTo>
                      <a:pt x="8710" y="2690"/>
                      <a:pt x="8712" y="2692"/>
                      <a:pt x="8713" y="2693"/>
                    </a:cubicBezTo>
                    <a:lnTo>
                      <a:pt x="8746" y="2730"/>
                    </a:lnTo>
                    <a:cubicBezTo>
                      <a:pt x="8747" y="2732"/>
                      <a:pt x="8748" y="2733"/>
                      <a:pt x="8749" y="2735"/>
                    </a:cubicBezTo>
                    <a:lnTo>
                      <a:pt x="8780" y="2783"/>
                    </a:lnTo>
                    <a:lnTo>
                      <a:pt x="8806" y="2836"/>
                    </a:lnTo>
                    <a:lnTo>
                      <a:pt x="8828" y="2895"/>
                    </a:lnTo>
                    <a:lnTo>
                      <a:pt x="8802" y="2872"/>
                    </a:lnTo>
                    <a:lnTo>
                      <a:pt x="8827" y="2878"/>
                    </a:lnTo>
                    <a:lnTo>
                      <a:pt x="8838" y="2880"/>
                    </a:lnTo>
                    <a:lnTo>
                      <a:pt x="8824" y="2954"/>
                    </a:lnTo>
                    <a:close/>
                    <a:moveTo>
                      <a:pt x="8498" y="2561"/>
                    </a:moveTo>
                    <a:lnTo>
                      <a:pt x="8518" y="2547"/>
                    </a:lnTo>
                    <a:lnTo>
                      <a:pt x="8544" y="2529"/>
                    </a:lnTo>
                    <a:lnTo>
                      <a:pt x="8564" y="2518"/>
                    </a:lnTo>
                    <a:lnTo>
                      <a:pt x="8599" y="2583"/>
                    </a:lnTo>
                    <a:lnTo>
                      <a:pt x="8586" y="2590"/>
                    </a:lnTo>
                    <a:lnTo>
                      <a:pt x="8562" y="2607"/>
                    </a:lnTo>
                    <a:lnTo>
                      <a:pt x="8542" y="2622"/>
                    </a:lnTo>
                    <a:lnTo>
                      <a:pt x="8498" y="2561"/>
                    </a:lnTo>
                    <a:close/>
                    <a:moveTo>
                      <a:pt x="8781" y="2443"/>
                    </a:moveTo>
                    <a:lnTo>
                      <a:pt x="8781" y="2443"/>
                    </a:lnTo>
                    <a:lnTo>
                      <a:pt x="8762" y="2457"/>
                    </a:lnTo>
                    <a:lnTo>
                      <a:pt x="8809" y="2388"/>
                    </a:lnTo>
                    <a:lnTo>
                      <a:pt x="8847" y="2325"/>
                    </a:lnTo>
                    <a:lnTo>
                      <a:pt x="8884" y="2265"/>
                    </a:lnTo>
                    <a:lnTo>
                      <a:pt x="8920" y="2208"/>
                    </a:lnTo>
                    <a:lnTo>
                      <a:pt x="8983" y="2247"/>
                    </a:lnTo>
                    <a:lnTo>
                      <a:pt x="8947" y="2303"/>
                    </a:lnTo>
                    <a:lnTo>
                      <a:pt x="8911" y="2364"/>
                    </a:lnTo>
                    <a:lnTo>
                      <a:pt x="8870" y="2430"/>
                    </a:lnTo>
                    <a:lnTo>
                      <a:pt x="8824" y="2499"/>
                    </a:lnTo>
                    <a:cubicBezTo>
                      <a:pt x="8819" y="2506"/>
                      <a:pt x="8812" y="2511"/>
                      <a:pt x="8805" y="2513"/>
                    </a:cubicBezTo>
                    <a:lnTo>
                      <a:pt x="8804" y="2513"/>
                    </a:lnTo>
                    <a:lnTo>
                      <a:pt x="8781" y="2443"/>
                    </a:lnTo>
                    <a:close/>
                    <a:moveTo>
                      <a:pt x="9079" y="2034"/>
                    </a:moveTo>
                    <a:lnTo>
                      <a:pt x="9105" y="2015"/>
                    </a:lnTo>
                    <a:lnTo>
                      <a:pt x="9141" y="1990"/>
                    </a:lnTo>
                    <a:lnTo>
                      <a:pt x="9183" y="2052"/>
                    </a:lnTo>
                    <a:lnTo>
                      <a:pt x="9149" y="2074"/>
                    </a:lnTo>
                    <a:lnTo>
                      <a:pt x="9123" y="2094"/>
                    </a:lnTo>
                    <a:lnTo>
                      <a:pt x="9079" y="2034"/>
                    </a:lnTo>
                    <a:close/>
                    <a:moveTo>
                      <a:pt x="9025" y="1906"/>
                    </a:moveTo>
                    <a:lnTo>
                      <a:pt x="9000" y="1877"/>
                    </a:lnTo>
                    <a:cubicBezTo>
                      <a:pt x="8998" y="1875"/>
                      <a:pt x="8996" y="1873"/>
                      <a:pt x="8995" y="1871"/>
                    </a:cubicBezTo>
                    <a:lnTo>
                      <a:pt x="8983" y="1849"/>
                    </a:lnTo>
                    <a:cubicBezTo>
                      <a:pt x="8981" y="1846"/>
                      <a:pt x="8980" y="1843"/>
                      <a:pt x="8980" y="1840"/>
                    </a:cubicBezTo>
                    <a:lnTo>
                      <a:pt x="8973" y="1815"/>
                    </a:lnTo>
                    <a:lnTo>
                      <a:pt x="8967" y="1789"/>
                    </a:lnTo>
                    <a:lnTo>
                      <a:pt x="8968" y="1794"/>
                    </a:lnTo>
                    <a:lnTo>
                      <a:pt x="8959" y="1770"/>
                    </a:lnTo>
                    <a:lnTo>
                      <a:pt x="8945" y="1746"/>
                    </a:lnTo>
                    <a:lnTo>
                      <a:pt x="8925" y="1716"/>
                    </a:lnTo>
                    <a:lnTo>
                      <a:pt x="8904" y="1682"/>
                    </a:lnTo>
                    <a:lnTo>
                      <a:pt x="8882" y="1651"/>
                    </a:lnTo>
                    <a:lnTo>
                      <a:pt x="8879" y="1647"/>
                    </a:lnTo>
                    <a:lnTo>
                      <a:pt x="8940" y="1604"/>
                    </a:lnTo>
                    <a:lnTo>
                      <a:pt x="8944" y="1609"/>
                    </a:lnTo>
                    <a:lnTo>
                      <a:pt x="8966" y="1642"/>
                    </a:lnTo>
                    <a:lnTo>
                      <a:pt x="8988" y="1675"/>
                    </a:lnTo>
                    <a:lnTo>
                      <a:pt x="9009" y="1709"/>
                    </a:lnTo>
                    <a:lnTo>
                      <a:pt x="9028" y="1743"/>
                    </a:lnTo>
                    <a:lnTo>
                      <a:pt x="9038" y="1767"/>
                    </a:lnTo>
                    <a:cubicBezTo>
                      <a:pt x="9038" y="1768"/>
                      <a:pt x="9039" y="1770"/>
                      <a:pt x="9039" y="1772"/>
                    </a:cubicBezTo>
                    <a:lnTo>
                      <a:pt x="9045" y="1797"/>
                    </a:lnTo>
                    <a:lnTo>
                      <a:pt x="9051" y="1822"/>
                    </a:lnTo>
                    <a:lnTo>
                      <a:pt x="9048" y="1813"/>
                    </a:lnTo>
                    <a:lnTo>
                      <a:pt x="9060" y="1834"/>
                    </a:lnTo>
                    <a:lnTo>
                      <a:pt x="9055" y="1828"/>
                    </a:lnTo>
                    <a:lnTo>
                      <a:pt x="9081" y="1857"/>
                    </a:lnTo>
                    <a:lnTo>
                      <a:pt x="9025" y="1906"/>
                    </a:lnTo>
                    <a:close/>
                    <a:moveTo>
                      <a:pt x="8870" y="1413"/>
                    </a:moveTo>
                    <a:lnTo>
                      <a:pt x="8875" y="1397"/>
                    </a:lnTo>
                    <a:lnTo>
                      <a:pt x="8893" y="1343"/>
                    </a:lnTo>
                    <a:lnTo>
                      <a:pt x="8964" y="1366"/>
                    </a:lnTo>
                    <a:lnTo>
                      <a:pt x="8946" y="1420"/>
                    </a:lnTo>
                    <a:lnTo>
                      <a:pt x="8940" y="1436"/>
                    </a:lnTo>
                    <a:lnTo>
                      <a:pt x="8870" y="1413"/>
                    </a:lnTo>
                    <a:close/>
                    <a:moveTo>
                      <a:pt x="8899" y="1147"/>
                    </a:moveTo>
                    <a:lnTo>
                      <a:pt x="8888" y="1100"/>
                    </a:lnTo>
                    <a:lnTo>
                      <a:pt x="8865" y="1026"/>
                    </a:lnTo>
                    <a:lnTo>
                      <a:pt x="8838" y="957"/>
                    </a:lnTo>
                    <a:lnTo>
                      <a:pt x="8802" y="894"/>
                    </a:lnTo>
                    <a:lnTo>
                      <a:pt x="8805" y="898"/>
                    </a:lnTo>
                    <a:lnTo>
                      <a:pt x="8797" y="887"/>
                    </a:lnTo>
                    <a:lnTo>
                      <a:pt x="8856" y="842"/>
                    </a:lnTo>
                    <a:lnTo>
                      <a:pt x="8865" y="854"/>
                    </a:lnTo>
                    <a:cubicBezTo>
                      <a:pt x="8866" y="855"/>
                      <a:pt x="8867" y="857"/>
                      <a:pt x="8868" y="858"/>
                    </a:cubicBezTo>
                    <a:lnTo>
                      <a:pt x="8906" y="930"/>
                    </a:lnTo>
                    <a:lnTo>
                      <a:pt x="8937" y="1004"/>
                    </a:lnTo>
                    <a:lnTo>
                      <a:pt x="8960" y="1084"/>
                    </a:lnTo>
                    <a:lnTo>
                      <a:pt x="8971" y="1130"/>
                    </a:lnTo>
                    <a:lnTo>
                      <a:pt x="8899" y="1147"/>
                    </a:lnTo>
                    <a:close/>
                    <a:moveTo>
                      <a:pt x="8647" y="740"/>
                    </a:moveTo>
                    <a:lnTo>
                      <a:pt x="8635" y="732"/>
                    </a:lnTo>
                    <a:lnTo>
                      <a:pt x="8664" y="738"/>
                    </a:lnTo>
                    <a:lnTo>
                      <a:pt x="8612" y="749"/>
                    </a:lnTo>
                    <a:lnTo>
                      <a:pt x="8607" y="751"/>
                    </a:lnTo>
                    <a:lnTo>
                      <a:pt x="8588" y="679"/>
                    </a:lnTo>
                    <a:lnTo>
                      <a:pt x="8596" y="677"/>
                    </a:lnTo>
                    <a:lnTo>
                      <a:pt x="8648" y="665"/>
                    </a:lnTo>
                    <a:cubicBezTo>
                      <a:pt x="8659" y="663"/>
                      <a:pt x="8669" y="665"/>
                      <a:pt x="8678" y="671"/>
                    </a:cubicBezTo>
                    <a:lnTo>
                      <a:pt x="8689" y="679"/>
                    </a:lnTo>
                    <a:lnTo>
                      <a:pt x="8647" y="740"/>
                    </a:lnTo>
                    <a:close/>
                    <a:moveTo>
                      <a:pt x="8375" y="789"/>
                    </a:moveTo>
                    <a:lnTo>
                      <a:pt x="8334" y="784"/>
                    </a:lnTo>
                    <a:lnTo>
                      <a:pt x="8280" y="770"/>
                    </a:lnTo>
                    <a:cubicBezTo>
                      <a:pt x="8271" y="768"/>
                      <a:pt x="8264" y="763"/>
                      <a:pt x="8258" y="755"/>
                    </a:cubicBezTo>
                    <a:lnTo>
                      <a:pt x="8236" y="721"/>
                    </a:lnTo>
                    <a:lnTo>
                      <a:pt x="8215" y="686"/>
                    </a:lnTo>
                    <a:lnTo>
                      <a:pt x="8198" y="650"/>
                    </a:lnTo>
                    <a:lnTo>
                      <a:pt x="8184" y="616"/>
                    </a:lnTo>
                    <a:lnTo>
                      <a:pt x="8164" y="563"/>
                    </a:lnTo>
                    <a:lnTo>
                      <a:pt x="8234" y="538"/>
                    </a:lnTo>
                    <a:lnTo>
                      <a:pt x="8252" y="588"/>
                    </a:lnTo>
                    <a:lnTo>
                      <a:pt x="8265" y="618"/>
                    </a:lnTo>
                    <a:lnTo>
                      <a:pt x="8280" y="648"/>
                    </a:lnTo>
                    <a:lnTo>
                      <a:pt x="8298" y="680"/>
                    </a:lnTo>
                    <a:lnTo>
                      <a:pt x="8320" y="714"/>
                    </a:lnTo>
                    <a:lnTo>
                      <a:pt x="8299" y="699"/>
                    </a:lnTo>
                    <a:lnTo>
                      <a:pt x="8343" y="711"/>
                    </a:lnTo>
                    <a:lnTo>
                      <a:pt x="8383" y="715"/>
                    </a:lnTo>
                    <a:lnTo>
                      <a:pt x="8375" y="789"/>
                    </a:lnTo>
                    <a:close/>
                    <a:moveTo>
                      <a:pt x="8076" y="374"/>
                    </a:moveTo>
                    <a:lnTo>
                      <a:pt x="8072" y="369"/>
                    </a:lnTo>
                    <a:lnTo>
                      <a:pt x="8051" y="347"/>
                    </a:lnTo>
                    <a:lnTo>
                      <a:pt x="8028" y="328"/>
                    </a:lnTo>
                    <a:lnTo>
                      <a:pt x="8075" y="271"/>
                    </a:lnTo>
                    <a:lnTo>
                      <a:pt x="8105" y="296"/>
                    </a:lnTo>
                    <a:lnTo>
                      <a:pt x="8130" y="323"/>
                    </a:lnTo>
                    <a:lnTo>
                      <a:pt x="8134" y="327"/>
                    </a:lnTo>
                    <a:lnTo>
                      <a:pt x="8076" y="374"/>
                    </a:lnTo>
                    <a:close/>
                    <a:moveTo>
                      <a:pt x="7885" y="159"/>
                    </a:moveTo>
                    <a:lnTo>
                      <a:pt x="7882" y="157"/>
                    </a:lnTo>
                    <a:lnTo>
                      <a:pt x="7889" y="161"/>
                    </a:lnTo>
                    <a:lnTo>
                      <a:pt x="7862" y="147"/>
                    </a:lnTo>
                    <a:lnTo>
                      <a:pt x="7873" y="151"/>
                    </a:lnTo>
                    <a:lnTo>
                      <a:pt x="7844" y="145"/>
                    </a:lnTo>
                    <a:lnTo>
                      <a:pt x="7853" y="146"/>
                    </a:lnTo>
                    <a:lnTo>
                      <a:pt x="7827" y="148"/>
                    </a:lnTo>
                    <a:lnTo>
                      <a:pt x="7806" y="153"/>
                    </a:lnTo>
                    <a:lnTo>
                      <a:pt x="7761" y="169"/>
                    </a:lnTo>
                    <a:lnTo>
                      <a:pt x="7715" y="190"/>
                    </a:lnTo>
                    <a:lnTo>
                      <a:pt x="7663" y="211"/>
                    </a:lnTo>
                    <a:lnTo>
                      <a:pt x="7639" y="217"/>
                    </a:lnTo>
                    <a:lnTo>
                      <a:pt x="7621" y="145"/>
                    </a:lnTo>
                    <a:lnTo>
                      <a:pt x="7636" y="141"/>
                    </a:lnTo>
                    <a:lnTo>
                      <a:pt x="7685" y="123"/>
                    </a:lnTo>
                    <a:lnTo>
                      <a:pt x="7736" y="100"/>
                    </a:lnTo>
                    <a:lnTo>
                      <a:pt x="7790" y="80"/>
                    </a:lnTo>
                    <a:lnTo>
                      <a:pt x="7821" y="74"/>
                    </a:lnTo>
                    <a:lnTo>
                      <a:pt x="7848" y="72"/>
                    </a:lnTo>
                    <a:cubicBezTo>
                      <a:pt x="7851" y="72"/>
                      <a:pt x="7854" y="72"/>
                      <a:pt x="7857" y="72"/>
                    </a:cubicBezTo>
                    <a:lnTo>
                      <a:pt x="7886" y="78"/>
                    </a:lnTo>
                    <a:cubicBezTo>
                      <a:pt x="7890" y="79"/>
                      <a:pt x="7893" y="80"/>
                      <a:pt x="7897" y="81"/>
                    </a:cubicBezTo>
                    <a:lnTo>
                      <a:pt x="7924" y="95"/>
                    </a:lnTo>
                    <a:cubicBezTo>
                      <a:pt x="7926" y="97"/>
                      <a:pt x="7928" y="98"/>
                      <a:pt x="7931" y="100"/>
                    </a:cubicBezTo>
                    <a:lnTo>
                      <a:pt x="7934" y="103"/>
                    </a:lnTo>
                    <a:lnTo>
                      <a:pt x="7885" y="159"/>
                    </a:lnTo>
                    <a:close/>
                    <a:moveTo>
                      <a:pt x="7407" y="244"/>
                    </a:moveTo>
                    <a:lnTo>
                      <a:pt x="7334" y="239"/>
                    </a:lnTo>
                    <a:lnTo>
                      <a:pt x="7333" y="239"/>
                    </a:lnTo>
                    <a:lnTo>
                      <a:pt x="7338" y="164"/>
                    </a:lnTo>
                    <a:lnTo>
                      <a:pt x="7339" y="164"/>
                    </a:lnTo>
                    <a:lnTo>
                      <a:pt x="7412" y="169"/>
                    </a:lnTo>
                    <a:lnTo>
                      <a:pt x="7407" y="244"/>
                    </a:lnTo>
                    <a:close/>
                    <a:moveTo>
                      <a:pt x="7109" y="224"/>
                    </a:moveTo>
                    <a:lnTo>
                      <a:pt x="7006" y="213"/>
                    </a:lnTo>
                    <a:lnTo>
                      <a:pt x="6972" y="206"/>
                    </a:lnTo>
                    <a:lnTo>
                      <a:pt x="6938" y="196"/>
                    </a:lnTo>
                    <a:lnTo>
                      <a:pt x="6902" y="185"/>
                    </a:lnTo>
                    <a:lnTo>
                      <a:pt x="6868" y="173"/>
                    </a:lnTo>
                    <a:lnTo>
                      <a:pt x="6838" y="162"/>
                    </a:lnTo>
                    <a:lnTo>
                      <a:pt x="6813" y="152"/>
                    </a:lnTo>
                    <a:lnTo>
                      <a:pt x="6839" y="82"/>
                    </a:lnTo>
                    <a:lnTo>
                      <a:pt x="6841" y="83"/>
                    </a:lnTo>
                    <a:lnTo>
                      <a:pt x="6863" y="92"/>
                    </a:lnTo>
                    <a:lnTo>
                      <a:pt x="6893" y="103"/>
                    </a:lnTo>
                    <a:lnTo>
                      <a:pt x="6925" y="114"/>
                    </a:lnTo>
                    <a:lnTo>
                      <a:pt x="6957" y="125"/>
                    </a:lnTo>
                    <a:lnTo>
                      <a:pt x="6988" y="133"/>
                    </a:lnTo>
                    <a:lnTo>
                      <a:pt x="7014" y="139"/>
                    </a:lnTo>
                    <a:lnTo>
                      <a:pt x="7117" y="150"/>
                    </a:lnTo>
                    <a:lnTo>
                      <a:pt x="7109" y="224"/>
                    </a:lnTo>
                    <a:close/>
                    <a:moveTo>
                      <a:pt x="6610" y="173"/>
                    </a:moveTo>
                    <a:lnTo>
                      <a:pt x="6589" y="174"/>
                    </a:lnTo>
                    <a:lnTo>
                      <a:pt x="6536" y="179"/>
                    </a:lnTo>
                    <a:lnTo>
                      <a:pt x="6529" y="105"/>
                    </a:lnTo>
                    <a:lnTo>
                      <a:pt x="6583" y="100"/>
                    </a:lnTo>
                    <a:lnTo>
                      <a:pt x="6603" y="99"/>
                    </a:lnTo>
                    <a:lnTo>
                      <a:pt x="6610" y="173"/>
                    </a:lnTo>
                    <a:close/>
                    <a:moveTo>
                      <a:pt x="6331" y="231"/>
                    </a:moveTo>
                    <a:lnTo>
                      <a:pt x="6324" y="233"/>
                    </a:lnTo>
                    <a:lnTo>
                      <a:pt x="6304" y="242"/>
                    </a:lnTo>
                    <a:lnTo>
                      <a:pt x="6287" y="250"/>
                    </a:lnTo>
                    <a:lnTo>
                      <a:pt x="6275" y="257"/>
                    </a:lnTo>
                    <a:lnTo>
                      <a:pt x="6279" y="254"/>
                    </a:lnTo>
                    <a:lnTo>
                      <a:pt x="6270" y="261"/>
                    </a:lnTo>
                    <a:lnTo>
                      <a:pt x="6274" y="258"/>
                    </a:lnTo>
                    <a:lnTo>
                      <a:pt x="6267" y="264"/>
                    </a:lnTo>
                    <a:lnTo>
                      <a:pt x="6272" y="258"/>
                    </a:lnTo>
                    <a:lnTo>
                      <a:pt x="6269" y="263"/>
                    </a:lnTo>
                    <a:lnTo>
                      <a:pt x="6274" y="235"/>
                    </a:lnTo>
                    <a:lnTo>
                      <a:pt x="6276" y="244"/>
                    </a:lnTo>
                    <a:lnTo>
                      <a:pt x="6261" y="222"/>
                    </a:lnTo>
                    <a:lnTo>
                      <a:pt x="6272" y="230"/>
                    </a:lnTo>
                    <a:lnTo>
                      <a:pt x="6264" y="225"/>
                    </a:lnTo>
                    <a:lnTo>
                      <a:pt x="6280" y="232"/>
                    </a:lnTo>
                    <a:lnTo>
                      <a:pt x="6297" y="236"/>
                    </a:lnTo>
                    <a:lnTo>
                      <a:pt x="6318" y="242"/>
                    </a:lnTo>
                    <a:lnTo>
                      <a:pt x="6339" y="249"/>
                    </a:lnTo>
                    <a:lnTo>
                      <a:pt x="6360" y="259"/>
                    </a:lnTo>
                    <a:cubicBezTo>
                      <a:pt x="6364" y="261"/>
                      <a:pt x="6368" y="264"/>
                      <a:pt x="6372" y="268"/>
                    </a:cubicBezTo>
                    <a:lnTo>
                      <a:pt x="6380" y="278"/>
                    </a:lnTo>
                    <a:cubicBezTo>
                      <a:pt x="6386" y="285"/>
                      <a:pt x="6389" y="294"/>
                      <a:pt x="6389" y="304"/>
                    </a:cubicBezTo>
                    <a:lnTo>
                      <a:pt x="6389" y="316"/>
                    </a:lnTo>
                    <a:cubicBezTo>
                      <a:pt x="6388" y="322"/>
                      <a:pt x="6387" y="328"/>
                      <a:pt x="6383" y="333"/>
                    </a:cubicBezTo>
                    <a:lnTo>
                      <a:pt x="6379" y="341"/>
                    </a:lnTo>
                    <a:cubicBezTo>
                      <a:pt x="6377" y="343"/>
                      <a:pt x="6375" y="346"/>
                      <a:pt x="6373" y="348"/>
                    </a:cubicBezTo>
                    <a:lnTo>
                      <a:pt x="6365" y="356"/>
                    </a:lnTo>
                    <a:lnTo>
                      <a:pt x="6350" y="368"/>
                    </a:lnTo>
                    <a:lnTo>
                      <a:pt x="6332" y="380"/>
                    </a:lnTo>
                    <a:lnTo>
                      <a:pt x="6327" y="383"/>
                    </a:lnTo>
                    <a:lnTo>
                      <a:pt x="6291" y="318"/>
                    </a:lnTo>
                    <a:lnTo>
                      <a:pt x="6292" y="317"/>
                    </a:lnTo>
                    <a:lnTo>
                      <a:pt x="6305" y="309"/>
                    </a:lnTo>
                    <a:lnTo>
                      <a:pt x="6313" y="303"/>
                    </a:lnTo>
                    <a:lnTo>
                      <a:pt x="6321" y="295"/>
                    </a:lnTo>
                    <a:lnTo>
                      <a:pt x="6315" y="302"/>
                    </a:lnTo>
                    <a:lnTo>
                      <a:pt x="6320" y="295"/>
                    </a:lnTo>
                    <a:lnTo>
                      <a:pt x="6314" y="312"/>
                    </a:lnTo>
                    <a:lnTo>
                      <a:pt x="6315" y="300"/>
                    </a:lnTo>
                    <a:lnTo>
                      <a:pt x="6324" y="326"/>
                    </a:lnTo>
                    <a:lnTo>
                      <a:pt x="6315" y="316"/>
                    </a:lnTo>
                    <a:lnTo>
                      <a:pt x="6327" y="325"/>
                    </a:lnTo>
                    <a:lnTo>
                      <a:pt x="6316" y="320"/>
                    </a:lnTo>
                    <a:lnTo>
                      <a:pt x="6298" y="314"/>
                    </a:lnTo>
                    <a:lnTo>
                      <a:pt x="6277" y="308"/>
                    </a:lnTo>
                    <a:lnTo>
                      <a:pt x="6253" y="301"/>
                    </a:lnTo>
                    <a:lnTo>
                      <a:pt x="6236" y="295"/>
                    </a:lnTo>
                    <a:cubicBezTo>
                      <a:pt x="6234" y="293"/>
                      <a:pt x="6231" y="292"/>
                      <a:pt x="6228" y="290"/>
                    </a:cubicBezTo>
                    <a:lnTo>
                      <a:pt x="6218" y="283"/>
                    </a:lnTo>
                    <a:cubicBezTo>
                      <a:pt x="6210" y="277"/>
                      <a:pt x="6205" y="269"/>
                      <a:pt x="6203" y="261"/>
                    </a:cubicBezTo>
                    <a:lnTo>
                      <a:pt x="6201" y="252"/>
                    </a:lnTo>
                    <a:cubicBezTo>
                      <a:pt x="6199" y="242"/>
                      <a:pt x="6201" y="232"/>
                      <a:pt x="6206" y="224"/>
                    </a:cubicBezTo>
                    <a:lnTo>
                      <a:pt x="6210" y="218"/>
                    </a:lnTo>
                    <a:cubicBezTo>
                      <a:pt x="6211" y="216"/>
                      <a:pt x="6213" y="214"/>
                      <a:pt x="6215" y="212"/>
                    </a:cubicBezTo>
                    <a:lnTo>
                      <a:pt x="6221" y="205"/>
                    </a:lnTo>
                    <a:cubicBezTo>
                      <a:pt x="6223" y="204"/>
                      <a:pt x="6224" y="203"/>
                      <a:pt x="6225" y="202"/>
                    </a:cubicBezTo>
                    <a:lnTo>
                      <a:pt x="6235" y="195"/>
                    </a:lnTo>
                    <a:cubicBezTo>
                      <a:pt x="6236" y="194"/>
                      <a:pt x="6238" y="193"/>
                      <a:pt x="6239" y="192"/>
                    </a:cubicBezTo>
                    <a:lnTo>
                      <a:pt x="6255" y="184"/>
                    </a:lnTo>
                    <a:lnTo>
                      <a:pt x="6273" y="175"/>
                    </a:lnTo>
                    <a:lnTo>
                      <a:pt x="6298" y="164"/>
                    </a:lnTo>
                    <a:lnTo>
                      <a:pt x="6304" y="161"/>
                    </a:lnTo>
                    <a:lnTo>
                      <a:pt x="6331" y="231"/>
                    </a:lnTo>
                    <a:close/>
                    <a:moveTo>
                      <a:pt x="6096" y="436"/>
                    </a:moveTo>
                    <a:lnTo>
                      <a:pt x="6094" y="436"/>
                    </a:lnTo>
                    <a:lnTo>
                      <a:pt x="6037" y="442"/>
                    </a:lnTo>
                    <a:lnTo>
                      <a:pt x="6058" y="432"/>
                    </a:lnTo>
                    <a:lnTo>
                      <a:pt x="6049" y="441"/>
                    </a:lnTo>
                    <a:lnTo>
                      <a:pt x="5999" y="386"/>
                    </a:lnTo>
                    <a:lnTo>
                      <a:pt x="6008" y="378"/>
                    </a:lnTo>
                    <a:cubicBezTo>
                      <a:pt x="6014" y="372"/>
                      <a:pt x="6021" y="369"/>
                      <a:pt x="6029" y="368"/>
                    </a:cubicBezTo>
                    <a:lnTo>
                      <a:pt x="6090" y="362"/>
                    </a:lnTo>
                    <a:lnTo>
                      <a:pt x="6093" y="362"/>
                    </a:lnTo>
                    <a:lnTo>
                      <a:pt x="6096" y="436"/>
                    </a:lnTo>
                    <a:close/>
                    <a:moveTo>
                      <a:pt x="5852" y="571"/>
                    </a:moveTo>
                    <a:lnTo>
                      <a:pt x="5824" y="580"/>
                    </a:lnTo>
                    <a:lnTo>
                      <a:pt x="5784" y="590"/>
                    </a:lnTo>
                    <a:lnTo>
                      <a:pt x="5743" y="596"/>
                    </a:lnTo>
                    <a:lnTo>
                      <a:pt x="5659" y="602"/>
                    </a:lnTo>
                    <a:lnTo>
                      <a:pt x="5612" y="602"/>
                    </a:lnTo>
                    <a:lnTo>
                      <a:pt x="5564" y="603"/>
                    </a:lnTo>
                    <a:lnTo>
                      <a:pt x="5546" y="603"/>
                    </a:lnTo>
                    <a:lnTo>
                      <a:pt x="5546" y="528"/>
                    </a:lnTo>
                    <a:lnTo>
                      <a:pt x="5563" y="528"/>
                    </a:lnTo>
                    <a:lnTo>
                      <a:pt x="5612" y="528"/>
                    </a:lnTo>
                    <a:lnTo>
                      <a:pt x="5654" y="527"/>
                    </a:lnTo>
                    <a:lnTo>
                      <a:pt x="5733" y="522"/>
                    </a:lnTo>
                    <a:lnTo>
                      <a:pt x="5768" y="517"/>
                    </a:lnTo>
                    <a:lnTo>
                      <a:pt x="5801" y="510"/>
                    </a:lnTo>
                    <a:lnTo>
                      <a:pt x="5828" y="501"/>
                    </a:lnTo>
                    <a:lnTo>
                      <a:pt x="5852" y="571"/>
                    </a:lnTo>
                    <a:close/>
                    <a:moveTo>
                      <a:pt x="5343" y="605"/>
                    </a:moveTo>
                    <a:lnTo>
                      <a:pt x="5297" y="633"/>
                    </a:lnTo>
                    <a:lnTo>
                      <a:pt x="5276" y="644"/>
                    </a:lnTo>
                    <a:lnTo>
                      <a:pt x="5243" y="577"/>
                    </a:lnTo>
                    <a:lnTo>
                      <a:pt x="5258" y="570"/>
                    </a:lnTo>
                    <a:lnTo>
                      <a:pt x="5304" y="542"/>
                    </a:lnTo>
                    <a:lnTo>
                      <a:pt x="5343" y="605"/>
                    </a:lnTo>
                    <a:close/>
                    <a:moveTo>
                      <a:pt x="5051" y="712"/>
                    </a:moveTo>
                    <a:lnTo>
                      <a:pt x="5019" y="715"/>
                    </a:lnTo>
                    <a:lnTo>
                      <a:pt x="4960" y="718"/>
                    </a:lnTo>
                    <a:lnTo>
                      <a:pt x="4902" y="716"/>
                    </a:lnTo>
                    <a:lnTo>
                      <a:pt x="4844" y="710"/>
                    </a:lnTo>
                    <a:lnTo>
                      <a:pt x="4786" y="701"/>
                    </a:lnTo>
                    <a:lnTo>
                      <a:pt x="4743" y="691"/>
                    </a:lnTo>
                    <a:lnTo>
                      <a:pt x="4761" y="618"/>
                    </a:lnTo>
                    <a:lnTo>
                      <a:pt x="4798" y="627"/>
                    </a:lnTo>
                    <a:lnTo>
                      <a:pt x="4851" y="636"/>
                    </a:lnTo>
                    <a:lnTo>
                      <a:pt x="4904" y="642"/>
                    </a:lnTo>
                    <a:lnTo>
                      <a:pt x="4958" y="643"/>
                    </a:lnTo>
                    <a:lnTo>
                      <a:pt x="5010" y="642"/>
                    </a:lnTo>
                    <a:lnTo>
                      <a:pt x="5042" y="638"/>
                    </a:lnTo>
                    <a:lnTo>
                      <a:pt x="5051" y="712"/>
                    </a:lnTo>
                    <a:close/>
                    <a:moveTo>
                      <a:pt x="4527" y="605"/>
                    </a:moveTo>
                    <a:lnTo>
                      <a:pt x="4466" y="571"/>
                    </a:lnTo>
                    <a:cubicBezTo>
                      <a:pt x="4462" y="568"/>
                      <a:pt x="4458" y="565"/>
                      <a:pt x="4455" y="561"/>
                    </a:cubicBezTo>
                    <a:lnTo>
                      <a:pt x="4452" y="557"/>
                    </a:lnTo>
                    <a:lnTo>
                      <a:pt x="4512" y="513"/>
                    </a:lnTo>
                    <a:lnTo>
                      <a:pt x="4514" y="516"/>
                    </a:lnTo>
                    <a:lnTo>
                      <a:pt x="4503" y="506"/>
                    </a:lnTo>
                    <a:lnTo>
                      <a:pt x="4564" y="540"/>
                    </a:lnTo>
                    <a:lnTo>
                      <a:pt x="4527" y="605"/>
                    </a:lnTo>
                    <a:close/>
                    <a:moveTo>
                      <a:pt x="4317" y="474"/>
                    </a:moveTo>
                    <a:lnTo>
                      <a:pt x="4313" y="476"/>
                    </a:lnTo>
                    <a:lnTo>
                      <a:pt x="4298" y="484"/>
                    </a:lnTo>
                    <a:lnTo>
                      <a:pt x="4282" y="496"/>
                    </a:lnTo>
                    <a:lnTo>
                      <a:pt x="4263" y="512"/>
                    </a:lnTo>
                    <a:lnTo>
                      <a:pt x="4221" y="552"/>
                    </a:lnTo>
                    <a:lnTo>
                      <a:pt x="4174" y="598"/>
                    </a:lnTo>
                    <a:cubicBezTo>
                      <a:pt x="4166" y="606"/>
                      <a:pt x="4156" y="610"/>
                      <a:pt x="4145" y="609"/>
                    </a:cubicBezTo>
                    <a:lnTo>
                      <a:pt x="4110" y="606"/>
                    </a:lnTo>
                    <a:lnTo>
                      <a:pt x="4077" y="606"/>
                    </a:lnTo>
                    <a:lnTo>
                      <a:pt x="4057" y="606"/>
                    </a:lnTo>
                    <a:lnTo>
                      <a:pt x="4056" y="532"/>
                    </a:lnTo>
                    <a:lnTo>
                      <a:pt x="4078" y="531"/>
                    </a:lnTo>
                    <a:lnTo>
                      <a:pt x="4117" y="532"/>
                    </a:lnTo>
                    <a:lnTo>
                      <a:pt x="4151" y="535"/>
                    </a:lnTo>
                    <a:lnTo>
                      <a:pt x="4122" y="546"/>
                    </a:lnTo>
                    <a:lnTo>
                      <a:pt x="4170" y="497"/>
                    </a:lnTo>
                    <a:lnTo>
                      <a:pt x="4216" y="455"/>
                    </a:lnTo>
                    <a:lnTo>
                      <a:pt x="4238" y="437"/>
                    </a:lnTo>
                    <a:lnTo>
                      <a:pt x="4261" y="420"/>
                    </a:lnTo>
                    <a:lnTo>
                      <a:pt x="4285" y="406"/>
                    </a:lnTo>
                    <a:lnTo>
                      <a:pt x="4290" y="405"/>
                    </a:lnTo>
                    <a:lnTo>
                      <a:pt x="4317" y="474"/>
                    </a:lnTo>
                    <a:close/>
                    <a:moveTo>
                      <a:pt x="3822" y="520"/>
                    </a:moveTo>
                    <a:lnTo>
                      <a:pt x="3817" y="509"/>
                    </a:lnTo>
                    <a:cubicBezTo>
                      <a:pt x="3816" y="506"/>
                      <a:pt x="3815" y="504"/>
                      <a:pt x="3815" y="501"/>
                    </a:cubicBezTo>
                    <a:lnTo>
                      <a:pt x="3810" y="473"/>
                    </a:lnTo>
                    <a:lnTo>
                      <a:pt x="3808" y="439"/>
                    </a:lnTo>
                    <a:lnTo>
                      <a:pt x="3808" y="436"/>
                    </a:lnTo>
                    <a:lnTo>
                      <a:pt x="3882" y="431"/>
                    </a:lnTo>
                    <a:lnTo>
                      <a:pt x="3882" y="434"/>
                    </a:lnTo>
                    <a:lnTo>
                      <a:pt x="3884" y="461"/>
                    </a:lnTo>
                    <a:lnTo>
                      <a:pt x="3888" y="489"/>
                    </a:lnTo>
                    <a:lnTo>
                      <a:pt x="3886" y="481"/>
                    </a:lnTo>
                    <a:lnTo>
                      <a:pt x="3890" y="492"/>
                    </a:lnTo>
                    <a:lnTo>
                      <a:pt x="3822" y="520"/>
                    </a:lnTo>
                    <a:close/>
                    <a:moveTo>
                      <a:pt x="3690" y="309"/>
                    </a:moveTo>
                    <a:lnTo>
                      <a:pt x="3689" y="308"/>
                    </a:lnTo>
                    <a:cubicBezTo>
                      <a:pt x="3684" y="304"/>
                      <a:pt x="3679" y="300"/>
                      <a:pt x="3676" y="295"/>
                    </a:cubicBezTo>
                    <a:lnTo>
                      <a:pt x="3661" y="269"/>
                    </a:lnTo>
                    <a:lnTo>
                      <a:pt x="3646" y="240"/>
                    </a:lnTo>
                    <a:lnTo>
                      <a:pt x="3632" y="217"/>
                    </a:lnTo>
                    <a:lnTo>
                      <a:pt x="3636" y="222"/>
                    </a:lnTo>
                    <a:lnTo>
                      <a:pt x="3617" y="201"/>
                    </a:lnTo>
                    <a:lnTo>
                      <a:pt x="3626" y="208"/>
                    </a:lnTo>
                    <a:lnTo>
                      <a:pt x="3620" y="205"/>
                    </a:lnTo>
                    <a:lnTo>
                      <a:pt x="3625" y="207"/>
                    </a:lnTo>
                    <a:lnTo>
                      <a:pt x="3615" y="203"/>
                    </a:lnTo>
                    <a:lnTo>
                      <a:pt x="3603" y="199"/>
                    </a:lnTo>
                    <a:lnTo>
                      <a:pt x="3588" y="194"/>
                    </a:lnTo>
                    <a:lnTo>
                      <a:pt x="3552" y="184"/>
                    </a:lnTo>
                    <a:lnTo>
                      <a:pt x="3510" y="173"/>
                    </a:lnTo>
                    <a:lnTo>
                      <a:pt x="3470" y="164"/>
                    </a:lnTo>
                    <a:lnTo>
                      <a:pt x="3467" y="163"/>
                    </a:lnTo>
                    <a:lnTo>
                      <a:pt x="3484" y="91"/>
                    </a:lnTo>
                    <a:lnTo>
                      <a:pt x="3488" y="91"/>
                    </a:lnTo>
                    <a:lnTo>
                      <a:pt x="3529" y="102"/>
                    </a:lnTo>
                    <a:lnTo>
                      <a:pt x="3571" y="113"/>
                    </a:lnTo>
                    <a:lnTo>
                      <a:pt x="3611" y="124"/>
                    </a:lnTo>
                    <a:lnTo>
                      <a:pt x="3627" y="129"/>
                    </a:lnTo>
                    <a:lnTo>
                      <a:pt x="3642" y="134"/>
                    </a:lnTo>
                    <a:lnTo>
                      <a:pt x="3652" y="138"/>
                    </a:lnTo>
                    <a:cubicBezTo>
                      <a:pt x="3654" y="139"/>
                      <a:pt x="3656" y="139"/>
                      <a:pt x="3657" y="140"/>
                    </a:cubicBezTo>
                    <a:lnTo>
                      <a:pt x="3663" y="144"/>
                    </a:lnTo>
                    <a:cubicBezTo>
                      <a:pt x="3666" y="146"/>
                      <a:pt x="3669" y="148"/>
                      <a:pt x="3672" y="151"/>
                    </a:cubicBezTo>
                    <a:lnTo>
                      <a:pt x="3691" y="173"/>
                    </a:lnTo>
                    <a:cubicBezTo>
                      <a:pt x="3693" y="174"/>
                      <a:pt x="3694" y="176"/>
                      <a:pt x="3696" y="178"/>
                    </a:cubicBezTo>
                    <a:lnTo>
                      <a:pt x="3712" y="206"/>
                    </a:lnTo>
                    <a:lnTo>
                      <a:pt x="3726" y="231"/>
                    </a:lnTo>
                    <a:lnTo>
                      <a:pt x="3741" y="257"/>
                    </a:lnTo>
                    <a:lnTo>
                      <a:pt x="3728" y="244"/>
                    </a:lnTo>
                    <a:lnTo>
                      <a:pt x="3729" y="245"/>
                    </a:lnTo>
                    <a:lnTo>
                      <a:pt x="3690" y="309"/>
                    </a:lnTo>
                    <a:close/>
                    <a:moveTo>
                      <a:pt x="3251" y="97"/>
                    </a:moveTo>
                    <a:lnTo>
                      <a:pt x="3193" y="78"/>
                    </a:lnTo>
                    <a:lnTo>
                      <a:pt x="3182" y="74"/>
                    </a:lnTo>
                    <a:lnTo>
                      <a:pt x="3202" y="3"/>
                    </a:lnTo>
                    <a:lnTo>
                      <a:pt x="3217" y="7"/>
                    </a:lnTo>
                    <a:lnTo>
                      <a:pt x="3274" y="26"/>
                    </a:lnTo>
                    <a:lnTo>
                      <a:pt x="3251" y="97"/>
                    </a:lnTo>
                    <a:close/>
                    <a:moveTo>
                      <a:pt x="2983" y="73"/>
                    </a:moveTo>
                    <a:lnTo>
                      <a:pt x="2979" y="74"/>
                    </a:lnTo>
                    <a:lnTo>
                      <a:pt x="2945" y="82"/>
                    </a:lnTo>
                    <a:lnTo>
                      <a:pt x="2882" y="99"/>
                    </a:lnTo>
                    <a:lnTo>
                      <a:pt x="2823" y="117"/>
                    </a:lnTo>
                    <a:lnTo>
                      <a:pt x="2761" y="134"/>
                    </a:lnTo>
                    <a:lnTo>
                      <a:pt x="2727" y="142"/>
                    </a:lnTo>
                    <a:lnTo>
                      <a:pt x="2696" y="149"/>
                    </a:lnTo>
                    <a:lnTo>
                      <a:pt x="2679" y="77"/>
                    </a:lnTo>
                    <a:lnTo>
                      <a:pt x="2710" y="70"/>
                    </a:lnTo>
                    <a:lnTo>
                      <a:pt x="2741" y="62"/>
                    </a:lnTo>
                    <a:lnTo>
                      <a:pt x="2802" y="45"/>
                    </a:lnTo>
                    <a:lnTo>
                      <a:pt x="2862" y="28"/>
                    </a:lnTo>
                    <a:lnTo>
                      <a:pt x="2927" y="10"/>
                    </a:lnTo>
                    <a:lnTo>
                      <a:pt x="2964" y="1"/>
                    </a:lnTo>
                    <a:lnTo>
                      <a:pt x="2967" y="0"/>
                    </a:lnTo>
                    <a:lnTo>
                      <a:pt x="2983" y="73"/>
                    </a:lnTo>
                    <a:close/>
                    <a:moveTo>
                      <a:pt x="2483" y="188"/>
                    </a:moveTo>
                    <a:lnTo>
                      <a:pt x="2462" y="197"/>
                    </a:lnTo>
                    <a:lnTo>
                      <a:pt x="2436" y="206"/>
                    </a:lnTo>
                    <a:lnTo>
                      <a:pt x="2407" y="212"/>
                    </a:lnTo>
                    <a:lnTo>
                      <a:pt x="2402" y="213"/>
                    </a:lnTo>
                    <a:lnTo>
                      <a:pt x="2391" y="140"/>
                    </a:lnTo>
                    <a:lnTo>
                      <a:pt x="2412" y="135"/>
                    </a:lnTo>
                    <a:lnTo>
                      <a:pt x="2434" y="128"/>
                    </a:lnTo>
                    <a:lnTo>
                      <a:pt x="2455" y="119"/>
                    </a:lnTo>
                    <a:lnTo>
                      <a:pt x="2483" y="188"/>
                    </a:lnTo>
                    <a:close/>
                    <a:moveTo>
                      <a:pt x="2179" y="229"/>
                    </a:moveTo>
                    <a:lnTo>
                      <a:pt x="2121" y="233"/>
                    </a:lnTo>
                    <a:lnTo>
                      <a:pt x="2077" y="238"/>
                    </a:lnTo>
                    <a:lnTo>
                      <a:pt x="2034" y="246"/>
                    </a:lnTo>
                    <a:lnTo>
                      <a:pt x="2031" y="247"/>
                    </a:lnTo>
                    <a:lnTo>
                      <a:pt x="2021" y="251"/>
                    </a:lnTo>
                    <a:lnTo>
                      <a:pt x="1991" y="264"/>
                    </a:lnTo>
                    <a:lnTo>
                      <a:pt x="1951" y="282"/>
                    </a:lnTo>
                    <a:lnTo>
                      <a:pt x="1908" y="302"/>
                    </a:lnTo>
                    <a:lnTo>
                      <a:pt x="1877" y="234"/>
                    </a:lnTo>
                    <a:lnTo>
                      <a:pt x="1921" y="214"/>
                    </a:lnTo>
                    <a:lnTo>
                      <a:pt x="1961" y="196"/>
                    </a:lnTo>
                    <a:lnTo>
                      <a:pt x="1994" y="181"/>
                    </a:lnTo>
                    <a:lnTo>
                      <a:pt x="2008" y="176"/>
                    </a:lnTo>
                    <a:lnTo>
                      <a:pt x="2021" y="172"/>
                    </a:lnTo>
                    <a:lnTo>
                      <a:pt x="2068" y="164"/>
                    </a:lnTo>
                    <a:lnTo>
                      <a:pt x="2116" y="158"/>
                    </a:lnTo>
                    <a:lnTo>
                      <a:pt x="2174" y="155"/>
                    </a:lnTo>
                    <a:lnTo>
                      <a:pt x="2179" y="229"/>
                    </a:lnTo>
                    <a:close/>
                    <a:moveTo>
                      <a:pt x="1732" y="394"/>
                    </a:moveTo>
                    <a:lnTo>
                      <a:pt x="1721" y="409"/>
                    </a:lnTo>
                    <a:lnTo>
                      <a:pt x="1694" y="447"/>
                    </a:lnTo>
                    <a:lnTo>
                      <a:pt x="1691" y="453"/>
                    </a:lnTo>
                    <a:lnTo>
                      <a:pt x="1628" y="413"/>
                    </a:lnTo>
                    <a:lnTo>
                      <a:pt x="1634" y="404"/>
                    </a:lnTo>
                    <a:lnTo>
                      <a:pt x="1661" y="365"/>
                    </a:lnTo>
                    <a:lnTo>
                      <a:pt x="1671" y="350"/>
                    </a:lnTo>
                    <a:lnTo>
                      <a:pt x="1732" y="394"/>
                    </a:lnTo>
                    <a:close/>
                    <a:moveTo>
                      <a:pt x="1720" y="615"/>
                    </a:moveTo>
                    <a:lnTo>
                      <a:pt x="1722" y="618"/>
                    </a:lnTo>
                    <a:cubicBezTo>
                      <a:pt x="1725" y="622"/>
                      <a:pt x="1726" y="626"/>
                      <a:pt x="1727" y="631"/>
                    </a:cubicBezTo>
                    <a:lnTo>
                      <a:pt x="1734" y="664"/>
                    </a:lnTo>
                    <a:lnTo>
                      <a:pt x="1741" y="693"/>
                    </a:lnTo>
                    <a:lnTo>
                      <a:pt x="1748" y="718"/>
                    </a:lnTo>
                    <a:lnTo>
                      <a:pt x="1755" y="740"/>
                    </a:lnTo>
                    <a:lnTo>
                      <a:pt x="1770" y="774"/>
                    </a:lnTo>
                    <a:lnTo>
                      <a:pt x="1766" y="767"/>
                    </a:lnTo>
                    <a:lnTo>
                      <a:pt x="1787" y="797"/>
                    </a:lnTo>
                    <a:lnTo>
                      <a:pt x="1781" y="790"/>
                    </a:lnTo>
                    <a:lnTo>
                      <a:pt x="1809" y="814"/>
                    </a:lnTo>
                    <a:lnTo>
                      <a:pt x="1803" y="809"/>
                    </a:lnTo>
                    <a:lnTo>
                      <a:pt x="1839" y="829"/>
                    </a:lnTo>
                    <a:lnTo>
                      <a:pt x="1856" y="837"/>
                    </a:lnTo>
                    <a:lnTo>
                      <a:pt x="1826" y="905"/>
                    </a:lnTo>
                    <a:lnTo>
                      <a:pt x="1802" y="894"/>
                    </a:lnTo>
                    <a:lnTo>
                      <a:pt x="1766" y="874"/>
                    </a:lnTo>
                    <a:cubicBezTo>
                      <a:pt x="1764" y="873"/>
                      <a:pt x="1762" y="872"/>
                      <a:pt x="1760" y="870"/>
                    </a:cubicBezTo>
                    <a:lnTo>
                      <a:pt x="1733" y="847"/>
                    </a:lnTo>
                    <a:cubicBezTo>
                      <a:pt x="1731" y="845"/>
                      <a:pt x="1728" y="842"/>
                      <a:pt x="1727" y="840"/>
                    </a:cubicBezTo>
                    <a:lnTo>
                      <a:pt x="1706" y="811"/>
                    </a:lnTo>
                    <a:cubicBezTo>
                      <a:pt x="1704" y="808"/>
                      <a:pt x="1703" y="806"/>
                      <a:pt x="1702" y="804"/>
                    </a:cubicBezTo>
                    <a:lnTo>
                      <a:pt x="1683" y="761"/>
                    </a:lnTo>
                    <a:lnTo>
                      <a:pt x="1676" y="737"/>
                    </a:lnTo>
                    <a:lnTo>
                      <a:pt x="1669" y="710"/>
                    </a:lnTo>
                    <a:lnTo>
                      <a:pt x="1662" y="680"/>
                    </a:lnTo>
                    <a:lnTo>
                      <a:pt x="1655" y="646"/>
                    </a:lnTo>
                    <a:lnTo>
                      <a:pt x="1660" y="659"/>
                    </a:lnTo>
                    <a:lnTo>
                      <a:pt x="1658" y="655"/>
                    </a:lnTo>
                    <a:lnTo>
                      <a:pt x="1720" y="615"/>
                    </a:lnTo>
                    <a:close/>
                    <a:moveTo>
                      <a:pt x="2032" y="991"/>
                    </a:moveTo>
                    <a:lnTo>
                      <a:pt x="2065" y="1043"/>
                    </a:lnTo>
                    <a:lnTo>
                      <a:pt x="2071" y="1053"/>
                    </a:lnTo>
                    <a:lnTo>
                      <a:pt x="2010" y="1095"/>
                    </a:lnTo>
                    <a:lnTo>
                      <a:pt x="2002" y="1083"/>
                    </a:lnTo>
                    <a:lnTo>
                      <a:pt x="1969" y="1031"/>
                    </a:lnTo>
                    <a:lnTo>
                      <a:pt x="2032" y="991"/>
                    </a:lnTo>
                    <a:close/>
                    <a:moveTo>
                      <a:pt x="2216" y="1200"/>
                    </a:moveTo>
                    <a:lnTo>
                      <a:pt x="2221" y="1204"/>
                    </a:lnTo>
                    <a:lnTo>
                      <a:pt x="2216" y="1201"/>
                    </a:lnTo>
                    <a:lnTo>
                      <a:pt x="2246" y="1215"/>
                    </a:lnTo>
                    <a:lnTo>
                      <a:pt x="2275" y="1225"/>
                    </a:lnTo>
                    <a:cubicBezTo>
                      <a:pt x="2291" y="1231"/>
                      <a:pt x="2301" y="1246"/>
                      <a:pt x="2300" y="1263"/>
                    </a:cubicBezTo>
                    <a:lnTo>
                      <a:pt x="2294" y="1332"/>
                    </a:lnTo>
                    <a:lnTo>
                      <a:pt x="2291" y="1401"/>
                    </a:lnTo>
                    <a:lnTo>
                      <a:pt x="2287" y="1471"/>
                    </a:lnTo>
                    <a:lnTo>
                      <a:pt x="2285" y="1488"/>
                    </a:lnTo>
                    <a:lnTo>
                      <a:pt x="2211" y="1479"/>
                    </a:lnTo>
                    <a:lnTo>
                      <a:pt x="2213" y="1467"/>
                    </a:lnTo>
                    <a:lnTo>
                      <a:pt x="2217" y="1398"/>
                    </a:lnTo>
                    <a:lnTo>
                      <a:pt x="2220" y="1326"/>
                    </a:lnTo>
                    <a:lnTo>
                      <a:pt x="2225" y="1257"/>
                    </a:lnTo>
                    <a:lnTo>
                      <a:pt x="2250" y="1295"/>
                    </a:lnTo>
                    <a:lnTo>
                      <a:pt x="2215" y="1282"/>
                    </a:lnTo>
                    <a:lnTo>
                      <a:pt x="2186" y="1269"/>
                    </a:lnTo>
                    <a:cubicBezTo>
                      <a:pt x="2184" y="1268"/>
                      <a:pt x="2182" y="1267"/>
                      <a:pt x="2181" y="1266"/>
                    </a:cubicBezTo>
                    <a:lnTo>
                      <a:pt x="2175" y="1262"/>
                    </a:lnTo>
                    <a:lnTo>
                      <a:pt x="2216" y="1200"/>
                    </a:lnTo>
                    <a:close/>
                    <a:moveTo>
                      <a:pt x="2190" y="1712"/>
                    </a:moveTo>
                    <a:lnTo>
                      <a:pt x="2180" y="1721"/>
                    </a:lnTo>
                    <a:cubicBezTo>
                      <a:pt x="2179" y="1722"/>
                      <a:pt x="2177" y="1723"/>
                      <a:pt x="2176" y="1724"/>
                    </a:cubicBezTo>
                    <a:lnTo>
                      <a:pt x="2148" y="1741"/>
                    </a:lnTo>
                    <a:cubicBezTo>
                      <a:pt x="2146" y="1742"/>
                      <a:pt x="2145" y="1743"/>
                      <a:pt x="2143" y="1744"/>
                    </a:cubicBezTo>
                    <a:lnTo>
                      <a:pt x="2116" y="1755"/>
                    </a:lnTo>
                    <a:lnTo>
                      <a:pt x="2087" y="1686"/>
                    </a:lnTo>
                    <a:lnTo>
                      <a:pt x="2114" y="1675"/>
                    </a:lnTo>
                    <a:lnTo>
                      <a:pt x="2109" y="1678"/>
                    </a:lnTo>
                    <a:lnTo>
                      <a:pt x="2136" y="1661"/>
                    </a:lnTo>
                    <a:lnTo>
                      <a:pt x="2132" y="1664"/>
                    </a:lnTo>
                    <a:lnTo>
                      <a:pt x="2141" y="1656"/>
                    </a:lnTo>
                    <a:lnTo>
                      <a:pt x="2190" y="1712"/>
                    </a:lnTo>
                    <a:close/>
                    <a:moveTo>
                      <a:pt x="1980" y="1903"/>
                    </a:moveTo>
                    <a:lnTo>
                      <a:pt x="1937" y="1966"/>
                    </a:lnTo>
                    <a:lnTo>
                      <a:pt x="1917" y="1995"/>
                    </a:lnTo>
                    <a:lnTo>
                      <a:pt x="1902" y="2018"/>
                    </a:lnTo>
                    <a:lnTo>
                      <a:pt x="1892" y="2033"/>
                    </a:lnTo>
                    <a:lnTo>
                      <a:pt x="1889" y="2039"/>
                    </a:lnTo>
                    <a:lnTo>
                      <a:pt x="1888" y="2040"/>
                    </a:lnTo>
                    <a:lnTo>
                      <a:pt x="1893" y="2027"/>
                    </a:lnTo>
                    <a:lnTo>
                      <a:pt x="1886" y="2061"/>
                    </a:lnTo>
                    <a:lnTo>
                      <a:pt x="1882" y="2093"/>
                    </a:lnTo>
                    <a:lnTo>
                      <a:pt x="1882" y="2150"/>
                    </a:lnTo>
                    <a:lnTo>
                      <a:pt x="1808" y="2149"/>
                    </a:lnTo>
                    <a:lnTo>
                      <a:pt x="1809" y="2084"/>
                    </a:lnTo>
                    <a:lnTo>
                      <a:pt x="1813" y="2045"/>
                    </a:lnTo>
                    <a:lnTo>
                      <a:pt x="1821" y="2011"/>
                    </a:lnTo>
                    <a:cubicBezTo>
                      <a:pt x="1822" y="2007"/>
                      <a:pt x="1824" y="2003"/>
                      <a:pt x="1826" y="1999"/>
                    </a:cubicBezTo>
                    <a:lnTo>
                      <a:pt x="1827" y="1997"/>
                    </a:lnTo>
                    <a:lnTo>
                      <a:pt x="1829" y="1994"/>
                    </a:lnTo>
                    <a:lnTo>
                      <a:pt x="1840" y="1977"/>
                    </a:lnTo>
                    <a:lnTo>
                      <a:pt x="1856" y="1953"/>
                    </a:lnTo>
                    <a:lnTo>
                      <a:pt x="1875" y="1924"/>
                    </a:lnTo>
                    <a:lnTo>
                      <a:pt x="1919" y="1861"/>
                    </a:lnTo>
                    <a:lnTo>
                      <a:pt x="1980" y="1903"/>
                    </a:lnTo>
                    <a:close/>
                    <a:moveTo>
                      <a:pt x="1824" y="2394"/>
                    </a:moveTo>
                    <a:lnTo>
                      <a:pt x="1807" y="2400"/>
                    </a:lnTo>
                    <a:cubicBezTo>
                      <a:pt x="1804" y="2401"/>
                      <a:pt x="1800" y="2402"/>
                      <a:pt x="1797" y="2402"/>
                    </a:cubicBezTo>
                    <a:lnTo>
                      <a:pt x="1769" y="2403"/>
                    </a:lnTo>
                    <a:cubicBezTo>
                      <a:pt x="1767" y="2403"/>
                      <a:pt x="1765" y="2403"/>
                      <a:pt x="1763" y="2403"/>
                    </a:cubicBezTo>
                    <a:lnTo>
                      <a:pt x="1734" y="2399"/>
                    </a:lnTo>
                    <a:lnTo>
                      <a:pt x="1744" y="2325"/>
                    </a:lnTo>
                    <a:lnTo>
                      <a:pt x="1773" y="2329"/>
                    </a:lnTo>
                    <a:lnTo>
                      <a:pt x="1767" y="2329"/>
                    </a:lnTo>
                    <a:lnTo>
                      <a:pt x="1794" y="2328"/>
                    </a:lnTo>
                    <a:lnTo>
                      <a:pt x="1783" y="2330"/>
                    </a:lnTo>
                    <a:lnTo>
                      <a:pt x="1800" y="2324"/>
                    </a:lnTo>
                    <a:lnTo>
                      <a:pt x="1824" y="2394"/>
                    </a:lnTo>
                    <a:close/>
                    <a:moveTo>
                      <a:pt x="1569" y="2257"/>
                    </a:moveTo>
                    <a:lnTo>
                      <a:pt x="1548" y="2251"/>
                    </a:lnTo>
                    <a:lnTo>
                      <a:pt x="1559" y="2252"/>
                    </a:lnTo>
                    <a:lnTo>
                      <a:pt x="1525" y="2253"/>
                    </a:lnTo>
                    <a:lnTo>
                      <a:pt x="1531" y="2252"/>
                    </a:lnTo>
                    <a:lnTo>
                      <a:pt x="1501" y="2257"/>
                    </a:lnTo>
                    <a:lnTo>
                      <a:pt x="1472" y="2265"/>
                    </a:lnTo>
                    <a:lnTo>
                      <a:pt x="1439" y="2275"/>
                    </a:lnTo>
                    <a:lnTo>
                      <a:pt x="1408" y="2287"/>
                    </a:lnTo>
                    <a:lnTo>
                      <a:pt x="1378" y="2298"/>
                    </a:lnTo>
                    <a:lnTo>
                      <a:pt x="1355" y="2307"/>
                    </a:lnTo>
                    <a:lnTo>
                      <a:pt x="1340" y="2314"/>
                    </a:lnTo>
                    <a:lnTo>
                      <a:pt x="1336" y="2315"/>
                    </a:lnTo>
                    <a:lnTo>
                      <a:pt x="1331" y="2317"/>
                    </a:lnTo>
                    <a:lnTo>
                      <a:pt x="1350" y="2303"/>
                    </a:lnTo>
                    <a:lnTo>
                      <a:pt x="1335" y="2324"/>
                    </a:lnTo>
                    <a:lnTo>
                      <a:pt x="1274" y="2282"/>
                    </a:lnTo>
                    <a:lnTo>
                      <a:pt x="1289" y="2261"/>
                    </a:lnTo>
                    <a:cubicBezTo>
                      <a:pt x="1294" y="2254"/>
                      <a:pt x="1300" y="2249"/>
                      <a:pt x="1308" y="2247"/>
                    </a:cubicBezTo>
                    <a:lnTo>
                      <a:pt x="1306" y="2248"/>
                    </a:lnTo>
                    <a:lnTo>
                      <a:pt x="1311" y="2245"/>
                    </a:lnTo>
                    <a:lnTo>
                      <a:pt x="1328" y="2238"/>
                    </a:lnTo>
                    <a:lnTo>
                      <a:pt x="1352" y="2228"/>
                    </a:lnTo>
                    <a:lnTo>
                      <a:pt x="1382" y="2217"/>
                    </a:lnTo>
                    <a:lnTo>
                      <a:pt x="1417" y="2204"/>
                    </a:lnTo>
                    <a:lnTo>
                      <a:pt x="1452" y="2194"/>
                    </a:lnTo>
                    <a:lnTo>
                      <a:pt x="1489" y="2184"/>
                    </a:lnTo>
                    <a:lnTo>
                      <a:pt x="1518" y="2179"/>
                    </a:lnTo>
                    <a:cubicBezTo>
                      <a:pt x="1520" y="2179"/>
                      <a:pt x="1522" y="2178"/>
                      <a:pt x="1524" y="2178"/>
                    </a:cubicBezTo>
                    <a:lnTo>
                      <a:pt x="1557" y="2178"/>
                    </a:lnTo>
                    <a:cubicBezTo>
                      <a:pt x="1561" y="2178"/>
                      <a:pt x="1565" y="2178"/>
                      <a:pt x="1568" y="2179"/>
                    </a:cubicBezTo>
                    <a:lnTo>
                      <a:pt x="1590" y="2185"/>
                    </a:lnTo>
                    <a:lnTo>
                      <a:pt x="1569" y="2257"/>
                    </a:lnTo>
                    <a:close/>
                    <a:moveTo>
                      <a:pt x="1173" y="2497"/>
                    </a:moveTo>
                    <a:lnTo>
                      <a:pt x="1161" y="2504"/>
                    </a:lnTo>
                    <a:cubicBezTo>
                      <a:pt x="1159" y="2505"/>
                      <a:pt x="1157" y="2506"/>
                      <a:pt x="1154" y="2507"/>
                    </a:cubicBezTo>
                    <a:lnTo>
                      <a:pt x="1126" y="2516"/>
                    </a:lnTo>
                    <a:cubicBezTo>
                      <a:pt x="1125" y="2516"/>
                      <a:pt x="1123" y="2517"/>
                      <a:pt x="1121" y="2517"/>
                    </a:cubicBezTo>
                    <a:lnTo>
                      <a:pt x="1091" y="2522"/>
                    </a:lnTo>
                    <a:lnTo>
                      <a:pt x="1085" y="2523"/>
                    </a:lnTo>
                    <a:lnTo>
                      <a:pt x="1079" y="2449"/>
                    </a:lnTo>
                    <a:lnTo>
                      <a:pt x="1109" y="2444"/>
                    </a:lnTo>
                    <a:lnTo>
                      <a:pt x="1104" y="2445"/>
                    </a:lnTo>
                    <a:lnTo>
                      <a:pt x="1132" y="2436"/>
                    </a:lnTo>
                    <a:lnTo>
                      <a:pt x="1125" y="2439"/>
                    </a:lnTo>
                    <a:lnTo>
                      <a:pt x="1137" y="2432"/>
                    </a:lnTo>
                    <a:lnTo>
                      <a:pt x="1173" y="2497"/>
                    </a:lnTo>
                    <a:close/>
                    <a:moveTo>
                      <a:pt x="858" y="2502"/>
                    </a:moveTo>
                    <a:lnTo>
                      <a:pt x="798" y="2495"/>
                    </a:lnTo>
                    <a:lnTo>
                      <a:pt x="725" y="2488"/>
                    </a:lnTo>
                    <a:lnTo>
                      <a:pt x="643" y="2482"/>
                    </a:lnTo>
                    <a:lnTo>
                      <a:pt x="653" y="2481"/>
                    </a:lnTo>
                    <a:lnTo>
                      <a:pt x="618" y="2488"/>
                    </a:lnTo>
                    <a:lnTo>
                      <a:pt x="587" y="2494"/>
                    </a:lnTo>
                    <a:lnTo>
                      <a:pt x="576" y="2497"/>
                    </a:lnTo>
                    <a:lnTo>
                      <a:pt x="560" y="2424"/>
                    </a:lnTo>
                    <a:lnTo>
                      <a:pt x="573" y="2421"/>
                    </a:lnTo>
                    <a:lnTo>
                      <a:pt x="604" y="2416"/>
                    </a:lnTo>
                    <a:lnTo>
                      <a:pt x="638" y="2409"/>
                    </a:lnTo>
                    <a:cubicBezTo>
                      <a:pt x="641" y="2408"/>
                      <a:pt x="645" y="2408"/>
                      <a:pt x="648" y="2408"/>
                    </a:cubicBezTo>
                    <a:lnTo>
                      <a:pt x="733" y="2414"/>
                    </a:lnTo>
                    <a:lnTo>
                      <a:pt x="806" y="2422"/>
                    </a:lnTo>
                    <a:lnTo>
                      <a:pt x="867" y="2429"/>
                    </a:lnTo>
                    <a:lnTo>
                      <a:pt x="858" y="2502"/>
                    </a:lnTo>
                    <a:close/>
                    <a:moveTo>
                      <a:pt x="341" y="2511"/>
                    </a:moveTo>
                    <a:lnTo>
                      <a:pt x="313" y="2506"/>
                    </a:lnTo>
                    <a:lnTo>
                      <a:pt x="280" y="2499"/>
                    </a:lnTo>
                    <a:lnTo>
                      <a:pt x="266" y="2496"/>
                    </a:lnTo>
                    <a:lnTo>
                      <a:pt x="282" y="2424"/>
                    </a:lnTo>
                    <a:lnTo>
                      <a:pt x="295" y="2427"/>
                    </a:lnTo>
                    <a:lnTo>
                      <a:pt x="326" y="2433"/>
                    </a:lnTo>
                    <a:lnTo>
                      <a:pt x="354" y="2438"/>
                    </a:lnTo>
                    <a:lnTo>
                      <a:pt x="341" y="2511"/>
                    </a:lnTo>
                    <a:close/>
                    <a:moveTo>
                      <a:pt x="84" y="2350"/>
                    </a:moveTo>
                    <a:lnTo>
                      <a:pt x="88" y="2349"/>
                    </a:lnTo>
                    <a:lnTo>
                      <a:pt x="96" y="2347"/>
                    </a:lnTo>
                    <a:lnTo>
                      <a:pt x="102" y="2346"/>
                    </a:lnTo>
                    <a:lnTo>
                      <a:pt x="71" y="2382"/>
                    </a:lnTo>
                    <a:lnTo>
                      <a:pt x="108" y="2419"/>
                    </a:lnTo>
                    <a:lnTo>
                      <a:pt x="103" y="2419"/>
                    </a:lnTo>
                    <a:lnTo>
                      <a:pt x="92" y="2419"/>
                    </a:lnTo>
                    <a:lnTo>
                      <a:pt x="92" y="2345"/>
                    </a:lnTo>
                    <a:lnTo>
                      <a:pt x="103" y="2345"/>
                    </a:lnTo>
                    <a:lnTo>
                      <a:pt x="108" y="2345"/>
                    </a:lnTo>
                    <a:cubicBezTo>
                      <a:pt x="129" y="2345"/>
                      <a:pt x="146" y="2361"/>
                      <a:pt x="146" y="2382"/>
                    </a:cubicBezTo>
                    <a:cubicBezTo>
                      <a:pt x="146" y="2401"/>
                      <a:pt x="132" y="2416"/>
                      <a:pt x="115" y="2419"/>
                    </a:cubicBezTo>
                    <a:lnTo>
                      <a:pt x="112" y="2420"/>
                    </a:lnTo>
                    <a:lnTo>
                      <a:pt x="108" y="2421"/>
                    </a:lnTo>
                    <a:lnTo>
                      <a:pt x="84" y="2350"/>
                    </a:lnTo>
                    <a:close/>
                  </a:path>
                </a:pathLst>
              </a:custGeom>
              <a:solidFill>
                <a:srgbClr val="CC0000"/>
              </a:solidFill>
              <a:ln w="3175">
                <a:solidFill>
                  <a:srgbClr val="CC0000"/>
                </a:solidFill>
                <a:beve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2698" name="Group 64"/>
            <p:cNvGrpSpPr/>
            <p:nvPr/>
          </p:nvGrpSpPr>
          <p:grpSpPr bwMode="auto">
            <a:xfrm>
              <a:off x="4379" y="3398"/>
              <a:ext cx="443" cy="393"/>
              <a:chOff x="4379" y="3398"/>
              <a:chExt cx="443" cy="393"/>
            </a:xfrm>
          </p:grpSpPr>
          <p:sp>
            <p:nvSpPr>
              <p:cNvPr id="112699" name="Freeform 62"/>
              <p:cNvSpPr/>
              <p:nvPr/>
            </p:nvSpPr>
            <p:spPr bwMode="auto">
              <a:xfrm>
                <a:off x="4379" y="3398"/>
                <a:ext cx="443" cy="393"/>
              </a:xfrm>
              <a:custGeom>
                <a:avLst/>
                <a:gdLst>
                  <a:gd name="T0" fmla="*/ 215 w 1907"/>
                  <a:gd name="T1" fmla="*/ 0 h 1693"/>
                  <a:gd name="T2" fmla="*/ 291 w 1907"/>
                  <a:gd name="T3" fmla="*/ 98 h 1693"/>
                  <a:gd name="T4" fmla="*/ 434 w 1907"/>
                  <a:gd name="T5" fmla="*/ 173 h 1693"/>
                  <a:gd name="T6" fmla="*/ 427 w 1907"/>
                  <a:gd name="T7" fmla="*/ 226 h 1693"/>
                  <a:gd name="T8" fmla="*/ 312 w 1907"/>
                  <a:gd name="T9" fmla="*/ 212 h 1693"/>
                  <a:gd name="T10" fmla="*/ 283 w 1907"/>
                  <a:gd name="T11" fmla="*/ 241 h 1693"/>
                  <a:gd name="T12" fmla="*/ 215 w 1907"/>
                  <a:gd name="T13" fmla="*/ 257 h 1693"/>
                  <a:gd name="T14" fmla="*/ 162 w 1907"/>
                  <a:gd name="T15" fmla="*/ 302 h 1693"/>
                  <a:gd name="T16" fmla="*/ 124 w 1907"/>
                  <a:gd name="T17" fmla="*/ 340 h 1693"/>
                  <a:gd name="T18" fmla="*/ 71 w 1907"/>
                  <a:gd name="T19" fmla="*/ 393 h 1693"/>
                  <a:gd name="T20" fmla="*/ 71 w 1907"/>
                  <a:gd name="T21" fmla="*/ 309 h 1693"/>
                  <a:gd name="T22" fmla="*/ 94 w 1907"/>
                  <a:gd name="T23" fmla="*/ 294 h 1693"/>
                  <a:gd name="T24" fmla="*/ 40 w 1907"/>
                  <a:gd name="T25" fmla="*/ 309 h 1693"/>
                  <a:gd name="T26" fmla="*/ 26 w 1907"/>
                  <a:gd name="T27" fmla="*/ 257 h 1693"/>
                  <a:gd name="T28" fmla="*/ 40 w 1907"/>
                  <a:gd name="T29" fmla="*/ 212 h 1693"/>
                  <a:gd name="T30" fmla="*/ 33 w 1907"/>
                  <a:gd name="T31" fmla="*/ 166 h 1693"/>
                  <a:gd name="T32" fmla="*/ 10 w 1907"/>
                  <a:gd name="T33" fmla="*/ 150 h 1693"/>
                  <a:gd name="T34" fmla="*/ 40 w 1907"/>
                  <a:gd name="T35" fmla="*/ 113 h 1693"/>
                  <a:gd name="T36" fmla="*/ 94 w 1907"/>
                  <a:gd name="T37" fmla="*/ 60 h 1693"/>
                  <a:gd name="T38" fmla="*/ 238 w 1907"/>
                  <a:gd name="T39" fmla="*/ 0 h 1693"/>
                  <a:gd name="T40" fmla="*/ 244 w 1907"/>
                  <a:gd name="T41" fmla="*/ 37 h 16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07"/>
                  <a:gd name="T64" fmla="*/ 0 h 1693"/>
                  <a:gd name="T65" fmla="*/ 1907 w 1907"/>
                  <a:gd name="T66" fmla="*/ 1693 h 16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07" h="1693">
                    <a:moveTo>
                      <a:pt x="924" y="0"/>
                    </a:moveTo>
                    <a:cubicBezTo>
                      <a:pt x="1143" y="74"/>
                      <a:pt x="1135" y="252"/>
                      <a:pt x="1251" y="421"/>
                    </a:cubicBezTo>
                    <a:cubicBezTo>
                      <a:pt x="1333" y="669"/>
                      <a:pt x="1647" y="690"/>
                      <a:pt x="1870" y="747"/>
                    </a:cubicBezTo>
                    <a:cubicBezTo>
                      <a:pt x="1857" y="822"/>
                      <a:pt x="1907" y="941"/>
                      <a:pt x="1837" y="974"/>
                    </a:cubicBezTo>
                    <a:cubicBezTo>
                      <a:pt x="1717" y="1028"/>
                      <a:pt x="1490" y="954"/>
                      <a:pt x="1345" y="912"/>
                    </a:cubicBezTo>
                    <a:cubicBezTo>
                      <a:pt x="1098" y="987"/>
                      <a:pt x="1387" y="871"/>
                      <a:pt x="1217" y="1040"/>
                    </a:cubicBezTo>
                    <a:cubicBezTo>
                      <a:pt x="1147" y="1111"/>
                      <a:pt x="1023" y="1090"/>
                      <a:pt x="924" y="1106"/>
                    </a:cubicBezTo>
                    <a:cubicBezTo>
                      <a:pt x="879" y="1239"/>
                      <a:pt x="825" y="1255"/>
                      <a:pt x="697" y="1300"/>
                    </a:cubicBezTo>
                    <a:cubicBezTo>
                      <a:pt x="532" y="1548"/>
                      <a:pt x="743" y="1259"/>
                      <a:pt x="532" y="1466"/>
                    </a:cubicBezTo>
                    <a:cubicBezTo>
                      <a:pt x="421" y="1577"/>
                      <a:pt x="475" y="1635"/>
                      <a:pt x="305" y="1693"/>
                    </a:cubicBezTo>
                    <a:cubicBezTo>
                      <a:pt x="190" y="1519"/>
                      <a:pt x="231" y="1631"/>
                      <a:pt x="305" y="1333"/>
                    </a:cubicBezTo>
                    <a:cubicBezTo>
                      <a:pt x="314" y="1296"/>
                      <a:pt x="433" y="1296"/>
                      <a:pt x="404" y="1267"/>
                    </a:cubicBezTo>
                    <a:cubicBezTo>
                      <a:pt x="392" y="1255"/>
                      <a:pt x="198" y="1325"/>
                      <a:pt x="173" y="1333"/>
                    </a:cubicBezTo>
                    <a:cubicBezTo>
                      <a:pt x="25" y="1280"/>
                      <a:pt x="58" y="1329"/>
                      <a:pt x="111" y="1106"/>
                    </a:cubicBezTo>
                    <a:cubicBezTo>
                      <a:pt x="128" y="1040"/>
                      <a:pt x="173" y="912"/>
                      <a:pt x="173" y="912"/>
                    </a:cubicBezTo>
                    <a:cubicBezTo>
                      <a:pt x="165" y="846"/>
                      <a:pt x="173" y="776"/>
                      <a:pt x="144" y="714"/>
                    </a:cubicBezTo>
                    <a:cubicBezTo>
                      <a:pt x="128" y="677"/>
                      <a:pt x="58" y="685"/>
                      <a:pt x="45" y="648"/>
                    </a:cubicBezTo>
                    <a:cubicBezTo>
                      <a:pt x="0" y="516"/>
                      <a:pt x="103" y="512"/>
                      <a:pt x="173" y="487"/>
                    </a:cubicBezTo>
                    <a:cubicBezTo>
                      <a:pt x="326" y="264"/>
                      <a:pt x="231" y="318"/>
                      <a:pt x="404" y="260"/>
                    </a:cubicBezTo>
                    <a:cubicBezTo>
                      <a:pt x="553" y="25"/>
                      <a:pt x="776" y="83"/>
                      <a:pt x="1023" y="0"/>
                    </a:cubicBezTo>
                    <a:cubicBezTo>
                      <a:pt x="1032" y="54"/>
                      <a:pt x="1052" y="161"/>
                      <a:pt x="1052" y="161"/>
                    </a:cubicBezTo>
                  </a:path>
                </a:pathLst>
              </a:custGeom>
              <a:solidFill>
                <a:srgbClr val="003300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00" name="Freeform 63"/>
              <p:cNvSpPr/>
              <p:nvPr/>
            </p:nvSpPr>
            <p:spPr bwMode="auto">
              <a:xfrm>
                <a:off x="4379" y="3398"/>
                <a:ext cx="443" cy="393"/>
              </a:xfrm>
              <a:custGeom>
                <a:avLst/>
                <a:gdLst>
                  <a:gd name="T0" fmla="*/ 215 w 443"/>
                  <a:gd name="T1" fmla="*/ 0 h 393"/>
                  <a:gd name="T2" fmla="*/ 290 w 443"/>
                  <a:gd name="T3" fmla="*/ 98 h 393"/>
                  <a:gd name="T4" fmla="*/ 434 w 443"/>
                  <a:gd name="T5" fmla="*/ 174 h 393"/>
                  <a:gd name="T6" fmla="*/ 427 w 443"/>
                  <a:gd name="T7" fmla="*/ 227 h 393"/>
                  <a:gd name="T8" fmla="*/ 312 w 443"/>
                  <a:gd name="T9" fmla="*/ 212 h 393"/>
                  <a:gd name="T10" fmla="*/ 283 w 443"/>
                  <a:gd name="T11" fmla="*/ 242 h 393"/>
                  <a:gd name="T12" fmla="*/ 215 w 443"/>
                  <a:gd name="T13" fmla="*/ 257 h 393"/>
                  <a:gd name="T14" fmla="*/ 162 w 443"/>
                  <a:gd name="T15" fmla="*/ 302 h 393"/>
                  <a:gd name="T16" fmla="*/ 124 w 443"/>
                  <a:gd name="T17" fmla="*/ 341 h 393"/>
                  <a:gd name="T18" fmla="*/ 71 w 443"/>
                  <a:gd name="T19" fmla="*/ 393 h 393"/>
                  <a:gd name="T20" fmla="*/ 71 w 443"/>
                  <a:gd name="T21" fmla="*/ 310 h 393"/>
                  <a:gd name="T22" fmla="*/ 94 w 443"/>
                  <a:gd name="T23" fmla="*/ 295 h 393"/>
                  <a:gd name="T24" fmla="*/ 40 w 443"/>
                  <a:gd name="T25" fmla="*/ 310 h 393"/>
                  <a:gd name="T26" fmla="*/ 26 w 443"/>
                  <a:gd name="T27" fmla="*/ 257 h 393"/>
                  <a:gd name="T28" fmla="*/ 40 w 443"/>
                  <a:gd name="T29" fmla="*/ 212 h 393"/>
                  <a:gd name="T30" fmla="*/ 34 w 443"/>
                  <a:gd name="T31" fmla="*/ 166 h 393"/>
                  <a:gd name="T32" fmla="*/ 11 w 443"/>
                  <a:gd name="T33" fmla="*/ 151 h 393"/>
                  <a:gd name="T34" fmla="*/ 40 w 443"/>
                  <a:gd name="T35" fmla="*/ 113 h 393"/>
                  <a:gd name="T36" fmla="*/ 94 w 443"/>
                  <a:gd name="T37" fmla="*/ 61 h 393"/>
                  <a:gd name="T38" fmla="*/ 238 w 443"/>
                  <a:gd name="T39" fmla="*/ 0 h 393"/>
                  <a:gd name="T40" fmla="*/ 244 w 443"/>
                  <a:gd name="T41" fmla="*/ 38 h 3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3"/>
                  <a:gd name="T64" fmla="*/ 0 h 393"/>
                  <a:gd name="T65" fmla="*/ 443 w 443"/>
                  <a:gd name="T66" fmla="*/ 393 h 3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3" h="393">
                    <a:moveTo>
                      <a:pt x="215" y="0"/>
                    </a:moveTo>
                    <a:cubicBezTo>
                      <a:pt x="265" y="18"/>
                      <a:pt x="264" y="59"/>
                      <a:pt x="290" y="98"/>
                    </a:cubicBezTo>
                    <a:cubicBezTo>
                      <a:pt x="310" y="156"/>
                      <a:pt x="382" y="161"/>
                      <a:pt x="434" y="174"/>
                    </a:cubicBezTo>
                    <a:cubicBezTo>
                      <a:pt x="431" y="191"/>
                      <a:pt x="443" y="219"/>
                      <a:pt x="427" y="227"/>
                    </a:cubicBezTo>
                    <a:cubicBezTo>
                      <a:pt x="399" y="239"/>
                      <a:pt x="346" y="222"/>
                      <a:pt x="312" y="212"/>
                    </a:cubicBezTo>
                    <a:cubicBezTo>
                      <a:pt x="255" y="230"/>
                      <a:pt x="322" y="203"/>
                      <a:pt x="283" y="242"/>
                    </a:cubicBezTo>
                    <a:cubicBezTo>
                      <a:pt x="266" y="258"/>
                      <a:pt x="238" y="253"/>
                      <a:pt x="215" y="257"/>
                    </a:cubicBezTo>
                    <a:cubicBezTo>
                      <a:pt x="204" y="288"/>
                      <a:pt x="192" y="292"/>
                      <a:pt x="162" y="302"/>
                    </a:cubicBezTo>
                    <a:cubicBezTo>
                      <a:pt x="124" y="360"/>
                      <a:pt x="173" y="293"/>
                      <a:pt x="124" y="341"/>
                    </a:cubicBezTo>
                    <a:cubicBezTo>
                      <a:pt x="98" y="367"/>
                      <a:pt x="110" y="380"/>
                      <a:pt x="71" y="393"/>
                    </a:cubicBezTo>
                    <a:cubicBezTo>
                      <a:pt x="44" y="353"/>
                      <a:pt x="54" y="379"/>
                      <a:pt x="71" y="310"/>
                    </a:cubicBezTo>
                    <a:cubicBezTo>
                      <a:pt x="73" y="301"/>
                      <a:pt x="101" y="301"/>
                      <a:pt x="94" y="295"/>
                    </a:cubicBezTo>
                    <a:cubicBezTo>
                      <a:pt x="91" y="292"/>
                      <a:pt x="46" y="308"/>
                      <a:pt x="40" y="310"/>
                    </a:cubicBezTo>
                    <a:cubicBezTo>
                      <a:pt x="6" y="298"/>
                      <a:pt x="14" y="309"/>
                      <a:pt x="26" y="257"/>
                    </a:cubicBezTo>
                    <a:cubicBezTo>
                      <a:pt x="30" y="242"/>
                      <a:pt x="40" y="212"/>
                      <a:pt x="40" y="212"/>
                    </a:cubicBezTo>
                    <a:cubicBezTo>
                      <a:pt x="38" y="197"/>
                      <a:pt x="40" y="181"/>
                      <a:pt x="34" y="166"/>
                    </a:cubicBezTo>
                    <a:cubicBezTo>
                      <a:pt x="30" y="158"/>
                      <a:pt x="14" y="159"/>
                      <a:pt x="11" y="151"/>
                    </a:cubicBezTo>
                    <a:cubicBezTo>
                      <a:pt x="0" y="120"/>
                      <a:pt x="24" y="119"/>
                      <a:pt x="40" y="113"/>
                    </a:cubicBezTo>
                    <a:cubicBezTo>
                      <a:pt x="76" y="62"/>
                      <a:pt x="54" y="74"/>
                      <a:pt x="94" y="61"/>
                    </a:cubicBezTo>
                    <a:cubicBezTo>
                      <a:pt x="128" y="6"/>
                      <a:pt x="180" y="20"/>
                      <a:pt x="238" y="0"/>
                    </a:cubicBezTo>
                    <a:cubicBezTo>
                      <a:pt x="240" y="13"/>
                      <a:pt x="244" y="38"/>
                      <a:pt x="244" y="38"/>
                    </a:cubicBezTo>
                  </a:path>
                </a:pathLst>
              </a:custGeom>
              <a:noFill/>
              <a:ln w="19050">
                <a:solidFill>
                  <a:srgbClr val="CC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2701" name="Group 67"/>
            <p:cNvGrpSpPr/>
            <p:nvPr/>
          </p:nvGrpSpPr>
          <p:grpSpPr bwMode="auto">
            <a:xfrm>
              <a:off x="2023" y="3262"/>
              <a:ext cx="153" cy="300"/>
              <a:chOff x="2023" y="3262"/>
              <a:chExt cx="153" cy="300"/>
            </a:xfrm>
          </p:grpSpPr>
          <p:sp>
            <p:nvSpPr>
              <p:cNvPr id="112702" name="Freeform 65"/>
              <p:cNvSpPr/>
              <p:nvPr/>
            </p:nvSpPr>
            <p:spPr bwMode="auto">
              <a:xfrm>
                <a:off x="2023" y="3262"/>
                <a:ext cx="153" cy="300"/>
              </a:xfrm>
              <a:custGeom>
                <a:avLst/>
                <a:gdLst>
                  <a:gd name="T0" fmla="*/ 136 w 1321"/>
                  <a:gd name="T1" fmla="*/ 0 h 2585"/>
                  <a:gd name="T2" fmla="*/ 98 w 1321"/>
                  <a:gd name="T3" fmla="*/ 204 h 2585"/>
                  <a:gd name="T4" fmla="*/ 38 w 1321"/>
                  <a:gd name="T5" fmla="*/ 257 h 2585"/>
                  <a:gd name="T6" fmla="*/ 23 w 1321"/>
                  <a:gd name="T7" fmla="*/ 189 h 2585"/>
                  <a:gd name="T8" fmla="*/ 8 w 1321"/>
                  <a:gd name="T9" fmla="*/ 144 h 2585"/>
                  <a:gd name="T10" fmla="*/ 0 w 1321"/>
                  <a:gd name="T11" fmla="*/ 121 h 2585"/>
                  <a:gd name="T12" fmla="*/ 15 w 1321"/>
                  <a:gd name="T13" fmla="*/ 68 h 2585"/>
                  <a:gd name="T14" fmla="*/ 106 w 1321"/>
                  <a:gd name="T15" fmla="*/ 37 h 2585"/>
                  <a:gd name="T16" fmla="*/ 136 w 1321"/>
                  <a:gd name="T17" fmla="*/ 0 h 25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21"/>
                  <a:gd name="T28" fmla="*/ 0 h 2585"/>
                  <a:gd name="T29" fmla="*/ 1321 w 1321"/>
                  <a:gd name="T30" fmla="*/ 2585 h 258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21" h="2585">
                    <a:moveTo>
                      <a:pt x="1172" y="0"/>
                    </a:moveTo>
                    <a:cubicBezTo>
                      <a:pt x="1155" y="405"/>
                      <a:pt x="1321" y="1429"/>
                      <a:pt x="850" y="1759"/>
                    </a:cubicBezTo>
                    <a:cubicBezTo>
                      <a:pt x="693" y="1982"/>
                      <a:pt x="586" y="2122"/>
                      <a:pt x="330" y="2213"/>
                    </a:cubicBezTo>
                    <a:cubicBezTo>
                      <a:pt x="132" y="1627"/>
                      <a:pt x="445" y="2585"/>
                      <a:pt x="198" y="1627"/>
                    </a:cubicBezTo>
                    <a:cubicBezTo>
                      <a:pt x="165" y="1495"/>
                      <a:pt x="107" y="1371"/>
                      <a:pt x="66" y="1239"/>
                    </a:cubicBezTo>
                    <a:cubicBezTo>
                      <a:pt x="41" y="1173"/>
                      <a:pt x="0" y="1041"/>
                      <a:pt x="0" y="1041"/>
                    </a:cubicBezTo>
                    <a:cubicBezTo>
                      <a:pt x="49" y="892"/>
                      <a:pt x="41" y="719"/>
                      <a:pt x="132" y="587"/>
                    </a:cubicBezTo>
                    <a:cubicBezTo>
                      <a:pt x="272" y="380"/>
                      <a:pt x="710" y="364"/>
                      <a:pt x="916" y="322"/>
                    </a:cubicBezTo>
                    <a:cubicBezTo>
                      <a:pt x="1073" y="75"/>
                      <a:pt x="982" y="174"/>
                      <a:pt x="1172" y="0"/>
                    </a:cubicBezTo>
                  </a:path>
                </a:pathLst>
              </a:custGeom>
              <a:solidFill>
                <a:srgbClr val="003300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03" name="Freeform 66"/>
              <p:cNvSpPr/>
              <p:nvPr/>
            </p:nvSpPr>
            <p:spPr bwMode="auto">
              <a:xfrm>
                <a:off x="2023" y="3262"/>
                <a:ext cx="153" cy="300"/>
              </a:xfrm>
              <a:custGeom>
                <a:avLst/>
                <a:gdLst>
                  <a:gd name="T0" fmla="*/ 136 w 153"/>
                  <a:gd name="T1" fmla="*/ 0 h 300"/>
                  <a:gd name="T2" fmla="*/ 99 w 153"/>
                  <a:gd name="T3" fmla="*/ 204 h 300"/>
                  <a:gd name="T4" fmla="*/ 38 w 153"/>
                  <a:gd name="T5" fmla="*/ 257 h 300"/>
                  <a:gd name="T6" fmla="*/ 23 w 153"/>
                  <a:gd name="T7" fmla="*/ 189 h 300"/>
                  <a:gd name="T8" fmla="*/ 8 w 153"/>
                  <a:gd name="T9" fmla="*/ 144 h 300"/>
                  <a:gd name="T10" fmla="*/ 0 w 153"/>
                  <a:gd name="T11" fmla="*/ 121 h 300"/>
                  <a:gd name="T12" fmla="*/ 15 w 153"/>
                  <a:gd name="T13" fmla="*/ 68 h 300"/>
                  <a:gd name="T14" fmla="*/ 106 w 153"/>
                  <a:gd name="T15" fmla="*/ 38 h 300"/>
                  <a:gd name="T16" fmla="*/ 136 w 153"/>
                  <a:gd name="T17" fmla="*/ 0 h 3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3"/>
                  <a:gd name="T28" fmla="*/ 0 h 300"/>
                  <a:gd name="T29" fmla="*/ 153 w 153"/>
                  <a:gd name="T30" fmla="*/ 300 h 3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3" h="300">
                    <a:moveTo>
                      <a:pt x="136" y="0"/>
                    </a:moveTo>
                    <a:cubicBezTo>
                      <a:pt x="134" y="47"/>
                      <a:pt x="153" y="166"/>
                      <a:pt x="99" y="204"/>
                    </a:cubicBezTo>
                    <a:cubicBezTo>
                      <a:pt x="81" y="230"/>
                      <a:pt x="68" y="247"/>
                      <a:pt x="38" y="257"/>
                    </a:cubicBezTo>
                    <a:cubicBezTo>
                      <a:pt x="15" y="189"/>
                      <a:pt x="52" y="300"/>
                      <a:pt x="23" y="189"/>
                    </a:cubicBezTo>
                    <a:cubicBezTo>
                      <a:pt x="19" y="174"/>
                      <a:pt x="13" y="159"/>
                      <a:pt x="8" y="144"/>
                    </a:cubicBezTo>
                    <a:cubicBezTo>
                      <a:pt x="5" y="136"/>
                      <a:pt x="0" y="121"/>
                      <a:pt x="0" y="121"/>
                    </a:cubicBezTo>
                    <a:cubicBezTo>
                      <a:pt x="6" y="104"/>
                      <a:pt x="5" y="84"/>
                      <a:pt x="15" y="68"/>
                    </a:cubicBezTo>
                    <a:cubicBezTo>
                      <a:pt x="32" y="44"/>
                      <a:pt x="83" y="43"/>
                      <a:pt x="106" y="38"/>
                    </a:cubicBezTo>
                    <a:cubicBezTo>
                      <a:pt x="125" y="9"/>
                      <a:pt x="114" y="20"/>
                      <a:pt x="136" y="0"/>
                    </a:cubicBezTo>
                  </a:path>
                </a:pathLst>
              </a:custGeom>
              <a:noFill/>
              <a:ln w="26988" cap="rnd">
                <a:solidFill>
                  <a:srgbClr val="CC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2704" name="Group 70"/>
            <p:cNvGrpSpPr/>
            <p:nvPr/>
          </p:nvGrpSpPr>
          <p:grpSpPr bwMode="auto">
            <a:xfrm>
              <a:off x="1915" y="3557"/>
              <a:ext cx="236" cy="309"/>
              <a:chOff x="1915" y="3557"/>
              <a:chExt cx="236" cy="309"/>
            </a:xfrm>
          </p:grpSpPr>
          <p:sp>
            <p:nvSpPr>
              <p:cNvPr id="112705" name="Freeform 68"/>
              <p:cNvSpPr/>
              <p:nvPr/>
            </p:nvSpPr>
            <p:spPr bwMode="auto">
              <a:xfrm>
                <a:off x="1915" y="3557"/>
                <a:ext cx="236" cy="309"/>
              </a:xfrm>
              <a:custGeom>
                <a:avLst/>
                <a:gdLst>
                  <a:gd name="T0" fmla="*/ 40 w 2039"/>
                  <a:gd name="T1" fmla="*/ 38 h 2667"/>
                  <a:gd name="T2" fmla="*/ 191 w 2039"/>
                  <a:gd name="T3" fmla="*/ 0 h 2667"/>
                  <a:gd name="T4" fmla="*/ 236 w 2039"/>
                  <a:gd name="T5" fmla="*/ 91 h 2667"/>
                  <a:gd name="T6" fmla="*/ 214 w 2039"/>
                  <a:gd name="T7" fmla="*/ 257 h 2667"/>
                  <a:gd name="T8" fmla="*/ 206 w 2039"/>
                  <a:gd name="T9" fmla="*/ 295 h 2667"/>
                  <a:gd name="T10" fmla="*/ 33 w 2039"/>
                  <a:gd name="T11" fmla="*/ 302 h 2667"/>
                  <a:gd name="T12" fmla="*/ 25 w 2039"/>
                  <a:gd name="T13" fmla="*/ 211 h 2667"/>
                  <a:gd name="T14" fmla="*/ 48 w 2039"/>
                  <a:gd name="T15" fmla="*/ 166 h 2667"/>
                  <a:gd name="T16" fmla="*/ 11 w 2039"/>
                  <a:gd name="T17" fmla="*/ 106 h 2667"/>
                  <a:gd name="T18" fmla="*/ 33 w 2039"/>
                  <a:gd name="T19" fmla="*/ 54 h 2667"/>
                  <a:gd name="T20" fmla="*/ 131 w 2039"/>
                  <a:gd name="T21" fmla="*/ 31 h 26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39"/>
                  <a:gd name="T34" fmla="*/ 0 h 2667"/>
                  <a:gd name="T35" fmla="*/ 2039 w 2039"/>
                  <a:gd name="T36" fmla="*/ 2667 h 26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39" h="2667">
                    <a:moveTo>
                      <a:pt x="347" y="330"/>
                    </a:moveTo>
                    <a:cubicBezTo>
                      <a:pt x="867" y="281"/>
                      <a:pt x="1230" y="281"/>
                      <a:pt x="1651" y="0"/>
                    </a:cubicBezTo>
                    <a:cubicBezTo>
                      <a:pt x="1750" y="289"/>
                      <a:pt x="1940" y="495"/>
                      <a:pt x="2039" y="784"/>
                    </a:cubicBezTo>
                    <a:cubicBezTo>
                      <a:pt x="1973" y="1280"/>
                      <a:pt x="1907" y="1717"/>
                      <a:pt x="1849" y="2221"/>
                    </a:cubicBezTo>
                    <a:cubicBezTo>
                      <a:pt x="1832" y="2328"/>
                      <a:pt x="1890" y="2518"/>
                      <a:pt x="1783" y="2543"/>
                    </a:cubicBezTo>
                    <a:cubicBezTo>
                      <a:pt x="1296" y="2667"/>
                      <a:pt x="784" y="2584"/>
                      <a:pt x="281" y="2609"/>
                    </a:cubicBezTo>
                    <a:cubicBezTo>
                      <a:pt x="190" y="2328"/>
                      <a:pt x="305" y="2105"/>
                      <a:pt x="214" y="1825"/>
                    </a:cubicBezTo>
                    <a:cubicBezTo>
                      <a:pt x="264" y="1684"/>
                      <a:pt x="396" y="1577"/>
                      <a:pt x="413" y="1437"/>
                    </a:cubicBezTo>
                    <a:cubicBezTo>
                      <a:pt x="446" y="1181"/>
                      <a:pt x="297" y="991"/>
                      <a:pt x="91" y="916"/>
                    </a:cubicBezTo>
                    <a:cubicBezTo>
                      <a:pt x="0" y="652"/>
                      <a:pt x="0" y="545"/>
                      <a:pt x="281" y="462"/>
                    </a:cubicBezTo>
                    <a:cubicBezTo>
                      <a:pt x="718" y="594"/>
                      <a:pt x="743" y="264"/>
                      <a:pt x="1131" y="264"/>
                    </a:cubicBezTo>
                  </a:path>
                </a:pathLst>
              </a:custGeom>
              <a:solidFill>
                <a:srgbClr val="003300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06" name="Freeform 69"/>
              <p:cNvSpPr/>
              <p:nvPr/>
            </p:nvSpPr>
            <p:spPr bwMode="auto">
              <a:xfrm>
                <a:off x="1915" y="3557"/>
                <a:ext cx="236" cy="309"/>
              </a:xfrm>
              <a:custGeom>
                <a:avLst/>
                <a:gdLst>
                  <a:gd name="T0" fmla="*/ 40 w 236"/>
                  <a:gd name="T1" fmla="*/ 38 h 309"/>
                  <a:gd name="T2" fmla="*/ 191 w 236"/>
                  <a:gd name="T3" fmla="*/ 0 h 309"/>
                  <a:gd name="T4" fmla="*/ 236 w 236"/>
                  <a:gd name="T5" fmla="*/ 91 h 309"/>
                  <a:gd name="T6" fmla="*/ 214 w 236"/>
                  <a:gd name="T7" fmla="*/ 257 h 309"/>
                  <a:gd name="T8" fmla="*/ 207 w 236"/>
                  <a:gd name="T9" fmla="*/ 295 h 309"/>
                  <a:gd name="T10" fmla="*/ 32 w 236"/>
                  <a:gd name="T11" fmla="*/ 302 h 309"/>
                  <a:gd name="T12" fmla="*/ 25 w 236"/>
                  <a:gd name="T13" fmla="*/ 211 h 309"/>
                  <a:gd name="T14" fmla="*/ 48 w 236"/>
                  <a:gd name="T15" fmla="*/ 166 h 309"/>
                  <a:gd name="T16" fmla="*/ 10 w 236"/>
                  <a:gd name="T17" fmla="*/ 106 h 309"/>
                  <a:gd name="T18" fmla="*/ 32 w 236"/>
                  <a:gd name="T19" fmla="*/ 53 h 309"/>
                  <a:gd name="T20" fmla="*/ 131 w 236"/>
                  <a:gd name="T21" fmla="*/ 30 h 30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6"/>
                  <a:gd name="T34" fmla="*/ 0 h 309"/>
                  <a:gd name="T35" fmla="*/ 236 w 236"/>
                  <a:gd name="T36" fmla="*/ 309 h 30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6" h="309">
                    <a:moveTo>
                      <a:pt x="40" y="38"/>
                    </a:moveTo>
                    <a:cubicBezTo>
                      <a:pt x="100" y="32"/>
                      <a:pt x="143" y="32"/>
                      <a:pt x="191" y="0"/>
                    </a:cubicBezTo>
                    <a:cubicBezTo>
                      <a:pt x="203" y="33"/>
                      <a:pt x="225" y="57"/>
                      <a:pt x="236" y="91"/>
                    </a:cubicBezTo>
                    <a:cubicBezTo>
                      <a:pt x="229" y="148"/>
                      <a:pt x="221" y="199"/>
                      <a:pt x="214" y="257"/>
                    </a:cubicBezTo>
                    <a:cubicBezTo>
                      <a:pt x="212" y="270"/>
                      <a:pt x="219" y="292"/>
                      <a:pt x="207" y="295"/>
                    </a:cubicBezTo>
                    <a:cubicBezTo>
                      <a:pt x="150" y="309"/>
                      <a:pt x="91" y="299"/>
                      <a:pt x="32" y="302"/>
                    </a:cubicBezTo>
                    <a:cubicBezTo>
                      <a:pt x="22" y="270"/>
                      <a:pt x="35" y="244"/>
                      <a:pt x="25" y="211"/>
                    </a:cubicBezTo>
                    <a:cubicBezTo>
                      <a:pt x="30" y="195"/>
                      <a:pt x="46" y="183"/>
                      <a:pt x="48" y="166"/>
                    </a:cubicBezTo>
                    <a:cubicBezTo>
                      <a:pt x="52" y="137"/>
                      <a:pt x="34" y="115"/>
                      <a:pt x="10" y="106"/>
                    </a:cubicBezTo>
                    <a:cubicBezTo>
                      <a:pt x="0" y="75"/>
                      <a:pt x="0" y="63"/>
                      <a:pt x="32" y="53"/>
                    </a:cubicBezTo>
                    <a:cubicBezTo>
                      <a:pt x="83" y="68"/>
                      <a:pt x="86" y="30"/>
                      <a:pt x="131" y="30"/>
                    </a:cubicBezTo>
                  </a:path>
                </a:pathLst>
              </a:custGeom>
              <a:noFill/>
              <a:ln w="26988">
                <a:solidFill>
                  <a:srgbClr val="CC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12707" name="Rectangle 78"/>
          <p:cNvSpPr>
            <a:spLocks noChangeArrowheads="1"/>
          </p:cNvSpPr>
          <p:nvPr/>
        </p:nvSpPr>
        <p:spPr bwMode="auto">
          <a:xfrm>
            <a:off x="2867026" y="1936750"/>
            <a:ext cx="5191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300">
                <a:solidFill>
                  <a:srgbClr val="FFFFFF"/>
                </a:solidFill>
                <a:cs typeface="Arial" panose="020B0604020202020204" pitchFamily="34" charset="0"/>
              </a:rPr>
              <a:t>Anh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12708" name="Rectangle 79"/>
          <p:cNvSpPr>
            <a:spLocks noChangeArrowheads="1"/>
          </p:cNvSpPr>
          <p:nvPr/>
        </p:nvSpPr>
        <p:spPr bwMode="auto">
          <a:xfrm>
            <a:off x="3190875" y="3690939"/>
            <a:ext cx="35718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300">
                <a:solidFill>
                  <a:srgbClr val="FFFFFF"/>
                </a:solidFill>
                <a:cs typeface="Arial" panose="020B0604020202020204" pitchFamily="34" charset="0"/>
              </a:rPr>
              <a:t>Ph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12709" name="Rectangle 80"/>
          <p:cNvSpPr>
            <a:spLocks noChangeArrowheads="1"/>
          </p:cNvSpPr>
          <p:nvPr/>
        </p:nvSpPr>
        <p:spPr bwMode="auto">
          <a:xfrm>
            <a:off x="3551238" y="3690939"/>
            <a:ext cx="16351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300">
                <a:solidFill>
                  <a:srgbClr val="FFFFFF"/>
                </a:solidFill>
                <a:cs typeface="Arial" panose="020B0604020202020204" pitchFamily="34" charset="0"/>
              </a:rPr>
              <a:t>á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12710" name="Rectangle 81"/>
          <p:cNvSpPr>
            <a:spLocks noChangeArrowheads="1"/>
          </p:cNvSpPr>
          <p:nvPr/>
        </p:nvSpPr>
        <p:spPr bwMode="auto">
          <a:xfrm>
            <a:off x="3714751" y="3690939"/>
            <a:ext cx="1619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300">
                <a:solidFill>
                  <a:srgbClr val="FFFFFF"/>
                </a:solidFill>
                <a:cs typeface="Arial" panose="020B0604020202020204" pitchFamily="34" charset="0"/>
              </a:rPr>
              <a:t>p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12711" name="Rectangle 82"/>
          <p:cNvSpPr>
            <a:spLocks noChangeArrowheads="1"/>
          </p:cNvSpPr>
          <p:nvPr/>
        </p:nvSpPr>
        <p:spPr bwMode="auto">
          <a:xfrm>
            <a:off x="7753350" y="5138738"/>
            <a:ext cx="3478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00" b="1">
                <a:solidFill>
                  <a:srgbClr val="FFFFFF"/>
                </a:solidFill>
                <a:cs typeface="Arial" panose="020B0604020202020204" pitchFamily="34" charset="0"/>
              </a:rPr>
              <a:t>Bun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12712" name="Rectangle 83"/>
          <p:cNvSpPr>
            <a:spLocks noChangeArrowheads="1"/>
          </p:cNvSpPr>
          <p:nvPr/>
        </p:nvSpPr>
        <p:spPr bwMode="auto">
          <a:xfrm>
            <a:off x="8113713" y="5138738"/>
            <a:ext cx="593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00" b="1">
                <a:solidFill>
                  <a:srgbClr val="FFFFFF"/>
                </a:solidFill>
                <a:cs typeface="Arial" panose="020B0604020202020204" pitchFamily="34" charset="0"/>
              </a:rPr>
              <a:t>-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12713" name="Rectangle 84"/>
          <p:cNvSpPr>
            <a:spLocks noChangeArrowheads="1"/>
          </p:cNvSpPr>
          <p:nvPr/>
        </p:nvSpPr>
        <p:spPr bwMode="auto">
          <a:xfrm>
            <a:off x="8172450" y="5138738"/>
            <a:ext cx="2083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00" b="1">
                <a:solidFill>
                  <a:srgbClr val="FFFFFF"/>
                </a:solidFill>
                <a:cs typeface="Arial" panose="020B0604020202020204" pitchFamily="34" charset="0"/>
              </a:rPr>
              <a:t>ga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12714" name="Rectangle 85"/>
          <p:cNvSpPr>
            <a:spLocks noChangeArrowheads="1"/>
          </p:cNvSpPr>
          <p:nvPr/>
        </p:nvSpPr>
        <p:spPr bwMode="auto">
          <a:xfrm>
            <a:off x="8386763" y="5138738"/>
            <a:ext cx="593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00" b="1">
                <a:solidFill>
                  <a:srgbClr val="FFFFFF"/>
                </a:solidFill>
                <a:cs typeface="Arial" panose="020B0604020202020204" pitchFamily="34" charset="0"/>
              </a:rPr>
              <a:t>-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12715" name="Rectangle 86"/>
          <p:cNvSpPr>
            <a:spLocks noChangeArrowheads="1"/>
          </p:cNvSpPr>
          <p:nvPr/>
        </p:nvSpPr>
        <p:spPr bwMode="auto">
          <a:xfrm>
            <a:off x="8448675" y="5138738"/>
            <a:ext cx="1202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00" b="1">
                <a:solidFill>
                  <a:srgbClr val="FFFFFF"/>
                </a:solidFill>
                <a:cs typeface="Arial" panose="020B0604020202020204" pitchFamily="34" charset="0"/>
              </a:rPr>
              <a:t>ri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12716" name="Rectangle 87"/>
          <p:cNvSpPr>
            <a:spLocks noChangeArrowheads="1"/>
          </p:cNvSpPr>
          <p:nvPr/>
        </p:nvSpPr>
        <p:spPr bwMode="auto">
          <a:xfrm>
            <a:off x="8664575" y="1936750"/>
            <a:ext cx="53498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300">
                <a:solidFill>
                  <a:srgbClr val="FFFFFF"/>
                </a:solidFill>
                <a:cs typeface="Arial" panose="020B0604020202020204" pitchFamily="34" charset="0"/>
              </a:rPr>
              <a:t>Nga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12717" name="Rectangle 88"/>
          <p:cNvSpPr>
            <a:spLocks noChangeArrowheads="1"/>
          </p:cNvSpPr>
          <p:nvPr/>
        </p:nvSpPr>
        <p:spPr bwMode="auto">
          <a:xfrm>
            <a:off x="5999163" y="3765550"/>
            <a:ext cx="1968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300">
                <a:solidFill>
                  <a:srgbClr val="FFFFFF"/>
                </a:solidFill>
                <a:cs typeface="Arial" panose="020B0604020202020204" pitchFamily="34" charset="0"/>
              </a:rPr>
              <a:t>Á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12718" name="Rectangle 89"/>
          <p:cNvSpPr>
            <a:spLocks noChangeArrowheads="1"/>
          </p:cNvSpPr>
          <p:nvPr/>
        </p:nvSpPr>
        <p:spPr bwMode="auto">
          <a:xfrm>
            <a:off x="6194426" y="3765550"/>
            <a:ext cx="1635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300">
                <a:solidFill>
                  <a:srgbClr val="FFFFFF"/>
                </a:solidFill>
                <a:cs typeface="Arial" panose="020B0604020202020204" pitchFamily="34" charset="0"/>
              </a:rPr>
              <a:t>o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12719" name="Rectangle 90"/>
          <p:cNvSpPr>
            <a:spLocks noChangeArrowheads="1"/>
          </p:cNvSpPr>
          <p:nvPr/>
        </p:nvSpPr>
        <p:spPr bwMode="auto">
          <a:xfrm>
            <a:off x="6440488" y="3765550"/>
            <a:ext cx="16351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300">
                <a:solidFill>
                  <a:srgbClr val="FFFFFF"/>
                </a:solidFill>
                <a:cs typeface="Arial" panose="020B0604020202020204" pitchFamily="34" charset="0"/>
              </a:rPr>
              <a:t>–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12720" name="Rectangle 91"/>
          <p:cNvSpPr>
            <a:spLocks noChangeArrowheads="1"/>
          </p:cNvSpPr>
          <p:nvPr/>
        </p:nvSpPr>
        <p:spPr bwMode="auto">
          <a:xfrm>
            <a:off x="6686551" y="3765550"/>
            <a:ext cx="6969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300">
                <a:solidFill>
                  <a:srgbClr val="FFFFFF"/>
                </a:solidFill>
                <a:cs typeface="Arial" panose="020B0604020202020204" pitchFamily="34" charset="0"/>
              </a:rPr>
              <a:t>Hung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12721" name="Rectangle 92"/>
          <p:cNvSpPr>
            <a:spLocks noChangeArrowheads="1"/>
          </p:cNvSpPr>
          <p:nvPr/>
        </p:nvSpPr>
        <p:spPr bwMode="auto">
          <a:xfrm>
            <a:off x="4872039" y="2816226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112722" name="Rectangle 93"/>
          <p:cNvSpPr>
            <a:spLocks noChangeArrowheads="1"/>
          </p:cNvSpPr>
          <p:nvPr/>
        </p:nvSpPr>
        <p:spPr bwMode="auto">
          <a:xfrm>
            <a:off x="5081589" y="2816226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112723" name="Rectangle 95"/>
          <p:cNvSpPr>
            <a:spLocks noChangeArrowheads="1"/>
          </p:cNvSpPr>
          <p:nvPr/>
        </p:nvSpPr>
        <p:spPr bwMode="auto">
          <a:xfrm rot="4560000">
            <a:off x="6911181" y="5357019"/>
            <a:ext cx="1857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200">
                <a:solidFill>
                  <a:srgbClr val="FFFFFF"/>
                </a:solidFill>
                <a:cs typeface="Arial" panose="020B0604020202020204" pitchFamily="34" charset="0"/>
              </a:rPr>
              <a:t>An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12724" name="Rectangle 96"/>
          <p:cNvSpPr>
            <a:spLocks noChangeArrowheads="1"/>
          </p:cNvSpPr>
          <p:nvPr/>
        </p:nvSpPr>
        <p:spPr bwMode="auto">
          <a:xfrm rot="4560000">
            <a:off x="7004050" y="5465763"/>
            <a:ext cx="50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200">
                <a:solidFill>
                  <a:srgbClr val="FFFFFF"/>
                </a:solidFill>
                <a:cs typeface="Arial" panose="020B0604020202020204" pitchFamily="34" charset="0"/>
              </a:rPr>
              <a:t>-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12725" name="Rectangle 97"/>
          <p:cNvSpPr>
            <a:spLocks noChangeArrowheads="1"/>
          </p:cNvSpPr>
          <p:nvPr/>
        </p:nvSpPr>
        <p:spPr bwMode="auto">
          <a:xfrm rot="4560000">
            <a:off x="6970685" y="5570280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200">
                <a:solidFill>
                  <a:srgbClr val="FFFFFF"/>
                </a:solidFill>
                <a:cs typeface="Arial" panose="020B0604020202020204" pitchFamily="34" charset="0"/>
              </a:rPr>
              <a:t>ba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12726" name="Rectangle 98"/>
          <p:cNvSpPr>
            <a:spLocks noChangeArrowheads="1"/>
          </p:cNvSpPr>
          <p:nvPr/>
        </p:nvSpPr>
        <p:spPr bwMode="auto">
          <a:xfrm rot="4560000">
            <a:off x="7054850" y="5668963"/>
            <a:ext cx="50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200">
                <a:solidFill>
                  <a:srgbClr val="FFFFFF"/>
                </a:solidFill>
                <a:cs typeface="Arial" panose="020B0604020202020204" pitchFamily="34" charset="0"/>
              </a:rPr>
              <a:t>-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12727" name="Rectangle 99"/>
          <p:cNvSpPr>
            <a:spLocks noChangeArrowheads="1"/>
          </p:cNvSpPr>
          <p:nvPr/>
        </p:nvSpPr>
        <p:spPr bwMode="auto">
          <a:xfrm rot="4560000">
            <a:off x="7042151" y="5749926"/>
            <a:ext cx="1174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200">
                <a:solidFill>
                  <a:srgbClr val="FFFFFF"/>
                </a:solidFill>
                <a:cs typeface="Arial" panose="020B0604020202020204" pitchFamily="34" charset="0"/>
              </a:rPr>
              <a:t>ni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12728" name="Rectangle 208"/>
          <p:cNvSpPr>
            <a:spLocks noChangeArrowheads="1"/>
          </p:cNvSpPr>
          <p:nvPr/>
        </p:nvSpPr>
        <p:spPr bwMode="auto">
          <a:xfrm rot="3180000">
            <a:off x="4864587" y="4725050"/>
            <a:ext cx="55624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900" b="1">
                <a:solidFill>
                  <a:srgbClr val="FFFFFF"/>
                </a:solidFill>
                <a:cs typeface="Arial" panose="020B0604020202020204" pitchFamily="34" charset="0"/>
              </a:rPr>
              <a:t>Italia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12729" name="Rectangle 210"/>
          <p:cNvSpPr>
            <a:spLocks noChangeArrowheads="1"/>
          </p:cNvSpPr>
          <p:nvPr/>
        </p:nvSpPr>
        <p:spPr bwMode="auto">
          <a:xfrm>
            <a:off x="3116263" y="6359525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12730" name="Rectangle 226"/>
          <p:cNvSpPr>
            <a:spLocks noChangeArrowheads="1"/>
          </p:cNvSpPr>
          <p:nvPr/>
        </p:nvSpPr>
        <p:spPr bwMode="auto">
          <a:xfrm>
            <a:off x="6911975" y="5065713"/>
            <a:ext cx="1202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00" b="1">
                <a:solidFill>
                  <a:srgbClr val="FFFFFF"/>
                </a:solidFill>
                <a:cs typeface="Arial" panose="020B0604020202020204" pitchFamily="34" charset="0"/>
              </a:rPr>
              <a:t>X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12731" name="Rectangle 227"/>
          <p:cNvSpPr>
            <a:spLocks noChangeArrowheads="1"/>
          </p:cNvSpPr>
          <p:nvPr/>
        </p:nvSpPr>
        <p:spPr bwMode="auto">
          <a:xfrm>
            <a:off x="7029450" y="5065713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00" b="1">
                <a:solidFill>
                  <a:srgbClr val="FFFFFF"/>
                </a:solidFill>
                <a:cs typeface="Arial" panose="020B0604020202020204" pitchFamily="34" charset="0"/>
              </a:rPr>
              <a:t>é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12732" name="Rectangle 228"/>
          <p:cNvSpPr>
            <a:spLocks noChangeArrowheads="1"/>
          </p:cNvSpPr>
          <p:nvPr/>
        </p:nvSpPr>
        <p:spPr bwMode="auto">
          <a:xfrm>
            <a:off x="7123113" y="5065713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00" b="1">
                <a:solidFill>
                  <a:srgbClr val="FFFFFF"/>
                </a:solidFill>
                <a:cs typeface="Arial" panose="020B0604020202020204" pitchFamily="34" charset="0"/>
              </a:rPr>
              <a:t>c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12733" name="Rectangle 229"/>
          <p:cNvSpPr>
            <a:spLocks noChangeArrowheads="1"/>
          </p:cNvSpPr>
          <p:nvPr/>
        </p:nvSpPr>
        <p:spPr bwMode="auto">
          <a:xfrm>
            <a:off x="7219950" y="5065713"/>
            <a:ext cx="593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00" b="1">
                <a:solidFill>
                  <a:srgbClr val="FFFFFF"/>
                </a:solidFill>
                <a:cs typeface="Arial" panose="020B0604020202020204" pitchFamily="34" charset="0"/>
              </a:rPr>
              <a:t>-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12734" name="Rectangle 230"/>
          <p:cNvSpPr>
            <a:spLocks noChangeArrowheads="1"/>
          </p:cNvSpPr>
          <p:nvPr/>
        </p:nvSpPr>
        <p:spPr bwMode="auto">
          <a:xfrm>
            <a:off x="7275513" y="5065713"/>
            <a:ext cx="1586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00" b="1">
                <a:solidFill>
                  <a:srgbClr val="FFFFFF"/>
                </a:solidFill>
                <a:cs typeface="Arial" panose="020B0604020202020204" pitchFamily="34" charset="0"/>
              </a:rPr>
              <a:t>bi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12735" name="Rectangle 232"/>
          <p:cNvSpPr>
            <a:spLocks noChangeArrowheads="1"/>
          </p:cNvSpPr>
          <p:nvPr/>
        </p:nvSpPr>
        <p:spPr bwMode="auto">
          <a:xfrm>
            <a:off x="2079625" y="1266825"/>
            <a:ext cx="1795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00" b="1">
                <a:solidFill>
                  <a:srgbClr val="FFFFFF"/>
                </a:solidFill>
                <a:cs typeface="Arial" panose="020B0604020202020204" pitchFamily="34" charset="0"/>
              </a:rPr>
              <a:t>Ai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12736" name="Rectangle 233"/>
          <p:cNvSpPr>
            <a:spLocks noChangeArrowheads="1"/>
          </p:cNvSpPr>
          <p:nvPr/>
        </p:nvSpPr>
        <p:spPr bwMode="auto">
          <a:xfrm>
            <a:off x="2249488" y="1266825"/>
            <a:ext cx="593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00" b="1">
                <a:solidFill>
                  <a:srgbClr val="FFFFFF"/>
                </a:solidFill>
                <a:cs typeface="Arial" panose="020B0604020202020204" pitchFamily="34" charset="0"/>
              </a:rPr>
              <a:t>-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12737" name="Rectangle 234"/>
          <p:cNvSpPr>
            <a:spLocks noChangeArrowheads="1"/>
          </p:cNvSpPr>
          <p:nvPr/>
        </p:nvSpPr>
        <p:spPr bwMode="auto">
          <a:xfrm>
            <a:off x="2306638" y="1266825"/>
            <a:ext cx="2580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00" b="1">
                <a:solidFill>
                  <a:srgbClr val="FFFFFF"/>
                </a:solidFill>
                <a:cs typeface="Arial" panose="020B0604020202020204" pitchFamily="34" charset="0"/>
              </a:rPr>
              <a:t>len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12738" name="Rectangle 235"/>
          <p:cNvSpPr>
            <a:spLocks noChangeArrowheads="1"/>
          </p:cNvSpPr>
          <p:nvPr/>
        </p:nvSpPr>
        <p:spPr bwMode="auto">
          <a:xfrm>
            <a:off x="7931150" y="4633913"/>
            <a:ext cx="22923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  <a:cs typeface="Arial" panose="020B0604020202020204" pitchFamily="34" charset="0"/>
              </a:rPr>
              <a:t>Ru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12739" name="Rectangle 236"/>
          <p:cNvSpPr>
            <a:spLocks noChangeArrowheads="1"/>
          </p:cNvSpPr>
          <p:nvPr/>
        </p:nvSpPr>
        <p:spPr bwMode="auto">
          <a:xfrm>
            <a:off x="8166100" y="4633913"/>
            <a:ext cx="593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  <a:cs typeface="Arial" panose="020B0604020202020204" pitchFamily="34" charset="0"/>
              </a:rPr>
              <a:t>-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12740" name="Rectangle 237"/>
          <p:cNvSpPr>
            <a:spLocks noChangeArrowheads="1"/>
          </p:cNvSpPr>
          <p:nvPr/>
        </p:nvSpPr>
        <p:spPr bwMode="auto">
          <a:xfrm>
            <a:off x="8228013" y="4633913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  <a:cs typeface="Arial" panose="020B0604020202020204" pitchFamily="34" charset="0"/>
              </a:rPr>
              <a:t>ma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12741" name="Rectangle 238"/>
          <p:cNvSpPr>
            <a:spLocks noChangeArrowheads="1"/>
          </p:cNvSpPr>
          <p:nvPr/>
        </p:nvSpPr>
        <p:spPr bwMode="auto">
          <a:xfrm>
            <a:off x="8483600" y="4633913"/>
            <a:ext cx="593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  <a:cs typeface="Arial" panose="020B0604020202020204" pitchFamily="34" charset="0"/>
              </a:rPr>
              <a:t>-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12742" name="Rectangle 239"/>
          <p:cNvSpPr>
            <a:spLocks noChangeArrowheads="1"/>
          </p:cNvSpPr>
          <p:nvPr/>
        </p:nvSpPr>
        <p:spPr bwMode="auto">
          <a:xfrm>
            <a:off x="8545513" y="4633913"/>
            <a:ext cx="139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  <a:cs typeface="Arial" panose="020B0604020202020204" pitchFamily="34" charset="0"/>
              </a:rPr>
              <a:t>ni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12743" name="Text Box 242"/>
          <p:cNvSpPr txBox="1">
            <a:spLocks noChangeArrowheads="1"/>
          </p:cNvSpPr>
          <p:nvPr/>
        </p:nvSpPr>
        <p:spPr bwMode="auto">
          <a:xfrm>
            <a:off x="2538414" y="6308725"/>
            <a:ext cx="6675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112744" name="Text Box 243"/>
          <p:cNvSpPr txBox="1">
            <a:spLocks noChangeArrowheads="1"/>
          </p:cNvSpPr>
          <p:nvPr/>
        </p:nvSpPr>
        <p:spPr bwMode="auto">
          <a:xfrm>
            <a:off x="2516188" y="6172201"/>
            <a:ext cx="7010400" cy="366713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cs typeface="Arial" panose="020B0604020202020204" pitchFamily="34" charset="0"/>
              </a:rPr>
              <a:t>LƯỢC ĐỒ CHIẾN TRƯỜNG CHÂU ÂU ( 1914-1916)</a:t>
            </a:r>
            <a:endParaRPr lang="en-US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2745" name="Text Box 245"/>
          <p:cNvSpPr txBox="1">
            <a:spLocks noChangeArrowheads="1"/>
          </p:cNvSpPr>
          <p:nvPr/>
        </p:nvSpPr>
        <p:spPr bwMode="auto">
          <a:xfrm>
            <a:off x="3919538" y="2651125"/>
            <a:ext cx="6143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BỈ</a:t>
            </a:r>
            <a:endParaRPr lang="en-US" sz="1600" b="1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2746" name="Text Box 246"/>
          <p:cNvSpPr txBox="1">
            <a:spLocks noChangeArrowheads="1"/>
          </p:cNvSpPr>
          <p:nvPr/>
        </p:nvSpPr>
        <p:spPr bwMode="auto">
          <a:xfrm>
            <a:off x="4840289" y="2651126"/>
            <a:ext cx="998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ĐỨC</a:t>
            </a:r>
            <a:endParaRPr lang="en-US" sz="2000" b="1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2747" name="Text Box 247"/>
          <p:cNvSpPr txBox="1">
            <a:spLocks noChangeArrowheads="1"/>
          </p:cNvSpPr>
          <p:nvPr/>
        </p:nvSpPr>
        <p:spPr bwMode="auto">
          <a:xfrm>
            <a:off x="7200900" y="5818189"/>
            <a:ext cx="996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cs typeface="Arial" panose="020B0604020202020204" pitchFamily="34" charset="0"/>
              </a:rPr>
              <a:t>HY LẠP</a:t>
            </a:r>
            <a:endParaRPr lang="en-US" sz="1200">
              <a:cs typeface="Arial" panose="020B0604020202020204" pitchFamily="34" charset="0"/>
            </a:endParaRPr>
          </a:p>
        </p:txBody>
      </p:sp>
      <p:grpSp>
        <p:nvGrpSpPr>
          <p:cNvPr id="112748" name="Group 255"/>
          <p:cNvGrpSpPr/>
          <p:nvPr/>
        </p:nvGrpSpPr>
        <p:grpSpPr bwMode="auto">
          <a:xfrm>
            <a:off x="1985963" y="4938713"/>
            <a:ext cx="2044700" cy="1187450"/>
            <a:chOff x="422" y="3121"/>
            <a:chExt cx="1279" cy="748"/>
          </a:xfrm>
        </p:grpSpPr>
        <p:grpSp>
          <p:nvGrpSpPr>
            <p:cNvPr id="112749" name="Group 178"/>
            <p:cNvGrpSpPr/>
            <p:nvPr/>
          </p:nvGrpSpPr>
          <p:grpSpPr bwMode="auto">
            <a:xfrm>
              <a:off x="422" y="3121"/>
              <a:ext cx="1243" cy="748"/>
              <a:chOff x="422" y="3121"/>
              <a:chExt cx="1243" cy="748"/>
            </a:xfrm>
          </p:grpSpPr>
          <p:sp>
            <p:nvSpPr>
              <p:cNvPr id="112750" name="Rectangle 100"/>
              <p:cNvSpPr>
                <a:spLocks noChangeArrowheads="1"/>
              </p:cNvSpPr>
              <p:nvPr/>
            </p:nvSpPr>
            <p:spPr bwMode="auto">
              <a:xfrm>
                <a:off x="422" y="3121"/>
                <a:ext cx="1242" cy="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51" name="Rectangle 101"/>
              <p:cNvSpPr>
                <a:spLocks noChangeArrowheads="1"/>
              </p:cNvSpPr>
              <p:nvPr/>
            </p:nvSpPr>
            <p:spPr bwMode="auto">
              <a:xfrm>
                <a:off x="422" y="3161"/>
                <a:ext cx="1242" cy="38"/>
              </a:xfrm>
              <a:prstGeom prst="rect">
                <a:avLst/>
              </a:prstGeom>
              <a:solidFill>
                <a:srgbClr val="FD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52" name="Rectangle 102"/>
              <p:cNvSpPr>
                <a:spLocks noChangeArrowheads="1"/>
              </p:cNvSpPr>
              <p:nvPr/>
            </p:nvSpPr>
            <p:spPr bwMode="auto">
              <a:xfrm>
                <a:off x="422" y="3199"/>
                <a:ext cx="1242" cy="26"/>
              </a:xfrm>
              <a:prstGeom prst="rect">
                <a:avLst/>
              </a:prstGeom>
              <a:solidFill>
                <a:srgbClr val="FB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53" name="Rectangle 103"/>
              <p:cNvSpPr>
                <a:spLocks noChangeArrowheads="1"/>
              </p:cNvSpPr>
              <p:nvPr/>
            </p:nvSpPr>
            <p:spPr bwMode="auto">
              <a:xfrm>
                <a:off x="422" y="3225"/>
                <a:ext cx="1242" cy="24"/>
              </a:xfrm>
              <a:prstGeom prst="rect">
                <a:avLst/>
              </a:pr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54" name="Rectangle 104"/>
              <p:cNvSpPr>
                <a:spLocks noChangeArrowheads="1"/>
              </p:cNvSpPr>
              <p:nvPr/>
            </p:nvSpPr>
            <p:spPr bwMode="auto">
              <a:xfrm>
                <a:off x="422" y="3249"/>
                <a:ext cx="1242" cy="16"/>
              </a:xfrm>
              <a:prstGeom prst="rect">
                <a:avLst/>
              </a:prstGeom>
              <a:solidFill>
                <a:srgbClr val="F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55" name="Rectangle 105"/>
              <p:cNvSpPr>
                <a:spLocks noChangeArrowheads="1"/>
              </p:cNvSpPr>
              <p:nvPr/>
            </p:nvSpPr>
            <p:spPr bwMode="auto">
              <a:xfrm>
                <a:off x="422" y="3265"/>
                <a:ext cx="1242" cy="19"/>
              </a:xfrm>
              <a:prstGeom prst="rect">
                <a:avLst/>
              </a:prstGeom>
              <a:solidFill>
                <a:srgbClr val="F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56" name="Rectangle 106"/>
              <p:cNvSpPr>
                <a:spLocks noChangeArrowheads="1"/>
              </p:cNvSpPr>
              <p:nvPr/>
            </p:nvSpPr>
            <p:spPr bwMode="auto">
              <a:xfrm>
                <a:off x="422" y="3284"/>
                <a:ext cx="1242" cy="15"/>
              </a:xfrm>
              <a:prstGeom prst="rect">
                <a:avLst/>
              </a:prstGeom>
              <a:solidFill>
                <a:srgbClr val="F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57" name="Rectangle 107"/>
              <p:cNvSpPr>
                <a:spLocks noChangeArrowheads="1"/>
              </p:cNvSpPr>
              <p:nvPr/>
            </p:nvSpPr>
            <p:spPr bwMode="auto">
              <a:xfrm>
                <a:off x="422" y="3299"/>
                <a:ext cx="1242" cy="13"/>
              </a:xfrm>
              <a:prstGeom prst="rect">
                <a:avLst/>
              </a:prstGeom>
              <a:solidFill>
                <a:srgbClr val="F1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58" name="Rectangle 108"/>
              <p:cNvSpPr>
                <a:spLocks noChangeArrowheads="1"/>
              </p:cNvSpPr>
              <p:nvPr/>
            </p:nvSpPr>
            <p:spPr bwMode="auto">
              <a:xfrm>
                <a:off x="422" y="3312"/>
                <a:ext cx="1242" cy="15"/>
              </a:xfrm>
              <a:prstGeom prst="rect">
                <a:avLst/>
              </a:prstGeom>
              <a:solidFill>
                <a:srgbClr val="E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59" name="Rectangle 109"/>
              <p:cNvSpPr>
                <a:spLocks noChangeArrowheads="1"/>
              </p:cNvSpPr>
              <p:nvPr/>
            </p:nvSpPr>
            <p:spPr bwMode="auto">
              <a:xfrm>
                <a:off x="422" y="3327"/>
                <a:ext cx="1242" cy="13"/>
              </a:xfrm>
              <a:prstGeom prst="rect">
                <a:avLst/>
              </a:prstGeom>
              <a:solidFill>
                <a:srgbClr val="ED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60" name="Rectangle 110"/>
              <p:cNvSpPr>
                <a:spLocks noChangeArrowheads="1"/>
              </p:cNvSpPr>
              <p:nvPr/>
            </p:nvSpPr>
            <p:spPr bwMode="auto">
              <a:xfrm>
                <a:off x="422" y="3340"/>
                <a:ext cx="1242" cy="7"/>
              </a:xfrm>
              <a:prstGeom prst="rect">
                <a:avLst/>
              </a:prstGeom>
              <a:solidFill>
                <a:srgbClr val="EB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61" name="Rectangle 111"/>
              <p:cNvSpPr>
                <a:spLocks noChangeArrowheads="1"/>
              </p:cNvSpPr>
              <p:nvPr/>
            </p:nvSpPr>
            <p:spPr bwMode="auto">
              <a:xfrm>
                <a:off x="422" y="3347"/>
                <a:ext cx="1242" cy="13"/>
              </a:xfrm>
              <a:prstGeom prst="rect">
                <a:avLst/>
              </a:prstGeom>
              <a:solidFill>
                <a:srgbClr val="E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62" name="Rectangle 112"/>
              <p:cNvSpPr>
                <a:spLocks noChangeArrowheads="1"/>
              </p:cNvSpPr>
              <p:nvPr/>
            </p:nvSpPr>
            <p:spPr bwMode="auto">
              <a:xfrm>
                <a:off x="422" y="3360"/>
                <a:ext cx="1242" cy="8"/>
              </a:xfrm>
              <a:prstGeom prst="rect">
                <a:avLst/>
              </a:prstGeom>
              <a:solidFill>
                <a:srgbClr val="E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63" name="Rectangle 113"/>
              <p:cNvSpPr>
                <a:spLocks noChangeArrowheads="1"/>
              </p:cNvSpPr>
              <p:nvPr/>
            </p:nvSpPr>
            <p:spPr bwMode="auto">
              <a:xfrm>
                <a:off x="422" y="3368"/>
                <a:ext cx="1242" cy="13"/>
              </a:xfrm>
              <a:prstGeom prst="rect">
                <a:avLst/>
              </a:prstGeom>
              <a:solidFill>
                <a:srgbClr val="E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64" name="Rectangle 114"/>
              <p:cNvSpPr>
                <a:spLocks noChangeArrowheads="1"/>
              </p:cNvSpPr>
              <p:nvPr/>
            </p:nvSpPr>
            <p:spPr bwMode="auto">
              <a:xfrm>
                <a:off x="422" y="3381"/>
                <a:ext cx="1242" cy="7"/>
              </a:xfrm>
              <a:prstGeom prst="rect">
                <a:avLst/>
              </a:prstGeom>
              <a:solidFill>
                <a:srgbClr val="E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65" name="Rectangle 115"/>
              <p:cNvSpPr>
                <a:spLocks noChangeArrowheads="1"/>
              </p:cNvSpPr>
              <p:nvPr/>
            </p:nvSpPr>
            <p:spPr bwMode="auto">
              <a:xfrm>
                <a:off x="422" y="3388"/>
                <a:ext cx="1242" cy="9"/>
              </a:xfrm>
              <a:prstGeom prst="rect">
                <a:avLst/>
              </a:prstGeom>
              <a:solidFill>
                <a:srgbClr val="E1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66" name="Rectangle 116"/>
              <p:cNvSpPr>
                <a:spLocks noChangeArrowheads="1"/>
              </p:cNvSpPr>
              <p:nvPr/>
            </p:nvSpPr>
            <p:spPr bwMode="auto">
              <a:xfrm>
                <a:off x="422" y="3397"/>
                <a:ext cx="1242" cy="10"/>
              </a:xfrm>
              <a:prstGeom prst="rect">
                <a:avLst/>
              </a:prstGeom>
              <a:solidFill>
                <a:srgbClr val="D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67" name="Rectangle 117"/>
              <p:cNvSpPr>
                <a:spLocks noChangeArrowheads="1"/>
              </p:cNvSpPr>
              <p:nvPr/>
            </p:nvSpPr>
            <p:spPr bwMode="auto">
              <a:xfrm>
                <a:off x="422" y="3407"/>
                <a:ext cx="1242" cy="7"/>
              </a:xfrm>
              <a:prstGeom prst="rect">
                <a:avLst/>
              </a:prstGeom>
              <a:solidFill>
                <a:srgbClr val="DD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68" name="Rectangle 118"/>
              <p:cNvSpPr>
                <a:spLocks noChangeArrowheads="1"/>
              </p:cNvSpPr>
              <p:nvPr/>
            </p:nvSpPr>
            <p:spPr bwMode="auto">
              <a:xfrm>
                <a:off x="422" y="3414"/>
                <a:ext cx="1242" cy="9"/>
              </a:xfrm>
              <a:prstGeom prst="rect">
                <a:avLst/>
              </a:prstGeom>
              <a:solidFill>
                <a:srgbClr val="DB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69" name="Rectangle 119"/>
              <p:cNvSpPr>
                <a:spLocks noChangeArrowheads="1"/>
              </p:cNvSpPr>
              <p:nvPr/>
            </p:nvSpPr>
            <p:spPr bwMode="auto">
              <a:xfrm>
                <a:off x="422" y="3423"/>
                <a:ext cx="1242" cy="6"/>
              </a:xfrm>
              <a:prstGeom prst="rect">
                <a:avLst/>
              </a:prstGeom>
              <a:solidFill>
                <a:srgbClr val="D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70" name="Rectangle 120"/>
              <p:cNvSpPr>
                <a:spLocks noChangeArrowheads="1"/>
              </p:cNvSpPr>
              <p:nvPr/>
            </p:nvSpPr>
            <p:spPr bwMode="auto">
              <a:xfrm>
                <a:off x="422" y="3429"/>
                <a:ext cx="1242" cy="9"/>
              </a:xfrm>
              <a:prstGeom prst="rect">
                <a:avLst/>
              </a:prstGeom>
              <a:solidFill>
                <a:srgbClr val="D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71" name="Rectangle 121"/>
              <p:cNvSpPr>
                <a:spLocks noChangeArrowheads="1"/>
              </p:cNvSpPr>
              <p:nvPr/>
            </p:nvSpPr>
            <p:spPr bwMode="auto">
              <a:xfrm>
                <a:off x="422" y="3438"/>
                <a:ext cx="1242" cy="6"/>
              </a:xfrm>
              <a:prstGeom prst="rect">
                <a:avLst/>
              </a:prstGeom>
              <a:solidFill>
                <a:srgbClr val="D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72" name="Rectangle 122"/>
              <p:cNvSpPr>
                <a:spLocks noChangeArrowheads="1"/>
              </p:cNvSpPr>
              <p:nvPr/>
            </p:nvSpPr>
            <p:spPr bwMode="auto">
              <a:xfrm>
                <a:off x="422" y="3444"/>
                <a:ext cx="1242" cy="9"/>
              </a:xfrm>
              <a:prstGeom prst="rect">
                <a:avLst/>
              </a:prstGeom>
              <a:solidFill>
                <a:srgbClr val="D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73" name="Rectangle 123"/>
              <p:cNvSpPr>
                <a:spLocks noChangeArrowheads="1"/>
              </p:cNvSpPr>
              <p:nvPr/>
            </p:nvSpPr>
            <p:spPr bwMode="auto">
              <a:xfrm>
                <a:off x="422" y="3453"/>
                <a:ext cx="1242" cy="6"/>
              </a:xfrm>
              <a:prstGeom prst="rect">
                <a:avLst/>
              </a:prstGeom>
              <a:solidFill>
                <a:srgbClr val="D1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74" name="Rectangle 124"/>
              <p:cNvSpPr>
                <a:spLocks noChangeArrowheads="1"/>
              </p:cNvSpPr>
              <p:nvPr/>
            </p:nvSpPr>
            <p:spPr bwMode="auto">
              <a:xfrm>
                <a:off x="422" y="3459"/>
                <a:ext cx="1242" cy="9"/>
              </a:xfrm>
              <a:prstGeom prst="rect">
                <a:avLst/>
              </a:prstGeom>
              <a:solidFill>
                <a:srgbClr val="C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75" name="Rectangle 125"/>
              <p:cNvSpPr>
                <a:spLocks noChangeArrowheads="1"/>
              </p:cNvSpPr>
              <p:nvPr/>
            </p:nvSpPr>
            <p:spPr bwMode="auto">
              <a:xfrm>
                <a:off x="422" y="3468"/>
                <a:ext cx="1242" cy="5"/>
              </a:xfrm>
              <a:prstGeom prst="rect">
                <a:avLst/>
              </a:prstGeom>
              <a:solidFill>
                <a:srgbClr val="CD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76" name="Rectangle 126"/>
              <p:cNvSpPr>
                <a:spLocks noChangeArrowheads="1"/>
              </p:cNvSpPr>
              <p:nvPr/>
            </p:nvSpPr>
            <p:spPr bwMode="auto">
              <a:xfrm>
                <a:off x="422" y="3473"/>
                <a:ext cx="1242" cy="6"/>
              </a:xfrm>
              <a:prstGeom prst="rect">
                <a:avLst/>
              </a:prstGeom>
              <a:solidFill>
                <a:srgbClr val="CB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77" name="Rectangle 127"/>
              <p:cNvSpPr>
                <a:spLocks noChangeArrowheads="1"/>
              </p:cNvSpPr>
              <p:nvPr/>
            </p:nvSpPr>
            <p:spPr bwMode="auto">
              <a:xfrm>
                <a:off x="422" y="3479"/>
                <a:ext cx="1242" cy="9"/>
              </a:xfrm>
              <a:prstGeom prst="rect">
                <a:avLst/>
              </a:prstGeom>
              <a:solidFill>
                <a:srgbClr val="C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78" name="Rectangle 128"/>
              <p:cNvSpPr>
                <a:spLocks noChangeArrowheads="1"/>
              </p:cNvSpPr>
              <p:nvPr/>
            </p:nvSpPr>
            <p:spPr bwMode="auto">
              <a:xfrm>
                <a:off x="422" y="3488"/>
                <a:ext cx="1242" cy="6"/>
              </a:xfrm>
              <a:prstGeom prst="rect">
                <a:avLst/>
              </a:prstGeom>
              <a:solidFill>
                <a:srgbClr val="C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79" name="Rectangle 129"/>
              <p:cNvSpPr>
                <a:spLocks noChangeArrowheads="1"/>
              </p:cNvSpPr>
              <p:nvPr/>
            </p:nvSpPr>
            <p:spPr bwMode="auto">
              <a:xfrm>
                <a:off x="422" y="3494"/>
                <a:ext cx="1242" cy="5"/>
              </a:xfrm>
              <a:prstGeom prst="rect">
                <a:avLst/>
              </a:prstGeom>
              <a:solidFill>
                <a:srgbClr val="C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80" name="Rectangle 130"/>
              <p:cNvSpPr>
                <a:spLocks noChangeArrowheads="1"/>
              </p:cNvSpPr>
              <p:nvPr/>
            </p:nvSpPr>
            <p:spPr bwMode="auto">
              <a:xfrm>
                <a:off x="422" y="3499"/>
                <a:ext cx="1242" cy="6"/>
              </a:xfrm>
              <a:prstGeom prst="rect">
                <a:avLst/>
              </a:prstGeom>
              <a:solidFill>
                <a:srgbClr val="C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81" name="Rectangle 131"/>
              <p:cNvSpPr>
                <a:spLocks noChangeArrowheads="1"/>
              </p:cNvSpPr>
              <p:nvPr/>
            </p:nvSpPr>
            <p:spPr bwMode="auto">
              <a:xfrm>
                <a:off x="422" y="3505"/>
                <a:ext cx="1242" cy="9"/>
              </a:xfrm>
              <a:prstGeom prst="rect">
                <a:avLst/>
              </a:prstGeom>
              <a:solidFill>
                <a:srgbClr val="C1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82" name="Rectangle 132"/>
              <p:cNvSpPr>
                <a:spLocks noChangeArrowheads="1"/>
              </p:cNvSpPr>
              <p:nvPr/>
            </p:nvSpPr>
            <p:spPr bwMode="auto">
              <a:xfrm>
                <a:off x="422" y="3514"/>
                <a:ext cx="1242" cy="6"/>
              </a:xfrm>
              <a:prstGeom prst="rect">
                <a:avLst/>
              </a:prstGeom>
              <a:solidFill>
                <a:srgbClr val="B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83" name="Rectangle 133"/>
              <p:cNvSpPr>
                <a:spLocks noChangeArrowheads="1"/>
              </p:cNvSpPr>
              <p:nvPr/>
            </p:nvSpPr>
            <p:spPr bwMode="auto">
              <a:xfrm>
                <a:off x="422" y="3520"/>
                <a:ext cx="1242" cy="5"/>
              </a:xfrm>
              <a:prstGeom prst="rect">
                <a:avLst/>
              </a:prstGeom>
              <a:solidFill>
                <a:srgbClr val="BD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84" name="Rectangle 134"/>
              <p:cNvSpPr>
                <a:spLocks noChangeArrowheads="1"/>
              </p:cNvSpPr>
              <p:nvPr/>
            </p:nvSpPr>
            <p:spPr bwMode="auto">
              <a:xfrm>
                <a:off x="422" y="3525"/>
                <a:ext cx="1242" cy="6"/>
              </a:xfrm>
              <a:prstGeom prst="rect">
                <a:avLst/>
              </a:prstGeom>
              <a:solidFill>
                <a:srgbClr val="BB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85" name="Rectangle 135"/>
              <p:cNvSpPr>
                <a:spLocks noChangeArrowheads="1"/>
              </p:cNvSpPr>
              <p:nvPr/>
            </p:nvSpPr>
            <p:spPr bwMode="auto">
              <a:xfrm>
                <a:off x="422" y="3531"/>
                <a:ext cx="1242" cy="6"/>
              </a:xfrm>
              <a:prstGeom prst="rect">
                <a:avLst/>
              </a:prstGeom>
              <a:solidFill>
                <a:srgbClr val="B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86" name="Rectangle 136"/>
              <p:cNvSpPr>
                <a:spLocks noChangeArrowheads="1"/>
              </p:cNvSpPr>
              <p:nvPr/>
            </p:nvSpPr>
            <p:spPr bwMode="auto">
              <a:xfrm>
                <a:off x="422" y="3537"/>
                <a:ext cx="1242" cy="7"/>
              </a:xfrm>
              <a:prstGeom prst="rect">
                <a:avLst/>
              </a:prstGeom>
              <a:solidFill>
                <a:srgbClr val="B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87" name="Rectangle 137"/>
              <p:cNvSpPr>
                <a:spLocks noChangeArrowheads="1"/>
              </p:cNvSpPr>
              <p:nvPr/>
            </p:nvSpPr>
            <p:spPr bwMode="auto">
              <a:xfrm>
                <a:off x="422" y="3544"/>
                <a:ext cx="1242" cy="6"/>
              </a:xfrm>
              <a:prstGeom prst="rect">
                <a:avLst/>
              </a:prstGeom>
              <a:solidFill>
                <a:srgbClr val="B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88" name="Rectangle 138"/>
              <p:cNvSpPr>
                <a:spLocks noChangeArrowheads="1"/>
              </p:cNvSpPr>
              <p:nvPr/>
            </p:nvSpPr>
            <p:spPr bwMode="auto">
              <a:xfrm>
                <a:off x="422" y="3550"/>
                <a:ext cx="1242" cy="5"/>
              </a:xfrm>
              <a:prstGeom prst="rect">
                <a:avLst/>
              </a:prstGeom>
              <a:solidFill>
                <a:srgbClr val="B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89" name="Rectangle 139"/>
              <p:cNvSpPr>
                <a:spLocks noChangeArrowheads="1"/>
              </p:cNvSpPr>
              <p:nvPr/>
            </p:nvSpPr>
            <p:spPr bwMode="auto">
              <a:xfrm>
                <a:off x="422" y="3555"/>
                <a:ext cx="1242" cy="6"/>
              </a:xfrm>
              <a:prstGeom prst="rect">
                <a:avLst/>
              </a:prstGeom>
              <a:solidFill>
                <a:srgbClr val="B1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90" name="Rectangle 140"/>
              <p:cNvSpPr>
                <a:spLocks noChangeArrowheads="1"/>
              </p:cNvSpPr>
              <p:nvPr/>
            </p:nvSpPr>
            <p:spPr bwMode="auto">
              <a:xfrm>
                <a:off x="422" y="3561"/>
                <a:ext cx="1242" cy="5"/>
              </a:xfrm>
              <a:prstGeom prst="rect">
                <a:avLst/>
              </a:prstGeom>
              <a:solidFill>
                <a:srgbClr val="A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91" name="Rectangle 141"/>
              <p:cNvSpPr>
                <a:spLocks noChangeArrowheads="1"/>
              </p:cNvSpPr>
              <p:nvPr/>
            </p:nvSpPr>
            <p:spPr bwMode="auto">
              <a:xfrm>
                <a:off x="422" y="3566"/>
                <a:ext cx="1242" cy="10"/>
              </a:xfrm>
              <a:prstGeom prst="rect">
                <a:avLst/>
              </a:prstGeom>
              <a:solidFill>
                <a:srgbClr val="AD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92" name="Rectangle 142"/>
              <p:cNvSpPr>
                <a:spLocks noChangeArrowheads="1"/>
              </p:cNvSpPr>
              <p:nvPr/>
            </p:nvSpPr>
            <p:spPr bwMode="auto">
              <a:xfrm>
                <a:off x="422" y="3576"/>
                <a:ext cx="1242" cy="5"/>
              </a:xfrm>
              <a:prstGeom prst="rect">
                <a:avLst/>
              </a:prstGeom>
              <a:solidFill>
                <a:srgbClr val="AB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93" name="Rectangle 143"/>
              <p:cNvSpPr>
                <a:spLocks noChangeArrowheads="1"/>
              </p:cNvSpPr>
              <p:nvPr/>
            </p:nvSpPr>
            <p:spPr bwMode="auto">
              <a:xfrm>
                <a:off x="422" y="3581"/>
                <a:ext cx="1242" cy="6"/>
              </a:xfrm>
              <a:prstGeom prst="rect">
                <a:avLst/>
              </a:prstGeom>
              <a:solidFill>
                <a:srgbClr val="A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94" name="Rectangle 144"/>
              <p:cNvSpPr>
                <a:spLocks noChangeArrowheads="1"/>
              </p:cNvSpPr>
              <p:nvPr/>
            </p:nvSpPr>
            <p:spPr bwMode="auto">
              <a:xfrm>
                <a:off x="422" y="3587"/>
                <a:ext cx="1242" cy="5"/>
              </a:xfrm>
              <a:prstGeom prst="rect">
                <a:avLst/>
              </a:prstGeom>
              <a:solidFill>
                <a:srgbClr val="A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95" name="Rectangle 145"/>
              <p:cNvSpPr>
                <a:spLocks noChangeArrowheads="1"/>
              </p:cNvSpPr>
              <p:nvPr/>
            </p:nvSpPr>
            <p:spPr bwMode="auto">
              <a:xfrm>
                <a:off x="422" y="3592"/>
                <a:ext cx="1242" cy="8"/>
              </a:xfrm>
              <a:prstGeom prst="rect">
                <a:avLst/>
              </a:prstGeom>
              <a:solidFill>
                <a:srgbClr val="A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96" name="Rectangle 146"/>
              <p:cNvSpPr>
                <a:spLocks noChangeArrowheads="1"/>
              </p:cNvSpPr>
              <p:nvPr/>
            </p:nvSpPr>
            <p:spPr bwMode="auto">
              <a:xfrm>
                <a:off x="422" y="3600"/>
                <a:ext cx="1242" cy="5"/>
              </a:xfrm>
              <a:prstGeom prst="rect">
                <a:avLst/>
              </a:prstGeom>
              <a:solidFill>
                <a:srgbClr val="A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97" name="Rectangle 147"/>
              <p:cNvSpPr>
                <a:spLocks noChangeArrowheads="1"/>
              </p:cNvSpPr>
              <p:nvPr/>
            </p:nvSpPr>
            <p:spPr bwMode="auto">
              <a:xfrm>
                <a:off x="422" y="3605"/>
                <a:ext cx="1242" cy="6"/>
              </a:xfrm>
              <a:prstGeom prst="rect">
                <a:avLst/>
              </a:prstGeom>
              <a:solidFill>
                <a:srgbClr val="A1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98" name="Rectangle 148"/>
              <p:cNvSpPr>
                <a:spLocks noChangeArrowheads="1"/>
              </p:cNvSpPr>
              <p:nvPr/>
            </p:nvSpPr>
            <p:spPr bwMode="auto">
              <a:xfrm>
                <a:off x="422" y="3611"/>
                <a:ext cx="1242" cy="5"/>
              </a:xfrm>
              <a:prstGeom prst="rect">
                <a:avLst/>
              </a:prstGeom>
              <a:solidFill>
                <a:srgbClr val="9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799" name="Rectangle 149"/>
              <p:cNvSpPr>
                <a:spLocks noChangeArrowheads="1"/>
              </p:cNvSpPr>
              <p:nvPr/>
            </p:nvSpPr>
            <p:spPr bwMode="auto">
              <a:xfrm>
                <a:off x="422" y="3616"/>
                <a:ext cx="1242" cy="6"/>
              </a:xfrm>
              <a:prstGeom prst="rect">
                <a:avLst/>
              </a:prstGeom>
              <a:solidFill>
                <a:srgbClr val="9D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800" name="Rectangle 150"/>
              <p:cNvSpPr>
                <a:spLocks noChangeArrowheads="1"/>
              </p:cNvSpPr>
              <p:nvPr/>
            </p:nvSpPr>
            <p:spPr bwMode="auto">
              <a:xfrm>
                <a:off x="422" y="3622"/>
                <a:ext cx="1242" cy="7"/>
              </a:xfrm>
              <a:prstGeom prst="rect">
                <a:avLst/>
              </a:prstGeom>
              <a:solidFill>
                <a:srgbClr val="9B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801" name="Rectangle 151"/>
              <p:cNvSpPr>
                <a:spLocks noChangeArrowheads="1"/>
              </p:cNvSpPr>
              <p:nvPr/>
            </p:nvSpPr>
            <p:spPr bwMode="auto">
              <a:xfrm>
                <a:off x="422" y="3629"/>
                <a:ext cx="1242" cy="8"/>
              </a:xfrm>
              <a:prstGeom prst="rect">
                <a:avLst/>
              </a:prstGeom>
              <a:solidFill>
                <a:srgbClr val="9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802" name="Rectangle 152"/>
              <p:cNvSpPr>
                <a:spLocks noChangeArrowheads="1"/>
              </p:cNvSpPr>
              <p:nvPr/>
            </p:nvSpPr>
            <p:spPr bwMode="auto">
              <a:xfrm>
                <a:off x="422" y="3637"/>
                <a:ext cx="1242" cy="5"/>
              </a:xfrm>
              <a:prstGeom prst="rect">
                <a:avLst/>
              </a:prstGeom>
              <a:solidFill>
                <a:srgbClr val="9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803" name="Rectangle 153"/>
              <p:cNvSpPr>
                <a:spLocks noChangeArrowheads="1"/>
              </p:cNvSpPr>
              <p:nvPr/>
            </p:nvSpPr>
            <p:spPr bwMode="auto">
              <a:xfrm>
                <a:off x="422" y="3642"/>
                <a:ext cx="1242" cy="6"/>
              </a:xfrm>
              <a:prstGeom prst="rect">
                <a:avLst/>
              </a:prstGeom>
              <a:solidFill>
                <a:srgbClr val="9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804" name="Rectangle 154"/>
              <p:cNvSpPr>
                <a:spLocks noChangeArrowheads="1"/>
              </p:cNvSpPr>
              <p:nvPr/>
            </p:nvSpPr>
            <p:spPr bwMode="auto">
              <a:xfrm>
                <a:off x="422" y="3648"/>
                <a:ext cx="1242" cy="6"/>
              </a:xfrm>
              <a:prstGeom prst="rect">
                <a:avLst/>
              </a:prstGeom>
              <a:solidFill>
                <a:srgbClr val="9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805" name="Rectangle 155"/>
              <p:cNvSpPr>
                <a:spLocks noChangeArrowheads="1"/>
              </p:cNvSpPr>
              <p:nvPr/>
            </p:nvSpPr>
            <p:spPr bwMode="auto">
              <a:xfrm>
                <a:off x="422" y="3654"/>
                <a:ext cx="1242" cy="7"/>
              </a:xfrm>
              <a:prstGeom prst="rect">
                <a:avLst/>
              </a:prstGeom>
              <a:solidFill>
                <a:srgbClr val="91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806" name="Rectangle 156"/>
              <p:cNvSpPr>
                <a:spLocks noChangeArrowheads="1"/>
              </p:cNvSpPr>
              <p:nvPr/>
            </p:nvSpPr>
            <p:spPr bwMode="auto">
              <a:xfrm>
                <a:off x="422" y="3661"/>
                <a:ext cx="1242" cy="7"/>
              </a:xfrm>
              <a:prstGeom prst="rect">
                <a:avLst/>
              </a:prstGeom>
              <a:solidFill>
                <a:srgbClr val="8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807" name="Rectangle 157"/>
              <p:cNvSpPr>
                <a:spLocks noChangeArrowheads="1"/>
              </p:cNvSpPr>
              <p:nvPr/>
            </p:nvSpPr>
            <p:spPr bwMode="auto">
              <a:xfrm>
                <a:off x="422" y="3668"/>
                <a:ext cx="1242" cy="6"/>
              </a:xfrm>
              <a:prstGeom prst="rect">
                <a:avLst/>
              </a:prstGeom>
              <a:solidFill>
                <a:srgbClr val="8D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808" name="Rectangle 158"/>
              <p:cNvSpPr>
                <a:spLocks noChangeArrowheads="1"/>
              </p:cNvSpPr>
              <p:nvPr/>
            </p:nvSpPr>
            <p:spPr bwMode="auto">
              <a:xfrm>
                <a:off x="422" y="3674"/>
                <a:ext cx="1242" cy="9"/>
              </a:xfrm>
              <a:prstGeom prst="rect">
                <a:avLst/>
              </a:prstGeom>
              <a:solidFill>
                <a:srgbClr val="8B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809" name="Rectangle 159"/>
              <p:cNvSpPr>
                <a:spLocks noChangeArrowheads="1"/>
              </p:cNvSpPr>
              <p:nvPr/>
            </p:nvSpPr>
            <p:spPr bwMode="auto">
              <a:xfrm>
                <a:off x="422" y="3683"/>
                <a:ext cx="1242" cy="6"/>
              </a:xfrm>
              <a:prstGeom prst="rect">
                <a:avLst/>
              </a:prstGeom>
              <a:solidFill>
                <a:srgbClr val="8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810" name="Rectangle 160"/>
              <p:cNvSpPr>
                <a:spLocks noChangeArrowheads="1"/>
              </p:cNvSpPr>
              <p:nvPr/>
            </p:nvSpPr>
            <p:spPr bwMode="auto">
              <a:xfrm>
                <a:off x="422" y="3689"/>
                <a:ext cx="1242" cy="5"/>
              </a:xfrm>
              <a:prstGeom prst="rect">
                <a:avLst/>
              </a:prstGeom>
              <a:solidFill>
                <a:srgbClr val="8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811" name="Rectangle 161"/>
              <p:cNvSpPr>
                <a:spLocks noChangeArrowheads="1"/>
              </p:cNvSpPr>
              <p:nvPr/>
            </p:nvSpPr>
            <p:spPr bwMode="auto">
              <a:xfrm>
                <a:off x="422" y="3694"/>
                <a:ext cx="1242" cy="10"/>
              </a:xfrm>
              <a:prstGeom prst="rect">
                <a:avLst/>
              </a:prstGeom>
              <a:solidFill>
                <a:srgbClr val="8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812" name="Rectangle 162"/>
              <p:cNvSpPr>
                <a:spLocks noChangeArrowheads="1"/>
              </p:cNvSpPr>
              <p:nvPr/>
            </p:nvSpPr>
            <p:spPr bwMode="auto">
              <a:xfrm>
                <a:off x="422" y="3704"/>
                <a:ext cx="1242" cy="5"/>
              </a:xfrm>
              <a:prstGeom prst="rect">
                <a:avLst/>
              </a:prstGeom>
              <a:solidFill>
                <a:srgbClr val="8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813" name="Rectangle 163"/>
              <p:cNvSpPr>
                <a:spLocks noChangeArrowheads="1"/>
              </p:cNvSpPr>
              <p:nvPr/>
            </p:nvSpPr>
            <p:spPr bwMode="auto">
              <a:xfrm>
                <a:off x="422" y="3709"/>
                <a:ext cx="1242" cy="10"/>
              </a:xfrm>
              <a:prstGeom prst="rect">
                <a:avLst/>
              </a:prstGeom>
              <a:solidFill>
                <a:srgbClr val="81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814" name="Rectangle 164"/>
              <p:cNvSpPr>
                <a:spLocks noChangeArrowheads="1"/>
              </p:cNvSpPr>
              <p:nvPr/>
            </p:nvSpPr>
            <p:spPr bwMode="auto">
              <a:xfrm>
                <a:off x="422" y="3719"/>
                <a:ext cx="1242" cy="9"/>
              </a:xfrm>
              <a:prstGeom prst="rect">
                <a:avLst/>
              </a:prstGeom>
              <a:solidFill>
                <a:srgbClr val="7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815" name="Rectangle 165"/>
              <p:cNvSpPr>
                <a:spLocks noChangeArrowheads="1"/>
              </p:cNvSpPr>
              <p:nvPr/>
            </p:nvSpPr>
            <p:spPr bwMode="auto">
              <a:xfrm>
                <a:off x="422" y="3728"/>
                <a:ext cx="1242" cy="7"/>
              </a:xfrm>
              <a:prstGeom prst="rect">
                <a:avLst/>
              </a:prstGeom>
              <a:solidFill>
                <a:srgbClr val="7D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816" name="Rectangle 166"/>
              <p:cNvSpPr>
                <a:spLocks noChangeArrowheads="1"/>
              </p:cNvSpPr>
              <p:nvPr/>
            </p:nvSpPr>
            <p:spPr bwMode="auto">
              <a:xfrm>
                <a:off x="422" y="3735"/>
                <a:ext cx="1242" cy="10"/>
              </a:xfrm>
              <a:prstGeom prst="rect">
                <a:avLst/>
              </a:prstGeom>
              <a:solidFill>
                <a:srgbClr val="7B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817" name="Rectangle 167"/>
              <p:cNvSpPr>
                <a:spLocks noChangeArrowheads="1"/>
              </p:cNvSpPr>
              <p:nvPr/>
            </p:nvSpPr>
            <p:spPr bwMode="auto">
              <a:xfrm>
                <a:off x="422" y="3745"/>
                <a:ext cx="1242" cy="9"/>
              </a:xfrm>
              <a:prstGeom prst="rect">
                <a:avLst/>
              </a:prstGeom>
              <a:solidFill>
                <a:srgbClr val="7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818" name="Rectangle 168"/>
              <p:cNvSpPr>
                <a:spLocks noChangeArrowheads="1"/>
              </p:cNvSpPr>
              <p:nvPr/>
            </p:nvSpPr>
            <p:spPr bwMode="auto">
              <a:xfrm>
                <a:off x="422" y="3754"/>
                <a:ext cx="1242" cy="9"/>
              </a:xfrm>
              <a:prstGeom prst="rect">
                <a:avLst/>
              </a:prstGeom>
              <a:solidFill>
                <a:srgbClr val="7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819" name="Rectangle 169"/>
              <p:cNvSpPr>
                <a:spLocks noChangeArrowheads="1"/>
              </p:cNvSpPr>
              <p:nvPr/>
            </p:nvSpPr>
            <p:spPr bwMode="auto">
              <a:xfrm>
                <a:off x="422" y="3763"/>
                <a:ext cx="1242" cy="8"/>
              </a:xfrm>
              <a:prstGeom prst="rect">
                <a:avLst/>
              </a:prstGeom>
              <a:solidFill>
                <a:srgbClr val="75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820" name="Rectangle 170"/>
              <p:cNvSpPr>
                <a:spLocks noChangeArrowheads="1"/>
              </p:cNvSpPr>
              <p:nvPr/>
            </p:nvSpPr>
            <p:spPr bwMode="auto">
              <a:xfrm>
                <a:off x="422" y="3771"/>
                <a:ext cx="1242" cy="13"/>
              </a:xfrm>
              <a:prstGeom prst="rect">
                <a:avLst/>
              </a:prstGeom>
              <a:solidFill>
                <a:srgbClr val="7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821" name="Rectangle 171"/>
              <p:cNvSpPr>
                <a:spLocks noChangeArrowheads="1"/>
              </p:cNvSpPr>
              <p:nvPr/>
            </p:nvSpPr>
            <p:spPr bwMode="auto">
              <a:xfrm>
                <a:off x="422" y="3784"/>
                <a:ext cx="1242" cy="11"/>
              </a:xfrm>
              <a:prstGeom prst="rect">
                <a:avLst/>
              </a:prstGeom>
              <a:solidFill>
                <a:srgbClr val="71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822" name="Rectangle 172"/>
              <p:cNvSpPr>
                <a:spLocks noChangeArrowheads="1"/>
              </p:cNvSpPr>
              <p:nvPr/>
            </p:nvSpPr>
            <p:spPr bwMode="auto">
              <a:xfrm>
                <a:off x="422" y="3795"/>
                <a:ext cx="1242" cy="11"/>
              </a:xfrm>
              <a:prstGeom prst="rect">
                <a:avLst/>
              </a:prstGeom>
              <a:solidFill>
                <a:srgbClr val="6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823" name="Rectangle 173"/>
              <p:cNvSpPr>
                <a:spLocks noChangeArrowheads="1"/>
              </p:cNvSpPr>
              <p:nvPr/>
            </p:nvSpPr>
            <p:spPr bwMode="auto">
              <a:xfrm>
                <a:off x="422" y="3806"/>
                <a:ext cx="1242" cy="15"/>
              </a:xfrm>
              <a:prstGeom prst="rect">
                <a:avLst/>
              </a:prstGeom>
              <a:solidFill>
                <a:srgbClr val="6D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824" name="Rectangle 174"/>
              <p:cNvSpPr>
                <a:spLocks noChangeArrowheads="1"/>
              </p:cNvSpPr>
              <p:nvPr/>
            </p:nvSpPr>
            <p:spPr bwMode="auto">
              <a:xfrm>
                <a:off x="422" y="3821"/>
                <a:ext cx="1242" cy="15"/>
              </a:xfrm>
              <a:prstGeom prst="rect">
                <a:avLst/>
              </a:prstGeom>
              <a:solidFill>
                <a:srgbClr val="6B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825" name="Rectangle 175"/>
              <p:cNvSpPr>
                <a:spLocks noChangeArrowheads="1"/>
              </p:cNvSpPr>
              <p:nvPr/>
            </p:nvSpPr>
            <p:spPr bwMode="auto">
              <a:xfrm>
                <a:off x="422" y="3836"/>
                <a:ext cx="1242" cy="20"/>
              </a:xfrm>
              <a:prstGeom prst="rect">
                <a:avLst/>
              </a:prstGeom>
              <a:solidFill>
                <a:srgbClr val="6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826" name="Rectangle 176"/>
              <p:cNvSpPr>
                <a:spLocks noChangeArrowheads="1"/>
              </p:cNvSpPr>
              <p:nvPr/>
            </p:nvSpPr>
            <p:spPr bwMode="auto">
              <a:xfrm>
                <a:off x="422" y="3856"/>
                <a:ext cx="1242" cy="13"/>
              </a:xfrm>
              <a:prstGeom prst="rect">
                <a:avLst/>
              </a:pr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827" name="Rectangle 177"/>
              <p:cNvSpPr>
                <a:spLocks noChangeArrowheads="1"/>
              </p:cNvSpPr>
              <p:nvPr/>
            </p:nvSpPr>
            <p:spPr bwMode="auto">
              <a:xfrm>
                <a:off x="423" y="3121"/>
                <a:ext cx="1242" cy="748"/>
              </a:xfrm>
              <a:prstGeom prst="rect">
                <a:avLst/>
              </a:prstGeom>
              <a:noFill/>
              <a:ln w="26988" cap="rnd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2828" name="Rectangle 184"/>
            <p:cNvSpPr>
              <a:spLocks noChangeArrowheads="1"/>
            </p:cNvSpPr>
            <p:nvPr/>
          </p:nvSpPr>
          <p:spPr bwMode="auto">
            <a:xfrm>
              <a:off x="773" y="3308"/>
              <a:ext cx="542" cy="13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SG">
                <a:cs typeface="Arial" panose="020B0604020202020204" pitchFamily="34" charset="0"/>
              </a:endParaRPr>
            </a:p>
          </p:txBody>
        </p:sp>
        <p:grpSp>
          <p:nvGrpSpPr>
            <p:cNvPr id="112829" name="Group 203"/>
            <p:cNvGrpSpPr/>
            <p:nvPr/>
          </p:nvGrpSpPr>
          <p:grpSpPr bwMode="auto">
            <a:xfrm>
              <a:off x="462" y="3321"/>
              <a:ext cx="230" cy="165"/>
              <a:chOff x="469" y="3535"/>
              <a:chExt cx="230" cy="165"/>
            </a:xfrm>
          </p:grpSpPr>
          <p:sp>
            <p:nvSpPr>
              <p:cNvPr id="112830" name="Rectangle 201"/>
              <p:cNvSpPr>
                <a:spLocks noChangeArrowheads="1"/>
              </p:cNvSpPr>
              <p:nvPr/>
            </p:nvSpPr>
            <p:spPr bwMode="auto">
              <a:xfrm>
                <a:off x="469" y="3535"/>
                <a:ext cx="230" cy="165"/>
              </a:xfrm>
              <a:prstGeom prst="rect">
                <a:avLst/>
              </a:prstGeom>
              <a:solidFill>
                <a:srgbClr val="00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831" name="Rectangle 202"/>
              <p:cNvSpPr>
                <a:spLocks noChangeArrowheads="1"/>
              </p:cNvSpPr>
              <p:nvPr/>
            </p:nvSpPr>
            <p:spPr bwMode="auto">
              <a:xfrm>
                <a:off x="469" y="3535"/>
                <a:ext cx="230" cy="165"/>
              </a:xfrm>
              <a:prstGeom prst="rect">
                <a:avLst/>
              </a:prstGeom>
              <a:noFill/>
              <a:ln w="9525" cap="rnd">
                <a:solidFill>
                  <a:srgbClr val="0000F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2832" name="Group 206"/>
            <p:cNvGrpSpPr/>
            <p:nvPr/>
          </p:nvGrpSpPr>
          <p:grpSpPr bwMode="auto">
            <a:xfrm>
              <a:off x="459" y="3528"/>
              <a:ext cx="230" cy="161"/>
              <a:chOff x="469" y="3351"/>
              <a:chExt cx="230" cy="161"/>
            </a:xfrm>
          </p:grpSpPr>
          <p:sp>
            <p:nvSpPr>
              <p:cNvPr id="112833" name="Rectangle 204"/>
              <p:cNvSpPr>
                <a:spLocks noChangeArrowheads="1"/>
              </p:cNvSpPr>
              <p:nvPr/>
            </p:nvSpPr>
            <p:spPr bwMode="auto">
              <a:xfrm>
                <a:off x="469" y="3351"/>
                <a:ext cx="230" cy="161"/>
              </a:xfrm>
              <a:prstGeom prst="rect">
                <a:avLst/>
              </a:prstGeom>
              <a:solidFill>
                <a:srgbClr val="33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  <p:sp>
            <p:nvSpPr>
              <p:cNvPr id="112834" name="Rectangle 205"/>
              <p:cNvSpPr>
                <a:spLocks noChangeArrowheads="1"/>
              </p:cNvSpPr>
              <p:nvPr/>
            </p:nvSpPr>
            <p:spPr bwMode="auto">
              <a:xfrm>
                <a:off x="469" y="3351"/>
                <a:ext cx="230" cy="161"/>
              </a:xfrm>
              <a:prstGeom prst="rect">
                <a:avLst/>
              </a:prstGeom>
              <a:noFill/>
              <a:ln w="9525" cap="rnd">
                <a:solidFill>
                  <a:srgbClr val="0000F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SG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2835" name="Freeform 207"/>
            <p:cNvSpPr>
              <a:spLocks noEditPoints="1"/>
            </p:cNvSpPr>
            <p:nvPr/>
          </p:nvSpPr>
          <p:spPr bwMode="auto">
            <a:xfrm>
              <a:off x="466" y="3763"/>
              <a:ext cx="213" cy="5"/>
            </a:xfrm>
            <a:custGeom>
              <a:avLst/>
              <a:gdLst>
                <a:gd name="T0" fmla="*/ 3 w 1833"/>
                <a:gd name="T1" fmla="*/ 0 h 50"/>
                <a:gd name="T2" fmla="*/ 20 w 1833"/>
                <a:gd name="T3" fmla="*/ 0 h 50"/>
                <a:gd name="T4" fmla="*/ 23 w 1833"/>
                <a:gd name="T5" fmla="*/ 3 h 50"/>
                <a:gd name="T6" fmla="*/ 20 w 1833"/>
                <a:gd name="T7" fmla="*/ 5 h 50"/>
                <a:gd name="T8" fmla="*/ 3 w 1833"/>
                <a:gd name="T9" fmla="*/ 5 h 50"/>
                <a:gd name="T10" fmla="*/ 0 w 1833"/>
                <a:gd name="T11" fmla="*/ 3 h 50"/>
                <a:gd name="T12" fmla="*/ 3 w 1833"/>
                <a:gd name="T13" fmla="*/ 0 h 50"/>
                <a:gd name="T14" fmla="*/ 43 w 1833"/>
                <a:gd name="T15" fmla="*/ 0 h 50"/>
                <a:gd name="T16" fmla="*/ 43 w 1833"/>
                <a:gd name="T17" fmla="*/ 0 h 50"/>
                <a:gd name="T18" fmla="*/ 46 w 1833"/>
                <a:gd name="T19" fmla="*/ 3 h 50"/>
                <a:gd name="T20" fmla="*/ 43 w 1833"/>
                <a:gd name="T21" fmla="*/ 5 h 50"/>
                <a:gd name="T22" fmla="*/ 43 w 1833"/>
                <a:gd name="T23" fmla="*/ 5 h 50"/>
                <a:gd name="T24" fmla="*/ 40 w 1833"/>
                <a:gd name="T25" fmla="*/ 3 h 50"/>
                <a:gd name="T26" fmla="*/ 43 w 1833"/>
                <a:gd name="T27" fmla="*/ 0 h 50"/>
                <a:gd name="T28" fmla="*/ 66 w 1833"/>
                <a:gd name="T29" fmla="*/ 0 h 50"/>
                <a:gd name="T30" fmla="*/ 83 w 1833"/>
                <a:gd name="T31" fmla="*/ 0 h 50"/>
                <a:gd name="T32" fmla="*/ 86 w 1833"/>
                <a:gd name="T33" fmla="*/ 3 h 50"/>
                <a:gd name="T34" fmla="*/ 83 w 1833"/>
                <a:gd name="T35" fmla="*/ 5 h 50"/>
                <a:gd name="T36" fmla="*/ 66 w 1833"/>
                <a:gd name="T37" fmla="*/ 5 h 50"/>
                <a:gd name="T38" fmla="*/ 63 w 1833"/>
                <a:gd name="T39" fmla="*/ 3 h 50"/>
                <a:gd name="T40" fmla="*/ 66 w 1833"/>
                <a:gd name="T41" fmla="*/ 0 h 50"/>
                <a:gd name="T42" fmla="*/ 106 w 1833"/>
                <a:gd name="T43" fmla="*/ 0 h 50"/>
                <a:gd name="T44" fmla="*/ 106 w 1833"/>
                <a:gd name="T45" fmla="*/ 0 h 50"/>
                <a:gd name="T46" fmla="*/ 109 w 1833"/>
                <a:gd name="T47" fmla="*/ 3 h 50"/>
                <a:gd name="T48" fmla="*/ 106 w 1833"/>
                <a:gd name="T49" fmla="*/ 5 h 50"/>
                <a:gd name="T50" fmla="*/ 106 w 1833"/>
                <a:gd name="T51" fmla="*/ 5 h 50"/>
                <a:gd name="T52" fmla="*/ 104 w 1833"/>
                <a:gd name="T53" fmla="*/ 3 h 50"/>
                <a:gd name="T54" fmla="*/ 106 w 1833"/>
                <a:gd name="T55" fmla="*/ 0 h 50"/>
                <a:gd name="T56" fmla="*/ 130 w 1833"/>
                <a:gd name="T57" fmla="*/ 0 h 50"/>
                <a:gd name="T58" fmla="*/ 147 w 1833"/>
                <a:gd name="T59" fmla="*/ 0 h 50"/>
                <a:gd name="T60" fmla="*/ 150 w 1833"/>
                <a:gd name="T61" fmla="*/ 3 h 50"/>
                <a:gd name="T62" fmla="*/ 147 w 1833"/>
                <a:gd name="T63" fmla="*/ 5 h 50"/>
                <a:gd name="T64" fmla="*/ 130 w 1833"/>
                <a:gd name="T65" fmla="*/ 5 h 50"/>
                <a:gd name="T66" fmla="*/ 127 w 1833"/>
                <a:gd name="T67" fmla="*/ 3 h 50"/>
                <a:gd name="T68" fmla="*/ 130 w 1833"/>
                <a:gd name="T69" fmla="*/ 0 h 50"/>
                <a:gd name="T70" fmla="*/ 170 w 1833"/>
                <a:gd name="T71" fmla="*/ 0 h 50"/>
                <a:gd name="T72" fmla="*/ 170 w 1833"/>
                <a:gd name="T73" fmla="*/ 0 h 50"/>
                <a:gd name="T74" fmla="*/ 173 w 1833"/>
                <a:gd name="T75" fmla="*/ 3 h 50"/>
                <a:gd name="T76" fmla="*/ 170 w 1833"/>
                <a:gd name="T77" fmla="*/ 5 h 50"/>
                <a:gd name="T78" fmla="*/ 170 w 1833"/>
                <a:gd name="T79" fmla="*/ 5 h 50"/>
                <a:gd name="T80" fmla="*/ 167 w 1833"/>
                <a:gd name="T81" fmla="*/ 3 h 50"/>
                <a:gd name="T82" fmla="*/ 170 w 1833"/>
                <a:gd name="T83" fmla="*/ 0 h 50"/>
                <a:gd name="T84" fmla="*/ 193 w 1833"/>
                <a:gd name="T85" fmla="*/ 0 h 50"/>
                <a:gd name="T86" fmla="*/ 210 w 1833"/>
                <a:gd name="T87" fmla="*/ 0 h 50"/>
                <a:gd name="T88" fmla="*/ 213 w 1833"/>
                <a:gd name="T89" fmla="*/ 3 h 50"/>
                <a:gd name="T90" fmla="*/ 210 w 1833"/>
                <a:gd name="T91" fmla="*/ 5 h 50"/>
                <a:gd name="T92" fmla="*/ 193 w 1833"/>
                <a:gd name="T93" fmla="*/ 5 h 50"/>
                <a:gd name="T94" fmla="*/ 190 w 1833"/>
                <a:gd name="T95" fmla="*/ 3 h 50"/>
                <a:gd name="T96" fmla="*/ 193 w 1833"/>
                <a:gd name="T97" fmla="*/ 0 h 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33"/>
                <a:gd name="T148" fmla="*/ 0 h 50"/>
                <a:gd name="T149" fmla="*/ 1833 w 1833"/>
                <a:gd name="T150" fmla="*/ 50 h 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33" h="50">
                  <a:moveTo>
                    <a:pt x="25" y="0"/>
                  </a:moveTo>
                  <a:lnTo>
                    <a:pt x="173" y="0"/>
                  </a:lnTo>
                  <a:cubicBezTo>
                    <a:pt x="187" y="0"/>
                    <a:pt x="198" y="11"/>
                    <a:pt x="198" y="25"/>
                  </a:cubicBezTo>
                  <a:cubicBezTo>
                    <a:pt x="198" y="39"/>
                    <a:pt x="187" y="50"/>
                    <a:pt x="173" y="50"/>
                  </a:cubicBezTo>
                  <a:lnTo>
                    <a:pt x="25" y="50"/>
                  </a:lnTo>
                  <a:cubicBezTo>
                    <a:pt x="11" y="50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lose/>
                  <a:moveTo>
                    <a:pt x="371" y="0"/>
                  </a:moveTo>
                  <a:lnTo>
                    <a:pt x="372" y="0"/>
                  </a:lnTo>
                  <a:cubicBezTo>
                    <a:pt x="385" y="0"/>
                    <a:pt x="396" y="11"/>
                    <a:pt x="396" y="25"/>
                  </a:cubicBezTo>
                  <a:cubicBezTo>
                    <a:pt x="396" y="39"/>
                    <a:pt x="385" y="50"/>
                    <a:pt x="372" y="50"/>
                  </a:cubicBezTo>
                  <a:lnTo>
                    <a:pt x="371" y="50"/>
                  </a:lnTo>
                  <a:cubicBezTo>
                    <a:pt x="358" y="50"/>
                    <a:pt x="347" y="39"/>
                    <a:pt x="347" y="25"/>
                  </a:cubicBezTo>
                  <a:cubicBezTo>
                    <a:pt x="347" y="11"/>
                    <a:pt x="358" y="0"/>
                    <a:pt x="371" y="0"/>
                  </a:cubicBezTo>
                  <a:close/>
                  <a:moveTo>
                    <a:pt x="570" y="0"/>
                  </a:moveTo>
                  <a:lnTo>
                    <a:pt x="718" y="0"/>
                  </a:lnTo>
                  <a:cubicBezTo>
                    <a:pt x="732" y="0"/>
                    <a:pt x="743" y="11"/>
                    <a:pt x="743" y="25"/>
                  </a:cubicBezTo>
                  <a:cubicBezTo>
                    <a:pt x="743" y="39"/>
                    <a:pt x="732" y="50"/>
                    <a:pt x="718" y="50"/>
                  </a:cubicBezTo>
                  <a:lnTo>
                    <a:pt x="570" y="50"/>
                  </a:lnTo>
                  <a:cubicBezTo>
                    <a:pt x="556" y="50"/>
                    <a:pt x="545" y="39"/>
                    <a:pt x="545" y="25"/>
                  </a:cubicBezTo>
                  <a:cubicBezTo>
                    <a:pt x="545" y="11"/>
                    <a:pt x="556" y="0"/>
                    <a:pt x="570" y="0"/>
                  </a:cubicBezTo>
                  <a:close/>
                  <a:moveTo>
                    <a:pt x="916" y="0"/>
                  </a:moveTo>
                  <a:lnTo>
                    <a:pt x="916" y="0"/>
                  </a:lnTo>
                  <a:cubicBezTo>
                    <a:pt x="930" y="0"/>
                    <a:pt x="941" y="11"/>
                    <a:pt x="941" y="25"/>
                  </a:cubicBezTo>
                  <a:cubicBezTo>
                    <a:pt x="941" y="39"/>
                    <a:pt x="930" y="50"/>
                    <a:pt x="916" y="50"/>
                  </a:cubicBezTo>
                  <a:cubicBezTo>
                    <a:pt x="903" y="50"/>
                    <a:pt x="892" y="39"/>
                    <a:pt x="892" y="25"/>
                  </a:cubicBezTo>
                  <a:cubicBezTo>
                    <a:pt x="892" y="11"/>
                    <a:pt x="903" y="0"/>
                    <a:pt x="916" y="0"/>
                  </a:cubicBezTo>
                  <a:close/>
                  <a:moveTo>
                    <a:pt x="1115" y="0"/>
                  </a:moveTo>
                  <a:lnTo>
                    <a:pt x="1263" y="0"/>
                  </a:lnTo>
                  <a:cubicBezTo>
                    <a:pt x="1277" y="0"/>
                    <a:pt x="1288" y="11"/>
                    <a:pt x="1288" y="25"/>
                  </a:cubicBezTo>
                  <a:cubicBezTo>
                    <a:pt x="1288" y="39"/>
                    <a:pt x="1277" y="50"/>
                    <a:pt x="1263" y="50"/>
                  </a:cubicBezTo>
                  <a:lnTo>
                    <a:pt x="1115" y="50"/>
                  </a:lnTo>
                  <a:cubicBezTo>
                    <a:pt x="1101" y="50"/>
                    <a:pt x="1090" y="39"/>
                    <a:pt x="1090" y="25"/>
                  </a:cubicBezTo>
                  <a:cubicBezTo>
                    <a:pt x="1090" y="11"/>
                    <a:pt x="1101" y="0"/>
                    <a:pt x="1115" y="0"/>
                  </a:cubicBezTo>
                  <a:close/>
                  <a:moveTo>
                    <a:pt x="1461" y="0"/>
                  </a:moveTo>
                  <a:lnTo>
                    <a:pt x="1461" y="0"/>
                  </a:lnTo>
                  <a:cubicBezTo>
                    <a:pt x="1475" y="0"/>
                    <a:pt x="1486" y="11"/>
                    <a:pt x="1486" y="25"/>
                  </a:cubicBezTo>
                  <a:cubicBezTo>
                    <a:pt x="1486" y="39"/>
                    <a:pt x="1475" y="50"/>
                    <a:pt x="1461" y="50"/>
                  </a:cubicBezTo>
                  <a:cubicBezTo>
                    <a:pt x="1448" y="50"/>
                    <a:pt x="1437" y="39"/>
                    <a:pt x="1437" y="25"/>
                  </a:cubicBezTo>
                  <a:cubicBezTo>
                    <a:pt x="1437" y="11"/>
                    <a:pt x="1448" y="0"/>
                    <a:pt x="1461" y="0"/>
                  </a:cubicBezTo>
                  <a:close/>
                  <a:moveTo>
                    <a:pt x="1659" y="0"/>
                  </a:moveTo>
                  <a:lnTo>
                    <a:pt x="1808" y="0"/>
                  </a:lnTo>
                  <a:cubicBezTo>
                    <a:pt x="1822" y="0"/>
                    <a:pt x="1833" y="11"/>
                    <a:pt x="1833" y="25"/>
                  </a:cubicBezTo>
                  <a:cubicBezTo>
                    <a:pt x="1833" y="39"/>
                    <a:pt x="1822" y="50"/>
                    <a:pt x="1808" y="50"/>
                  </a:cubicBezTo>
                  <a:lnTo>
                    <a:pt x="1659" y="50"/>
                  </a:lnTo>
                  <a:cubicBezTo>
                    <a:pt x="1646" y="50"/>
                    <a:pt x="1635" y="39"/>
                    <a:pt x="1635" y="25"/>
                  </a:cubicBezTo>
                  <a:cubicBezTo>
                    <a:pt x="1635" y="11"/>
                    <a:pt x="1646" y="0"/>
                    <a:pt x="1659" y="0"/>
                  </a:cubicBezTo>
                  <a:close/>
                </a:path>
              </a:pathLst>
            </a:custGeom>
            <a:solidFill>
              <a:srgbClr val="CC0000"/>
            </a:solidFill>
            <a:ln w="3175">
              <a:solidFill>
                <a:srgbClr val="CC0000"/>
              </a:solidFill>
              <a:beve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SG">
                <a:cs typeface="Arial" panose="020B0604020202020204" pitchFamily="34" charset="0"/>
              </a:endParaRPr>
            </a:p>
          </p:txBody>
        </p:sp>
        <p:sp>
          <p:nvSpPr>
            <p:cNvPr id="112836" name="Text Box 249"/>
            <p:cNvSpPr txBox="1">
              <a:spLocks noChangeArrowheads="1"/>
            </p:cNvSpPr>
            <p:nvPr/>
          </p:nvSpPr>
          <p:spPr bwMode="auto">
            <a:xfrm>
              <a:off x="723" y="3315"/>
              <a:ext cx="9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CC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Phe liên minh</a:t>
              </a:r>
              <a:endParaRPr lang="en-US" sz="1400" b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2837" name="Text Box 250"/>
            <p:cNvSpPr txBox="1">
              <a:spLocks noChangeArrowheads="1"/>
            </p:cNvSpPr>
            <p:nvPr/>
          </p:nvSpPr>
          <p:spPr bwMode="auto">
            <a:xfrm>
              <a:off x="720" y="3474"/>
              <a:ext cx="9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CC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Phe hiệp ước</a:t>
              </a:r>
              <a:endParaRPr lang="en-US" sz="1400" b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2838" name="Text Box 251"/>
            <p:cNvSpPr txBox="1">
              <a:spLocks noChangeArrowheads="1"/>
            </p:cNvSpPr>
            <p:nvPr/>
          </p:nvSpPr>
          <p:spPr bwMode="auto">
            <a:xfrm>
              <a:off x="705" y="3132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CHÚ GIẢI</a:t>
              </a:r>
              <a:endParaRPr lang="en-US" sz="1600" b="1">
                <a:solidFill>
                  <a:schemeClr val="hlin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2839" name="Text Box 253"/>
            <p:cNvSpPr txBox="1">
              <a:spLocks noChangeArrowheads="1"/>
            </p:cNvSpPr>
            <p:nvPr/>
          </p:nvSpPr>
          <p:spPr bwMode="auto">
            <a:xfrm>
              <a:off x="693" y="3648"/>
              <a:ext cx="10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CC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Biên giới quốc gia</a:t>
              </a:r>
              <a:endParaRPr lang="en-US" sz="1400" b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12857" name="Freeform 217"/>
          <p:cNvSpPr/>
          <p:nvPr/>
        </p:nvSpPr>
        <p:spPr bwMode="auto">
          <a:xfrm>
            <a:off x="3125788" y="2895600"/>
            <a:ext cx="2362200" cy="1905000"/>
          </a:xfrm>
          <a:custGeom>
            <a:avLst/>
            <a:gdLst>
              <a:gd name="T0" fmla="*/ 0 w 1271"/>
              <a:gd name="T1" fmla="*/ 0 h 1061"/>
              <a:gd name="T2" fmla="*/ 156 w 1271"/>
              <a:gd name="T3" fmla="*/ 156 h 1061"/>
              <a:gd name="T4" fmla="*/ 210 w 1271"/>
              <a:gd name="T5" fmla="*/ 293 h 1061"/>
              <a:gd name="T6" fmla="*/ 220 w 1271"/>
              <a:gd name="T7" fmla="*/ 412 h 1061"/>
              <a:gd name="T8" fmla="*/ 348 w 1271"/>
              <a:gd name="T9" fmla="*/ 503 h 1061"/>
              <a:gd name="T10" fmla="*/ 393 w 1271"/>
              <a:gd name="T11" fmla="*/ 585 h 1061"/>
              <a:gd name="T12" fmla="*/ 457 w 1271"/>
              <a:gd name="T13" fmla="*/ 658 h 1061"/>
              <a:gd name="T14" fmla="*/ 485 w 1271"/>
              <a:gd name="T15" fmla="*/ 677 h 1061"/>
              <a:gd name="T16" fmla="*/ 521 w 1271"/>
              <a:gd name="T17" fmla="*/ 686 h 1061"/>
              <a:gd name="T18" fmla="*/ 594 w 1271"/>
              <a:gd name="T19" fmla="*/ 741 h 1061"/>
              <a:gd name="T20" fmla="*/ 732 w 1271"/>
              <a:gd name="T21" fmla="*/ 832 h 1061"/>
              <a:gd name="T22" fmla="*/ 878 w 1271"/>
              <a:gd name="T23" fmla="*/ 841 h 1061"/>
              <a:gd name="T24" fmla="*/ 1116 w 1271"/>
              <a:gd name="T25" fmla="*/ 914 h 1061"/>
              <a:gd name="T26" fmla="*/ 1170 w 1271"/>
              <a:gd name="T27" fmla="*/ 988 h 1061"/>
              <a:gd name="T28" fmla="*/ 1271 w 1271"/>
              <a:gd name="T29" fmla="*/ 1061 h 1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71" h="1061">
                <a:moveTo>
                  <a:pt x="0" y="0"/>
                </a:moveTo>
                <a:cubicBezTo>
                  <a:pt x="50" y="16"/>
                  <a:pt x="125" y="111"/>
                  <a:pt x="156" y="156"/>
                </a:cubicBezTo>
                <a:cubicBezTo>
                  <a:pt x="171" y="201"/>
                  <a:pt x="177" y="259"/>
                  <a:pt x="210" y="293"/>
                </a:cubicBezTo>
                <a:cubicBezTo>
                  <a:pt x="213" y="333"/>
                  <a:pt x="210" y="373"/>
                  <a:pt x="220" y="412"/>
                </a:cubicBezTo>
                <a:cubicBezTo>
                  <a:pt x="226" y="436"/>
                  <a:pt x="324" y="495"/>
                  <a:pt x="348" y="503"/>
                </a:cubicBezTo>
                <a:cubicBezTo>
                  <a:pt x="362" y="546"/>
                  <a:pt x="353" y="559"/>
                  <a:pt x="393" y="585"/>
                </a:cubicBezTo>
                <a:cubicBezTo>
                  <a:pt x="412" y="622"/>
                  <a:pt x="417" y="645"/>
                  <a:pt x="457" y="658"/>
                </a:cubicBezTo>
                <a:cubicBezTo>
                  <a:pt x="466" y="664"/>
                  <a:pt x="475" y="672"/>
                  <a:pt x="485" y="677"/>
                </a:cubicBezTo>
                <a:cubicBezTo>
                  <a:pt x="496" y="682"/>
                  <a:pt x="511" y="679"/>
                  <a:pt x="521" y="686"/>
                </a:cubicBezTo>
                <a:cubicBezTo>
                  <a:pt x="625" y="756"/>
                  <a:pt x="524" y="718"/>
                  <a:pt x="594" y="741"/>
                </a:cubicBezTo>
                <a:cubicBezTo>
                  <a:pt x="613" y="759"/>
                  <a:pt x="702" y="827"/>
                  <a:pt x="732" y="832"/>
                </a:cubicBezTo>
                <a:cubicBezTo>
                  <a:pt x="780" y="839"/>
                  <a:pt x="829" y="838"/>
                  <a:pt x="878" y="841"/>
                </a:cubicBezTo>
                <a:cubicBezTo>
                  <a:pt x="943" y="887"/>
                  <a:pt x="1039" y="889"/>
                  <a:pt x="1116" y="914"/>
                </a:cubicBezTo>
                <a:cubicBezTo>
                  <a:pt x="1157" y="976"/>
                  <a:pt x="1137" y="953"/>
                  <a:pt x="1170" y="988"/>
                </a:cubicBezTo>
                <a:cubicBezTo>
                  <a:pt x="1185" y="1028"/>
                  <a:pt x="1226" y="1061"/>
                  <a:pt x="1271" y="1061"/>
                </a:cubicBezTo>
              </a:path>
            </a:pathLst>
          </a:custGeom>
          <a:noFill/>
          <a:ln w="101600" cmpd="sng">
            <a:solidFill>
              <a:srgbClr val="99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4" name="Freeform 244"/>
          <p:cNvSpPr/>
          <p:nvPr/>
        </p:nvSpPr>
        <p:spPr bwMode="auto">
          <a:xfrm>
            <a:off x="5868988" y="1905000"/>
            <a:ext cx="2362200" cy="1905000"/>
          </a:xfrm>
          <a:custGeom>
            <a:avLst/>
            <a:gdLst>
              <a:gd name="T0" fmla="*/ 0 w 1271"/>
              <a:gd name="T1" fmla="*/ 0 h 1061"/>
              <a:gd name="T2" fmla="*/ 156 w 1271"/>
              <a:gd name="T3" fmla="*/ 156 h 1061"/>
              <a:gd name="T4" fmla="*/ 210 w 1271"/>
              <a:gd name="T5" fmla="*/ 293 h 1061"/>
              <a:gd name="T6" fmla="*/ 220 w 1271"/>
              <a:gd name="T7" fmla="*/ 412 h 1061"/>
              <a:gd name="T8" fmla="*/ 348 w 1271"/>
              <a:gd name="T9" fmla="*/ 503 h 1061"/>
              <a:gd name="T10" fmla="*/ 393 w 1271"/>
              <a:gd name="T11" fmla="*/ 585 h 1061"/>
              <a:gd name="T12" fmla="*/ 457 w 1271"/>
              <a:gd name="T13" fmla="*/ 658 h 1061"/>
              <a:gd name="T14" fmla="*/ 485 w 1271"/>
              <a:gd name="T15" fmla="*/ 677 h 1061"/>
              <a:gd name="T16" fmla="*/ 521 w 1271"/>
              <a:gd name="T17" fmla="*/ 686 h 1061"/>
              <a:gd name="T18" fmla="*/ 594 w 1271"/>
              <a:gd name="T19" fmla="*/ 741 h 1061"/>
              <a:gd name="T20" fmla="*/ 732 w 1271"/>
              <a:gd name="T21" fmla="*/ 832 h 1061"/>
              <a:gd name="T22" fmla="*/ 878 w 1271"/>
              <a:gd name="T23" fmla="*/ 841 h 1061"/>
              <a:gd name="T24" fmla="*/ 1116 w 1271"/>
              <a:gd name="T25" fmla="*/ 914 h 1061"/>
              <a:gd name="T26" fmla="*/ 1170 w 1271"/>
              <a:gd name="T27" fmla="*/ 988 h 1061"/>
              <a:gd name="T28" fmla="*/ 1271 w 1271"/>
              <a:gd name="T29" fmla="*/ 1061 h 1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71" h="1061">
                <a:moveTo>
                  <a:pt x="0" y="0"/>
                </a:moveTo>
                <a:cubicBezTo>
                  <a:pt x="50" y="16"/>
                  <a:pt x="125" y="111"/>
                  <a:pt x="156" y="156"/>
                </a:cubicBezTo>
                <a:cubicBezTo>
                  <a:pt x="171" y="201"/>
                  <a:pt x="177" y="259"/>
                  <a:pt x="210" y="293"/>
                </a:cubicBezTo>
                <a:cubicBezTo>
                  <a:pt x="213" y="333"/>
                  <a:pt x="210" y="373"/>
                  <a:pt x="220" y="412"/>
                </a:cubicBezTo>
                <a:cubicBezTo>
                  <a:pt x="226" y="436"/>
                  <a:pt x="324" y="495"/>
                  <a:pt x="348" y="503"/>
                </a:cubicBezTo>
                <a:cubicBezTo>
                  <a:pt x="362" y="546"/>
                  <a:pt x="353" y="559"/>
                  <a:pt x="393" y="585"/>
                </a:cubicBezTo>
                <a:cubicBezTo>
                  <a:pt x="412" y="622"/>
                  <a:pt x="417" y="645"/>
                  <a:pt x="457" y="658"/>
                </a:cubicBezTo>
                <a:cubicBezTo>
                  <a:pt x="466" y="664"/>
                  <a:pt x="475" y="672"/>
                  <a:pt x="485" y="677"/>
                </a:cubicBezTo>
                <a:cubicBezTo>
                  <a:pt x="496" y="682"/>
                  <a:pt x="511" y="679"/>
                  <a:pt x="521" y="686"/>
                </a:cubicBezTo>
                <a:cubicBezTo>
                  <a:pt x="625" y="756"/>
                  <a:pt x="524" y="718"/>
                  <a:pt x="594" y="741"/>
                </a:cubicBezTo>
                <a:cubicBezTo>
                  <a:pt x="613" y="759"/>
                  <a:pt x="702" y="827"/>
                  <a:pt x="732" y="832"/>
                </a:cubicBezTo>
                <a:cubicBezTo>
                  <a:pt x="780" y="839"/>
                  <a:pt x="829" y="838"/>
                  <a:pt x="878" y="841"/>
                </a:cubicBezTo>
                <a:cubicBezTo>
                  <a:pt x="943" y="887"/>
                  <a:pt x="1039" y="889"/>
                  <a:pt x="1116" y="914"/>
                </a:cubicBezTo>
                <a:cubicBezTo>
                  <a:pt x="1157" y="976"/>
                  <a:pt x="1137" y="953"/>
                  <a:pt x="1170" y="988"/>
                </a:cubicBezTo>
                <a:cubicBezTo>
                  <a:pt x="1185" y="1028"/>
                  <a:pt x="1226" y="1061"/>
                  <a:pt x="1271" y="1061"/>
                </a:cubicBezTo>
              </a:path>
            </a:pathLst>
          </a:custGeom>
          <a:noFill/>
          <a:ln w="101600" cmpd="sng">
            <a:solidFill>
              <a:srgbClr val="99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9" name="Freeform 258"/>
          <p:cNvSpPr/>
          <p:nvPr/>
        </p:nvSpPr>
        <p:spPr bwMode="auto">
          <a:xfrm rot="14806019">
            <a:off x="6712826" y="1641174"/>
            <a:ext cx="338284" cy="1755945"/>
          </a:xfrm>
          <a:custGeom>
            <a:avLst/>
            <a:gdLst>
              <a:gd name="T0" fmla="*/ 0 w 336"/>
              <a:gd name="T1" fmla="*/ 311477 h 1632"/>
              <a:gd name="T2" fmla="*/ 106136 w 336"/>
              <a:gd name="T3" fmla="*/ 0 h 1632"/>
              <a:gd name="T4" fmla="*/ 212271 w 336"/>
              <a:gd name="T5" fmla="*/ 311477 h 1632"/>
              <a:gd name="T6" fmla="*/ 141514 w 336"/>
              <a:gd name="T7" fmla="*/ 266980 h 1632"/>
              <a:gd name="T8" fmla="*/ 247650 w 336"/>
              <a:gd name="T9" fmla="*/ 1512887 h 1632"/>
              <a:gd name="T10" fmla="*/ 141514 w 336"/>
              <a:gd name="T11" fmla="*/ 1334900 h 1632"/>
              <a:gd name="T12" fmla="*/ 35379 w 336"/>
              <a:gd name="T13" fmla="*/ 1512887 h 1632"/>
              <a:gd name="T14" fmla="*/ 84024 w 336"/>
              <a:gd name="T15" fmla="*/ 272542 h 1632"/>
              <a:gd name="T16" fmla="*/ 0 w 336"/>
              <a:gd name="T17" fmla="*/ 311477 h 16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6"/>
              <a:gd name="T28" fmla="*/ 0 h 1632"/>
              <a:gd name="T29" fmla="*/ 336 w 336"/>
              <a:gd name="T30" fmla="*/ 1632 h 16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6" h="1632">
                <a:moveTo>
                  <a:pt x="0" y="336"/>
                </a:moveTo>
                <a:lnTo>
                  <a:pt x="144" y="0"/>
                </a:lnTo>
                <a:lnTo>
                  <a:pt x="288" y="336"/>
                </a:lnTo>
                <a:lnTo>
                  <a:pt x="192" y="288"/>
                </a:lnTo>
                <a:lnTo>
                  <a:pt x="336" y="1632"/>
                </a:lnTo>
                <a:lnTo>
                  <a:pt x="192" y="1440"/>
                </a:lnTo>
                <a:lnTo>
                  <a:pt x="48" y="1632"/>
                </a:lnTo>
                <a:lnTo>
                  <a:pt x="114" y="294"/>
                </a:lnTo>
                <a:lnTo>
                  <a:pt x="0" y="336"/>
                </a:lnTo>
                <a:close/>
              </a:path>
            </a:pathLst>
          </a:custGeom>
          <a:solidFill>
            <a:srgbClr val="CC00CC"/>
          </a:solidFill>
          <a:ln w="9525">
            <a:solidFill>
              <a:schemeClr val="bg2"/>
            </a:solidFill>
            <a:rou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SG">
              <a:cs typeface="Arial" panose="020B0604020202020204" pitchFamily="34" charset="0"/>
            </a:endParaRPr>
          </a:p>
        </p:txBody>
      </p:sp>
      <p:sp>
        <p:nvSpPr>
          <p:cNvPr id="112895" name="Text Box 255"/>
          <p:cNvSpPr txBox="1">
            <a:spLocks noChangeArrowheads="1"/>
          </p:cNvSpPr>
          <p:nvPr/>
        </p:nvSpPr>
        <p:spPr bwMode="auto">
          <a:xfrm>
            <a:off x="12649200" y="-2743200"/>
            <a:ext cx="2743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904" name="Text Box 264"/>
          <p:cNvSpPr txBox="1">
            <a:spLocks noChangeArrowheads="1"/>
          </p:cNvSpPr>
          <p:nvPr/>
        </p:nvSpPr>
        <p:spPr bwMode="auto">
          <a:xfrm>
            <a:off x="2514600" y="4114801"/>
            <a:ext cx="9271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3F339"/>
                </a:solidFill>
              </a:rPr>
              <a:t>1916</a:t>
            </a:r>
            <a:endParaRPr lang="en-US" sz="2400" b="1" dirty="0">
              <a:solidFill>
                <a:srgbClr val="F3F339"/>
              </a:solidFill>
            </a:endParaRPr>
          </a:p>
        </p:txBody>
      </p:sp>
      <p:sp>
        <p:nvSpPr>
          <p:cNvPr id="112905" name="Text Box 265"/>
          <p:cNvSpPr txBox="1">
            <a:spLocks noChangeArrowheads="1"/>
          </p:cNvSpPr>
          <p:nvPr/>
        </p:nvSpPr>
        <p:spPr bwMode="auto">
          <a:xfrm rot="10800000" flipV="1">
            <a:off x="7344883" y="3813176"/>
            <a:ext cx="915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3F339"/>
                </a:solidFill>
              </a:rPr>
              <a:t>1916</a:t>
            </a:r>
            <a:endParaRPr lang="en-US" sz="2400" b="1" dirty="0">
              <a:solidFill>
                <a:srgbClr val="F3F339"/>
              </a:solidFill>
            </a:endParaRPr>
          </a:p>
        </p:txBody>
      </p:sp>
      <p:sp>
        <p:nvSpPr>
          <p:cNvPr id="112917" name="Freeform 258"/>
          <p:cNvSpPr/>
          <p:nvPr/>
        </p:nvSpPr>
        <p:spPr bwMode="auto">
          <a:xfrm rot="14035439">
            <a:off x="4242819" y="2533314"/>
            <a:ext cx="306388" cy="1573213"/>
          </a:xfrm>
          <a:custGeom>
            <a:avLst/>
            <a:gdLst>
              <a:gd name="T0" fmla="*/ 0 w 336"/>
              <a:gd name="T1" fmla="*/ 311477 h 1632"/>
              <a:gd name="T2" fmla="*/ 106136 w 336"/>
              <a:gd name="T3" fmla="*/ 0 h 1632"/>
              <a:gd name="T4" fmla="*/ 212271 w 336"/>
              <a:gd name="T5" fmla="*/ 311477 h 1632"/>
              <a:gd name="T6" fmla="*/ 141514 w 336"/>
              <a:gd name="T7" fmla="*/ 266980 h 1632"/>
              <a:gd name="T8" fmla="*/ 247650 w 336"/>
              <a:gd name="T9" fmla="*/ 1512887 h 1632"/>
              <a:gd name="T10" fmla="*/ 141514 w 336"/>
              <a:gd name="T11" fmla="*/ 1334900 h 1632"/>
              <a:gd name="T12" fmla="*/ 35379 w 336"/>
              <a:gd name="T13" fmla="*/ 1512887 h 1632"/>
              <a:gd name="T14" fmla="*/ 84024 w 336"/>
              <a:gd name="T15" fmla="*/ 272542 h 1632"/>
              <a:gd name="T16" fmla="*/ 0 w 336"/>
              <a:gd name="T17" fmla="*/ 311477 h 16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6"/>
              <a:gd name="T28" fmla="*/ 0 h 1632"/>
              <a:gd name="T29" fmla="*/ 336 w 336"/>
              <a:gd name="T30" fmla="*/ 1632 h 16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6" h="1632">
                <a:moveTo>
                  <a:pt x="0" y="336"/>
                </a:moveTo>
                <a:lnTo>
                  <a:pt x="144" y="0"/>
                </a:lnTo>
                <a:lnTo>
                  <a:pt x="288" y="336"/>
                </a:lnTo>
                <a:lnTo>
                  <a:pt x="192" y="288"/>
                </a:lnTo>
                <a:lnTo>
                  <a:pt x="336" y="1632"/>
                </a:lnTo>
                <a:lnTo>
                  <a:pt x="192" y="1440"/>
                </a:lnTo>
                <a:lnTo>
                  <a:pt x="48" y="1632"/>
                </a:lnTo>
                <a:lnTo>
                  <a:pt x="114" y="294"/>
                </a:lnTo>
                <a:lnTo>
                  <a:pt x="0" y="336"/>
                </a:lnTo>
                <a:close/>
              </a:path>
            </a:pathLst>
          </a:custGeom>
          <a:solidFill>
            <a:srgbClr val="F3F339"/>
          </a:solidFill>
          <a:ln w="9525">
            <a:solidFill>
              <a:schemeClr val="bg2"/>
            </a:solidFill>
            <a:rou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SG">
              <a:cs typeface="Arial" panose="020B0604020202020204" pitchFamily="34" charset="0"/>
            </a:endParaRPr>
          </a:p>
        </p:txBody>
      </p:sp>
      <p:sp>
        <p:nvSpPr>
          <p:cNvPr id="112920" name="Text Box 280"/>
          <p:cNvSpPr txBox="1">
            <a:spLocks noChangeArrowheads="1"/>
          </p:cNvSpPr>
          <p:nvPr/>
        </p:nvSpPr>
        <p:spPr bwMode="auto">
          <a:xfrm>
            <a:off x="2549358" y="4446983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3F339"/>
                </a:solidFill>
              </a:rPr>
              <a:t>1914</a:t>
            </a:r>
            <a:endParaRPr lang="en-US" sz="2400" b="1" dirty="0">
              <a:solidFill>
                <a:srgbClr val="F3F339"/>
              </a:solidFill>
            </a:endParaRPr>
          </a:p>
        </p:txBody>
      </p:sp>
      <p:sp>
        <p:nvSpPr>
          <p:cNvPr id="112922" name="Freeform 258"/>
          <p:cNvSpPr/>
          <p:nvPr/>
        </p:nvSpPr>
        <p:spPr bwMode="auto">
          <a:xfrm rot="3082628">
            <a:off x="5505452" y="2427288"/>
            <a:ext cx="307975" cy="1585913"/>
          </a:xfrm>
          <a:custGeom>
            <a:avLst/>
            <a:gdLst>
              <a:gd name="T0" fmla="*/ 0 w 336"/>
              <a:gd name="T1" fmla="*/ 311477 h 1632"/>
              <a:gd name="T2" fmla="*/ 106136 w 336"/>
              <a:gd name="T3" fmla="*/ 0 h 1632"/>
              <a:gd name="T4" fmla="*/ 212271 w 336"/>
              <a:gd name="T5" fmla="*/ 311477 h 1632"/>
              <a:gd name="T6" fmla="*/ 141514 w 336"/>
              <a:gd name="T7" fmla="*/ 266980 h 1632"/>
              <a:gd name="T8" fmla="*/ 247650 w 336"/>
              <a:gd name="T9" fmla="*/ 1512887 h 1632"/>
              <a:gd name="T10" fmla="*/ 141514 w 336"/>
              <a:gd name="T11" fmla="*/ 1334900 h 1632"/>
              <a:gd name="T12" fmla="*/ 35379 w 336"/>
              <a:gd name="T13" fmla="*/ 1512887 h 1632"/>
              <a:gd name="T14" fmla="*/ 84024 w 336"/>
              <a:gd name="T15" fmla="*/ 272542 h 1632"/>
              <a:gd name="T16" fmla="*/ 0 w 336"/>
              <a:gd name="T17" fmla="*/ 311477 h 16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6"/>
              <a:gd name="T28" fmla="*/ 0 h 1632"/>
              <a:gd name="T29" fmla="*/ 336 w 336"/>
              <a:gd name="T30" fmla="*/ 1632 h 16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6" h="1632">
                <a:moveTo>
                  <a:pt x="0" y="336"/>
                </a:moveTo>
                <a:lnTo>
                  <a:pt x="144" y="0"/>
                </a:lnTo>
                <a:lnTo>
                  <a:pt x="288" y="336"/>
                </a:lnTo>
                <a:lnTo>
                  <a:pt x="192" y="288"/>
                </a:lnTo>
                <a:lnTo>
                  <a:pt x="336" y="1632"/>
                </a:lnTo>
                <a:lnTo>
                  <a:pt x="192" y="1440"/>
                </a:lnTo>
                <a:lnTo>
                  <a:pt x="48" y="1632"/>
                </a:lnTo>
                <a:lnTo>
                  <a:pt x="114" y="294"/>
                </a:lnTo>
                <a:lnTo>
                  <a:pt x="0" y="336"/>
                </a:lnTo>
                <a:close/>
              </a:path>
            </a:pathLst>
          </a:custGeom>
          <a:solidFill>
            <a:srgbClr val="F3F339"/>
          </a:solidFill>
          <a:ln w="9525">
            <a:solidFill>
              <a:schemeClr val="bg2"/>
            </a:solidFill>
            <a:round/>
          </a:ln>
        </p:spPr>
        <p:txBody>
          <a:bodyPr rot="10800000"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SG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2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7" grpId="0" animBg="1"/>
      <p:bldP spid="112884" grpId="0" animBg="1"/>
      <p:bldP spid="112889" grpId="0" animBg="1"/>
      <p:bldP spid="112904" grpId="0"/>
      <p:bldP spid="112905" grpId="0"/>
      <p:bldP spid="112917" grpId="0" animBg="1"/>
      <p:bldP spid="112920" grpId="0"/>
      <p:bldP spid="1129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730064" y="132112"/>
            <a:ext cx="10955506" cy="70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Clr>
                <a:schemeClr val="accent1"/>
              </a:buClr>
            </a:pPr>
            <a:r>
              <a:rPr lang="it-IT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</a:t>
            </a:r>
            <a:r>
              <a:rPr lang="it-IT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13:CHIẾN </a:t>
            </a: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TRANH THẾ GIỚI THỨ NHẤT (1914-1918)</a:t>
            </a:r>
            <a:endParaRPr lang="en-US" sz="2800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388592" y="1676399"/>
            <a:ext cx="0" cy="5181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0064" y="794345"/>
            <a:ext cx="3757760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2592" y="1282948"/>
            <a:ext cx="6096000" cy="19541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-28/7/1914,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-Hung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1-3/8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-4/8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410" y="3225108"/>
            <a:ext cx="461055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1.Giai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(1914-1916)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592" y="3838131"/>
            <a:ext cx="5900390" cy="2565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Song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-1916,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84202" y="1490767"/>
            <a:ext cx="5607798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Content Placeholder 2" descr="ban do"/>
          <p:cNvPicPr>
            <a:picLocks noGrp="1" noChangeAspect="1" noChangeArrowheads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0" y="115094"/>
            <a:ext cx="8572500" cy="5913437"/>
          </a:xfrm>
          <a:noFill/>
        </p:spPr>
      </p:pic>
      <p:sp>
        <p:nvSpPr>
          <p:cNvPr id="9" name="Oval 8"/>
          <p:cNvSpPr/>
          <p:nvPr/>
        </p:nvSpPr>
        <p:spPr>
          <a:xfrm>
            <a:off x="2309814" y="1500189"/>
            <a:ext cx="1214437" cy="1000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SG"/>
          </a:p>
        </p:txBody>
      </p:sp>
      <p:sp>
        <p:nvSpPr>
          <p:cNvPr id="10" name="Oval 9"/>
          <p:cNvSpPr/>
          <p:nvPr/>
        </p:nvSpPr>
        <p:spPr>
          <a:xfrm>
            <a:off x="1881189" y="928688"/>
            <a:ext cx="1785937" cy="2000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SG"/>
          </a:p>
        </p:txBody>
      </p:sp>
      <p:sp>
        <p:nvSpPr>
          <p:cNvPr id="11" name="Oval 10"/>
          <p:cNvSpPr/>
          <p:nvPr/>
        </p:nvSpPr>
        <p:spPr>
          <a:xfrm>
            <a:off x="1809750" y="571500"/>
            <a:ext cx="2286000" cy="2643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SG"/>
          </a:p>
        </p:txBody>
      </p:sp>
      <p:sp>
        <p:nvSpPr>
          <p:cNvPr id="12" name="Oval 11"/>
          <p:cNvSpPr/>
          <p:nvPr/>
        </p:nvSpPr>
        <p:spPr>
          <a:xfrm>
            <a:off x="1809751" y="357189"/>
            <a:ext cx="3000375" cy="3571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SG"/>
          </a:p>
        </p:txBody>
      </p:sp>
      <p:sp>
        <p:nvSpPr>
          <p:cNvPr id="13" name="Oval 12"/>
          <p:cNvSpPr/>
          <p:nvPr/>
        </p:nvSpPr>
        <p:spPr>
          <a:xfrm>
            <a:off x="1809750" y="214313"/>
            <a:ext cx="4071938" cy="400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SG"/>
          </a:p>
        </p:txBody>
      </p:sp>
      <p:pic>
        <p:nvPicPr>
          <p:cNvPr id="22" name="Picture 2" descr="D:\GIAI TRI\hinhdongpp\fi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571626"/>
            <a:ext cx="7858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D:\GIAI TRI\hinhdongpp\fi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3071813"/>
            <a:ext cx="7858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D:\GIAI TRI\hinhdongpp\fi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1785938"/>
            <a:ext cx="7858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D:\GIAI TRI\hinhdongpp\fi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1" y="2357438"/>
            <a:ext cx="78581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D:\GIAI TRI\hinhdongpp\fi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1643063"/>
            <a:ext cx="7858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2228850" y="4789559"/>
            <a:ext cx="8153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/>
              <a:t>Lúc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5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lôi</a:t>
            </a:r>
            <a:r>
              <a:rPr lang="en-US" sz="2000" dirty="0"/>
              <a:t> </a:t>
            </a:r>
            <a:r>
              <a:rPr lang="en-US" sz="2000" dirty="0" err="1"/>
              <a:t>kéo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38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chết</a:t>
            </a:r>
            <a:r>
              <a:rPr lang="en-US" sz="2000" dirty="0"/>
              <a:t>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cấp</a:t>
            </a:r>
            <a:r>
              <a:rPr lang="en-US" sz="2000" dirty="0"/>
              <a:t>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đế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/>
        </p:nvSpPr>
        <p:spPr>
          <a:xfrm>
            <a:off x="413126" y="1435935"/>
            <a:ext cx="888802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I. NGUYÊN NHÂN CỦA CHIẾN TRANH 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730064" y="615438"/>
            <a:ext cx="10955506" cy="70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Clr>
                <a:schemeClr val="accent1"/>
              </a:buClr>
            </a:pPr>
            <a:r>
              <a:rPr lang="it-IT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</a:t>
            </a:r>
            <a:r>
              <a:rPr lang="it-IT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13:CHIẾN </a:t>
            </a: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TRANH THẾ GIỚI THỨ NHẤT (1914-1918)</a:t>
            </a:r>
            <a:endParaRPr lang="en-US" sz="2800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7" name="Text Box 15"/>
          <p:cNvSpPr txBox="1">
            <a:spLocks noChangeArrowheads="1"/>
          </p:cNvSpPr>
          <p:nvPr/>
        </p:nvSpPr>
        <p:spPr bwMode="auto">
          <a:xfrm flipV="1">
            <a:off x="2209800" y="693738"/>
            <a:ext cx="554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solidFill>
                <a:srgbClr val="CCECFF"/>
              </a:solidFill>
              <a:sym typeface="Wingdings" panose="05000000000000000000" pitchFamily="2" charset="2"/>
            </a:endParaRPr>
          </a:p>
        </p:txBody>
      </p:sp>
      <p:pic>
        <p:nvPicPr>
          <p:cNvPr id="18434" name="Picture 2" descr="pt-512-luftkampf-england-75dpi"/>
          <p:cNvPicPr>
            <a:picLocks noGrp="1" noChangeAspect="1" noChangeArrowheads="1"/>
          </p:cNvPicPr>
          <p:nvPr>
            <p:ph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3595240"/>
            <a:ext cx="5638800" cy="2819400"/>
          </a:xfrm>
        </p:spPr>
      </p:pic>
      <p:pic>
        <p:nvPicPr>
          <p:cNvPr id="18435" name="Picture 3" descr="Trong_phao_cua__Phap_gan__Arras_trong_chien_tranh_the_gioi_thu_nh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6" y="471040"/>
            <a:ext cx="545011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655957" y="4638227"/>
            <a:ext cx="193947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bay</a:t>
            </a:r>
            <a:endParaRPr lang="en-US" sz="28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048000" y="3075903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Cỗ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pháo</a:t>
            </a:r>
            <a:endParaRPr lang="en-US"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38" name="Picture 6" descr="D:\Documents and Settings\Administrator\Local Settings\Temporary Internet Files\0005c063.bmp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1040"/>
            <a:ext cx="5638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Tàu ngầm U16 của Đức">
            <a:hlinkClick r:id="rId5" tooltip="Tàu ngầm U16 của Đức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6" y="3595240"/>
            <a:ext cx="545011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123781" y="47104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tăng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429000" y="4485826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Tàu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ngầm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730064" y="132112"/>
            <a:ext cx="10955506" cy="70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Clr>
                <a:schemeClr val="accent1"/>
              </a:buClr>
            </a:pPr>
            <a:r>
              <a:rPr lang="it-IT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</a:t>
            </a:r>
            <a:r>
              <a:rPr lang="it-IT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13:CHIẾN </a:t>
            </a: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TRANH THẾ GIỚI THỨ NHẤT (1914-1918)</a:t>
            </a:r>
            <a:endParaRPr lang="en-US" sz="2800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388592" y="1676399"/>
            <a:ext cx="0" cy="5181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0064" y="794345"/>
            <a:ext cx="3757760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2592" y="1282948"/>
            <a:ext cx="6096000" cy="19541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-28/7/1914,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-Hung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1-3/8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-4/8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410" y="3225108"/>
            <a:ext cx="461055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1.Giai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(1914-1916)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592" y="3838131"/>
            <a:ext cx="5900390" cy="2565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Song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-1916,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84202" y="1490767"/>
            <a:ext cx="5607798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16376" y="3225107"/>
            <a:ext cx="3629520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2.Giai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(1917-1918)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0"/>
          <p:cNvGrpSpPr/>
          <p:nvPr/>
        </p:nvGrpSpPr>
        <p:grpSpPr bwMode="auto">
          <a:xfrm>
            <a:off x="1828800" y="457200"/>
            <a:ext cx="8610600" cy="6400800"/>
            <a:chOff x="192" y="288"/>
            <a:chExt cx="5424" cy="4032"/>
          </a:xfrm>
        </p:grpSpPr>
        <p:pic>
          <p:nvPicPr>
            <p:cNvPr id="11284" name="Picture 7" descr="BD NGA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88"/>
              <a:ext cx="5424" cy="4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5" name="Text Box 8"/>
            <p:cNvSpPr txBox="1">
              <a:spLocks noChangeArrowheads="1"/>
            </p:cNvSpPr>
            <p:nvPr/>
          </p:nvSpPr>
          <p:spPr bwMode="auto">
            <a:xfrm>
              <a:off x="4224" y="1104"/>
              <a:ext cx="480" cy="25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NGA</a:t>
              </a:r>
              <a:endParaRPr 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286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84"/>
              <a:ext cx="576" cy="3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8187" name="Text Box 11"/>
          <p:cNvSpPr txBox="1">
            <a:spLocks noChangeArrowheads="1"/>
          </p:cNvSpPr>
          <p:nvPr/>
        </p:nvSpPr>
        <p:spPr bwMode="auto">
          <a:xfrm>
            <a:off x="7467600" y="2209829"/>
            <a:ext cx="25146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mạng Tháng Mười (11/1917) thành công</a:t>
            </a:r>
            <a:endParaRPr lang="en-US" sz="20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188" name="Text Box 12"/>
          <p:cNvSpPr txBox="1">
            <a:spLocks noChangeArrowheads="1"/>
          </p:cNvSpPr>
          <p:nvPr/>
        </p:nvSpPr>
        <p:spPr bwMode="auto">
          <a:xfrm>
            <a:off x="3733800" y="2743216"/>
            <a:ext cx="15240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4/1917, Mỹ tham chiến</a:t>
            </a:r>
            <a:endParaRPr lang="en-US" sz="20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189" name="Freeform 13"/>
          <p:cNvSpPr/>
          <p:nvPr/>
        </p:nvSpPr>
        <p:spPr bwMode="auto">
          <a:xfrm rot="6642580">
            <a:off x="2946400" y="2235200"/>
            <a:ext cx="304800" cy="1320800"/>
          </a:xfrm>
          <a:custGeom>
            <a:avLst/>
            <a:gdLst>
              <a:gd name="T0" fmla="*/ 0 w 240"/>
              <a:gd name="T1" fmla="*/ 288 h 1440"/>
              <a:gd name="T2" fmla="*/ 96 w 240"/>
              <a:gd name="T3" fmla="*/ 0 h 1440"/>
              <a:gd name="T4" fmla="*/ 192 w 240"/>
              <a:gd name="T5" fmla="*/ 288 h 1440"/>
              <a:gd name="T6" fmla="*/ 144 w 240"/>
              <a:gd name="T7" fmla="*/ 240 h 1440"/>
              <a:gd name="T8" fmla="*/ 240 w 240"/>
              <a:gd name="T9" fmla="*/ 1440 h 1440"/>
              <a:gd name="T10" fmla="*/ 48 w 240"/>
              <a:gd name="T11" fmla="*/ 1344 h 1440"/>
              <a:gd name="T12" fmla="*/ 72 w 240"/>
              <a:gd name="T13" fmla="*/ 234 h 1440"/>
              <a:gd name="T14" fmla="*/ 0 w 240"/>
              <a:gd name="T15" fmla="*/ 288 h 14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0"/>
              <a:gd name="T25" fmla="*/ 0 h 1440"/>
              <a:gd name="T26" fmla="*/ 240 w 240"/>
              <a:gd name="T27" fmla="*/ 1440 h 144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0" h="144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190" name="Text Box 14"/>
          <p:cNvSpPr txBox="1">
            <a:spLocks noChangeArrowheads="1"/>
          </p:cNvSpPr>
          <p:nvPr/>
        </p:nvSpPr>
        <p:spPr bwMode="auto">
          <a:xfrm>
            <a:off x="4419600" y="2743216"/>
            <a:ext cx="22098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7/1918, Anh, Pháp tấn công Đức</a:t>
            </a:r>
            <a:endParaRPr lang="en-US" sz="20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193" name="Freeform 17"/>
          <p:cNvSpPr/>
          <p:nvPr/>
        </p:nvSpPr>
        <p:spPr bwMode="auto">
          <a:xfrm rot="6642580">
            <a:off x="4089400" y="1854200"/>
            <a:ext cx="304800" cy="1320800"/>
          </a:xfrm>
          <a:custGeom>
            <a:avLst/>
            <a:gdLst>
              <a:gd name="T0" fmla="*/ 0 w 240"/>
              <a:gd name="T1" fmla="*/ 288 h 1440"/>
              <a:gd name="T2" fmla="*/ 96 w 240"/>
              <a:gd name="T3" fmla="*/ 0 h 1440"/>
              <a:gd name="T4" fmla="*/ 192 w 240"/>
              <a:gd name="T5" fmla="*/ 288 h 1440"/>
              <a:gd name="T6" fmla="*/ 144 w 240"/>
              <a:gd name="T7" fmla="*/ 240 h 1440"/>
              <a:gd name="T8" fmla="*/ 240 w 240"/>
              <a:gd name="T9" fmla="*/ 1440 h 1440"/>
              <a:gd name="T10" fmla="*/ 48 w 240"/>
              <a:gd name="T11" fmla="*/ 1344 h 1440"/>
              <a:gd name="T12" fmla="*/ 72 w 240"/>
              <a:gd name="T13" fmla="*/ 234 h 1440"/>
              <a:gd name="T14" fmla="*/ 0 w 240"/>
              <a:gd name="T15" fmla="*/ 288 h 14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0"/>
              <a:gd name="T25" fmla="*/ 0 h 1440"/>
              <a:gd name="T26" fmla="*/ 240 w 240"/>
              <a:gd name="T27" fmla="*/ 1440 h 144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0" h="1440">
                <a:moveTo>
                  <a:pt x="0" y="288"/>
                </a:moveTo>
                <a:lnTo>
                  <a:pt x="96" y="0"/>
                </a:lnTo>
                <a:lnTo>
                  <a:pt x="192" y="288"/>
                </a:lnTo>
                <a:lnTo>
                  <a:pt x="144" y="240"/>
                </a:lnTo>
                <a:lnTo>
                  <a:pt x="240" y="1440"/>
                </a:lnTo>
                <a:lnTo>
                  <a:pt x="48" y="1344"/>
                </a:lnTo>
                <a:lnTo>
                  <a:pt x="72" y="234"/>
                </a:lnTo>
                <a:lnTo>
                  <a:pt x="0" y="28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9"/>
          <p:cNvGrpSpPr/>
          <p:nvPr/>
        </p:nvGrpSpPr>
        <p:grpSpPr bwMode="auto">
          <a:xfrm rot="-1002072">
            <a:off x="3429000" y="3352800"/>
            <a:ext cx="1371600" cy="533400"/>
            <a:chOff x="1248" y="1740"/>
            <a:chExt cx="2832" cy="690"/>
          </a:xfrm>
        </p:grpSpPr>
        <p:sp>
          <p:nvSpPr>
            <p:cNvPr id="11281" name="Freeform 20"/>
            <p:cNvSpPr/>
            <p:nvPr/>
          </p:nvSpPr>
          <p:spPr bwMode="auto">
            <a:xfrm>
              <a:off x="2976" y="1740"/>
              <a:ext cx="1104" cy="288"/>
            </a:xfrm>
            <a:custGeom>
              <a:avLst/>
              <a:gdLst>
                <a:gd name="T0" fmla="*/ 0 w 1104"/>
                <a:gd name="T1" fmla="*/ 96 h 288"/>
                <a:gd name="T2" fmla="*/ 912 w 1104"/>
                <a:gd name="T3" fmla="*/ 96 h 288"/>
                <a:gd name="T4" fmla="*/ 768 w 1104"/>
                <a:gd name="T5" fmla="*/ 0 h 288"/>
                <a:gd name="T6" fmla="*/ 1104 w 1104"/>
                <a:gd name="T7" fmla="*/ 96 h 288"/>
                <a:gd name="T8" fmla="*/ 864 w 1104"/>
                <a:gd name="T9" fmla="*/ 288 h 288"/>
                <a:gd name="T10" fmla="*/ 912 w 1104"/>
                <a:gd name="T11" fmla="*/ 144 h 288"/>
                <a:gd name="T12" fmla="*/ 48 w 1104"/>
                <a:gd name="T13" fmla="*/ 288 h 288"/>
                <a:gd name="T14" fmla="*/ 0 w 1104"/>
                <a:gd name="T15" fmla="*/ 96 h 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04"/>
                <a:gd name="T25" fmla="*/ 0 h 288"/>
                <a:gd name="T26" fmla="*/ 1104 w 1104"/>
                <a:gd name="T27" fmla="*/ 288 h 2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04" h="288">
                  <a:moveTo>
                    <a:pt x="0" y="96"/>
                  </a:moveTo>
                  <a:lnTo>
                    <a:pt x="912" y="96"/>
                  </a:lnTo>
                  <a:lnTo>
                    <a:pt x="768" y="0"/>
                  </a:lnTo>
                  <a:lnTo>
                    <a:pt x="1104" y="96"/>
                  </a:lnTo>
                  <a:lnTo>
                    <a:pt x="864" y="288"/>
                  </a:lnTo>
                  <a:lnTo>
                    <a:pt x="912" y="144"/>
                  </a:lnTo>
                  <a:lnTo>
                    <a:pt x="48" y="28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2" name="Freeform 21"/>
            <p:cNvSpPr/>
            <p:nvPr/>
          </p:nvSpPr>
          <p:spPr bwMode="auto">
            <a:xfrm>
              <a:off x="1488" y="1824"/>
              <a:ext cx="2112" cy="480"/>
            </a:xfrm>
            <a:custGeom>
              <a:avLst/>
              <a:gdLst>
                <a:gd name="T0" fmla="*/ 96 w 2104"/>
                <a:gd name="T1" fmla="*/ 224 h 432"/>
                <a:gd name="T2" fmla="*/ 816 w 2104"/>
                <a:gd name="T3" fmla="*/ 32 h 432"/>
                <a:gd name="T4" fmla="*/ 1920 w 2104"/>
                <a:gd name="T5" fmla="*/ 32 h 432"/>
                <a:gd name="T6" fmla="*/ 1920 w 2104"/>
                <a:gd name="T7" fmla="*/ 128 h 432"/>
                <a:gd name="T8" fmla="*/ 1104 w 2104"/>
                <a:gd name="T9" fmla="*/ 224 h 432"/>
                <a:gd name="T10" fmla="*/ 528 w 2104"/>
                <a:gd name="T11" fmla="*/ 320 h 432"/>
                <a:gd name="T12" fmla="*/ 240 w 2104"/>
                <a:gd name="T13" fmla="*/ 416 h 432"/>
                <a:gd name="T14" fmla="*/ 96 w 2104"/>
                <a:gd name="T15" fmla="*/ 224 h 4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04"/>
                <a:gd name="T25" fmla="*/ 0 h 432"/>
                <a:gd name="T26" fmla="*/ 2104 w 2104"/>
                <a:gd name="T27" fmla="*/ 432 h 4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04" h="432">
                  <a:moveTo>
                    <a:pt x="96" y="224"/>
                  </a:moveTo>
                  <a:cubicBezTo>
                    <a:pt x="192" y="160"/>
                    <a:pt x="512" y="64"/>
                    <a:pt x="816" y="32"/>
                  </a:cubicBezTo>
                  <a:cubicBezTo>
                    <a:pt x="1120" y="0"/>
                    <a:pt x="1736" y="16"/>
                    <a:pt x="1920" y="32"/>
                  </a:cubicBezTo>
                  <a:cubicBezTo>
                    <a:pt x="2104" y="48"/>
                    <a:pt x="2056" y="96"/>
                    <a:pt x="1920" y="128"/>
                  </a:cubicBezTo>
                  <a:cubicBezTo>
                    <a:pt x="1784" y="160"/>
                    <a:pt x="1336" y="192"/>
                    <a:pt x="1104" y="224"/>
                  </a:cubicBezTo>
                  <a:cubicBezTo>
                    <a:pt x="872" y="256"/>
                    <a:pt x="672" y="288"/>
                    <a:pt x="528" y="320"/>
                  </a:cubicBezTo>
                  <a:cubicBezTo>
                    <a:pt x="384" y="352"/>
                    <a:pt x="312" y="432"/>
                    <a:pt x="240" y="416"/>
                  </a:cubicBezTo>
                  <a:cubicBezTo>
                    <a:pt x="168" y="400"/>
                    <a:pt x="0" y="288"/>
                    <a:pt x="96" y="2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3" name="Freeform 22"/>
            <p:cNvSpPr/>
            <p:nvPr/>
          </p:nvSpPr>
          <p:spPr bwMode="auto">
            <a:xfrm>
              <a:off x="1248" y="2046"/>
              <a:ext cx="576" cy="384"/>
            </a:xfrm>
            <a:custGeom>
              <a:avLst/>
              <a:gdLst>
                <a:gd name="T0" fmla="*/ 96 w 576"/>
                <a:gd name="T1" fmla="*/ 144 h 336"/>
                <a:gd name="T2" fmla="*/ 384 w 576"/>
                <a:gd name="T3" fmla="*/ 0 h 336"/>
                <a:gd name="T4" fmla="*/ 576 w 576"/>
                <a:gd name="T5" fmla="*/ 192 h 336"/>
                <a:gd name="T6" fmla="*/ 336 w 576"/>
                <a:gd name="T7" fmla="*/ 336 h 336"/>
                <a:gd name="T8" fmla="*/ 0 w 576"/>
                <a:gd name="T9" fmla="*/ 192 h 336"/>
                <a:gd name="T10" fmla="*/ 96 w 576"/>
                <a:gd name="T11" fmla="*/ 144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6"/>
                <a:gd name="T19" fmla="*/ 0 h 336"/>
                <a:gd name="T20" fmla="*/ 576 w 576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6" h="336">
                  <a:moveTo>
                    <a:pt x="96" y="144"/>
                  </a:moveTo>
                  <a:lnTo>
                    <a:pt x="384" y="0"/>
                  </a:lnTo>
                  <a:lnTo>
                    <a:pt x="576" y="192"/>
                  </a:lnTo>
                  <a:lnTo>
                    <a:pt x="336" y="336"/>
                  </a:lnTo>
                  <a:lnTo>
                    <a:pt x="0" y="192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8199" name="Text Box 23"/>
          <p:cNvSpPr txBox="1">
            <a:spLocks noChangeArrowheads="1"/>
          </p:cNvSpPr>
          <p:nvPr/>
        </p:nvSpPr>
        <p:spPr bwMode="auto">
          <a:xfrm>
            <a:off x="6324600" y="3276601"/>
            <a:ext cx="32766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 /1918,  phe Hiệp ước phản công trên các mặt trận</a:t>
            </a:r>
            <a:endParaRPr lang="en-US" altLang="zh-CN" sz="2000" b="1">
              <a:solidFill>
                <a:sysClr val="windowText" lastClr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8200" name="AutoShape 24"/>
          <p:cNvSpPr>
            <a:spLocks noChangeArrowheads="1"/>
          </p:cNvSpPr>
          <p:nvPr/>
        </p:nvSpPr>
        <p:spPr bwMode="auto">
          <a:xfrm rot="-829133">
            <a:off x="5029200" y="4495800"/>
            <a:ext cx="1219200" cy="152400"/>
          </a:xfrm>
          <a:prstGeom prst="chevron">
            <a:avLst>
              <a:gd name="adj" fmla="val 20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201" name="AutoShape 25"/>
          <p:cNvSpPr>
            <a:spLocks noChangeArrowheads="1"/>
          </p:cNvSpPr>
          <p:nvPr/>
        </p:nvSpPr>
        <p:spPr bwMode="auto">
          <a:xfrm>
            <a:off x="7620000" y="5867400"/>
            <a:ext cx="1143000" cy="152400"/>
          </a:xfrm>
          <a:prstGeom prst="chevron">
            <a:avLst>
              <a:gd name="adj" fmla="val 18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202" name="AutoShape 26"/>
          <p:cNvSpPr>
            <a:spLocks noChangeArrowheads="1"/>
          </p:cNvSpPr>
          <p:nvPr/>
        </p:nvSpPr>
        <p:spPr bwMode="auto">
          <a:xfrm rot="-8673022">
            <a:off x="7543800" y="4572029"/>
            <a:ext cx="685800" cy="74613"/>
          </a:xfrm>
          <a:prstGeom prst="chevron">
            <a:avLst>
              <a:gd name="adj" fmla="val 22978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203" name="AutoShape 27"/>
          <p:cNvSpPr>
            <a:spLocks noChangeArrowheads="1"/>
          </p:cNvSpPr>
          <p:nvPr/>
        </p:nvSpPr>
        <p:spPr bwMode="auto">
          <a:xfrm rot="-5400000">
            <a:off x="6610350" y="4591050"/>
            <a:ext cx="952500" cy="152400"/>
          </a:xfrm>
          <a:prstGeom prst="chevron">
            <a:avLst>
              <a:gd name="adj" fmla="val 156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48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8204" name="AutoShape 28"/>
          <p:cNvSpPr>
            <a:spLocks noChangeArrowheads="1"/>
          </p:cNvSpPr>
          <p:nvPr/>
        </p:nvSpPr>
        <p:spPr bwMode="auto">
          <a:xfrm rot="1269675">
            <a:off x="3733800" y="4495829"/>
            <a:ext cx="1371600" cy="188913"/>
          </a:xfrm>
          <a:prstGeom prst="chevron">
            <a:avLst>
              <a:gd name="adj" fmla="val 18151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205" name="AutoShape 29"/>
          <p:cNvSpPr>
            <a:spLocks noChangeArrowheads="1"/>
          </p:cNvSpPr>
          <p:nvPr/>
        </p:nvSpPr>
        <p:spPr bwMode="auto">
          <a:xfrm rot="497829">
            <a:off x="7162803" y="5334000"/>
            <a:ext cx="952500" cy="152400"/>
          </a:xfrm>
          <a:prstGeom prst="chevron">
            <a:avLst>
              <a:gd name="adj" fmla="val 156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48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8206" name="Text Box 30"/>
          <p:cNvSpPr txBox="1">
            <a:spLocks noChangeArrowheads="1"/>
          </p:cNvSpPr>
          <p:nvPr/>
        </p:nvSpPr>
        <p:spPr bwMode="auto">
          <a:xfrm>
            <a:off x="3429000" y="2971806"/>
            <a:ext cx="5181600" cy="954107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11/11/1918,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7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7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78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8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8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8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500"/>
                                        <p:tgtEl>
                                          <p:spTgt spid="178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7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1000"/>
                                        <p:tgtEl>
                                          <p:spTgt spid="17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1782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7" grpId="0" animBg="1"/>
      <p:bldP spid="178188" grpId="0" animBg="1"/>
      <p:bldP spid="178188" grpId="1" animBg="1"/>
      <p:bldP spid="178189" grpId="0" animBg="1"/>
      <p:bldP spid="178189" grpId="1" animBg="1"/>
      <p:bldP spid="178190" grpId="0" animBg="1"/>
      <p:bldP spid="178190" grpId="1" animBg="1"/>
      <p:bldP spid="178193" grpId="0" animBg="1"/>
      <p:bldP spid="178193" grpId="1" animBg="1"/>
      <p:bldP spid="178199" grpId="0" animBg="1"/>
      <p:bldP spid="178199" grpId="1" animBg="1"/>
      <p:bldP spid="178200" grpId="0" animBg="1"/>
      <p:bldP spid="178201" grpId="0" animBg="1"/>
      <p:bldP spid="178202" grpId="0" animBg="1"/>
      <p:bldP spid="178203" grpId="0" animBg="1"/>
      <p:bldP spid="178204" grpId="0" animBg="1"/>
      <p:bldP spid="178205" grpId="0" animBg="1"/>
      <p:bldP spid="178206" grpId="0" animBg="1"/>
      <p:bldP spid="17820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mt__nga_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-93059"/>
            <a:ext cx="5091545" cy="387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5853546" y="361033"/>
            <a:ext cx="4191000" cy="9162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3633" tIns="26979" rIns="93633" bIns="26979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mạng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Mười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</a:rPr>
              <a:t> (11/1917)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6130636" y="1523552"/>
            <a:ext cx="3276600" cy="9162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3633" tIns="26979" rIns="93633" bIns="26979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 err="1">
                <a:latin typeface="Times New Roman" panose="02020603050405020304" pitchFamily="18" charset="0"/>
              </a:rPr>
              <a:t>Nước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rút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khỏi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chiến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tranh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12294" name="Picture 6" descr="my_tham_chien_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9233"/>
            <a:ext cx="5181600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5853546" y="4780484"/>
            <a:ext cx="3789219" cy="9162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3633" tIns="26979" rIns="93633" bIns="26979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 smtClean="0">
                <a:latin typeface="Times New Roman" panose="02020603050405020304" pitchFamily="18" charset="0"/>
              </a:rPr>
              <a:t>4/1917, </a:t>
            </a:r>
            <a:r>
              <a:rPr lang="en-US" sz="2800" dirty="0" err="1" smtClean="0">
                <a:latin typeface="Times New Roman" panose="02020603050405020304" pitchFamily="18" charset="0"/>
              </a:rPr>
              <a:t>Mi</a:t>
            </a:r>
            <a:r>
              <a:rPr lang="en-US" sz="2800" dirty="0" smtClean="0">
                <a:latin typeface="Times New Roman" panose="02020603050405020304" pitchFamily="18" charset="0"/>
              </a:rPr>
              <a:t>̃ </a:t>
            </a:r>
            <a:r>
              <a:rPr lang="en-US" sz="2800" dirty="0" err="1">
                <a:latin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chiến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cùng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phe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Hiệp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ước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animBg="1"/>
      <p:bldP spid="246789" grpId="0" animBg="1"/>
      <p:bldP spid="24679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mdan_chu_tu_san_duc_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299" y="334880"/>
            <a:ext cx="7239000" cy="570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3" name="Rectangle 5"/>
          <p:cNvSpPr>
            <a:spLocks noChangeArrowheads="1"/>
          </p:cNvSpPr>
          <p:nvPr/>
        </p:nvSpPr>
        <p:spPr bwMode="auto">
          <a:xfrm>
            <a:off x="2133600" y="6170036"/>
            <a:ext cx="6477000" cy="48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33" tIns="26979" rIns="93633" bIns="26979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mạng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Đức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̉  9/11/1918    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     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715"/>
            <a:ext cx="7509164" cy="541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46743" y="5605752"/>
            <a:ext cx="676603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201" name="Rectangle 9"/>
          <p:cNvSpPr>
            <a:spLocks noGrp="1" noChangeArrowheads="1"/>
          </p:cNvSpPr>
          <p:nvPr>
            <p:ph idx="1"/>
          </p:nvPr>
        </p:nvSpPr>
        <p:spPr>
          <a:xfrm>
            <a:off x="7509164" y="302715"/>
            <a:ext cx="4572000" cy="632015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11/11/1918,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Éc-béc-gơ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-Hung)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-pi-e-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62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6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1" grpId="0" animBg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1348977" y="20875"/>
            <a:ext cx="10955506" cy="70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Clr>
                <a:schemeClr val="accent1"/>
              </a:buClr>
            </a:pPr>
            <a:r>
              <a:rPr lang="it-IT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</a:t>
            </a:r>
            <a:r>
              <a:rPr lang="it-IT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13:CHIẾN </a:t>
            </a: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TRANH THẾ GIỚI THỨ NHẤT (1914-1918)</a:t>
            </a:r>
            <a:endParaRPr lang="en-US" sz="2800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151418" y="913435"/>
            <a:ext cx="0" cy="55556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1952" y="682988"/>
            <a:ext cx="3757760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4788" y="1270160"/>
            <a:ext cx="5998193" cy="198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-28/7/1914,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-Hung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1-3/8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-4/8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410" y="3225108"/>
            <a:ext cx="461055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1.Giai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(1914-1916)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592" y="3838131"/>
            <a:ext cx="5704781" cy="2961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Song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-1916,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88592" y="722845"/>
            <a:ext cx="5607798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4201" y="2379945"/>
            <a:ext cx="3629520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2.Giai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(1917-1918)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92982" y="2834826"/>
            <a:ext cx="6096000" cy="39566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4/1917,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- 11/1917,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1917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- 11/11/1918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8" name="Rectangle 6"/>
          <p:cNvSpPr>
            <a:spLocks noChangeArrowheads="1"/>
          </p:cNvSpPr>
          <p:nvPr/>
        </p:nvSpPr>
        <p:spPr bwMode="auto">
          <a:xfrm>
            <a:off x="1517072" y="429491"/>
            <a:ext cx="8582891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1914-1918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8839" name="Text Box 7"/>
          <p:cNvSpPr txBox="1">
            <a:spLocks noChangeArrowheads="1"/>
          </p:cNvSpPr>
          <p:nvPr/>
        </p:nvSpPr>
        <p:spPr bwMode="auto">
          <a:xfrm>
            <a:off x="1517071" y="2119746"/>
            <a:ext cx="9580419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8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8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8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730064" y="132112"/>
            <a:ext cx="10955506" cy="70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Clr>
                <a:schemeClr val="accent1"/>
              </a:buClr>
            </a:pPr>
            <a:r>
              <a:rPr lang="it-IT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</a:t>
            </a:r>
            <a:r>
              <a:rPr lang="it-IT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13:CHIẾN </a:t>
            </a: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TRANH THẾ GIỚI THỨ NHẤT (1914-1918)</a:t>
            </a:r>
            <a:endParaRPr lang="en-US" sz="2800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388592" y="1676399"/>
            <a:ext cx="0" cy="5181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592" y="927468"/>
            <a:ext cx="5165197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592" y="1676399"/>
            <a:ext cx="6096000" cy="38540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10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85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la, CSVC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ngừng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1917.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24" name="Picture 5" descr="D:\Documents and Settings\Administrator\Local Settings\Temporary Internet Files\t045007a.bmp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49208"/>
            <a:ext cx="4013915" cy="307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5" name="Picture 6" descr="D:\Documents and Settings\Administrator\Local Settings\Temporary Internet Files\t043328a.bmp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49208"/>
            <a:ext cx="4013915" cy="307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8" name="Picture 8" descr="65953-004-D2A6F9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9144000" cy="3581400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3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3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7"/>
          <p:cNvSpPr>
            <a:spLocks noChangeShapeType="1"/>
          </p:cNvSpPr>
          <p:nvPr/>
        </p:nvSpPr>
        <p:spPr bwMode="auto">
          <a:xfrm>
            <a:off x="4191000" y="3657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38"/>
          <p:cNvGrpSpPr/>
          <p:nvPr/>
        </p:nvGrpSpPr>
        <p:grpSpPr bwMode="auto">
          <a:xfrm>
            <a:off x="2667001" y="1143002"/>
            <a:ext cx="7246939" cy="5099050"/>
            <a:chOff x="768" y="816"/>
            <a:chExt cx="4565" cy="3212"/>
          </a:xfrm>
        </p:grpSpPr>
        <p:grpSp>
          <p:nvGrpSpPr>
            <p:cNvPr id="11294" name="Group 37"/>
            <p:cNvGrpSpPr/>
            <p:nvPr/>
          </p:nvGrpSpPr>
          <p:grpSpPr bwMode="auto">
            <a:xfrm>
              <a:off x="816" y="816"/>
              <a:ext cx="4272" cy="233"/>
              <a:chOff x="816" y="816"/>
              <a:chExt cx="4272" cy="233"/>
            </a:xfrm>
          </p:grpSpPr>
          <p:sp>
            <p:nvSpPr>
              <p:cNvPr id="11296" name="Text Box 2"/>
              <p:cNvSpPr txBox="1">
                <a:spLocks noChangeArrowheads="1"/>
              </p:cNvSpPr>
              <p:nvPr/>
            </p:nvSpPr>
            <p:spPr bwMode="auto">
              <a:xfrm>
                <a:off x="816" y="816"/>
                <a:ext cx="436" cy="233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zh-CN" b="1">
                    <a:solidFill>
                      <a:srgbClr val="000066"/>
                    </a:solidFill>
                    <a:cs typeface="方正舒体"/>
                  </a:rPr>
                  <a:t>1860</a:t>
                </a:r>
                <a:endParaRPr lang="en-US" altLang="zh-CN" b="1">
                  <a:solidFill>
                    <a:srgbClr val="000066"/>
                  </a:solidFill>
                  <a:cs typeface="方正舒体"/>
                </a:endParaRPr>
              </a:p>
            </p:txBody>
          </p:sp>
          <p:sp>
            <p:nvSpPr>
              <p:cNvPr id="162819" name="Text Box 3"/>
              <p:cNvSpPr txBox="1">
                <a:spLocks noChangeArrowheads="1"/>
              </p:cNvSpPr>
              <p:nvPr/>
            </p:nvSpPr>
            <p:spPr bwMode="auto">
              <a:xfrm>
                <a:off x="1776" y="816"/>
                <a:ext cx="436" cy="23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b="1" dirty="0">
                    <a:solidFill>
                      <a:srgbClr val="00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1870</a:t>
                </a:r>
                <a:endParaRPr lang="en-US" altLang="zh-CN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98" name="Text Box 4"/>
              <p:cNvSpPr txBox="1">
                <a:spLocks noChangeArrowheads="1"/>
              </p:cNvSpPr>
              <p:nvPr/>
            </p:nvSpPr>
            <p:spPr bwMode="auto">
              <a:xfrm>
                <a:off x="3408" y="816"/>
                <a:ext cx="436" cy="233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zh-CN" b="1">
                    <a:solidFill>
                      <a:srgbClr val="000066"/>
                    </a:solidFill>
                    <a:cs typeface="方正舒体"/>
                  </a:rPr>
                  <a:t>1890</a:t>
                </a:r>
                <a:endParaRPr lang="en-US" altLang="zh-CN" b="1">
                  <a:solidFill>
                    <a:srgbClr val="000066"/>
                  </a:solidFill>
                  <a:cs typeface="方正舒体"/>
                </a:endParaRPr>
              </a:p>
            </p:txBody>
          </p:sp>
          <p:sp>
            <p:nvSpPr>
              <p:cNvPr id="11299" name="Text Box 5"/>
              <p:cNvSpPr txBox="1">
                <a:spLocks noChangeArrowheads="1"/>
              </p:cNvSpPr>
              <p:nvPr/>
            </p:nvSpPr>
            <p:spPr bwMode="auto">
              <a:xfrm>
                <a:off x="2544" y="816"/>
                <a:ext cx="436" cy="233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zh-CN" b="1">
                    <a:solidFill>
                      <a:srgbClr val="000066"/>
                    </a:solidFill>
                    <a:cs typeface="方正舒体"/>
                  </a:rPr>
                  <a:t>1880</a:t>
                </a:r>
                <a:endParaRPr lang="en-US" altLang="zh-CN" b="1">
                  <a:solidFill>
                    <a:srgbClr val="000066"/>
                  </a:solidFill>
                  <a:cs typeface="方正舒体"/>
                </a:endParaRPr>
              </a:p>
            </p:txBody>
          </p:sp>
          <p:sp>
            <p:nvSpPr>
              <p:cNvPr id="11300" name="Text Box 6"/>
              <p:cNvSpPr txBox="1">
                <a:spLocks noChangeArrowheads="1"/>
              </p:cNvSpPr>
              <p:nvPr/>
            </p:nvSpPr>
            <p:spPr bwMode="auto">
              <a:xfrm>
                <a:off x="4272" y="816"/>
                <a:ext cx="816" cy="233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zh-CN" b="1">
                    <a:cs typeface="方正舒体"/>
                  </a:rPr>
                  <a:t>1900-1913</a:t>
                </a:r>
                <a:endParaRPr lang="en-US" altLang="zh-CN" b="1">
                  <a:cs typeface="方正舒体"/>
                </a:endParaRPr>
              </a:p>
            </p:txBody>
          </p:sp>
        </p:grpSp>
        <p:sp>
          <p:nvSpPr>
            <p:cNvPr id="11295" name="Text Box 8"/>
            <p:cNvSpPr txBox="1">
              <a:spLocks noChangeArrowheads="1"/>
            </p:cNvSpPr>
            <p:nvPr/>
          </p:nvSpPr>
          <p:spPr bwMode="auto">
            <a:xfrm>
              <a:off x="768" y="3698"/>
              <a:ext cx="4565" cy="330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rgbClr val="663300"/>
              </a:solidFill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b="1" dirty="0">
                  <a:latin typeface="Times New Roman" panose="02020603050405020304" pitchFamily="18" charset="0"/>
                  <a:cs typeface="方正舒体"/>
                </a:rPr>
                <a:t> 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方正舒体"/>
                </a:rPr>
                <a:t>SỰ THAY ĐỔI VỊ TRÍ CỦA CÁC ĐẾ QUỐC</a:t>
              </a:r>
              <a:endPara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方正舒体"/>
              </a:endParaRPr>
            </a:p>
          </p:txBody>
        </p:sp>
      </p:grp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2286000" y="1724025"/>
            <a:ext cx="914400" cy="4001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accent2"/>
                </a:solidFill>
                <a:cs typeface="方正舒体"/>
              </a:rPr>
              <a:t>ANH</a:t>
            </a:r>
            <a:endParaRPr lang="en-US" altLang="zh-CN" sz="2000" b="1">
              <a:solidFill>
                <a:schemeClr val="accent2"/>
              </a:solidFill>
              <a:cs typeface="方正舒体"/>
            </a:endParaRPr>
          </a:p>
        </p:txBody>
      </p:sp>
      <p:sp>
        <p:nvSpPr>
          <p:cNvPr id="162827" name="Line 11"/>
          <p:cNvSpPr>
            <a:spLocks noChangeShapeType="1"/>
          </p:cNvSpPr>
          <p:nvPr/>
        </p:nvSpPr>
        <p:spPr bwMode="auto">
          <a:xfrm flipV="1">
            <a:off x="2362220" y="3101975"/>
            <a:ext cx="1393825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8" name="Line 12"/>
          <p:cNvSpPr>
            <a:spLocks noChangeShapeType="1"/>
          </p:cNvSpPr>
          <p:nvPr/>
        </p:nvSpPr>
        <p:spPr bwMode="auto">
          <a:xfrm>
            <a:off x="3756045" y="3101984"/>
            <a:ext cx="733425" cy="969963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9" name="Line 13"/>
          <p:cNvSpPr>
            <a:spLocks noChangeShapeType="1"/>
          </p:cNvSpPr>
          <p:nvPr/>
        </p:nvSpPr>
        <p:spPr bwMode="auto">
          <a:xfrm flipV="1">
            <a:off x="2390794" y="2133600"/>
            <a:ext cx="27146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0" name="Line 14"/>
          <p:cNvSpPr>
            <a:spLocks noChangeShapeType="1"/>
          </p:cNvSpPr>
          <p:nvPr/>
        </p:nvSpPr>
        <p:spPr bwMode="auto">
          <a:xfrm>
            <a:off x="5105404" y="2133629"/>
            <a:ext cx="658813" cy="9683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1" name="Line 15"/>
          <p:cNvSpPr>
            <a:spLocks noChangeShapeType="1"/>
          </p:cNvSpPr>
          <p:nvPr/>
        </p:nvSpPr>
        <p:spPr bwMode="auto">
          <a:xfrm>
            <a:off x="5735655" y="3101975"/>
            <a:ext cx="1835151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2" name="Line 16"/>
          <p:cNvSpPr>
            <a:spLocks noChangeShapeType="1"/>
          </p:cNvSpPr>
          <p:nvPr/>
        </p:nvSpPr>
        <p:spPr bwMode="auto">
          <a:xfrm>
            <a:off x="7570808" y="3101984"/>
            <a:ext cx="733425" cy="9699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3" name="Line 17"/>
          <p:cNvSpPr>
            <a:spLocks noChangeShapeType="1"/>
          </p:cNvSpPr>
          <p:nvPr/>
        </p:nvSpPr>
        <p:spPr bwMode="auto">
          <a:xfrm>
            <a:off x="8304213" y="4071938"/>
            <a:ext cx="1833563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4" name="Line 18"/>
          <p:cNvSpPr>
            <a:spLocks noChangeShapeType="1"/>
          </p:cNvSpPr>
          <p:nvPr/>
        </p:nvSpPr>
        <p:spPr bwMode="auto">
          <a:xfrm>
            <a:off x="4489470" y="4071938"/>
            <a:ext cx="587375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5" name="Line 19"/>
          <p:cNvSpPr>
            <a:spLocks noChangeShapeType="1"/>
          </p:cNvSpPr>
          <p:nvPr/>
        </p:nvSpPr>
        <p:spPr bwMode="auto">
          <a:xfrm>
            <a:off x="5076828" y="4071938"/>
            <a:ext cx="658813" cy="1033462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6" name="Line 20"/>
          <p:cNvSpPr>
            <a:spLocks noChangeShapeType="1"/>
          </p:cNvSpPr>
          <p:nvPr/>
        </p:nvSpPr>
        <p:spPr bwMode="auto">
          <a:xfrm>
            <a:off x="5735658" y="5105400"/>
            <a:ext cx="4402137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7" name="Line 21"/>
          <p:cNvSpPr>
            <a:spLocks noChangeShapeType="1"/>
          </p:cNvSpPr>
          <p:nvPr/>
        </p:nvSpPr>
        <p:spPr bwMode="auto">
          <a:xfrm>
            <a:off x="2362200" y="4071938"/>
            <a:ext cx="13208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8" name="Line 22"/>
          <p:cNvSpPr>
            <a:spLocks noChangeShapeType="1"/>
          </p:cNvSpPr>
          <p:nvPr/>
        </p:nvSpPr>
        <p:spPr bwMode="auto">
          <a:xfrm flipV="1">
            <a:off x="3683001" y="3101984"/>
            <a:ext cx="879475" cy="969963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9" name="Line 23"/>
          <p:cNvSpPr>
            <a:spLocks noChangeShapeType="1"/>
          </p:cNvSpPr>
          <p:nvPr/>
        </p:nvSpPr>
        <p:spPr bwMode="auto">
          <a:xfrm>
            <a:off x="4572018" y="3124200"/>
            <a:ext cx="514351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40" name="Line 24"/>
          <p:cNvSpPr>
            <a:spLocks noChangeShapeType="1"/>
          </p:cNvSpPr>
          <p:nvPr/>
        </p:nvSpPr>
        <p:spPr bwMode="auto">
          <a:xfrm flipV="1">
            <a:off x="5076828" y="2133629"/>
            <a:ext cx="658813" cy="96837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41" name="Line 25"/>
          <p:cNvSpPr>
            <a:spLocks noChangeShapeType="1"/>
          </p:cNvSpPr>
          <p:nvPr/>
        </p:nvSpPr>
        <p:spPr bwMode="auto">
          <a:xfrm>
            <a:off x="5735637" y="2133600"/>
            <a:ext cx="4475163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42" name="Line 26"/>
          <p:cNvSpPr>
            <a:spLocks noChangeShapeType="1"/>
          </p:cNvSpPr>
          <p:nvPr/>
        </p:nvSpPr>
        <p:spPr bwMode="auto">
          <a:xfrm>
            <a:off x="2435227" y="5105400"/>
            <a:ext cx="25669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43" name="Line 27"/>
          <p:cNvSpPr>
            <a:spLocks noChangeShapeType="1"/>
          </p:cNvSpPr>
          <p:nvPr/>
        </p:nvSpPr>
        <p:spPr bwMode="auto">
          <a:xfrm flipV="1">
            <a:off x="5002233" y="4071938"/>
            <a:ext cx="733425" cy="10334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44" name="Line 28"/>
          <p:cNvSpPr>
            <a:spLocks noChangeShapeType="1"/>
          </p:cNvSpPr>
          <p:nvPr/>
        </p:nvSpPr>
        <p:spPr bwMode="auto">
          <a:xfrm>
            <a:off x="5735639" y="4071938"/>
            <a:ext cx="16875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45" name="Line 29"/>
          <p:cNvSpPr>
            <a:spLocks noChangeShapeType="1"/>
          </p:cNvSpPr>
          <p:nvPr/>
        </p:nvSpPr>
        <p:spPr bwMode="auto">
          <a:xfrm flipV="1">
            <a:off x="7423170" y="3101984"/>
            <a:ext cx="1027113" cy="9699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46" name="Line 30"/>
          <p:cNvSpPr>
            <a:spLocks noChangeShapeType="1"/>
          </p:cNvSpPr>
          <p:nvPr/>
        </p:nvSpPr>
        <p:spPr bwMode="auto">
          <a:xfrm>
            <a:off x="8450282" y="3101975"/>
            <a:ext cx="17605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47" name="Text Box 31"/>
          <p:cNvSpPr txBox="1">
            <a:spLocks noChangeArrowheads="1"/>
          </p:cNvSpPr>
          <p:nvPr/>
        </p:nvSpPr>
        <p:spPr bwMode="auto">
          <a:xfrm>
            <a:off x="2209800" y="2590800"/>
            <a:ext cx="914400" cy="40011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hlink"/>
                </a:solidFill>
                <a:cs typeface="方正舒体"/>
              </a:rPr>
              <a:t>PHÁP</a:t>
            </a:r>
            <a:endParaRPr lang="en-US" altLang="zh-CN" sz="2000" b="1">
              <a:solidFill>
                <a:schemeClr val="hlink"/>
              </a:solidFill>
              <a:cs typeface="方正舒体"/>
            </a:endParaRPr>
          </a:p>
        </p:txBody>
      </p:sp>
      <p:sp>
        <p:nvSpPr>
          <p:cNvPr id="162848" name="Text Box 32"/>
          <p:cNvSpPr txBox="1">
            <a:spLocks noChangeArrowheads="1"/>
          </p:cNvSpPr>
          <p:nvPr/>
        </p:nvSpPr>
        <p:spPr bwMode="auto">
          <a:xfrm>
            <a:off x="2286000" y="3581400"/>
            <a:ext cx="609600" cy="40011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tx2"/>
                </a:solidFill>
                <a:cs typeface="方正舒体"/>
              </a:rPr>
              <a:t>MỸ</a:t>
            </a:r>
            <a:endParaRPr lang="en-US" altLang="zh-CN" sz="2000" b="1">
              <a:solidFill>
                <a:schemeClr val="tx2"/>
              </a:solidFill>
              <a:cs typeface="方正舒体"/>
            </a:endParaRPr>
          </a:p>
        </p:txBody>
      </p:sp>
      <p:sp>
        <p:nvSpPr>
          <p:cNvPr id="162849" name="Text Box 33"/>
          <p:cNvSpPr txBox="1">
            <a:spLocks noChangeArrowheads="1"/>
          </p:cNvSpPr>
          <p:nvPr/>
        </p:nvSpPr>
        <p:spPr bwMode="auto">
          <a:xfrm>
            <a:off x="2362200" y="4572000"/>
            <a:ext cx="9144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000" b="1">
                <a:latin typeface="Times New Roman" panose="02020603050405020304" pitchFamily="18" charset="0"/>
                <a:cs typeface="方正舒体"/>
              </a:rPr>
              <a:t>ĐỨC</a:t>
            </a:r>
            <a:endParaRPr lang="en-US" altLang="zh-CN" sz="2000" b="1">
              <a:latin typeface="Times New Roman" panose="02020603050405020304" pitchFamily="18" charset="0"/>
              <a:cs typeface="方正舒体"/>
            </a:endParaRPr>
          </a:p>
        </p:txBody>
      </p:sp>
      <p:sp>
        <p:nvSpPr>
          <p:cNvPr id="162850" name="Text Box 34"/>
          <p:cNvSpPr txBox="1">
            <a:spLocks noChangeArrowheads="1"/>
          </p:cNvSpPr>
          <p:nvPr/>
        </p:nvSpPr>
        <p:spPr bwMode="auto">
          <a:xfrm>
            <a:off x="2451829" y="570191"/>
            <a:ext cx="73152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66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CHỦ NGHĨA TƯ BẢN (THẾ KỶ XVI ĐẾN 1914</a:t>
            </a:r>
            <a:r>
              <a:rPr lang="en-US" dirty="0">
                <a:solidFill>
                  <a:srgbClr val="66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dirty="0">
              <a:solidFill>
                <a:srgbClr val="66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293" name="Rectangle 35"/>
          <p:cNvSpPr>
            <a:spLocks noChangeArrowheads="1"/>
          </p:cNvSpPr>
          <p:nvPr/>
        </p:nvSpPr>
        <p:spPr bwMode="auto">
          <a:xfrm>
            <a:off x="2743200" y="1143000"/>
            <a:ext cx="7086600" cy="381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6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6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16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6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62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6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6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6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6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500"/>
                                        <p:tgtEl>
                                          <p:spTgt spid="16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6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6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6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6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6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5" grpId="0" animBg="1"/>
      <p:bldP spid="162827" grpId="0" animBg="1"/>
      <p:bldP spid="162828" grpId="0" animBg="1"/>
      <p:bldP spid="162829" grpId="0" animBg="1"/>
      <p:bldP spid="162830" grpId="0" animBg="1"/>
      <p:bldP spid="162831" grpId="0" animBg="1"/>
      <p:bldP spid="162832" grpId="0" animBg="1"/>
      <p:bldP spid="162833" grpId="0" animBg="1"/>
      <p:bldP spid="162834" grpId="0" animBg="1"/>
      <p:bldP spid="162835" grpId="0" animBg="1"/>
      <p:bldP spid="162836" grpId="0" animBg="1"/>
      <p:bldP spid="162837" grpId="0" animBg="1"/>
      <p:bldP spid="162838" grpId="0" animBg="1"/>
      <p:bldP spid="162839" grpId="0" animBg="1"/>
      <p:bldP spid="162840" grpId="0" animBg="1"/>
      <p:bldP spid="162841" grpId="0" animBg="1"/>
      <p:bldP spid="162842" grpId="0" animBg="1"/>
      <p:bldP spid="162843" grpId="0" animBg="1"/>
      <p:bldP spid="162844" grpId="0" animBg="1"/>
      <p:bldP spid="162845" grpId="0" animBg="1"/>
      <p:bldP spid="162846" grpId="0" animBg="1"/>
      <p:bldP spid="162847" grpId="0" animBg="1"/>
      <p:bldP spid="162848" grpId="0" animBg="1"/>
      <p:bldP spid="16284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6548" name="Picture 4" descr="war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50" y="127911"/>
            <a:ext cx="3981393" cy="354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49" name="Picture 5" descr="Người Armenia bị Đế quốc Ottoman thảm sát">
            <a:hlinkClick r:id="rId3" tooltip="Người Armenia bị Đế quốc Ottoman thảm sát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3"/>
          <a:stretch>
            <a:fillRect/>
          </a:stretch>
        </p:blipFill>
        <p:spPr bwMode="auto">
          <a:xfrm>
            <a:off x="6011864" y="191923"/>
            <a:ext cx="4191000" cy="3419028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50" name="Picture 6" descr="Thường dân Đức bị quân Nga thảm sát ở Đông Phổ năm 1914">
            <a:hlinkClick r:id="rId5" tooltip="Thường dân Đức bị quân Nga thảm sát ở Đông Phổ năm 1914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2"/>
          <a:stretch>
            <a:fillRect/>
          </a:stretch>
        </p:blipFill>
        <p:spPr bwMode="auto">
          <a:xfrm>
            <a:off x="1597260" y="3720433"/>
            <a:ext cx="4131736" cy="2987118"/>
          </a:xfrm>
          <a:prstGeom prst="rect">
            <a:avLst/>
          </a:prstGeom>
          <a:noFill/>
          <a:ln w="28575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54" name="Picture 6" descr="D:\Documents and Settings\Administrator\Local Settings\Temporary Internet Files\0005c06b.bmp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132" y="3720461"/>
            <a:ext cx="46482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6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1447800" y="1154138"/>
            <a:ext cx="9144000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vi-VN" sz="2800" b="1" i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*Em hãy điền vị trí của các nước </a:t>
            </a:r>
            <a:r>
              <a:rPr 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Anh, Pháp, Đức, Mĩ </a:t>
            </a:r>
            <a:r>
              <a:rPr lang="vi-VN" sz="2800" b="1" i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sản xuất công nghiệp ở thời điểm năm 1860 và 1913?</a:t>
            </a:r>
            <a:endParaRPr lang="vi-VN" sz="2800" b="1" i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Text Box 38"/>
          <p:cNvSpPr txBox="1">
            <a:spLocks noChangeArrowheads="1"/>
          </p:cNvSpPr>
          <p:nvPr/>
        </p:nvSpPr>
        <p:spPr bwMode="auto">
          <a:xfrm>
            <a:off x="2514600" y="8001013"/>
            <a:ext cx="533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 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Box 78"/>
          <p:cNvSpPr txBox="1">
            <a:spLocks noChangeArrowheads="1"/>
          </p:cNvSpPr>
          <p:nvPr/>
        </p:nvSpPr>
        <p:spPr bwMode="auto">
          <a:xfrm>
            <a:off x="1524000" y="500078"/>
            <a:ext cx="670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Nguyên nhân dẫn đến chiến tranh</a:t>
            </a:r>
            <a:endParaRPr lang="en-US" sz="3200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81200" y="2743200"/>
          <a:ext cx="84582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40"/>
                <a:gridCol w="1691640"/>
                <a:gridCol w="1691640"/>
                <a:gridCol w="1691640"/>
                <a:gridCol w="1691640"/>
              </a:tblGrid>
              <a:tr h="1066800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Vị</a:t>
                      </a:r>
                      <a:r>
                        <a:rPr lang="en-US" sz="20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trí</a:t>
                      </a:r>
                      <a:endParaRPr lang="en-US" sz="20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lToB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nhất</a:t>
                      </a:r>
                      <a:endParaRPr lang="vi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hai</a:t>
                      </a:r>
                      <a:endParaRPr lang="vi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ba</a:t>
                      </a:r>
                      <a:endParaRPr lang="vi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tư</a:t>
                      </a:r>
                      <a:endParaRPr lang="vi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endParaRPr lang="en-US" sz="10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b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1860</a:t>
                      </a:r>
                      <a:endParaRPr lang="vi-VN" sz="20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endParaRPr lang="en-US" sz="105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b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1913</a:t>
                      </a:r>
                      <a:endParaRPr lang="vi-VN" sz="20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76" name="TextBox 2"/>
          <p:cNvSpPr txBox="1">
            <a:spLocks noChangeArrowheads="1"/>
          </p:cNvSpPr>
          <p:nvPr/>
        </p:nvSpPr>
        <p:spPr bwMode="auto">
          <a:xfrm>
            <a:off x="4022725" y="3873508"/>
            <a:ext cx="90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7" name="TextBox 16"/>
          <p:cNvSpPr txBox="1">
            <a:spLocks noChangeArrowheads="1"/>
          </p:cNvSpPr>
          <p:nvPr/>
        </p:nvSpPr>
        <p:spPr bwMode="auto">
          <a:xfrm>
            <a:off x="4060825" y="3873508"/>
            <a:ext cx="90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060825" y="3886223"/>
            <a:ext cx="903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vi-VN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402532" y="4719665"/>
            <a:ext cx="903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726133" y="4719665"/>
            <a:ext cx="903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991604" y="4719665"/>
            <a:ext cx="1116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078933" y="3894138"/>
            <a:ext cx="903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lang="vi-VN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402532" y="3886223"/>
            <a:ext cx="903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vi-VN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641994" y="3886223"/>
            <a:ext cx="1139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vi-VN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125912" y="4719638"/>
            <a:ext cx="903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Grp="1" noChangeAspect="1"/>
          </p:cNvGraphicFramePr>
          <p:nvPr>
            <p:ph/>
          </p:nvPr>
        </p:nvGraphicFramePr>
        <p:xfrm>
          <a:off x="195943" y="276225"/>
          <a:ext cx="11996057" cy="584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hart" r:id="rId1" imgW="7323455" imgH="5207000" progId="MSGraph.Chart.8">
                  <p:embed followColorScheme="full"/>
                </p:oleObj>
              </mc:Choice>
              <mc:Fallback>
                <p:oleObj name="Chart" r:id="rId1" imgW="7323455" imgH="5207000" progId="MSGraph.Chart.8">
                  <p:embed followColorScheme="full"/>
                  <p:pic>
                    <p:nvPicPr>
                      <p:cNvPr id="0" name="Picture 103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943" y="276225"/>
                        <a:ext cx="11996057" cy="584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166982" y="5926137"/>
            <a:ext cx="832249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 eaLnBrk="0" hangingPunct="0"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13130" eaLnBrk="0" hangingPunct="0"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13130" eaLnBrk="0" hangingPunct="0"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13130" eaLnBrk="0" hangingPunct="0"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13130" eaLnBrk="0" hangingPunct="0"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   BẢNG ĐỐI CHIẾU VỀ KINH TẾ VÀ THUỘC ĐỊA GIỮA CÁC NƯỚC</a:t>
            </a:r>
            <a:endParaRPr lang="en-US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Rounded Rectangle 3"/>
          <p:cNvGrpSpPr/>
          <p:nvPr/>
        </p:nvGrpSpPr>
        <p:grpSpPr bwMode="auto">
          <a:xfrm>
            <a:off x="508001" y="2209800"/>
            <a:ext cx="4021667" cy="2332038"/>
            <a:chOff x="346" y="1183"/>
            <a:chExt cx="1516" cy="1517"/>
          </a:xfrm>
        </p:grpSpPr>
        <p:pic>
          <p:nvPicPr>
            <p:cNvPr id="44047" name="Rounded Rectangle 3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" y="1183"/>
              <a:ext cx="1516" cy="151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8" name="Text Box 7"/>
            <p:cNvSpPr txBox="1">
              <a:spLocks noChangeArrowheads="1"/>
            </p:cNvSpPr>
            <p:nvPr/>
          </p:nvSpPr>
          <p:spPr bwMode="auto">
            <a:xfrm>
              <a:off x="454" y="1270"/>
              <a:ext cx="1300" cy="130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 b="1">
                  <a:solidFill>
                    <a:srgbClr val="C0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rgbClr val="C0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rgbClr val="C0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rgbClr val="C0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rgbClr val="C0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C0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C0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C0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C0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smtClean="0">
                  <a:solidFill>
                    <a:srgbClr val="FFFFFF"/>
                  </a:solidFill>
                  <a:latin typeface="Constantia" panose="02030602050306030303" pitchFamily="18" charset="0"/>
                </a:rPr>
                <a:t>ĐẾ QUỐC “GIÀ”</a:t>
              </a:r>
              <a:endParaRPr lang="en-US" sz="2800" smtClean="0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14339" name="Rounded Rectangle 4"/>
          <p:cNvGrpSpPr/>
          <p:nvPr/>
        </p:nvGrpSpPr>
        <p:grpSpPr bwMode="auto">
          <a:xfrm>
            <a:off x="7924800" y="2362229"/>
            <a:ext cx="4267200" cy="2124075"/>
            <a:chOff x="3994" y="1156"/>
            <a:chExt cx="1301" cy="1482"/>
          </a:xfrm>
        </p:grpSpPr>
        <p:pic>
          <p:nvPicPr>
            <p:cNvPr id="44045" name="Rounded Rectangle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" y="1156"/>
              <a:ext cx="1301" cy="148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6" name="Text Box 10"/>
            <p:cNvSpPr txBox="1">
              <a:spLocks noChangeArrowheads="1"/>
            </p:cNvSpPr>
            <p:nvPr/>
          </p:nvSpPr>
          <p:spPr bwMode="auto">
            <a:xfrm>
              <a:off x="4092" y="1236"/>
              <a:ext cx="1104" cy="128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 b="1">
                  <a:solidFill>
                    <a:srgbClr val="C0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rgbClr val="C0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rgbClr val="C0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rgbClr val="C0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rgbClr val="C0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C0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C0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C0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C0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smtClean="0">
                  <a:solidFill>
                    <a:srgbClr val="FFFFFF"/>
                  </a:solidFill>
                  <a:latin typeface="Constantia" panose="02030602050306030303" pitchFamily="18" charset="0"/>
                </a:rPr>
                <a:t>ĐẾ QUỐC “TRẺ”</a:t>
              </a:r>
              <a:endParaRPr lang="en-US" sz="2800" smtClean="0">
                <a:solidFill>
                  <a:srgbClr val="FFFF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5181600" y="4177267"/>
            <a:ext cx="314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Thuộc</a:t>
            </a:r>
            <a:r>
              <a:rPr lang="en-US" sz="28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địa</a:t>
            </a:r>
            <a:endParaRPr lang="en-US" sz="2800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994399" y="4906991"/>
            <a:ext cx="508000" cy="609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1828800" y="5674051"/>
            <a:ext cx="9550400" cy="466725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CHIẾN TRANH   GIÀNH THUỘC ĐỊA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5181600" y="2819400"/>
            <a:ext cx="812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H="1">
            <a:off x="4978400" y="3505200"/>
            <a:ext cx="1016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>
            <a:off x="6096000" y="2819400"/>
            <a:ext cx="1016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 flipH="1" flipV="1">
            <a:off x="6096000" y="3505200"/>
            <a:ext cx="1016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3" name="Rectangle 3"/>
          <p:cNvSpPr>
            <a:spLocks noChangeArrowheads="1"/>
          </p:cNvSpPr>
          <p:nvPr/>
        </p:nvSpPr>
        <p:spPr bwMode="auto">
          <a:xfrm>
            <a:off x="161924" y="784211"/>
            <a:ext cx="11664951" cy="400050"/>
          </a:xfrm>
          <a:prstGeom prst="rect">
            <a:avLst/>
          </a:prstGeom>
          <a:solidFill>
            <a:srgbClr val="A3F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13,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Tiết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19: CHIẾN TRANH THẾ GIỚI THỨ NHẤT (1914-1918)</a:t>
            </a:r>
            <a:endParaRPr lang="en-US" sz="20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4" name="Rectangle 4"/>
          <p:cNvSpPr>
            <a:spLocks noChangeArrowheads="1"/>
          </p:cNvSpPr>
          <p:nvPr/>
        </p:nvSpPr>
        <p:spPr bwMode="auto">
          <a:xfrm>
            <a:off x="50800" y="1273638"/>
            <a:ext cx="67056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09600" indent="-609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I.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Nguyên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dẫn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chiến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tranh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5342468" y="2158724"/>
            <a:ext cx="314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Kinh</a:t>
            </a:r>
            <a:r>
              <a:rPr lang="en-US" sz="28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tế</a:t>
            </a:r>
            <a:endParaRPr lang="en-US" sz="2800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8" grpId="0" animBg="1"/>
      <p:bldP spid="52242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/>
        </p:nvSpPr>
        <p:spPr>
          <a:xfrm>
            <a:off x="334750" y="1933285"/>
            <a:ext cx="888802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I. NGUYÊN NHÂN CỦA CHIẾN TRANH 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334750" y="969705"/>
            <a:ext cx="10955506" cy="70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Clr>
                <a:schemeClr val="accent1"/>
              </a:buClr>
            </a:pPr>
            <a:r>
              <a:rPr lang="it-IT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</a:t>
            </a:r>
            <a:r>
              <a:rPr lang="it-IT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13:CHIẾN </a:t>
            </a: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TRANH THẾ GIỚI THỨ NHẤT (1914-1918)</a:t>
            </a:r>
            <a:endParaRPr lang="en-US" sz="2800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817" y="2456505"/>
            <a:ext cx="6096000" cy="750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thuẫn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0000"/>
              </a:solidFill>
            </a:endParaRPr>
          </a:p>
        </p:txBody>
      </p:sp>
      <p:pic>
        <p:nvPicPr>
          <p:cNvPr id="46083" name="Picture 3" descr="thuoc di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863" y="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5" name="Group 5"/>
          <p:cNvGrpSpPr/>
          <p:nvPr/>
        </p:nvGrpSpPr>
        <p:grpSpPr bwMode="auto">
          <a:xfrm>
            <a:off x="5179484" y="2532063"/>
            <a:ext cx="635000" cy="679450"/>
            <a:chOff x="2447" y="1595"/>
            <a:chExt cx="300" cy="428"/>
          </a:xfrm>
        </p:grpSpPr>
        <p:sp>
          <p:nvSpPr>
            <p:cNvPr id="46108" name="Freeform 6"/>
            <p:cNvSpPr/>
            <p:nvPr/>
          </p:nvSpPr>
          <p:spPr bwMode="auto">
            <a:xfrm>
              <a:off x="2655" y="1595"/>
              <a:ext cx="92" cy="118"/>
            </a:xfrm>
            <a:custGeom>
              <a:avLst/>
              <a:gdLst>
                <a:gd name="T0" fmla="*/ 33 w 92"/>
                <a:gd name="T1" fmla="*/ 0 h 118"/>
                <a:gd name="T2" fmla="*/ 3 w 92"/>
                <a:gd name="T3" fmla="*/ 103 h 118"/>
                <a:gd name="T4" fmla="*/ 48 w 92"/>
                <a:gd name="T5" fmla="*/ 118 h 118"/>
                <a:gd name="T6" fmla="*/ 92 w 92"/>
                <a:gd name="T7" fmla="*/ 74 h 118"/>
                <a:gd name="T8" fmla="*/ 48 w 92"/>
                <a:gd name="T9" fmla="*/ 30 h 118"/>
                <a:gd name="T10" fmla="*/ 33 w 92"/>
                <a:gd name="T11" fmla="*/ 0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"/>
                <a:gd name="T19" fmla="*/ 0 h 118"/>
                <a:gd name="T20" fmla="*/ 92 w 92"/>
                <a:gd name="T21" fmla="*/ 118 h 1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" h="118">
                  <a:moveTo>
                    <a:pt x="33" y="0"/>
                  </a:moveTo>
                  <a:cubicBezTo>
                    <a:pt x="28" y="13"/>
                    <a:pt x="0" y="94"/>
                    <a:pt x="3" y="103"/>
                  </a:cubicBezTo>
                  <a:cubicBezTo>
                    <a:pt x="9" y="118"/>
                    <a:pt x="33" y="113"/>
                    <a:pt x="48" y="118"/>
                  </a:cubicBezTo>
                  <a:cubicBezTo>
                    <a:pt x="63" y="103"/>
                    <a:pt x="92" y="95"/>
                    <a:pt x="92" y="74"/>
                  </a:cubicBezTo>
                  <a:cubicBezTo>
                    <a:pt x="92" y="53"/>
                    <a:pt x="61" y="46"/>
                    <a:pt x="48" y="30"/>
                  </a:cubicBezTo>
                  <a:cubicBezTo>
                    <a:pt x="41" y="21"/>
                    <a:pt x="38" y="10"/>
                    <a:pt x="33" y="0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09" name="Freeform 7"/>
            <p:cNvSpPr/>
            <p:nvPr/>
          </p:nvSpPr>
          <p:spPr bwMode="auto">
            <a:xfrm>
              <a:off x="2447" y="1669"/>
              <a:ext cx="257" cy="354"/>
            </a:xfrm>
            <a:custGeom>
              <a:avLst/>
              <a:gdLst>
                <a:gd name="T0" fmla="*/ 197 w 257"/>
                <a:gd name="T1" fmla="*/ 0 h 354"/>
                <a:gd name="T2" fmla="*/ 152 w 257"/>
                <a:gd name="T3" fmla="*/ 29 h 354"/>
                <a:gd name="T4" fmla="*/ 93 w 257"/>
                <a:gd name="T5" fmla="*/ 103 h 354"/>
                <a:gd name="T6" fmla="*/ 79 w 257"/>
                <a:gd name="T7" fmla="*/ 148 h 354"/>
                <a:gd name="T8" fmla="*/ 19 w 257"/>
                <a:gd name="T9" fmla="*/ 221 h 354"/>
                <a:gd name="T10" fmla="*/ 79 w 257"/>
                <a:gd name="T11" fmla="*/ 281 h 354"/>
                <a:gd name="T12" fmla="*/ 93 w 257"/>
                <a:gd name="T13" fmla="*/ 221 h 354"/>
                <a:gd name="T14" fmla="*/ 138 w 257"/>
                <a:gd name="T15" fmla="*/ 207 h 354"/>
                <a:gd name="T16" fmla="*/ 182 w 257"/>
                <a:gd name="T17" fmla="*/ 177 h 354"/>
                <a:gd name="T18" fmla="*/ 256 w 257"/>
                <a:gd name="T19" fmla="*/ 162 h 354"/>
                <a:gd name="T20" fmla="*/ 226 w 257"/>
                <a:gd name="T21" fmla="*/ 15 h 354"/>
                <a:gd name="T22" fmla="*/ 197 w 257"/>
                <a:gd name="T23" fmla="*/ 0 h 3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7"/>
                <a:gd name="T37" fmla="*/ 0 h 354"/>
                <a:gd name="T38" fmla="*/ 257 w 257"/>
                <a:gd name="T39" fmla="*/ 354 h 3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7" h="354">
                  <a:moveTo>
                    <a:pt x="197" y="0"/>
                  </a:moveTo>
                  <a:cubicBezTo>
                    <a:pt x="182" y="10"/>
                    <a:pt x="163" y="15"/>
                    <a:pt x="152" y="29"/>
                  </a:cubicBezTo>
                  <a:cubicBezTo>
                    <a:pt x="71" y="131"/>
                    <a:pt x="222" y="20"/>
                    <a:pt x="93" y="103"/>
                  </a:cubicBezTo>
                  <a:cubicBezTo>
                    <a:pt x="88" y="118"/>
                    <a:pt x="89" y="136"/>
                    <a:pt x="79" y="148"/>
                  </a:cubicBezTo>
                  <a:cubicBezTo>
                    <a:pt x="0" y="247"/>
                    <a:pt x="58" y="106"/>
                    <a:pt x="19" y="221"/>
                  </a:cubicBezTo>
                  <a:cubicBezTo>
                    <a:pt x="20" y="227"/>
                    <a:pt x="20" y="354"/>
                    <a:pt x="79" y="281"/>
                  </a:cubicBezTo>
                  <a:cubicBezTo>
                    <a:pt x="92" y="265"/>
                    <a:pt x="80" y="237"/>
                    <a:pt x="93" y="221"/>
                  </a:cubicBezTo>
                  <a:cubicBezTo>
                    <a:pt x="103" y="209"/>
                    <a:pt x="123" y="212"/>
                    <a:pt x="138" y="207"/>
                  </a:cubicBezTo>
                  <a:cubicBezTo>
                    <a:pt x="153" y="197"/>
                    <a:pt x="165" y="183"/>
                    <a:pt x="182" y="177"/>
                  </a:cubicBezTo>
                  <a:cubicBezTo>
                    <a:pt x="206" y="168"/>
                    <a:pt x="243" y="184"/>
                    <a:pt x="256" y="162"/>
                  </a:cubicBezTo>
                  <a:cubicBezTo>
                    <a:pt x="257" y="160"/>
                    <a:pt x="235" y="30"/>
                    <a:pt x="226" y="15"/>
                  </a:cubicBezTo>
                  <a:cubicBezTo>
                    <a:pt x="220" y="6"/>
                    <a:pt x="207" y="5"/>
                    <a:pt x="197" y="0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6086" name="Freeform 8"/>
          <p:cNvSpPr/>
          <p:nvPr/>
        </p:nvSpPr>
        <p:spPr bwMode="auto">
          <a:xfrm>
            <a:off x="4817550" y="3259163"/>
            <a:ext cx="249767" cy="134937"/>
          </a:xfrm>
          <a:custGeom>
            <a:avLst/>
            <a:gdLst>
              <a:gd name="T0" fmla="*/ 2147483647 w 118"/>
              <a:gd name="T1" fmla="*/ 0 h 85"/>
              <a:gd name="T2" fmla="*/ 2147483647 w 118"/>
              <a:gd name="T3" fmla="*/ 2147483647 h 85"/>
              <a:gd name="T4" fmla="*/ 2147483647 w 118"/>
              <a:gd name="T5" fmla="*/ 2147483647 h 85"/>
              <a:gd name="T6" fmla="*/ 2147483647 w 118"/>
              <a:gd name="T7" fmla="*/ 2147483647 h 85"/>
              <a:gd name="T8" fmla="*/ 2147483647 w 118"/>
              <a:gd name="T9" fmla="*/ 0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8"/>
              <a:gd name="T16" fmla="*/ 0 h 85"/>
              <a:gd name="T17" fmla="*/ 118 w 118"/>
              <a:gd name="T18" fmla="*/ 85 h 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8" h="85">
                <a:moveTo>
                  <a:pt x="72" y="0"/>
                </a:moveTo>
                <a:cubicBezTo>
                  <a:pt x="57" y="10"/>
                  <a:pt x="39" y="15"/>
                  <a:pt x="28" y="29"/>
                </a:cubicBezTo>
                <a:cubicBezTo>
                  <a:pt x="18" y="41"/>
                  <a:pt x="0" y="65"/>
                  <a:pt x="13" y="74"/>
                </a:cubicBezTo>
                <a:cubicBezTo>
                  <a:pt x="30" y="85"/>
                  <a:pt x="52" y="64"/>
                  <a:pt x="72" y="59"/>
                </a:cubicBezTo>
                <a:cubicBezTo>
                  <a:pt x="108" y="6"/>
                  <a:pt x="118" y="23"/>
                  <a:pt x="72" y="0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7" name="Freeform 9"/>
          <p:cNvSpPr/>
          <p:nvPr/>
        </p:nvSpPr>
        <p:spPr bwMode="auto">
          <a:xfrm>
            <a:off x="4919150" y="2460650"/>
            <a:ext cx="497417" cy="517525"/>
          </a:xfrm>
          <a:custGeom>
            <a:avLst/>
            <a:gdLst>
              <a:gd name="T0" fmla="*/ 2147483647 w 235"/>
              <a:gd name="T1" fmla="*/ 2147483647 h 326"/>
              <a:gd name="T2" fmla="*/ 2147483647 w 235"/>
              <a:gd name="T3" fmla="*/ 2147483647 h 326"/>
              <a:gd name="T4" fmla="*/ 2147483647 w 235"/>
              <a:gd name="T5" fmla="*/ 2147483647 h 326"/>
              <a:gd name="T6" fmla="*/ 2147483647 w 235"/>
              <a:gd name="T7" fmla="*/ 2147483647 h 326"/>
              <a:gd name="T8" fmla="*/ 2147483647 w 235"/>
              <a:gd name="T9" fmla="*/ 2147483647 h 326"/>
              <a:gd name="T10" fmla="*/ 2147483647 w 235"/>
              <a:gd name="T11" fmla="*/ 2147483647 h 326"/>
              <a:gd name="T12" fmla="*/ 2147483647 w 235"/>
              <a:gd name="T13" fmla="*/ 2147483647 h 326"/>
              <a:gd name="T14" fmla="*/ 2147483647 w 235"/>
              <a:gd name="T15" fmla="*/ 2147483647 h 326"/>
              <a:gd name="T16" fmla="*/ 2147483647 w 235"/>
              <a:gd name="T17" fmla="*/ 2147483647 h 326"/>
              <a:gd name="T18" fmla="*/ 2147483647 w 235"/>
              <a:gd name="T19" fmla="*/ 2147483647 h 3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5"/>
              <a:gd name="T31" fmla="*/ 0 h 326"/>
              <a:gd name="T32" fmla="*/ 235 w 235"/>
              <a:gd name="T33" fmla="*/ 326 h 32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5" h="326">
                <a:moveTo>
                  <a:pt x="172" y="104"/>
                </a:moveTo>
                <a:cubicBezTo>
                  <a:pt x="162" y="119"/>
                  <a:pt x="158" y="141"/>
                  <a:pt x="142" y="148"/>
                </a:cubicBezTo>
                <a:cubicBezTo>
                  <a:pt x="110" y="162"/>
                  <a:pt x="59" y="135"/>
                  <a:pt x="39" y="163"/>
                </a:cubicBezTo>
                <a:cubicBezTo>
                  <a:pt x="0" y="219"/>
                  <a:pt x="85" y="263"/>
                  <a:pt x="113" y="281"/>
                </a:cubicBezTo>
                <a:cubicBezTo>
                  <a:pt x="118" y="296"/>
                  <a:pt x="112" y="326"/>
                  <a:pt x="128" y="326"/>
                </a:cubicBezTo>
                <a:cubicBezTo>
                  <a:pt x="144" y="326"/>
                  <a:pt x="139" y="296"/>
                  <a:pt x="142" y="281"/>
                </a:cubicBezTo>
                <a:cubicBezTo>
                  <a:pt x="149" y="247"/>
                  <a:pt x="141" y="209"/>
                  <a:pt x="157" y="178"/>
                </a:cubicBezTo>
                <a:cubicBezTo>
                  <a:pt x="164" y="164"/>
                  <a:pt x="187" y="168"/>
                  <a:pt x="202" y="163"/>
                </a:cubicBezTo>
                <a:cubicBezTo>
                  <a:pt x="212" y="143"/>
                  <a:pt x="235" y="126"/>
                  <a:pt x="231" y="104"/>
                </a:cubicBezTo>
                <a:cubicBezTo>
                  <a:pt x="213" y="0"/>
                  <a:pt x="173" y="102"/>
                  <a:pt x="172" y="104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92" name="Freeform 12"/>
          <p:cNvSpPr/>
          <p:nvPr/>
        </p:nvSpPr>
        <p:spPr bwMode="auto">
          <a:xfrm>
            <a:off x="8737617" y="2262188"/>
            <a:ext cx="2114551" cy="1090612"/>
          </a:xfrm>
          <a:custGeom>
            <a:avLst/>
            <a:gdLst>
              <a:gd name="T0" fmla="*/ 2147483647 w 999"/>
              <a:gd name="T1" fmla="*/ 2147483647 h 637"/>
              <a:gd name="T2" fmla="*/ 2147483647 w 999"/>
              <a:gd name="T3" fmla="*/ 2147483647 h 637"/>
              <a:gd name="T4" fmla="*/ 2147483647 w 999"/>
              <a:gd name="T5" fmla="*/ 2147483647 h 637"/>
              <a:gd name="T6" fmla="*/ 2147483647 w 999"/>
              <a:gd name="T7" fmla="*/ 2147483647 h 637"/>
              <a:gd name="T8" fmla="*/ 2147483647 w 999"/>
              <a:gd name="T9" fmla="*/ 2147483647 h 637"/>
              <a:gd name="T10" fmla="*/ 2147483647 w 999"/>
              <a:gd name="T11" fmla="*/ 2147483647 h 637"/>
              <a:gd name="T12" fmla="*/ 2147483647 w 999"/>
              <a:gd name="T13" fmla="*/ 2147483647 h 637"/>
              <a:gd name="T14" fmla="*/ 2147483647 w 999"/>
              <a:gd name="T15" fmla="*/ 2147483647 h 637"/>
              <a:gd name="T16" fmla="*/ 2147483647 w 999"/>
              <a:gd name="T17" fmla="*/ 2147483647 h 637"/>
              <a:gd name="T18" fmla="*/ 2147483647 w 999"/>
              <a:gd name="T19" fmla="*/ 2147483647 h 637"/>
              <a:gd name="T20" fmla="*/ 2147483647 w 999"/>
              <a:gd name="T21" fmla="*/ 2147483647 h 637"/>
              <a:gd name="T22" fmla="*/ 2147483647 w 999"/>
              <a:gd name="T23" fmla="*/ 2147483647 h 637"/>
              <a:gd name="T24" fmla="*/ 2147483647 w 999"/>
              <a:gd name="T25" fmla="*/ 2147483647 h 637"/>
              <a:gd name="T26" fmla="*/ 2147483647 w 999"/>
              <a:gd name="T27" fmla="*/ 2147483647 h 637"/>
              <a:gd name="T28" fmla="*/ 2147483647 w 999"/>
              <a:gd name="T29" fmla="*/ 2147483647 h 637"/>
              <a:gd name="T30" fmla="*/ 2147483647 w 999"/>
              <a:gd name="T31" fmla="*/ 2147483647 h 637"/>
              <a:gd name="T32" fmla="*/ 2147483647 w 999"/>
              <a:gd name="T33" fmla="*/ 2147483647 h 637"/>
              <a:gd name="T34" fmla="*/ 2147483647 w 999"/>
              <a:gd name="T35" fmla="*/ 2147483647 h 637"/>
              <a:gd name="T36" fmla="*/ 2147483647 w 999"/>
              <a:gd name="T37" fmla="*/ 2147483647 h 637"/>
              <a:gd name="T38" fmla="*/ 2147483647 w 999"/>
              <a:gd name="T39" fmla="*/ 2147483647 h 637"/>
              <a:gd name="T40" fmla="*/ 2147483647 w 999"/>
              <a:gd name="T41" fmla="*/ 2147483647 h 637"/>
              <a:gd name="T42" fmla="*/ 2147483647 w 999"/>
              <a:gd name="T43" fmla="*/ 2147483647 h 637"/>
              <a:gd name="T44" fmla="*/ 2147483647 w 999"/>
              <a:gd name="T45" fmla="*/ 2147483647 h 637"/>
              <a:gd name="T46" fmla="*/ 2147483647 w 999"/>
              <a:gd name="T47" fmla="*/ 2147483647 h 63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999"/>
              <a:gd name="T73" fmla="*/ 0 h 637"/>
              <a:gd name="T74" fmla="*/ 999 w 999"/>
              <a:gd name="T75" fmla="*/ 637 h 63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999" h="637">
                <a:moveTo>
                  <a:pt x="53" y="46"/>
                </a:moveTo>
                <a:cubicBezTo>
                  <a:pt x="15" y="106"/>
                  <a:pt x="0" y="124"/>
                  <a:pt x="24" y="194"/>
                </a:cubicBezTo>
                <a:cubicBezTo>
                  <a:pt x="26" y="214"/>
                  <a:pt x="43" y="393"/>
                  <a:pt x="68" y="430"/>
                </a:cubicBezTo>
                <a:cubicBezTo>
                  <a:pt x="78" y="445"/>
                  <a:pt x="98" y="450"/>
                  <a:pt x="113" y="460"/>
                </a:cubicBezTo>
                <a:cubicBezTo>
                  <a:pt x="173" y="549"/>
                  <a:pt x="189" y="603"/>
                  <a:pt x="290" y="637"/>
                </a:cubicBezTo>
                <a:cubicBezTo>
                  <a:pt x="285" y="612"/>
                  <a:pt x="283" y="587"/>
                  <a:pt x="275" y="563"/>
                </a:cubicBezTo>
                <a:cubicBezTo>
                  <a:pt x="268" y="542"/>
                  <a:pt x="247" y="526"/>
                  <a:pt x="245" y="504"/>
                </a:cubicBezTo>
                <a:cubicBezTo>
                  <a:pt x="242" y="479"/>
                  <a:pt x="255" y="455"/>
                  <a:pt x="260" y="430"/>
                </a:cubicBezTo>
                <a:cubicBezTo>
                  <a:pt x="314" y="448"/>
                  <a:pt x="371" y="453"/>
                  <a:pt x="423" y="475"/>
                </a:cubicBezTo>
                <a:cubicBezTo>
                  <a:pt x="443" y="484"/>
                  <a:pt x="461" y="499"/>
                  <a:pt x="482" y="504"/>
                </a:cubicBezTo>
                <a:cubicBezTo>
                  <a:pt x="555" y="519"/>
                  <a:pt x="629" y="524"/>
                  <a:pt x="703" y="534"/>
                </a:cubicBezTo>
                <a:cubicBezTo>
                  <a:pt x="718" y="544"/>
                  <a:pt x="731" y="570"/>
                  <a:pt x="748" y="563"/>
                </a:cubicBezTo>
                <a:cubicBezTo>
                  <a:pt x="781" y="550"/>
                  <a:pt x="787" y="426"/>
                  <a:pt x="792" y="415"/>
                </a:cubicBezTo>
                <a:cubicBezTo>
                  <a:pt x="803" y="393"/>
                  <a:pt x="861" y="378"/>
                  <a:pt x="881" y="371"/>
                </a:cubicBezTo>
                <a:cubicBezTo>
                  <a:pt x="896" y="186"/>
                  <a:pt x="859" y="191"/>
                  <a:pt x="999" y="120"/>
                </a:cubicBezTo>
                <a:cubicBezTo>
                  <a:pt x="984" y="115"/>
                  <a:pt x="966" y="115"/>
                  <a:pt x="954" y="105"/>
                </a:cubicBezTo>
                <a:cubicBezTo>
                  <a:pt x="940" y="94"/>
                  <a:pt x="943" y="61"/>
                  <a:pt x="925" y="61"/>
                </a:cubicBezTo>
                <a:cubicBezTo>
                  <a:pt x="910" y="61"/>
                  <a:pt x="924" y="98"/>
                  <a:pt x="910" y="105"/>
                </a:cubicBezTo>
                <a:cubicBezTo>
                  <a:pt x="879" y="121"/>
                  <a:pt x="841" y="115"/>
                  <a:pt x="807" y="120"/>
                </a:cubicBezTo>
                <a:cubicBezTo>
                  <a:pt x="784" y="189"/>
                  <a:pt x="775" y="203"/>
                  <a:pt x="703" y="179"/>
                </a:cubicBezTo>
                <a:cubicBezTo>
                  <a:pt x="698" y="140"/>
                  <a:pt x="705" y="97"/>
                  <a:pt x="689" y="61"/>
                </a:cubicBezTo>
                <a:cubicBezTo>
                  <a:pt x="683" y="47"/>
                  <a:pt x="659" y="50"/>
                  <a:pt x="644" y="46"/>
                </a:cubicBezTo>
                <a:cubicBezTo>
                  <a:pt x="485" y="0"/>
                  <a:pt x="669" y="58"/>
                  <a:pt x="541" y="17"/>
                </a:cubicBezTo>
                <a:cubicBezTo>
                  <a:pt x="380" y="25"/>
                  <a:pt x="214" y="46"/>
                  <a:pt x="53" y="4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9" name="Freeform 13"/>
          <p:cNvSpPr/>
          <p:nvPr/>
        </p:nvSpPr>
        <p:spPr bwMode="auto">
          <a:xfrm>
            <a:off x="533403" y="2557463"/>
            <a:ext cx="404284" cy="349250"/>
          </a:xfrm>
          <a:custGeom>
            <a:avLst/>
            <a:gdLst>
              <a:gd name="T0" fmla="*/ 2147483647 w 191"/>
              <a:gd name="T1" fmla="*/ 2147483647 h 220"/>
              <a:gd name="T2" fmla="*/ 2147483647 w 191"/>
              <a:gd name="T3" fmla="*/ 2147483647 h 220"/>
              <a:gd name="T4" fmla="*/ 2147483647 w 191"/>
              <a:gd name="T5" fmla="*/ 2147483647 h 220"/>
              <a:gd name="T6" fmla="*/ 2147483647 w 191"/>
              <a:gd name="T7" fmla="*/ 2147483647 h 220"/>
              <a:gd name="T8" fmla="*/ 2147483647 w 191"/>
              <a:gd name="T9" fmla="*/ 2147483647 h 220"/>
              <a:gd name="T10" fmla="*/ 2147483647 w 191"/>
              <a:gd name="T11" fmla="*/ 2147483647 h 220"/>
              <a:gd name="T12" fmla="*/ 2147483647 w 191"/>
              <a:gd name="T13" fmla="*/ 2147483647 h 220"/>
              <a:gd name="T14" fmla="*/ 2147483647 w 191"/>
              <a:gd name="T15" fmla="*/ 2147483647 h 2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1"/>
              <a:gd name="T25" fmla="*/ 0 h 220"/>
              <a:gd name="T26" fmla="*/ 191 w 191"/>
              <a:gd name="T27" fmla="*/ 220 h 2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1" h="220">
                <a:moveTo>
                  <a:pt x="102" y="73"/>
                </a:moveTo>
                <a:cubicBezTo>
                  <a:pt x="92" y="88"/>
                  <a:pt x="85" y="104"/>
                  <a:pt x="73" y="117"/>
                </a:cubicBezTo>
                <a:cubicBezTo>
                  <a:pt x="44" y="147"/>
                  <a:pt x="0" y="138"/>
                  <a:pt x="43" y="191"/>
                </a:cubicBezTo>
                <a:cubicBezTo>
                  <a:pt x="54" y="205"/>
                  <a:pt x="73" y="210"/>
                  <a:pt x="88" y="220"/>
                </a:cubicBezTo>
                <a:cubicBezTo>
                  <a:pt x="118" y="125"/>
                  <a:pt x="76" y="218"/>
                  <a:pt x="147" y="161"/>
                </a:cubicBezTo>
                <a:cubicBezTo>
                  <a:pt x="172" y="141"/>
                  <a:pt x="181" y="101"/>
                  <a:pt x="191" y="73"/>
                </a:cubicBezTo>
                <a:cubicBezTo>
                  <a:pt x="186" y="58"/>
                  <a:pt x="191" y="33"/>
                  <a:pt x="176" y="28"/>
                </a:cubicBezTo>
                <a:cubicBezTo>
                  <a:pt x="92" y="0"/>
                  <a:pt x="102" y="36"/>
                  <a:pt x="102" y="73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0" name="Freeform 15"/>
          <p:cNvSpPr/>
          <p:nvPr/>
        </p:nvSpPr>
        <p:spPr bwMode="auto">
          <a:xfrm>
            <a:off x="4876800" y="3352800"/>
            <a:ext cx="332317" cy="630238"/>
          </a:xfrm>
          <a:custGeom>
            <a:avLst/>
            <a:gdLst>
              <a:gd name="T0" fmla="*/ 2147483647 w 157"/>
              <a:gd name="T1" fmla="*/ 2147483647 h 397"/>
              <a:gd name="T2" fmla="*/ 2147483647 w 157"/>
              <a:gd name="T3" fmla="*/ 2147483647 h 397"/>
              <a:gd name="T4" fmla="*/ 2147483647 w 157"/>
              <a:gd name="T5" fmla="*/ 2147483647 h 397"/>
              <a:gd name="T6" fmla="*/ 2147483647 w 157"/>
              <a:gd name="T7" fmla="*/ 2147483647 h 397"/>
              <a:gd name="T8" fmla="*/ 2147483647 w 157"/>
              <a:gd name="T9" fmla="*/ 2147483647 h 397"/>
              <a:gd name="T10" fmla="*/ 2147483647 w 157"/>
              <a:gd name="T11" fmla="*/ 2147483647 h 397"/>
              <a:gd name="T12" fmla="*/ 2147483647 w 157"/>
              <a:gd name="T13" fmla="*/ 2147483647 h 397"/>
              <a:gd name="T14" fmla="*/ 2147483647 w 157"/>
              <a:gd name="T15" fmla="*/ 2147483647 h 3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7"/>
              <a:gd name="T25" fmla="*/ 0 h 397"/>
              <a:gd name="T26" fmla="*/ 157 w 157"/>
              <a:gd name="T27" fmla="*/ 397 h 3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7" h="397">
                <a:moveTo>
                  <a:pt x="75" y="57"/>
                </a:moveTo>
                <a:cubicBezTo>
                  <a:pt x="18" y="141"/>
                  <a:pt x="44" y="71"/>
                  <a:pt x="89" y="116"/>
                </a:cubicBezTo>
                <a:cubicBezTo>
                  <a:pt x="100" y="127"/>
                  <a:pt x="99" y="145"/>
                  <a:pt x="104" y="160"/>
                </a:cubicBezTo>
                <a:cubicBezTo>
                  <a:pt x="112" y="206"/>
                  <a:pt x="157" y="322"/>
                  <a:pt x="119" y="367"/>
                </a:cubicBezTo>
                <a:cubicBezTo>
                  <a:pt x="105" y="384"/>
                  <a:pt x="80" y="387"/>
                  <a:pt x="60" y="397"/>
                </a:cubicBezTo>
                <a:cubicBezTo>
                  <a:pt x="16" y="332"/>
                  <a:pt x="26" y="263"/>
                  <a:pt x="1" y="190"/>
                </a:cubicBezTo>
                <a:cubicBezTo>
                  <a:pt x="6" y="160"/>
                  <a:pt x="0" y="126"/>
                  <a:pt x="16" y="101"/>
                </a:cubicBezTo>
                <a:cubicBezTo>
                  <a:pt x="79" y="0"/>
                  <a:pt x="75" y="110"/>
                  <a:pt x="75" y="5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1" name="Freeform 16"/>
          <p:cNvSpPr/>
          <p:nvPr/>
        </p:nvSpPr>
        <p:spPr bwMode="auto">
          <a:xfrm>
            <a:off x="6504517" y="3587753"/>
            <a:ext cx="201083" cy="87313"/>
          </a:xfrm>
          <a:custGeom>
            <a:avLst/>
            <a:gdLst>
              <a:gd name="T0" fmla="*/ 2147483647 w 95"/>
              <a:gd name="T1" fmla="*/ 0 h 55"/>
              <a:gd name="T2" fmla="*/ 2147483647 w 95"/>
              <a:gd name="T3" fmla="*/ 2147483647 h 55"/>
              <a:gd name="T4" fmla="*/ 2147483647 w 95"/>
              <a:gd name="T5" fmla="*/ 2147483647 h 55"/>
              <a:gd name="T6" fmla="*/ 2147483647 w 95"/>
              <a:gd name="T7" fmla="*/ 0 h 55"/>
              <a:gd name="T8" fmla="*/ 0 60000 65536"/>
              <a:gd name="T9" fmla="*/ 0 60000 65536"/>
              <a:gd name="T10" fmla="*/ 0 60000 65536"/>
              <a:gd name="T11" fmla="*/ 0 60000 65536"/>
              <a:gd name="T12" fmla="*/ 0 w 95"/>
              <a:gd name="T13" fmla="*/ 0 h 55"/>
              <a:gd name="T14" fmla="*/ 95 w 95"/>
              <a:gd name="T15" fmla="*/ 55 h 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" h="55">
                <a:moveTo>
                  <a:pt x="29" y="0"/>
                </a:moveTo>
                <a:cubicBezTo>
                  <a:pt x="24" y="15"/>
                  <a:pt x="0" y="37"/>
                  <a:pt x="14" y="44"/>
                </a:cubicBezTo>
                <a:cubicBezTo>
                  <a:pt x="37" y="55"/>
                  <a:pt x="80" y="53"/>
                  <a:pt x="88" y="29"/>
                </a:cubicBezTo>
                <a:cubicBezTo>
                  <a:pt x="95" y="8"/>
                  <a:pt x="49" y="10"/>
                  <a:pt x="29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2" name="Freeform 17"/>
          <p:cNvSpPr/>
          <p:nvPr/>
        </p:nvSpPr>
        <p:spPr bwMode="auto">
          <a:xfrm>
            <a:off x="7251700" y="3522663"/>
            <a:ext cx="154517" cy="93662"/>
          </a:xfrm>
          <a:custGeom>
            <a:avLst/>
            <a:gdLst>
              <a:gd name="T0" fmla="*/ 0 w 73"/>
              <a:gd name="T1" fmla="*/ 2147483647 h 59"/>
              <a:gd name="T2" fmla="*/ 2147483647 w 73"/>
              <a:gd name="T3" fmla="*/ 2147483647 h 59"/>
              <a:gd name="T4" fmla="*/ 2147483647 w 73"/>
              <a:gd name="T5" fmla="*/ 2147483647 h 59"/>
              <a:gd name="T6" fmla="*/ 0 w 73"/>
              <a:gd name="T7" fmla="*/ 2147483647 h 59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59"/>
              <a:gd name="T14" fmla="*/ 73 w 73"/>
              <a:gd name="T15" fmla="*/ 59 h 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59">
                <a:moveTo>
                  <a:pt x="0" y="26"/>
                </a:moveTo>
                <a:cubicBezTo>
                  <a:pt x="15" y="36"/>
                  <a:pt x="28" y="59"/>
                  <a:pt x="45" y="55"/>
                </a:cubicBezTo>
                <a:cubicBezTo>
                  <a:pt x="60" y="51"/>
                  <a:pt x="73" y="19"/>
                  <a:pt x="60" y="11"/>
                </a:cubicBezTo>
                <a:cubicBezTo>
                  <a:pt x="43" y="0"/>
                  <a:pt x="20" y="21"/>
                  <a:pt x="0" y="2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6093" name="Group 18"/>
          <p:cNvGrpSpPr/>
          <p:nvPr/>
        </p:nvGrpSpPr>
        <p:grpSpPr bwMode="auto">
          <a:xfrm>
            <a:off x="463567" y="1898650"/>
            <a:ext cx="493183" cy="482600"/>
            <a:chOff x="219" y="1196"/>
            <a:chExt cx="233" cy="304"/>
          </a:xfrm>
        </p:grpSpPr>
        <p:sp>
          <p:nvSpPr>
            <p:cNvPr id="46106" name="Freeform 19"/>
            <p:cNvSpPr/>
            <p:nvPr/>
          </p:nvSpPr>
          <p:spPr bwMode="auto">
            <a:xfrm>
              <a:off x="295" y="1196"/>
              <a:ext cx="157" cy="304"/>
            </a:xfrm>
            <a:custGeom>
              <a:avLst/>
              <a:gdLst>
                <a:gd name="T0" fmla="*/ 59 w 157"/>
                <a:gd name="T1" fmla="*/ 0 h 304"/>
                <a:gd name="T2" fmla="*/ 133 w 157"/>
                <a:gd name="T3" fmla="*/ 222 h 304"/>
                <a:gd name="T4" fmla="*/ 119 w 157"/>
                <a:gd name="T5" fmla="*/ 296 h 304"/>
                <a:gd name="T6" fmla="*/ 0 w 157"/>
                <a:gd name="T7" fmla="*/ 266 h 304"/>
                <a:gd name="T8" fmla="*/ 45 w 157"/>
                <a:gd name="T9" fmla="*/ 222 h 304"/>
                <a:gd name="T10" fmla="*/ 30 w 157"/>
                <a:gd name="T11" fmla="*/ 163 h 304"/>
                <a:gd name="T12" fmla="*/ 0 w 157"/>
                <a:gd name="T13" fmla="*/ 74 h 304"/>
                <a:gd name="T14" fmla="*/ 59 w 157"/>
                <a:gd name="T15" fmla="*/ 0 h 3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304"/>
                <a:gd name="T26" fmla="*/ 157 w 157"/>
                <a:gd name="T27" fmla="*/ 304 h 3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304">
                  <a:moveTo>
                    <a:pt x="59" y="0"/>
                  </a:moveTo>
                  <a:cubicBezTo>
                    <a:pt x="157" y="65"/>
                    <a:pt x="101" y="121"/>
                    <a:pt x="133" y="222"/>
                  </a:cubicBezTo>
                  <a:cubicBezTo>
                    <a:pt x="128" y="247"/>
                    <a:pt x="140" y="282"/>
                    <a:pt x="119" y="296"/>
                  </a:cubicBezTo>
                  <a:cubicBezTo>
                    <a:pt x="107" y="304"/>
                    <a:pt x="20" y="273"/>
                    <a:pt x="0" y="266"/>
                  </a:cubicBezTo>
                  <a:cubicBezTo>
                    <a:pt x="15" y="251"/>
                    <a:pt x="39" y="242"/>
                    <a:pt x="45" y="222"/>
                  </a:cubicBezTo>
                  <a:cubicBezTo>
                    <a:pt x="51" y="203"/>
                    <a:pt x="36" y="182"/>
                    <a:pt x="30" y="163"/>
                  </a:cubicBezTo>
                  <a:cubicBezTo>
                    <a:pt x="21" y="133"/>
                    <a:pt x="10" y="104"/>
                    <a:pt x="0" y="74"/>
                  </a:cubicBezTo>
                  <a:cubicBezTo>
                    <a:pt x="58" y="36"/>
                    <a:pt x="40" y="62"/>
                    <a:pt x="59" y="0"/>
                  </a:cubicBez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07" name="Freeform 20"/>
            <p:cNvSpPr/>
            <p:nvPr/>
          </p:nvSpPr>
          <p:spPr bwMode="auto">
            <a:xfrm>
              <a:off x="219" y="1324"/>
              <a:ext cx="135" cy="139"/>
            </a:xfrm>
            <a:custGeom>
              <a:avLst/>
              <a:gdLst>
                <a:gd name="T0" fmla="*/ 76 w 135"/>
                <a:gd name="T1" fmla="*/ 5 h 139"/>
                <a:gd name="T2" fmla="*/ 91 w 135"/>
                <a:gd name="T3" fmla="*/ 123 h 139"/>
                <a:gd name="T4" fmla="*/ 32 w 135"/>
                <a:gd name="T5" fmla="*/ 138 h 139"/>
                <a:gd name="T6" fmla="*/ 3 w 135"/>
                <a:gd name="T7" fmla="*/ 94 h 139"/>
                <a:gd name="T8" fmla="*/ 47 w 135"/>
                <a:gd name="T9" fmla="*/ 64 h 139"/>
                <a:gd name="T10" fmla="*/ 76 w 135"/>
                <a:gd name="T11" fmla="*/ 5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"/>
                <a:gd name="T19" fmla="*/ 0 h 139"/>
                <a:gd name="T20" fmla="*/ 135 w 135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" h="139">
                  <a:moveTo>
                    <a:pt x="76" y="5"/>
                  </a:moveTo>
                  <a:cubicBezTo>
                    <a:pt x="101" y="43"/>
                    <a:pt x="135" y="71"/>
                    <a:pt x="91" y="123"/>
                  </a:cubicBezTo>
                  <a:cubicBezTo>
                    <a:pt x="78" y="139"/>
                    <a:pt x="52" y="133"/>
                    <a:pt x="32" y="138"/>
                  </a:cubicBezTo>
                  <a:cubicBezTo>
                    <a:pt x="22" y="123"/>
                    <a:pt x="0" y="111"/>
                    <a:pt x="3" y="94"/>
                  </a:cubicBezTo>
                  <a:cubicBezTo>
                    <a:pt x="7" y="77"/>
                    <a:pt x="37" y="79"/>
                    <a:pt x="47" y="64"/>
                  </a:cubicBezTo>
                  <a:cubicBezTo>
                    <a:pt x="89" y="0"/>
                    <a:pt x="36" y="5"/>
                    <a:pt x="76" y="5"/>
                  </a:cubicBez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7598" name="Freeform 21"/>
          <p:cNvSpPr/>
          <p:nvPr/>
        </p:nvSpPr>
        <p:spPr bwMode="auto">
          <a:xfrm>
            <a:off x="1361018" y="4673600"/>
            <a:ext cx="546100" cy="355600"/>
          </a:xfrm>
          <a:custGeom>
            <a:avLst/>
            <a:gdLst>
              <a:gd name="T0" fmla="*/ 2147483647 w 258"/>
              <a:gd name="T1" fmla="*/ 2147483647 h 224"/>
              <a:gd name="T2" fmla="*/ 2147483647 w 258"/>
              <a:gd name="T3" fmla="*/ 2147483647 h 224"/>
              <a:gd name="T4" fmla="*/ 2147483647 w 258"/>
              <a:gd name="T5" fmla="*/ 2147483647 h 224"/>
              <a:gd name="T6" fmla="*/ 2147483647 w 258"/>
              <a:gd name="T7" fmla="*/ 2147483647 h 224"/>
              <a:gd name="T8" fmla="*/ 2147483647 w 258"/>
              <a:gd name="T9" fmla="*/ 2147483647 h 224"/>
              <a:gd name="T10" fmla="*/ 2147483647 w 258"/>
              <a:gd name="T11" fmla="*/ 2147483647 h 224"/>
              <a:gd name="T12" fmla="*/ 2147483647 w 258"/>
              <a:gd name="T13" fmla="*/ 2147483647 h 2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8"/>
              <a:gd name="T22" fmla="*/ 0 h 224"/>
              <a:gd name="T23" fmla="*/ 258 w 258"/>
              <a:gd name="T24" fmla="*/ 224 h 2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8" h="224">
                <a:moveTo>
                  <a:pt x="149" y="2"/>
                </a:moveTo>
                <a:cubicBezTo>
                  <a:pt x="28" y="19"/>
                  <a:pt x="37" y="0"/>
                  <a:pt x="1" y="105"/>
                </a:cubicBezTo>
                <a:cubicBezTo>
                  <a:pt x="6" y="140"/>
                  <a:pt x="0" y="178"/>
                  <a:pt x="16" y="209"/>
                </a:cubicBezTo>
                <a:cubicBezTo>
                  <a:pt x="23" y="223"/>
                  <a:pt x="45" y="224"/>
                  <a:pt x="60" y="224"/>
                </a:cubicBezTo>
                <a:cubicBezTo>
                  <a:pt x="95" y="224"/>
                  <a:pt x="129" y="214"/>
                  <a:pt x="164" y="209"/>
                </a:cubicBezTo>
                <a:cubicBezTo>
                  <a:pt x="214" y="157"/>
                  <a:pt x="258" y="97"/>
                  <a:pt x="208" y="17"/>
                </a:cubicBezTo>
                <a:cubicBezTo>
                  <a:pt x="197" y="0"/>
                  <a:pt x="169" y="7"/>
                  <a:pt x="149" y="2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99" name="Freeform 22"/>
          <p:cNvSpPr/>
          <p:nvPr/>
        </p:nvSpPr>
        <p:spPr bwMode="auto">
          <a:xfrm>
            <a:off x="1524003" y="838200"/>
            <a:ext cx="5865284" cy="2179638"/>
          </a:xfrm>
          <a:custGeom>
            <a:avLst/>
            <a:gdLst>
              <a:gd name="T0" fmla="*/ 2147483647 w 2771"/>
              <a:gd name="T1" fmla="*/ 2147483647 h 1373"/>
              <a:gd name="T2" fmla="*/ 2147483647 w 2771"/>
              <a:gd name="T3" fmla="*/ 2147483647 h 1373"/>
              <a:gd name="T4" fmla="*/ 2147483647 w 2771"/>
              <a:gd name="T5" fmla="*/ 2147483647 h 1373"/>
              <a:gd name="T6" fmla="*/ 2147483647 w 2771"/>
              <a:gd name="T7" fmla="*/ 2147483647 h 1373"/>
              <a:gd name="T8" fmla="*/ 2147483647 w 2771"/>
              <a:gd name="T9" fmla="*/ 2147483647 h 1373"/>
              <a:gd name="T10" fmla="*/ 2147483647 w 2771"/>
              <a:gd name="T11" fmla="*/ 2147483647 h 1373"/>
              <a:gd name="T12" fmla="*/ 2147483647 w 2771"/>
              <a:gd name="T13" fmla="*/ 2147483647 h 1373"/>
              <a:gd name="T14" fmla="*/ 2147483647 w 2771"/>
              <a:gd name="T15" fmla="*/ 2147483647 h 1373"/>
              <a:gd name="T16" fmla="*/ 2147483647 w 2771"/>
              <a:gd name="T17" fmla="*/ 2147483647 h 1373"/>
              <a:gd name="T18" fmla="*/ 2147483647 w 2771"/>
              <a:gd name="T19" fmla="*/ 2147483647 h 1373"/>
              <a:gd name="T20" fmla="*/ 0 w 2771"/>
              <a:gd name="T21" fmla="*/ 2147483647 h 1373"/>
              <a:gd name="T22" fmla="*/ 2147483647 w 2771"/>
              <a:gd name="T23" fmla="*/ 2147483647 h 1373"/>
              <a:gd name="T24" fmla="*/ 2147483647 w 2771"/>
              <a:gd name="T25" fmla="*/ 2147483647 h 1373"/>
              <a:gd name="T26" fmla="*/ 2147483647 w 2771"/>
              <a:gd name="T27" fmla="*/ 2147483647 h 1373"/>
              <a:gd name="T28" fmla="*/ 2147483647 w 2771"/>
              <a:gd name="T29" fmla="*/ 2147483647 h 1373"/>
              <a:gd name="T30" fmla="*/ 2147483647 w 2771"/>
              <a:gd name="T31" fmla="*/ 2147483647 h 1373"/>
              <a:gd name="T32" fmla="*/ 2147483647 w 2771"/>
              <a:gd name="T33" fmla="*/ 2147483647 h 1373"/>
              <a:gd name="T34" fmla="*/ 2147483647 w 2771"/>
              <a:gd name="T35" fmla="*/ 2147483647 h 1373"/>
              <a:gd name="T36" fmla="*/ 2147483647 w 2771"/>
              <a:gd name="T37" fmla="*/ 2147483647 h 1373"/>
              <a:gd name="T38" fmla="*/ 2147483647 w 2771"/>
              <a:gd name="T39" fmla="*/ 2147483647 h 1373"/>
              <a:gd name="T40" fmla="*/ 2147483647 w 2771"/>
              <a:gd name="T41" fmla="*/ 2147483647 h 1373"/>
              <a:gd name="T42" fmla="*/ 2147483647 w 2771"/>
              <a:gd name="T43" fmla="*/ 2147483647 h 1373"/>
              <a:gd name="T44" fmla="*/ 2147483647 w 2771"/>
              <a:gd name="T45" fmla="*/ 2147483647 h 1373"/>
              <a:gd name="T46" fmla="*/ 2147483647 w 2771"/>
              <a:gd name="T47" fmla="*/ 2147483647 h 1373"/>
              <a:gd name="T48" fmla="*/ 2147483647 w 2771"/>
              <a:gd name="T49" fmla="*/ 2147483647 h 1373"/>
              <a:gd name="T50" fmla="*/ 2147483647 w 2771"/>
              <a:gd name="T51" fmla="*/ 2147483647 h 1373"/>
              <a:gd name="T52" fmla="*/ 2147483647 w 2771"/>
              <a:gd name="T53" fmla="*/ 2147483647 h 1373"/>
              <a:gd name="T54" fmla="*/ 2147483647 w 2771"/>
              <a:gd name="T55" fmla="*/ 2147483647 h 1373"/>
              <a:gd name="T56" fmla="*/ 2147483647 w 2771"/>
              <a:gd name="T57" fmla="*/ 2147483647 h 1373"/>
              <a:gd name="T58" fmla="*/ 2147483647 w 2771"/>
              <a:gd name="T59" fmla="*/ 2147483647 h 1373"/>
              <a:gd name="T60" fmla="*/ 2147483647 w 2771"/>
              <a:gd name="T61" fmla="*/ 2147483647 h 1373"/>
              <a:gd name="T62" fmla="*/ 2147483647 w 2771"/>
              <a:gd name="T63" fmla="*/ 2147483647 h 1373"/>
              <a:gd name="T64" fmla="*/ 2147483647 w 2771"/>
              <a:gd name="T65" fmla="*/ 2147483647 h 1373"/>
              <a:gd name="T66" fmla="*/ 2147483647 w 2771"/>
              <a:gd name="T67" fmla="*/ 2147483647 h 1373"/>
              <a:gd name="T68" fmla="*/ 2147483647 w 2771"/>
              <a:gd name="T69" fmla="*/ 2147483647 h 1373"/>
              <a:gd name="T70" fmla="*/ 2147483647 w 2771"/>
              <a:gd name="T71" fmla="*/ 2147483647 h 1373"/>
              <a:gd name="T72" fmla="*/ 2147483647 w 2771"/>
              <a:gd name="T73" fmla="*/ 2147483647 h 1373"/>
              <a:gd name="T74" fmla="*/ 2147483647 w 2771"/>
              <a:gd name="T75" fmla="*/ 2147483647 h 1373"/>
              <a:gd name="T76" fmla="*/ 2147483647 w 2771"/>
              <a:gd name="T77" fmla="*/ 2147483647 h 1373"/>
              <a:gd name="T78" fmla="*/ 2147483647 w 2771"/>
              <a:gd name="T79" fmla="*/ 2147483647 h 1373"/>
              <a:gd name="T80" fmla="*/ 2147483647 w 2771"/>
              <a:gd name="T81" fmla="*/ 2147483647 h 1373"/>
              <a:gd name="T82" fmla="*/ 2147483647 w 2771"/>
              <a:gd name="T83" fmla="*/ 2147483647 h 1373"/>
              <a:gd name="T84" fmla="*/ 2147483647 w 2771"/>
              <a:gd name="T85" fmla="*/ 2147483647 h 1373"/>
              <a:gd name="T86" fmla="*/ 2147483647 w 2771"/>
              <a:gd name="T87" fmla="*/ 2147483647 h 1373"/>
              <a:gd name="T88" fmla="*/ 2147483647 w 2771"/>
              <a:gd name="T89" fmla="*/ 2147483647 h 1373"/>
              <a:gd name="T90" fmla="*/ 2147483647 w 2771"/>
              <a:gd name="T91" fmla="*/ 2147483647 h 1373"/>
              <a:gd name="T92" fmla="*/ 2147483647 w 2771"/>
              <a:gd name="T93" fmla="*/ 2147483647 h 1373"/>
              <a:gd name="T94" fmla="*/ 2147483647 w 2771"/>
              <a:gd name="T95" fmla="*/ 2147483647 h 1373"/>
              <a:gd name="T96" fmla="*/ 2147483647 w 2771"/>
              <a:gd name="T97" fmla="*/ 2147483647 h 1373"/>
              <a:gd name="T98" fmla="*/ 2147483647 w 2771"/>
              <a:gd name="T99" fmla="*/ 2147483647 h 1373"/>
              <a:gd name="T100" fmla="*/ 2147483647 w 2771"/>
              <a:gd name="T101" fmla="*/ 2147483647 h 1373"/>
              <a:gd name="T102" fmla="*/ 2147483647 w 2771"/>
              <a:gd name="T103" fmla="*/ 2147483647 h 1373"/>
              <a:gd name="T104" fmla="*/ 2147483647 w 2771"/>
              <a:gd name="T105" fmla="*/ 2147483647 h 1373"/>
              <a:gd name="T106" fmla="*/ 2147483647 w 2771"/>
              <a:gd name="T107" fmla="*/ 2147483647 h 1373"/>
              <a:gd name="T108" fmla="*/ 2147483647 w 2771"/>
              <a:gd name="T109" fmla="*/ 2147483647 h 1373"/>
              <a:gd name="T110" fmla="*/ 2147483647 w 2771"/>
              <a:gd name="T111" fmla="*/ 2147483647 h 137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771"/>
              <a:gd name="T169" fmla="*/ 0 h 1373"/>
              <a:gd name="T170" fmla="*/ 2771 w 2771"/>
              <a:gd name="T171" fmla="*/ 1373 h 137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771" h="1373">
                <a:moveTo>
                  <a:pt x="1358" y="38"/>
                </a:moveTo>
                <a:cubicBezTo>
                  <a:pt x="1338" y="48"/>
                  <a:pt x="1316" y="54"/>
                  <a:pt x="1299" y="68"/>
                </a:cubicBezTo>
                <a:cubicBezTo>
                  <a:pt x="1286" y="79"/>
                  <a:pt x="1285" y="103"/>
                  <a:pt x="1270" y="112"/>
                </a:cubicBezTo>
                <a:cubicBezTo>
                  <a:pt x="1248" y="125"/>
                  <a:pt x="1221" y="122"/>
                  <a:pt x="1196" y="127"/>
                </a:cubicBezTo>
                <a:cubicBezTo>
                  <a:pt x="1146" y="160"/>
                  <a:pt x="1106" y="171"/>
                  <a:pt x="1048" y="186"/>
                </a:cubicBezTo>
                <a:cubicBezTo>
                  <a:pt x="927" y="266"/>
                  <a:pt x="791" y="295"/>
                  <a:pt x="650" y="319"/>
                </a:cubicBezTo>
                <a:cubicBezTo>
                  <a:pt x="550" y="451"/>
                  <a:pt x="531" y="406"/>
                  <a:pt x="339" y="393"/>
                </a:cubicBezTo>
                <a:cubicBezTo>
                  <a:pt x="236" y="375"/>
                  <a:pt x="193" y="360"/>
                  <a:pt x="88" y="378"/>
                </a:cubicBezTo>
                <a:cubicBezTo>
                  <a:pt x="78" y="398"/>
                  <a:pt x="66" y="416"/>
                  <a:pt x="59" y="437"/>
                </a:cubicBezTo>
                <a:cubicBezTo>
                  <a:pt x="51" y="461"/>
                  <a:pt x="55" y="488"/>
                  <a:pt x="44" y="511"/>
                </a:cubicBezTo>
                <a:cubicBezTo>
                  <a:pt x="35" y="530"/>
                  <a:pt x="15" y="540"/>
                  <a:pt x="0" y="555"/>
                </a:cubicBezTo>
                <a:cubicBezTo>
                  <a:pt x="15" y="701"/>
                  <a:pt x="45" y="840"/>
                  <a:pt x="74" y="983"/>
                </a:cubicBezTo>
                <a:cubicBezTo>
                  <a:pt x="84" y="963"/>
                  <a:pt x="86" y="938"/>
                  <a:pt x="103" y="924"/>
                </a:cubicBezTo>
                <a:cubicBezTo>
                  <a:pt x="138" y="895"/>
                  <a:pt x="221" y="919"/>
                  <a:pt x="251" y="924"/>
                </a:cubicBezTo>
                <a:cubicBezTo>
                  <a:pt x="266" y="929"/>
                  <a:pt x="283" y="929"/>
                  <a:pt x="295" y="939"/>
                </a:cubicBezTo>
                <a:cubicBezTo>
                  <a:pt x="368" y="997"/>
                  <a:pt x="282" y="1040"/>
                  <a:pt x="339" y="1131"/>
                </a:cubicBezTo>
                <a:cubicBezTo>
                  <a:pt x="355" y="1156"/>
                  <a:pt x="398" y="1141"/>
                  <a:pt x="428" y="1146"/>
                </a:cubicBezTo>
                <a:cubicBezTo>
                  <a:pt x="438" y="1176"/>
                  <a:pt x="428" y="1225"/>
                  <a:pt x="458" y="1235"/>
                </a:cubicBezTo>
                <a:cubicBezTo>
                  <a:pt x="487" y="1245"/>
                  <a:pt x="546" y="1264"/>
                  <a:pt x="546" y="1264"/>
                </a:cubicBezTo>
                <a:cubicBezTo>
                  <a:pt x="551" y="1279"/>
                  <a:pt x="578" y="1365"/>
                  <a:pt x="590" y="1367"/>
                </a:cubicBezTo>
                <a:cubicBezTo>
                  <a:pt x="623" y="1373"/>
                  <a:pt x="780" y="1331"/>
                  <a:pt x="827" y="1308"/>
                </a:cubicBezTo>
                <a:cubicBezTo>
                  <a:pt x="843" y="1300"/>
                  <a:pt x="855" y="1286"/>
                  <a:pt x="871" y="1279"/>
                </a:cubicBezTo>
                <a:cubicBezTo>
                  <a:pt x="900" y="1266"/>
                  <a:pt x="960" y="1249"/>
                  <a:pt x="960" y="1249"/>
                </a:cubicBezTo>
                <a:cubicBezTo>
                  <a:pt x="965" y="1190"/>
                  <a:pt x="950" y="1126"/>
                  <a:pt x="974" y="1072"/>
                </a:cubicBezTo>
                <a:cubicBezTo>
                  <a:pt x="1006" y="999"/>
                  <a:pt x="1146" y="1004"/>
                  <a:pt x="1196" y="998"/>
                </a:cubicBezTo>
                <a:cubicBezTo>
                  <a:pt x="1489" y="898"/>
                  <a:pt x="985" y="927"/>
                  <a:pt x="1683" y="954"/>
                </a:cubicBezTo>
                <a:cubicBezTo>
                  <a:pt x="1705" y="1017"/>
                  <a:pt x="1706" y="1036"/>
                  <a:pt x="1772" y="1057"/>
                </a:cubicBezTo>
                <a:cubicBezTo>
                  <a:pt x="1784" y="1065"/>
                  <a:pt x="1840" y="1109"/>
                  <a:pt x="1861" y="1102"/>
                </a:cubicBezTo>
                <a:cubicBezTo>
                  <a:pt x="1895" y="1091"/>
                  <a:pt x="1949" y="1043"/>
                  <a:pt x="1949" y="1043"/>
                </a:cubicBezTo>
                <a:cubicBezTo>
                  <a:pt x="1959" y="1028"/>
                  <a:pt x="1976" y="1016"/>
                  <a:pt x="1979" y="998"/>
                </a:cubicBezTo>
                <a:cubicBezTo>
                  <a:pt x="1982" y="978"/>
                  <a:pt x="1968" y="959"/>
                  <a:pt x="1964" y="939"/>
                </a:cubicBezTo>
                <a:cubicBezTo>
                  <a:pt x="1958" y="905"/>
                  <a:pt x="1972" y="862"/>
                  <a:pt x="1949" y="836"/>
                </a:cubicBezTo>
                <a:cubicBezTo>
                  <a:pt x="1929" y="814"/>
                  <a:pt x="1890" y="826"/>
                  <a:pt x="1861" y="821"/>
                </a:cubicBezTo>
                <a:cubicBezTo>
                  <a:pt x="1909" y="805"/>
                  <a:pt x="1946" y="778"/>
                  <a:pt x="1994" y="762"/>
                </a:cubicBezTo>
                <a:cubicBezTo>
                  <a:pt x="2055" y="721"/>
                  <a:pt x="2029" y="733"/>
                  <a:pt x="2112" y="703"/>
                </a:cubicBezTo>
                <a:cubicBezTo>
                  <a:pt x="2141" y="692"/>
                  <a:pt x="2200" y="673"/>
                  <a:pt x="2200" y="673"/>
                </a:cubicBezTo>
                <a:cubicBezTo>
                  <a:pt x="2275" y="820"/>
                  <a:pt x="2212" y="655"/>
                  <a:pt x="2200" y="777"/>
                </a:cubicBezTo>
                <a:cubicBezTo>
                  <a:pt x="2197" y="812"/>
                  <a:pt x="2210" y="846"/>
                  <a:pt x="2215" y="880"/>
                </a:cubicBezTo>
                <a:cubicBezTo>
                  <a:pt x="2225" y="865"/>
                  <a:pt x="2238" y="852"/>
                  <a:pt x="2245" y="836"/>
                </a:cubicBezTo>
                <a:cubicBezTo>
                  <a:pt x="2253" y="817"/>
                  <a:pt x="2248" y="794"/>
                  <a:pt x="2259" y="777"/>
                </a:cubicBezTo>
                <a:cubicBezTo>
                  <a:pt x="2286" y="736"/>
                  <a:pt x="2405" y="705"/>
                  <a:pt x="2451" y="673"/>
                </a:cubicBezTo>
                <a:cubicBezTo>
                  <a:pt x="2461" y="658"/>
                  <a:pt x="2467" y="640"/>
                  <a:pt x="2481" y="629"/>
                </a:cubicBezTo>
                <a:cubicBezTo>
                  <a:pt x="2493" y="619"/>
                  <a:pt x="2511" y="620"/>
                  <a:pt x="2525" y="614"/>
                </a:cubicBezTo>
                <a:cubicBezTo>
                  <a:pt x="2599" y="582"/>
                  <a:pt x="2668" y="571"/>
                  <a:pt x="2747" y="555"/>
                </a:cubicBezTo>
                <a:cubicBezTo>
                  <a:pt x="2752" y="535"/>
                  <a:pt x="2771" y="514"/>
                  <a:pt x="2762" y="496"/>
                </a:cubicBezTo>
                <a:cubicBezTo>
                  <a:pt x="2752" y="476"/>
                  <a:pt x="2723" y="474"/>
                  <a:pt x="2702" y="467"/>
                </a:cubicBezTo>
                <a:cubicBezTo>
                  <a:pt x="2663" y="454"/>
                  <a:pt x="2584" y="437"/>
                  <a:pt x="2584" y="437"/>
                </a:cubicBezTo>
                <a:cubicBezTo>
                  <a:pt x="2571" y="419"/>
                  <a:pt x="2521" y="346"/>
                  <a:pt x="2496" y="334"/>
                </a:cubicBezTo>
                <a:cubicBezTo>
                  <a:pt x="2412" y="292"/>
                  <a:pt x="2309" y="311"/>
                  <a:pt x="2215" y="304"/>
                </a:cubicBezTo>
                <a:cubicBezTo>
                  <a:pt x="2195" y="299"/>
                  <a:pt x="2174" y="298"/>
                  <a:pt x="2156" y="289"/>
                </a:cubicBezTo>
                <a:cubicBezTo>
                  <a:pt x="2124" y="273"/>
                  <a:pt x="2067" y="230"/>
                  <a:pt x="2067" y="230"/>
                </a:cubicBezTo>
                <a:cubicBezTo>
                  <a:pt x="2040" y="146"/>
                  <a:pt x="2013" y="170"/>
                  <a:pt x="1934" y="186"/>
                </a:cubicBezTo>
                <a:cubicBezTo>
                  <a:pt x="1870" y="284"/>
                  <a:pt x="1876" y="264"/>
                  <a:pt x="1757" y="230"/>
                </a:cubicBezTo>
                <a:cubicBezTo>
                  <a:pt x="1694" y="135"/>
                  <a:pt x="1613" y="166"/>
                  <a:pt x="1491" y="156"/>
                </a:cubicBezTo>
                <a:cubicBezTo>
                  <a:pt x="1487" y="141"/>
                  <a:pt x="1470" y="58"/>
                  <a:pt x="1462" y="53"/>
                </a:cubicBezTo>
                <a:cubicBezTo>
                  <a:pt x="1387" y="0"/>
                  <a:pt x="1390" y="6"/>
                  <a:pt x="1358" y="38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6" name="Freeform 24"/>
          <p:cNvSpPr/>
          <p:nvPr/>
        </p:nvSpPr>
        <p:spPr bwMode="auto">
          <a:xfrm>
            <a:off x="4999568" y="2438400"/>
            <a:ext cx="408517" cy="330200"/>
          </a:xfrm>
          <a:custGeom>
            <a:avLst/>
            <a:gdLst>
              <a:gd name="T0" fmla="*/ 2147483647 w 193"/>
              <a:gd name="T1" fmla="*/ 0 h 208"/>
              <a:gd name="T2" fmla="*/ 2147483647 w 193"/>
              <a:gd name="T3" fmla="*/ 2147483647 h 208"/>
              <a:gd name="T4" fmla="*/ 2147483647 w 193"/>
              <a:gd name="T5" fmla="*/ 2147483647 h 208"/>
              <a:gd name="T6" fmla="*/ 2147483647 w 193"/>
              <a:gd name="T7" fmla="*/ 2147483647 h 208"/>
              <a:gd name="T8" fmla="*/ 2147483647 w 193"/>
              <a:gd name="T9" fmla="*/ 2147483647 h 208"/>
              <a:gd name="T10" fmla="*/ 2147483647 w 193"/>
              <a:gd name="T11" fmla="*/ 0 h 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3"/>
              <a:gd name="T19" fmla="*/ 0 h 208"/>
              <a:gd name="T20" fmla="*/ 193 w 193"/>
              <a:gd name="T21" fmla="*/ 208 h 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3" h="208">
                <a:moveTo>
                  <a:pt x="104" y="0"/>
                </a:moveTo>
                <a:cubicBezTo>
                  <a:pt x="64" y="28"/>
                  <a:pt x="52" y="27"/>
                  <a:pt x="31" y="74"/>
                </a:cubicBezTo>
                <a:cubicBezTo>
                  <a:pt x="18" y="102"/>
                  <a:pt x="1" y="162"/>
                  <a:pt x="1" y="162"/>
                </a:cubicBezTo>
                <a:cubicBezTo>
                  <a:pt x="6" y="177"/>
                  <a:pt x="0" y="205"/>
                  <a:pt x="16" y="207"/>
                </a:cubicBezTo>
                <a:cubicBezTo>
                  <a:pt x="27" y="208"/>
                  <a:pt x="133" y="172"/>
                  <a:pt x="164" y="162"/>
                </a:cubicBezTo>
                <a:cubicBezTo>
                  <a:pt x="183" y="103"/>
                  <a:pt x="193" y="0"/>
                  <a:pt x="104" y="0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7" name="Freeform 25"/>
          <p:cNvSpPr/>
          <p:nvPr/>
        </p:nvSpPr>
        <p:spPr bwMode="auto">
          <a:xfrm>
            <a:off x="5647283" y="2157438"/>
            <a:ext cx="300567" cy="420687"/>
          </a:xfrm>
          <a:custGeom>
            <a:avLst/>
            <a:gdLst>
              <a:gd name="T0" fmla="*/ 2147483647 w 142"/>
              <a:gd name="T1" fmla="*/ 0 h 265"/>
              <a:gd name="T2" fmla="*/ 2147483647 w 142"/>
              <a:gd name="T3" fmla="*/ 2147483647 h 265"/>
              <a:gd name="T4" fmla="*/ 2147483647 w 142"/>
              <a:gd name="T5" fmla="*/ 2147483647 h 265"/>
              <a:gd name="T6" fmla="*/ 2147483647 w 142"/>
              <a:gd name="T7" fmla="*/ 2147483647 h 265"/>
              <a:gd name="T8" fmla="*/ 2147483647 w 142"/>
              <a:gd name="T9" fmla="*/ 0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2"/>
              <a:gd name="T16" fmla="*/ 0 h 265"/>
              <a:gd name="T17" fmla="*/ 142 w 142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2" h="265">
                <a:moveTo>
                  <a:pt x="79" y="0"/>
                </a:moveTo>
                <a:cubicBezTo>
                  <a:pt x="10" y="103"/>
                  <a:pt x="0" y="59"/>
                  <a:pt x="50" y="133"/>
                </a:cubicBezTo>
                <a:cubicBezTo>
                  <a:pt x="55" y="172"/>
                  <a:pt x="44" y="217"/>
                  <a:pt x="64" y="251"/>
                </a:cubicBezTo>
                <a:cubicBezTo>
                  <a:pt x="72" y="265"/>
                  <a:pt x="107" y="252"/>
                  <a:pt x="109" y="236"/>
                </a:cubicBezTo>
                <a:cubicBezTo>
                  <a:pt x="133" y="47"/>
                  <a:pt x="142" y="63"/>
                  <a:pt x="79" y="0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8" name="Text Box 29"/>
          <p:cNvSpPr txBox="1">
            <a:spLocks noChangeArrowheads="1"/>
          </p:cNvSpPr>
          <p:nvPr/>
        </p:nvSpPr>
        <p:spPr bwMode="auto">
          <a:xfrm>
            <a:off x="711200" y="228625"/>
            <a:ext cx="1066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b="0" smtClean="0">
              <a:solidFill>
                <a:srgbClr val="000000"/>
              </a:solidFill>
            </a:endParaRPr>
          </a:p>
        </p:txBody>
      </p:sp>
      <p:sp>
        <p:nvSpPr>
          <p:cNvPr id="46099" name="Rectangle 30"/>
          <p:cNvSpPr>
            <a:spLocks noChangeArrowheads="1"/>
          </p:cNvSpPr>
          <p:nvPr/>
        </p:nvSpPr>
        <p:spPr bwMode="auto">
          <a:xfrm>
            <a:off x="10058400" y="6324600"/>
            <a:ext cx="193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00" name="AutoShape 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074400" y="6324600"/>
            <a:ext cx="9144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605" name="Rectangle 28"/>
          <p:cNvSpPr>
            <a:spLocks noChangeArrowheads="1"/>
          </p:cNvSpPr>
          <p:nvPr/>
        </p:nvSpPr>
        <p:spPr bwMode="auto">
          <a:xfrm>
            <a:off x="2032000" y="4041802"/>
            <a:ext cx="4673600" cy="1092174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–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 Ơ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(1899 – 1902)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ơ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Phi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606" name="Rectangle 23"/>
          <p:cNvSpPr>
            <a:spLocks noChangeArrowheads="1"/>
          </p:cNvSpPr>
          <p:nvPr/>
        </p:nvSpPr>
        <p:spPr bwMode="auto">
          <a:xfrm>
            <a:off x="2031999" y="993776"/>
            <a:ext cx="4055979" cy="105441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BBE0E3"/>
                </a:solidFill>
                <a:latin typeface="VNI-Times" pitchFamily="2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NGA – NHẬT(1904 – 1905)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Nhật thống trị Triều Tiên,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Mãn Châu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Xa-kha-lin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03" name="Rounded Rectangle 3"/>
          <p:cNvSpPr>
            <a:spLocks noChangeArrowheads="1"/>
          </p:cNvSpPr>
          <p:nvPr/>
        </p:nvSpPr>
        <p:spPr bwMode="auto">
          <a:xfrm>
            <a:off x="-60160" y="368326"/>
            <a:ext cx="12177297" cy="406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LƯỢC ĐỒ CÁC CUỘC CHIẾN TRANH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TRANH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GIÀNH THUỘC ĐỊA CUỐI THẾ KỈ XIX – ĐẦU THẾ KỈ XX</a:t>
            </a:r>
            <a:endParaRPr lang="en-US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609" name="Line Callout 1 7"/>
          <p:cNvSpPr/>
          <p:nvPr/>
        </p:nvSpPr>
        <p:spPr bwMode="auto">
          <a:xfrm>
            <a:off x="6999817" y="916013"/>
            <a:ext cx="4074584" cy="1052512"/>
          </a:xfrm>
          <a:prstGeom prst="borderCallout1">
            <a:avLst>
              <a:gd name="adj1" fmla="val 101366"/>
              <a:gd name="adj2" fmla="val 35995"/>
              <a:gd name="adj3" fmla="val 140727"/>
              <a:gd name="adj4" fmla="val 43579"/>
            </a:avLst>
          </a:prstGeom>
          <a:solidFill>
            <a:schemeClr val="accent1"/>
          </a:solidFill>
          <a:ln w="28575" algn="ctr">
            <a:solidFill>
              <a:schemeClr val="tx1"/>
            </a:solidFill>
            <a:rou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– TÂY BAN NHA (1898)</a:t>
            </a:r>
            <a:r>
              <a:rPr lang="vi-VN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cướp được Phi-lip-pin, Cuba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2" grpId="0" animBg="1"/>
      <p:bldP spid="67598" grpId="0" animBg="1"/>
      <p:bldP spid="67599" grpId="0" animBg="1"/>
      <p:bldP spid="67605" grpId="0" animBg="1"/>
      <p:bldP spid="67606" grpId="0" animBg="1"/>
      <p:bldP spid="676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vi-VN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2157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5844" name="Freeform 4"/>
          <p:cNvSpPr/>
          <p:nvPr/>
        </p:nvSpPr>
        <p:spPr bwMode="auto">
          <a:xfrm>
            <a:off x="3575051" y="2389188"/>
            <a:ext cx="3075516" cy="1854200"/>
          </a:xfrm>
          <a:custGeom>
            <a:avLst/>
            <a:gdLst>
              <a:gd name="T0" fmla="*/ 2147483647 w 1453"/>
              <a:gd name="T1" fmla="*/ 2147483647 h 1168"/>
              <a:gd name="T2" fmla="*/ 2147483647 w 1453"/>
              <a:gd name="T3" fmla="*/ 2147483647 h 1168"/>
              <a:gd name="T4" fmla="*/ 2147483647 w 1453"/>
              <a:gd name="T5" fmla="*/ 2147483647 h 1168"/>
              <a:gd name="T6" fmla="*/ 2147483647 w 1453"/>
              <a:gd name="T7" fmla="*/ 2147483647 h 1168"/>
              <a:gd name="T8" fmla="*/ 2147483647 w 1453"/>
              <a:gd name="T9" fmla="*/ 2147483647 h 1168"/>
              <a:gd name="T10" fmla="*/ 2147483647 w 1453"/>
              <a:gd name="T11" fmla="*/ 2147483647 h 1168"/>
              <a:gd name="T12" fmla="*/ 2147483647 w 1453"/>
              <a:gd name="T13" fmla="*/ 2147483647 h 1168"/>
              <a:gd name="T14" fmla="*/ 2147483647 w 1453"/>
              <a:gd name="T15" fmla="*/ 2147483647 h 1168"/>
              <a:gd name="T16" fmla="*/ 2147483647 w 1453"/>
              <a:gd name="T17" fmla="*/ 2147483647 h 1168"/>
              <a:gd name="T18" fmla="*/ 2147483647 w 1453"/>
              <a:gd name="T19" fmla="*/ 2147483647 h 1168"/>
              <a:gd name="T20" fmla="*/ 2147483647 w 1453"/>
              <a:gd name="T21" fmla="*/ 2147483647 h 1168"/>
              <a:gd name="T22" fmla="*/ 2147483647 w 1453"/>
              <a:gd name="T23" fmla="*/ 2147483647 h 1168"/>
              <a:gd name="T24" fmla="*/ 2147483647 w 1453"/>
              <a:gd name="T25" fmla="*/ 2147483647 h 1168"/>
              <a:gd name="T26" fmla="*/ 2147483647 w 1453"/>
              <a:gd name="T27" fmla="*/ 2147483647 h 1168"/>
              <a:gd name="T28" fmla="*/ 2147483647 w 1453"/>
              <a:gd name="T29" fmla="*/ 2147483647 h 1168"/>
              <a:gd name="T30" fmla="*/ 2147483647 w 1453"/>
              <a:gd name="T31" fmla="*/ 2147483647 h 1168"/>
              <a:gd name="T32" fmla="*/ 2147483647 w 1453"/>
              <a:gd name="T33" fmla="*/ 2147483647 h 1168"/>
              <a:gd name="T34" fmla="*/ 2147483647 w 1453"/>
              <a:gd name="T35" fmla="*/ 2147483647 h 1168"/>
              <a:gd name="T36" fmla="*/ 2147483647 w 1453"/>
              <a:gd name="T37" fmla="*/ 2147483647 h 1168"/>
              <a:gd name="T38" fmla="*/ 2147483647 w 1453"/>
              <a:gd name="T39" fmla="*/ 2147483647 h 1168"/>
              <a:gd name="T40" fmla="*/ 2147483647 w 1453"/>
              <a:gd name="T41" fmla="*/ 2147483647 h 1168"/>
              <a:gd name="T42" fmla="*/ 2147483647 w 1453"/>
              <a:gd name="T43" fmla="*/ 2147483647 h 1168"/>
              <a:gd name="T44" fmla="*/ 2147483647 w 1453"/>
              <a:gd name="T45" fmla="*/ 2147483647 h 1168"/>
              <a:gd name="T46" fmla="*/ 2147483647 w 1453"/>
              <a:gd name="T47" fmla="*/ 2147483647 h 1168"/>
              <a:gd name="T48" fmla="*/ 2147483647 w 1453"/>
              <a:gd name="T49" fmla="*/ 2147483647 h 1168"/>
              <a:gd name="T50" fmla="*/ 2147483647 w 1453"/>
              <a:gd name="T51" fmla="*/ 2147483647 h 1168"/>
              <a:gd name="T52" fmla="*/ 2147483647 w 1453"/>
              <a:gd name="T53" fmla="*/ 2147483647 h 1168"/>
              <a:gd name="T54" fmla="*/ 2147483647 w 1453"/>
              <a:gd name="T55" fmla="*/ 2147483647 h 1168"/>
              <a:gd name="T56" fmla="*/ 2147483647 w 1453"/>
              <a:gd name="T57" fmla="*/ 2147483647 h 1168"/>
              <a:gd name="T58" fmla="*/ 2147483647 w 1453"/>
              <a:gd name="T59" fmla="*/ 2147483647 h 1168"/>
              <a:gd name="T60" fmla="*/ 2147483647 w 1453"/>
              <a:gd name="T61" fmla="*/ 2147483647 h 1168"/>
              <a:gd name="T62" fmla="*/ 2147483647 w 1453"/>
              <a:gd name="T63" fmla="*/ 2147483647 h 1168"/>
              <a:gd name="T64" fmla="*/ 2147483647 w 1453"/>
              <a:gd name="T65" fmla="*/ 2147483647 h 1168"/>
              <a:gd name="T66" fmla="*/ 2147483647 w 1453"/>
              <a:gd name="T67" fmla="*/ 2147483647 h 1168"/>
              <a:gd name="T68" fmla="*/ 2147483647 w 1453"/>
              <a:gd name="T69" fmla="*/ 2147483647 h 1168"/>
              <a:gd name="T70" fmla="*/ 2147483647 w 1453"/>
              <a:gd name="T71" fmla="*/ 2147483647 h 1168"/>
              <a:gd name="T72" fmla="*/ 2147483647 w 1453"/>
              <a:gd name="T73" fmla="*/ 2147483647 h 1168"/>
              <a:gd name="T74" fmla="*/ 2147483647 w 1453"/>
              <a:gd name="T75" fmla="*/ 2147483647 h 1168"/>
              <a:gd name="T76" fmla="*/ 2147483647 w 1453"/>
              <a:gd name="T77" fmla="*/ 2147483647 h 1168"/>
              <a:gd name="T78" fmla="*/ 2147483647 w 1453"/>
              <a:gd name="T79" fmla="*/ 2147483647 h 1168"/>
              <a:gd name="T80" fmla="*/ 2147483647 w 1453"/>
              <a:gd name="T81" fmla="*/ 2147483647 h 1168"/>
              <a:gd name="T82" fmla="*/ 2147483647 w 1453"/>
              <a:gd name="T83" fmla="*/ 2147483647 h 1168"/>
              <a:gd name="T84" fmla="*/ 2147483647 w 1453"/>
              <a:gd name="T85" fmla="*/ 2147483647 h 1168"/>
              <a:gd name="T86" fmla="*/ 2147483647 w 1453"/>
              <a:gd name="T87" fmla="*/ 2147483647 h 1168"/>
              <a:gd name="T88" fmla="*/ 2147483647 w 1453"/>
              <a:gd name="T89" fmla="*/ 2147483647 h 1168"/>
              <a:gd name="T90" fmla="*/ 2147483647 w 1453"/>
              <a:gd name="T91" fmla="*/ 2147483647 h 1168"/>
              <a:gd name="T92" fmla="*/ 2147483647 w 1453"/>
              <a:gd name="T93" fmla="*/ 2147483647 h 1168"/>
              <a:gd name="T94" fmla="*/ 2147483647 w 1453"/>
              <a:gd name="T95" fmla="*/ 2147483647 h 1168"/>
              <a:gd name="T96" fmla="*/ 2147483647 w 1453"/>
              <a:gd name="T97" fmla="*/ 2147483647 h 1168"/>
              <a:gd name="T98" fmla="*/ 2147483647 w 1453"/>
              <a:gd name="T99" fmla="*/ 2147483647 h 1168"/>
              <a:gd name="T100" fmla="*/ 2147483647 w 1453"/>
              <a:gd name="T101" fmla="*/ 2147483647 h 1168"/>
              <a:gd name="T102" fmla="*/ 2147483647 w 1453"/>
              <a:gd name="T103" fmla="*/ 2147483647 h 1168"/>
              <a:gd name="T104" fmla="*/ 2147483647 w 1453"/>
              <a:gd name="T105" fmla="*/ 2147483647 h 1168"/>
              <a:gd name="T106" fmla="*/ 2147483647 w 1453"/>
              <a:gd name="T107" fmla="*/ 2147483647 h 11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453"/>
              <a:gd name="T163" fmla="*/ 0 h 1168"/>
              <a:gd name="T164" fmla="*/ 1453 w 1453"/>
              <a:gd name="T165" fmla="*/ 1168 h 116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453" h="1168">
                <a:moveTo>
                  <a:pt x="408" y="31"/>
                </a:moveTo>
                <a:cubicBezTo>
                  <a:pt x="418" y="46"/>
                  <a:pt x="432" y="58"/>
                  <a:pt x="438" y="75"/>
                </a:cubicBezTo>
                <a:cubicBezTo>
                  <a:pt x="447" y="99"/>
                  <a:pt x="441" y="127"/>
                  <a:pt x="453" y="149"/>
                </a:cubicBezTo>
                <a:cubicBezTo>
                  <a:pt x="462" y="164"/>
                  <a:pt x="482" y="169"/>
                  <a:pt x="497" y="179"/>
                </a:cubicBezTo>
                <a:cubicBezTo>
                  <a:pt x="507" y="199"/>
                  <a:pt x="504" y="234"/>
                  <a:pt x="526" y="238"/>
                </a:cubicBezTo>
                <a:cubicBezTo>
                  <a:pt x="576" y="246"/>
                  <a:pt x="624" y="208"/>
                  <a:pt x="674" y="208"/>
                </a:cubicBezTo>
                <a:cubicBezTo>
                  <a:pt x="716" y="208"/>
                  <a:pt x="740" y="256"/>
                  <a:pt x="777" y="267"/>
                </a:cubicBezTo>
                <a:cubicBezTo>
                  <a:pt x="811" y="277"/>
                  <a:pt x="846" y="277"/>
                  <a:pt x="881" y="282"/>
                </a:cubicBezTo>
                <a:cubicBezTo>
                  <a:pt x="960" y="309"/>
                  <a:pt x="910" y="305"/>
                  <a:pt x="910" y="253"/>
                </a:cubicBezTo>
                <a:cubicBezTo>
                  <a:pt x="910" y="237"/>
                  <a:pt x="920" y="223"/>
                  <a:pt x="925" y="208"/>
                </a:cubicBezTo>
                <a:cubicBezTo>
                  <a:pt x="1138" y="247"/>
                  <a:pt x="1046" y="250"/>
                  <a:pt x="1191" y="179"/>
                </a:cubicBezTo>
                <a:cubicBezTo>
                  <a:pt x="1201" y="164"/>
                  <a:pt x="1214" y="150"/>
                  <a:pt x="1221" y="134"/>
                </a:cubicBezTo>
                <a:cubicBezTo>
                  <a:pt x="1234" y="106"/>
                  <a:pt x="1228" y="68"/>
                  <a:pt x="1250" y="46"/>
                </a:cubicBezTo>
                <a:cubicBezTo>
                  <a:pt x="1261" y="35"/>
                  <a:pt x="1279" y="56"/>
                  <a:pt x="1294" y="61"/>
                </a:cubicBezTo>
                <a:cubicBezTo>
                  <a:pt x="1316" y="124"/>
                  <a:pt x="1318" y="142"/>
                  <a:pt x="1383" y="164"/>
                </a:cubicBezTo>
                <a:cubicBezTo>
                  <a:pt x="1421" y="238"/>
                  <a:pt x="1453" y="295"/>
                  <a:pt x="1413" y="385"/>
                </a:cubicBezTo>
                <a:cubicBezTo>
                  <a:pt x="1407" y="399"/>
                  <a:pt x="1383" y="395"/>
                  <a:pt x="1368" y="400"/>
                </a:cubicBezTo>
                <a:cubicBezTo>
                  <a:pt x="1311" y="439"/>
                  <a:pt x="1274" y="446"/>
                  <a:pt x="1206" y="459"/>
                </a:cubicBezTo>
                <a:cubicBezTo>
                  <a:pt x="1201" y="474"/>
                  <a:pt x="1201" y="492"/>
                  <a:pt x="1191" y="504"/>
                </a:cubicBezTo>
                <a:cubicBezTo>
                  <a:pt x="1180" y="518"/>
                  <a:pt x="1156" y="518"/>
                  <a:pt x="1147" y="533"/>
                </a:cubicBezTo>
                <a:cubicBezTo>
                  <a:pt x="1134" y="555"/>
                  <a:pt x="1141" y="583"/>
                  <a:pt x="1132" y="607"/>
                </a:cubicBezTo>
                <a:cubicBezTo>
                  <a:pt x="1126" y="624"/>
                  <a:pt x="1112" y="636"/>
                  <a:pt x="1102" y="651"/>
                </a:cubicBezTo>
                <a:cubicBezTo>
                  <a:pt x="1145" y="717"/>
                  <a:pt x="1207" y="768"/>
                  <a:pt x="1147" y="858"/>
                </a:cubicBezTo>
                <a:cubicBezTo>
                  <a:pt x="1133" y="879"/>
                  <a:pt x="1097" y="867"/>
                  <a:pt x="1073" y="873"/>
                </a:cubicBezTo>
                <a:cubicBezTo>
                  <a:pt x="1058" y="877"/>
                  <a:pt x="1044" y="883"/>
                  <a:pt x="1029" y="888"/>
                </a:cubicBezTo>
                <a:cubicBezTo>
                  <a:pt x="894" y="869"/>
                  <a:pt x="936" y="906"/>
                  <a:pt x="896" y="784"/>
                </a:cubicBezTo>
                <a:cubicBezTo>
                  <a:pt x="888" y="760"/>
                  <a:pt x="846" y="776"/>
                  <a:pt x="822" y="769"/>
                </a:cubicBezTo>
                <a:cubicBezTo>
                  <a:pt x="792" y="761"/>
                  <a:pt x="733" y="740"/>
                  <a:pt x="733" y="740"/>
                </a:cubicBezTo>
                <a:cubicBezTo>
                  <a:pt x="684" y="757"/>
                  <a:pt x="634" y="768"/>
                  <a:pt x="585" y="784"/>
                </a:cubicBezTo>
                <a:cubicBezTo>
                  <a:pt x="602" y="866"/>
                  <a:pt x="591" y="885"/>
                  <a:pt x="659" y="932"/>
                </a:cubicBezTo>
                <a:cubicBezTo>
                  <a:pt x="654" y="957"/>
                  <a:pt x="657" y="984"/>
                  <a:pt x="645" y="1006"/>
                </a:cubicBezTo>
                <a:cubicBezTo>
                  <a:pt x="636" y="1021"/>
                  <a:pt x="608" y="1019"/>
                  <a:pt x="600" y="1035"/>
                </a:cubicBezTo>
                <a:cubicBezTo>
                  <a:pt x="586" y="1062"/>
                  <a:pt x="605" y="1101"/>
                  <a:pt x="585" y="1124"/>
                </a:cubicBezTo>
                <a:cubicBezTo>
                  <a:pt x="570" y="1141"/>
                  <a:pt x="448" y="1163"/>
                  <a:pt x="423" y="1168"/>
                </a:cubicBezTo>
                <a:cubicBezTo>
                  <a:pt x="403" y="1163"/>
                  <a:pt x="383" y="1159"/>
                  <a:pt x="364" y="1153"/>
                </a:cubicBezTo>
                <a:cubicBezTo>
                  <a:pt x="334" y="1144"/>
                  <a:pt x="275" y="1124"/>
                  <a:pt x="275" y="1124"/>
                </a:cubicBezTo>
                <a:cubicBezTo>
                  <a:pt x="260" y="1114"/>
                  <a:pt x="248" y="1098"/>
                  <a:pt x="231" y="1094"/>
                </a:cubicBezTo>
                <a:cubicBezTo>
                  <a:pt x="188" y="1083"/>
                  <a:pt x="134" y="1107"/>
                  <a:pt x="98" y="1080"/>
                </a:cubicBezTo>
                <a:cubicBezTo>
                  <a:pt x="78" y="1065"/>
                  <a:pt x="108" y="1031"/>
                  <a:pt x="113" y="1006"/>
                </a:cubicBezTo>
                <a:cubicBezTo>
                  <a:pt x="80" y="908"/>
                  <a:pt x="90" y="894"/>
                  <a:pt x="24" y="829"/>
                </a:cubicBezTo>
                <a:cubicBezTo>
                  <a:pt x="19" y="814"/>
                  <a:pt x="0" y="797"/>
                  <a:pt x="9" y="784"/>
                </a:cubicBezTo>
                <a:cubicBezTo>
                  <a:pt x="44" y="737"/>
                  <a:pt x="123" y="804"/>
                  <a:pt x="24" y="740"/>
                </a:cubicBezTo>
                <a:cubicBezTo>
                  <a:pt x="34" y="710"/>
                  <a:pt x="48" y="682"/>
                  <a:pt x="54" y="651"/>
                </a:cubicBezTo>
                <a:cubicBezTo>
                  <a:pt x="87" y="490"/>
                  <a:pt x="26" y="547"/>
                  <a:pt x="113" y="489"/>
                </a:cubicBezTo>
                <a:cubicBezTo>
                  <a:pt x="118" y="459"/>
                  <a:pt x="111" y="425"/>
                  <a:pt x="128" y="400"/>
                </a:cubicBezTo>
                <a:cubicBezTo>
                  <a:pt x="140" y="383"/>
                  <a:pt x="171" y="398"/>
                  <a:pt x="187" y="385"/>
                </a:cubicBezTo>
                <a:cubicBezTo>
                  <a:pt x="199" y="375"/>
                  <a:pt x="196" y="356"/>
                  <a:pt x="201" y="341"/>
                </a:cubicBezTo>
                <a:cubicBezTo>
                  <a:pt x="227" y="138"/>
                  <a:pt x="175" y="238"/>
                  <a:pt x="261" y="238"/>
                </a:cubicBezTo>
                <a:cubicBezTo>
                  <a:pt x="281" y="238"/>
                  <a:pt x="300" y="228"/>
                  <a:pt x="320" y="223"/>
                </a:cubicBezTo>
                <a:cubicBezTo>
                  <a:pt x="315" y="215"/>
                  <a:pt x="266" y="152"/>
                  <a:pt x="275" y="134"/>
                </a:cubicBezTo>
                <a:cubicBezTo>
                  <a:pt x="282" y="120"/>
                  <a:pt x="305" y="125"/>
                  <a:pt x="320" y="120"/>
                </a:cubicBezTo>
                <a:cubicBezTo>
                  <a:pt x="357" y="0"/>
                  <a:pt x="300" y="140"/>
                  <a:pt x="379" y="61"/>
                </a:cubicBezTo>
                <a:cubicBezTo>
                  <a:pt x="390" y="50"/>
                  <a:pt x="388" y="31"/>
                  <a:pt x="393" y="16"/>
                </a:cubicBezTo>
                <a:cubicBezTo>
                  <a:pt x="467" y="53"/>
                  <a:pt x="474" y="53"/>
                  <a:pt x="408" y="3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5" name="Freeform 5"/>
          <p:cNvSpPr/>
          <p:nvPr/>
        </p:nvSpPr>
        <p:spPr bwMode="auto">
          <a:xfrm>
            <a:off x="4159265" y="3413125"/>
            <a:ext cx="3219449" cy="1862138"/>
          </a:xfrm>
          <a:custGeom>
            <a:avLst/>
            <a:gdLst>
              <a:gd name="T0" fmla="*/ 2147483647 w 1521"/>
              <a:gd name="T1" fmla="*/ 2147483647 h 1173"/>
              <a:gd name="T2" fmla="*/ 2147483647 w 1521"/>
              <a:gd name="T3" fmla="*/ 2147483647 h 1173"/>
              <a:gd name="T4" fmla="*/ 2147483647 w 1521"/>
              <a:gd name="T5" fmla="*/ 2147483647 h 1173"/>
              <a:gd name="T6" fmla="*/ 2147483647 w 1521"/>
              <a:gd name="T7" fmla="*/ 2147483647 h 1173"/>
              <a:gd name="T8" fmla="*/ 2147483647 w 1521"/>
              <a:gd name="T9" fmla="*/ 2147483647 h 1173"/>
              <a:gd name="T10" fmla="*/ 2147483647 w 1521"/>
              <a:gd name="T11" fmla="*/ 2147483647 h 1173"/>
              <a:gd name="T12" fmla="*/ 2147483647 w 1521"/>
              <a:gd name="T13" fmla="*/ 2147483647 h 1173"/>
              <a:gd name="T14" fmla="*/ 2147483647 w 1521"/>
              <a:gd name="T15" fmla="*/ 2147483647 h 1173"/>
              <a:gd name="T16" fmla="*/ 2147483647 w 1521"/>
              <a:gd name="T17" fmla="*/ 2147483647 h 1173"/>
              <a:gd name="T18" fmla="*/ 2147483647 w 1521"/>
              <a:gd name="T19" fmla="*/ 2147483647 h 1173"/>
              <a:gd name="T20" fmla="*/ 2147483647 w 1521"/>
              <a:gd name="T21" fmla="*/ 2147483647 h 1173"/>
              <a:gd name="T22" fmla="*/ 2147483647 w 1521"/>
              <a:gd name="T23" fmla="*/ 2147483647 h 1173"/>
              <a:gd name="T24" fmla="*/ 2147483647 w 1521"/>
              <a:gd name="T25" fmla="*/ 2147483647 h 1173"/>
              <a:gd name="T26" fmla="*/ 2147483647 w 1521"/>
              <a:gd name="T27" fmla="*/ 2147483647 h 1173"/>
              <a:gd name="T28" fmla="*/ 2147483647 w 1521"/>
              <a:gd name="T29" fmla="*/ 2147483647 h 1173"/>
              <a:gd name="T30" fmla="*/ 2147483647 w 1521"/>
              <a:gd name="T31" fmla="*/ 2147483647 h 1173"/>
              <a:gd name="T32" fmla="*/ 2147483647 w 1521"/>
              <a:gd name="T33" fmla="*/ 2147483647 h 1173"/>
              <a:gd name="T34" fmla="*/ 2147483647 w 1521"/>
              <a:gd name="T35" fmla="*/ 2147483647 h 1173"/>
              <a:gd name="T36" fmla="*/ 2147483647 w 1521"/>
              <a:gd name="T37" fmla="*/ 2147483647 h 1173"/>
              <a:gd name="T38" fmla="*/ 2147483647 w 1521"/>
              <a:gd name="T39" fmla="*/ 2147483647 h 1173"/>
              <a:gd name="T40" fmla="*/ 2147483647 w 1521"/>
              <a:gd name="T41" fmla="*/ 2147483647 h 1173"/>
              <a:gd name="T42" fmla="*/ 2147483647 w 1521"/>
              <a:gd name="T43" fmla="*/ 2147483647 h 1173"/>
              <a:gd name="T44" fmla="*/ 2147483647 w 1521"/>
              <a:gd name="T45" fmla="*/ 2147483647 h 1173"/>
              <a:gd name="T46" fmla="*/ 2147483647 w 1521"/>
              <a:gd name="T47" fmla="*/ 2147483647 h 1173"/>
              <a:gd name="T48" fmla="*/ 2147483647 w 1521"/>
              <a:gd name="T49" fmla="*/ 2147483647 h 1173"/>
              <a:gd name="T50" fmla="*/ 2147483647 w 1521"/>
              <a:gd name="T51" fmla="*/ 2147483647 h 1173"/>
              <a:gd name="T52" fmla="*/ 2147483647 w 1521"/>
              <a:gd name="T53" fmla="*/ 2147483647 h 1173"/>
              <a:gd name="T54" fmla="*/ 2147483647 w 1521"/>
              <a:gd name="T55" fmla="*/ 2147483647 h 1173"/>
              <a:gd name="T56" fmla="*/ 2147483647 w 1521"/>
              <a:gd name="T57" fmla="*/ 2147483647 h 1173"/>
              <a:gd name="T58" fmla="*/ 2147483647 w 1521"/>
              <a:gd name="T59" fmla="*/ 2147483647 h 1173"/>
              <a:gd name="T60" fmla="*/ 2147483647 w 1521"/>
              <a:gd name="T61" fmla="*/ 2147483647 h 1173"/>
              <a:gd name="T62" fmla="*/ 2147483647 w 1521"/>
              <a:gd name="T63" fmla="*/ 2147483647 h 1173"/>
              <a:gd name="T64" fmla="*/ 2147483647 w 1521"/>
              <a:gd name="T65" fmla="*/ 2147483647 h 1173"/>
              <a:gd name="T66" fmla="*/ 2147483647 w 1521"/>
              <a:gd name="T67" fmla="*/ 2147483647 h 1173"/>
              <a:gd name="T68" fmla="*/ 2147483647 w 1521"/>
              <a:gd name="T69" fmla="*/ 2147483647 h 1173"/>
              <a:gd name="T70" fmla="*/ 2147483647 w 1521"/>
              <a:gd name="T71" fmla="*/ 2147483647 h 1173"/>
              <a:gd name="T72" fmla="*/ 2147483647 w 1521"/>
              <a:gd name="T73" fmla="*/ 2147483647 h 1173"/>
              <a:gd name="T74" fmla="*/ 2147483647 w 1521"/>
              <a:gd name="T75" fmla="*/ 2147483647 h 1173"/>
              <a:gd name="T76" fmla="*/ 2147483647 w 1521"/>
              <a:gd name="T77" fmla="*/ 2147483647 h 1173"/>
              <a:gd name="T78" fmla="*/ 2147483647 w 1521"/>
              <a:gd name="T79" fmla="*/ 2147483647 h 1173"/>
              <a:gd name="T80" fmla="*/ 2147483647 w 1521"/>
              <a:gd name="T81" fmla="*/ 2147483647 h 1173"/>
              <a:gd name="T82" fmla="*/ 2147483647 w 1521"/>
              <a:gd name="T83" fmla="*/ 2147483647 h 117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21"/>
              <a:gd name="T127" fmla="*/ 0 h 1173"/>
              <a:gd name="T128" fmla="*/ 1521 w 1521"/>
              <a:gd name="T129" fmla="*/ 1173 h 117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21" h="1173">
                <a:moveTo>
                  <a:pt x="103" y="508"/>
                </a:moveTo>
                <a:cubicBezTo>
                  <a:pt x="86" y="534"/>
                  <a:pt x="0" y="665"/>
                  <a:pt x="88" y="686"/>
                </a:cubicBezTo>
                <a:cubicBezTo>
                  <a:pt x="108" y="691"/>
                  <a:pt x="127" y="695"/>
                  <a:pt x="147" y="700"/>
                </a:cubicBezTo>
                <a:cubicBezTo>
                  <a:pt x="162" y="695"/>
                  <a:pt x="179" y="696"/>
                  <a:pt x="191" y="686"/>
                </a:cubicBezTo>
                <a:cubicBezTo>
                  <a:pt x="205" y="675"/>
                  <a:pt x="204" y="648"/>
                  <a:pt x="221" y="641"/>
                </a:cubicBezTo>
                <a:cubicBezTo>
                  <a:pt x="235" y="635"/>
                  <a:pt x="250" y="651"/>
                  <a:pt x="265" y="656"/>
                </a:cubicBezTo>
                <a:cubicBezTo>
                  <a:pt x="292" y="918"/>
                  <a:pt x="249" y="729"/>
                  <a:pt x="309" y="848"/>
                </a:cubicBezTo>
                <a:cubicBezTo>
                  <a:pt x="316" y="862"/>
                  <a:pt x="312" y="882"/>
                  <a:pt x="324" y="892"/>
                </a:cubicBezTo>
                <a:cubicBezTo>
                  <a:pt x="340" y="905"/>
                  <a:pt x="363" y="902"/>
                  <a:pt x="383" y="907"/>
                </a:cubicBezTo>
                <a:cubicBezTo>
                  <a:pt x="403" y="937"/>
                  <a:pt x="431" y="962"/>
                  <a:pt x="442" y="996"/>
                </a:cubicBezTo>
                <a:cubicBezTo>
                  <a:pt x="447" y="1011"/>
                  <a:pt x="453" y="1025"/>
                  <a:pt x="457" y="1040"/>
                </a:cubicBezTo>
                <a:cubicBezTo>
                  <a:pt x="463" y="1059"/>
                  <a:pt x="455" y="1087"/>
                  <a:pt x="472" y="1099"/>
                </a:cubicBezTo>
                <a:cubicBezTo>
                  <a:pt x="497" y="1116"/>
                  <a:pt x="531" y="1109"/>
                  <a:pt x="561" y="1114"/>
                </a:cubicBezTo>
                <a:cubicBezTo>
                  <a:pt x="609" y="1130"/>
                  <a:pt x="645" y="1157"/>
                  <a:pt x="693" y="1173"/>
                </a:cubicBezTo>
                <a:cubicBezTo>
                  <a:pt x="708" y="1168"/>
                  <a:pt x="727" y="1169"/>
                  <a:pt x="738" y="1158"/>
                </a:cubicBezTo>
                <a:cubicBezTo>
                  <a:pt x="749" y="1147"/>
                  <a:pt x="740" y="1123"/>
                  <a:pt x="753" y="1114"/>
                </a:cubicBezTo>
                <a:cubicBezTo>
                  <a:pt x="774" y="1100"/>
                  <a:pt x="802" y="1104"/>
                  <a:pt x="826" y="1099"/>
                </a:cubicBezTo>
                <a:cubicBezTo>
                  <a:pt x="831" y="1070"/>
                  <a:pt x="836" y="1040"/>
                  <a:pt x="841" y="1011"/>
                </a:cubicBezTo>
                <a:cubicBezTo>
                  <a:pt x="846" y="986"/>
                  <a:pt x="832" y="946"/>
                  <a:pt x="856" y="937"/>
                </a:cubicBezTo>
                <a:cubicBezTo>
                  <a:pt x="903" y="920"/>
                  <a:pt x="955" y="947"/>
                  <a:pt x="1004" y="952"/>
                </a:cubicBezTo>
                <a:cubicBezTo>
                  <a:pt x="1147" y="936"/>
                  <a:pt x="1289" y="913"/>
                  <a:pt x="1432" y="892"/>
                </a:cubicBezTo>
                <a:cubicBezTo>
                  <a:pt x="1447" y="877"/>
                  <a:pt x="1466" y="866"/>
                  <a:pt x="1476" y="848"/>
                </a:cubicBezTo>
                <a:cubicBezTo>
                  <a:pt x="1486" y="830"/>
                  <a:pt x="1483" y="808"/>
                  <a:pt x="1491" y="789"/>
                </a:cubicBezTo>
                <a:cubicBezTo>
                  <a:pt x="1498" y="773"/>
                  <a:pt x="1511" y="760"/>
                  <a:pt x="1521" y="745"/>
                </a:cubicBezTo>
                <a:cubicBezTo>
                  <a:pt x="1516" y="715"/>
                  <a:pt x="1521" y="682"/>
                  <a:pt x="1506" y="656"/>
                </a:cubicBezTo>
                <a:cubicBezTo>
                  <a:pt x="1498" y="642"/>
                  <a:pt x="1475" y="648"/>
                  <a:pt x="1461" y="641"/>
                </a:cubicBezTo>
                <a:cubicBezTo>
                  <a:pt x="1445" y="633"/>
                  <a:pt x="1432" y="622"/>
                  <a:pt x="1417" y="612"/>
                </a:cubicBezTo>
                <a:cubicBezTo>
                  <a:pt x="1392" y="538"/>
                  <a:pt x="1428" y="479"/>
                  <a:pt x="1447" y="405"/>
                </a:cubicBezTo>
                <a:cubicBezTo>
                  <a:pt x="1429" y="212"/>
                  <a:pt x="1449" y="294"/>
                  <a:pt x="1402" y="154"/>
                </a:cubicBezTo>
                <a:cubicBezTo>
                  <a:pt x="1390" y="117"/>
                  <a:pt x="1261" y="106"/>
                  <a:pt x="1225" y="95"/>
                </a:cubicBezTo>
                <a:cubicBezTo>
                  <a:pt x="1195" y="86"/>
                  <a:pt x="1137" y="65"/>
                  <a:pt x="1137" y="65"/>
                </a:cubicBezTo>
                <a:cubicBezTo>
                  <a:pt x="1083" y="70"/>
                  <a:pt x="1028" y="72"/>
                  <a:pt x="974" y="80"/>
                </a:cubicBezTo>
                <a:cubicBezTo>
                  <a:pt x="959" y="82"/>
                  <a:pt x="941" y="84"/>
                  <a:pt x="930" y="95"/>
                </a:cubicBezTo>
                <a:cubicBezTo>
                  <a:pt x="919" y="106"/>
                  <a:pt x="924" y="126"/>
                  <a:pt x="915" y="139"/>
                </a:cubicBezTo>
                <a:cubicBezTo>
                  <a:pt x="880" y="192"/>
                  <a:pt x="823" y="209"/>
                  <a:pt x="767" y="228"/>
                </a:cubicBezTo>
                <a:cubicBezTo>
                  <a:pt x="728" y="218"/>
                  <a:pt x="682" y="221"/>
                  <a:pt x="649" y="198"/>
                </a:cubicBezTo>
                <a:cubicBezTo>
                  <a:pt x="475" y="75"/>
                  <a:pt x="775" y="153"/>
                  <a:pt x="546" y="110"/>
                </a:cubicBezTo>
                <a:cubicBezTo>
                  <a:pt x="469" y="58"/>
                  <a:pt x="400" y="0"/>
                  <a:pt x="280" y="95"/>
                </a:cubicBezTo>
                <a:cubicBezTo>
                  <a:pt x="241" y="126"/>
                  <a:pt x="290" y="194"/>
                  <a:pt x="295" y="243"/>
                </a:cubicBezTo>
                <a:cubicBezTo>
                  <a:pt x="267" y="462"/>
                  <a:pt x="307" y="291"/>
                  <a:pt x="250" y="405"/>
                </a:cubicBezTo>
                <a:cubicBezTo>
                  <a:pt x="243" y="419"/>
                  <a:pt x="247" y="438"/>
                  <a:pt x="236" y="449"/>
                </a:cubicBezTo>
                <a:cubicBezTo>
                  <a:pt x="208" y="477"/>
                  <a:pt x="57" y="465"/>
                  <a:pt x="103" y="508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6"/>
          <p:cNvGrpSpPr/>
          <p:nvPr/>
        </p:nvGrpSpPr>
        <p:grpSpPr bwMode="auto">
          <a:xfrm>
            <a:off x="3450181" y="4149746"/>
            <a:ext cx="2383367" cy="2328863"/>
            <a:chOff x="1630" y="2614"/>
            <a:chExt cx="1126" cy="1467"/>
          </a:xfrm>
        </p:grpSpPr>
        <p:sp>
          <p:nvSpPr>
            <p:cNvPr id="47125" name="Freeform 7"/>
            <p:cNvSpPr/>
            <p:nvPr/>
          </p:nvSpPr>
          <p:spPr bwMode="auto">
            <a:xfrm>
              <a:off x="1630" y="2614"/>
              <a:ext cx="1126" cy="1323"/>
            </a:xfrm>
            <a:custGeom>
              <a:avLst/>
              <a:gdLst>
                <a:gd name="T0" fmla="*/ 379 w 1126"/>
                <a:gd name="T1" fmla="*/ 30 h 1323"/>
                <a:gd name="T2" fmla="*/ 334 w 1126"/>
                <a:gd name="T3" fmla="*/ 44 h 1323"/>
                <a:gd name="T4" fmla="*/ 320 w 1126"/>
                <a:gd name="T5" fmla="*/ 89 h 1323"/>
                <a:gd name="T6" fmla="*/ 260 w 1126"/>
                <a:gd name="T7" fmla="*/ 133 h 1323"/>
                <a:gd name="T8" fmla="*/ 172 w 1126"/>
                <a:gd name="T9" fmla="*/ 163 h 1323"/>
                <a:gd name="T10" fmla="*/ 113 w 1126"/>
                <a:gd name="T11" fmla="*/ 148 h 1323"/>
                <a:gd name="T12" fmla="*/ 54 w 1126"/>
                <a:gd name="T13" fmla="*/ 133 h 1323"/>
                <a:gd name="T14" fmla="*/ 83 w 1126"/>
                <a:gd name="T15" fmla="*/ 473 h 1323"/>
                <a:gd name="T16" fmla="*/ 201 w 1126"/>
                <a:gd name="T17" fmla="*/ 458 h 1323"/>
                <a:gd name="T18" fmla="*/ 260 w 1126"/>
                <a:gd name="T19" fmla="*/ 443 h 1323"/>
                <a:gd name="T20" fmla="*/ 275 w 1126"/>
                <a:gd name="T21" fmla="*/ 488 h 1323"/>
                <a:gd name="T22" fmla="*/ 349 w 1126"/>
                <a:gd name="T23" fmla="*/ 650 h 1323"/>
                <a:gd name="T24" fmla="*/ 364 w 1126"/>
                <a:gd name="T25" fmla="*/ 694 h 1323"/>
                <a:gd name="T26" fmla="*/ 408 w 1126"/>
                <a:gd name="T27" fmla="*/ 709 h 1323"/>
                <a:gd name="T28" fmla="*/ 438 w 1126"/>
                <a:gd name="T29" fmla="*/ 798 h 1323"/>
                <a:gd name="T30" fmla="*/ 526 w 1126"/>
                <a:gd name="T31" fmla="*/ 857 h 1323"/>
                <a:gd name="T32" fmla="*/ 600 w 1126"/>
                <a:gd name="T33" fmla="*/ 960 h 1323"/>
                <a:gd name="T34" fmla="*/ 659 w 1126"/>
                <a:gd name="T35" fmla="*/ 975 h 1323"/>
                <a:gd name="T36" fmla="*/ 733 w 1126"/>
                <a:gd name="T37" fmla="*/ 1049 h 1323"/>
                <a:gd name="T38" fmla="*/ 822 w 1126"/>
                <a:gd name="T39" fmla="*/ 1108 h 1323"/>
                <a:gd name="T40" fmla="*/ 792 w 1126"/>
                <a:gd name="T41" fmla="*/ 1211 h 1323"/>
                <a:gd name="T42" fmla="*/ 807 w 1126"/>
                <a:gd name="T43" fmla="*/ 1315 h 1323"/>
                <a:gd name="T44" fmla="*/ 836 w 1126"/>
                <a:gd name="T45" fmla="*/ 1315 h 1323"/>
                <a:gd name="T46" fmla="*/ 910 w 1126"/>
                <a:gd name="T47" fmla="*/ 1300 h 1323"/>
                <a:gd name="T48" fmla="*/ 925 w 1126"/>
                <a:gd name="T49" fmla="*/ 1108 h 1323"/>
                <a:gd name="T50" fmla="*/ 969 w 1126"/>
                <a:gd name="T51" fmla="*/ 1093 h 1323"/>
                <a:gd name="T52" fmla="*/ 1014 w 1126"/>
                <a:gd name="T53" fmla="*/ 1123 h 1323"/>
                <a:gd name="T54" fmla="*/ 1043 w 1126"/>
                <a:gd name="T55" fmla="*/ 945 h 1323"/>
                <a:gd name="T56" fmla="*/ 955 w 1126"/>
                <a:gd name="T57" fmla="*/ 916 h 1323"/>
                <a:gd name="T58" fmla="*/ 925 w 1126"/>
                <a:gd name="T59" fmla="*/ 872 h 1323"/>
                <a:gd name="T60" fmla="*/ 910 w 1126"/>
                <a:gd name="T61" fmla="*/ 827 h 1323"/>
                <a:gd name="T62" fmla="*/ 763 w 1126"/>
                <a:gd name="T63" fmla="*/ 783 h 1323"/>
                <a:gd name="T64" fmla="*/ 733 w 1126"/>
                <a:gd name="T65" fmla="*/ 694 h 1323"/>
                <a:gd name="T66" fmla="*/ 704 w 1126"/>
                <a:gd name="T67" fmla="*/ 650 h 1323"/>
                <a:gd name="T68" fmla="*/ 615 w 1126"/>
                <a:gd name="T69" fmla="*/ 532 h 1323"/>
                <a:gd name="T70" fmla="*/ 585 w 1126"/>
                <a:gd name="T71" fmla="*/ 428 h 1323"/>
                <a:gd name="T72" fmla="*/ 630 w 1126"/>
                <a:gd name="T73" fmla="*/ 236 h 1323"/>
                <a:gd name="T74" fmla="*/ 615 w 1126"/>
                <a:gd name="T75" fmla="*/ 148 h 1323"/>
                <a:gd name="T76" fmla="*/ 482 w 1126"/>
                <a:gd name="T77" fmla="*/ 148 h 1323"/>
                <a:gd name="T78" fmla="*/ 393 w 1126"/>
                <a:gd name="T79" fmla="*/ 163 h 1323"/>
                <a:gd name="T80" fmla="*/ 423 w 1126"/>
                <a:gd name="T81" fmla="*/ 104 h 1323"/>
                <a:gd name="T82" fmla="*/ 438 w 1126"/>
                <a:gd name="T83" fmla="*/ 59 h 1323"/>
                <a:gd name="T84" fmla="*/ 379 w 1126"/>
                <a:gd name="T85" fmla="*/ 30 h 13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26"/>
                <a:gd name="T130" fmla="*/ 0 h 1323"/>
                <a:gd name="T131" fmla="*/ 1126 w 1126"/>
                <a:gd name="T132" fmla="*/ 1323 h 13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26" h="1323">
                  <a:moveTo>
                    <a:pt x="379" y="30"/>
                  </a:moveTo>
                  <a:cubicBezTo>
                    <a:pt x="364" y="35"/>
                    <a:pt x="345" y="33"/>
                    <a:pt x="334" y="44"/>
                  </a:cubicBezTo>
                  <a:cubicBezTo>
                    <a:pt x="323" y="55"/>
                    <a:pt x="330" y="77"/>
                    <a:pt x="320" y="89"/>
                  </a:cubicBezTo>
                  <a:cubicBezTo>
                    <a:pt x="304" y="108"/>
                    <a:pt x="282" y="122"/>
                    <a:pt x="260" y="133"/>
                  </a:cubicBezTo>
                  <a:cubicBezTo>
                    <a:pt x="232" y="147"/>
                    <a:pt x="172" y="163"/>
                    <a:pt x="172" y="163"/>
                  </a:cubicBezTo>
                  <a:cubicBezTo>
                    <a:pt x="152" y="158"/>
                    <a:pt x="129" y="161"/>
                    <a:pt x="113" y="148"/>
                  </a:cubicBezTo>
                  <a:cubicBezTo>
                    <a:pt x="62" y="107"/>
                    <a:pt x="145" y="73"/>
                    <a:pt x="54" y="133"/>
                  </a:cubicBezTo>
                  <a:cubicBezTo>
                    <a:pt x="31" y="270"/>
                    <a:pt x="0" y="344"/>
                    <a:pt x="83" y="473"/>
                  </a:cubicBezTo>
                  <a:cubicBezTo>
                    <a:pt x="122" y="468"/>
                    <a:pt x="162" y="465"/>
                    <a:pt x="201" y="458"/>
                  </a:cubicBezTo>
                  <a:cubicBezTo>
                    <a:pt x="221" y="455"/>
                    <a:pt x="241" y="435"/>
                    <a:pt x="260" y="443"/>
                  </a:cubicBezTo>
                  <a:cubicBezTo>
                    <a:pt x="275" y="449"/>
                    <a:pt x="271" y="473"/>
                    <a:pt x="275" y="488"/>
                  </a:cubicBezTo>
                  <a:cubicBezTo>
                    <a:pt x="296" y="559"/>
                    <a:pt x="303" y="589"/>
                    <a:pt x="349" y="650"/>
                  </a:cubicBezTo>
                  <a:cubicBezTo>
                    <a:pt x="354" y="665"/>
                    <a:pt x="353" y="683"/>
                    <a:pt x="364" y="694"/>
                  </a:cubicBezTo>
                  <a:cubicBezTo>
                    <a:pt x="375" y="705"/>
                    <a:pt x="399" y="696"/>
                    <a:pt x="408" y="709"/>
                  </a:cubicBezTo>
                  <a:cubicBezTo>
                    <a:pt x="426" y="735"/>
                    <a:pt x="412" y="781"/>
                    <a:pt x="438" y="798"/>
                  </a:cubicBezTo>
                  <a:cubicBezTo>
                    <a:pt x="467" y="818"/>
                    <a:pt x="497" y="837"/>
                    <a:pt x="526" y="857"/>
                  </a:cubicBezTo>
                  <a:cubicBezTo>
                    <a:pt x="561" y="881"/>
                    <a:pt x="565" y="936"/>
                    <a:pt x="600" y="960"/>
                  </a:cubicBezTo>
                  <a:cubicBezTo>
                    <a:pt x="617" y="971"/>
                    <a:pt x="639" y="970"/>
                    <a:pt x="659" y="975"/>
                  </a:cubicBezTo>
                  <a:cubicBezTo>
                    <a:pt x="732" y="1119"/>
                    <a:pt x="643" y="977"/>
                    <a:pt x="733" y="1049"/>
                  </a:cubicBezTo>
                  <a:cubicBezTo>
                    <a:pt x="825" y="1123"/>
                    <a:pt x="687" y="1074"/>
                    <a:pt x="822" y="1108"/>
                  </a:cubicBezTo>
                  <a:cubicBezTo>
                    <a:pt x="866" y="1293"/>
                    <a:pt x="825" y="1045"/>
                    <a:pt x="792" y="1211"/>
                  </a:cubicBezTo>
                  <a:cubicBezTo>
                    <a:pt x="785" y="1245"/>
                    <a:pt x="802" y="1280"/>
                    <a:pt x="807" y="1315"/>
                  </a:cubicBezTo>
                  <a:cubicBezTo>
                    <a:pt x="843" y="1207"/>
                    <a:pt x="801" y="1303"/>
                    <a:pt x="836" y="1315"/>
                  </a:cubicBezTo>
                  <a:cubicBezTo>
                    <a:pt x="860" y="1323"/>
                    <a:pt x="885" y="1305"/>
                    <a:pt x="910" y="1300"/>
                  </a:cubicBezTo>
                  <a:cubicBezTo>
                    <a:pt x="939" y="1214"/>
                    <a:pt x="941" y="1203"/>
                    <a:pt x="925" y="1108"/>
                  </a:cubicBezTo>
                  <a:cubicBezTo>
                    <a:pt x="949" y="1013"/>
                    <a:pt x="925" y="1049"/>
                    <a:pt x="969" y="1093"/>
                  </a:cubicBezTo>
                  <a:cubicBezTo>
                    <a:pt x="982" y="1106"/>
                    <a:pt x="999" y="1113"/>
                    <a:pt x="1014" y="1123"/>
                  </a:cubicBezTo>
                  <a:cubicBezTo>
                    <a:pt x="1091" y="1097"/>
                    <a:pt x="1126" y="1101"/>
                    <a:pt x="1043" y="945"/>
                  </a:cubicBezTo>
                  <a:cubicBezTo>
                    <a:pt x="1028" y="918"/>
                    <a:pt x="955" y="916"/>
                    <a:pt x="955" y="916"/>
                  </a:cubicBezTo>
                  <a:cubicBezTo>
                    <a:pt x="945" y="901"/>
                    <a:pt x="933" y="888"/>
                    <a:pt x="925" y="872"/>
                  </a:cubicBezTo>
                  <a:cubicBezTo>
                    <a:pt x="918" y="858"/>
                    <a:pt x="923" y="836"/>
                    <a:pt x="910" y="827"/>
                  </a:cubicBezTo>
                  <a:cubicBezTo>
                    <a:pt x="893" y="814"/>
                    <a:pt x="793" y="791"/>
                    <a:pt x="763" y="783"/>
                  </a:cubicBezTo>
                  <a:cubicBezTo>
                    <a:pt x="753" y="753"/>
                    <a:pt x="750" y="720"/>
                    <a:pt x="733" y="694"/>
                  </a:cubicBezTo>
                  <a:cubicBezTo>
                    <a:pt x="723" y="679"/>
                    <a:pt x="712" y="666"/>
                    <a:pt x="704" y="650"/>
                  </a:cubicBezTo>
                  <a:cubicBezTo>
                    <a:pt x="673" y="587"/>
                    <a:pt x="679" y="574"/>
                    <a:pt x="615" y="532"/>
                  </a:cubicBezTo>
                  <a:cubicBezTo>
                    <a:pt x="606" y="497"/>
                    <a:pt x="585" y="464"/>
                    <a:pt x="585" y="428"/>
                  </a:cubicBezTo>
                  <a:cubicBezTo>
                    <a:pt x="585" y="365"/>
                    <a:pt x="615" y="297"/>
                    <a:pt x="630" y="236"/>
                  </a:cubicBezTo>
                  <a:cubicBezTo>
                    <a:pt x="625" y="207"/>
                    <a:pt x="630" y="174"/>
                    <a:pt x="615" y="148"/>
                  </a:cubicBezTo>
                  <a:cubicBezTo>
                    <a:pt x="596" y="114"/>
                    <a:pt x="483" y="148"/>
                    <a:pt x="482" y="148"/>
                  </a:cubicBezTo>
                  <a:cubicBezTo>
                    <a:pt x="482" y="148"/>
                    <a:pt x="404" y="216"/>
                    <a:pt x="393" y="163"/>
                  </a:cubicBezTo>
                  <a:cubicBezTo>
                    <a:pt x="389" y="141"/>
                    <a:pt x="414" y="124"/>
                    <a:pt x="423" y="104"/>
                  </a:cubicBezTo>
                  <a:cubicBezTo>
                    <a:pt x="429" y="89"/>
                    <a:pt x="433" y="74"/>
                    <a:pt x="438" y="59"/>
                  </a:cubicBezTo>
                  <a:cubicBezTo>
                    <a:pt x="418" y="0"/>
                    <a:pt x="438" y="10"/>
                    <a:pt x="379" y="30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126" name="Freeform 8"/>
            <p:cNvSpPr/>
            <p:nvPr/>
          </p:nvSpPr>
          <p:spPr bwMode="auto">
            <a:xfrm>
              <a:off x="1710" y="3412"/>
              <a:ext cx="201" cy="354"/>
            </a:xfrm>
            <a:custGeom>
              <a:avLst/>
              <a:gdLst>
                <a:gd name="T0" fmla="*/ 107 w 201"/>
                <a:gd name="T1" fmla="*/ 0 h 354"/>
                <a:gd name="T2" fmla="*/ 48 w 201"/>
                <a:gd name="T3" fmla="*/ 14 h 354"/>
                <a:gd name="T4" fmla="*/ 33 w 201"/>
                <a:gd name="T5" fmla="*/ 59 h 354"/>
                <a:gd name="T6" fmla="*/ 3 w 201"/>
                <a:gd name="T7" fmla="*/ 221 h 354"/>
                <a:gd name="T8" fmla="*/ 107 w 201"/>
                <a:gd name="T9" fmla="*/ 354 h 354"/>
                <a:gd name="T10" fmla="*/ 166 w 201"/>
                <a:gd name="T11" fmla="*/ 221 h 354"/>
                <a:gd name="T12" fmla="*/ 166 w 201"/>
                <a:gd name="T13" fmla="*/ 44 h 354"/>
                <a:gd name="T14" fmla="*/ 121 w 201"/>
                <a:gd name="T15" fmla="*/ 29 h 354"/>
                <a:gd name="T16" fmla="*/ 107 w 201"/>
                <a:gd name="T17" fmla="*/ 0 h 3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1"/>
                <a:gd name="T28" fmla="*/ 0 h 354"/>
                <a:gd name="T29" fmla="*/ 201 w 201"/>
                <a:gd name="T30" fmla="*/ 354 h 3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1" h="354">
                  <a:moveTo>
                    <a:pt x="107" y="0"/>
                  </a:moveTo>
                  <a:cubicBezTo>
                    <a:pt x="87" y="5"/>
                    <a:pt x="64" y="1"/>
                    <a:pt x="48" y="14"/>
                  </a:cubicBezTo>
                  <a:cubicBezTo>
                    <a:pt x="36" y="24"/>
                    <a:pt x="36" y="43"/>
                    <a:pt x="33" y="59"/>
                  </a:cubicBezTo>
                  <a:cubicBezTo>
                    <a:pt x="0" y="241"/>
                    <a:pt x="37" y="121"/>
                    <a:pt x="3" y="221"/>
                  </a:cubicBezTo>
                  <a:cubicBezTo>
                    <a:pt x="21" y="330"/>
                    <a:pt x="9" y="321"/>
                    <a:pt x="107" y="354"/>
                  </a:cubicBezTo>
                  <a:cubicBezTo>
                    <a:pt x="142" y="249"/>
                    <a:pt x="119" y="292"/>
                    <a:pt x="166" y="221"/>
                  </a:cubicBezTo>
                  <a:cubicBezTo>
                    <a:pt x="187" y="155"/>
                    <a:pt x="201" y="132"/>
                    <a:pt x="166" y="44"/>
                  </a:cubicBezTo>
                  <a:cubicBezTo>
                    <a:pt x="160" y="29"/>
                    <a:pt x="134" y="38"/>
                    <a:pt x="121" y="29"/>
                  </a:cubicBezTo>
                  <a:cubicBezTo>
                    <a:pt x="112" y="23"/>
                    <a:pt x="112" y="10"/>
                    <a:pt x="107" y="0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127" name="Freeform 9"/>
            <p:cNvSpPr/>
            <p:nvPr/>
          </p:nvSpPr>
          <p:spPr bwMode="auto">
            <a:xfrm>
              <a:off x="2095" y="3840"/>
              <a:ext cx="327" cy="241"/>
            </a:xfrm>
            <a:custGeom>
              <a:avLst/>
              <a:gdLst>
                <a:gd name="T0" fmla="*/ 224 w 327"/>
                <a:gd name="T1" fmla="*/ 44 h 241"/>
                <a:gd name="T2" fmla="*/ 283 w 327"/>
                <a:gd name="T3" fmla="*/ 59 h 241"/>
                <a:gd name="T4" fmla="*/ 327 w 327"/>
                <a:gd name="T5" fmla="*/ 74 h 241"/>
                <a:gd name="T6" fmla="*/ 283 w 327"/>
                <a:gd name="T7" fmla="*/ 103 h 241"/>
                <a:gd name="T8" fmla="*/ 268 w 327"/>
                <a:gd name="T9" fmla="*/ 148 h 241"/>
                <a:gd name="T10" fmla="*/ 253 w 327"/>
                <a:gd name="T11" fmla="*/ 222 h 241"/>
                <a:gd name="T12" fmla="*/ 165 w 327"/>
                <a:gd name="T13" fmla="*/ 236 h 241"/>
                <a:gd name="T14" fmla="*/ 135 w 327"/>
                <a:gd name="T15" fmla="*/ 192 h 241"/>
                <a:gd name="T16" fmla="*/ 47 w 327"/>
                <a:gd name="T17" fmla="*/ 162 h 241"/>
                <a:gd name="T18" fmla="*/ 17 w 327"/>
                <a:gd name="T19" fmla="*/ 0 h 241"/>
                <a:gd name="T20" fmla="*/ 106 w 327"/>
                <a:gd name="T21" fmla="*/ 30 h 241"/>
                <a:gd name="T22" fmla="*/ 150 w 327"/>
                <a:gd name="T23" fmla="*/ 59 h 241"/>
                <a:gd name="T24" fmla="*/ 224 w 327"/>
                <a:gd name="T25" fmla="*/ 44 h 2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7"/>
                <a:gd name="T40" fmla="*/ 0 h 241"/>
                <a:gd name="T41" fmla="*/ 327 w 327"/>
                <a:gd name="T42" fmla="*/ 241 h 2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7" h="241">
                  <a:moveTo>
                    <a:pt x="224" y="44"/>
                  </a:moveTo>
                  <a:cubicBezTo>
                    <a:pt x="244" y="49"/>
                    <a:pt x="264" y="53"/>
                    <a:pt x="283" y="59"/>
                  </a:cubicBezTo>
                  <a:cubicBezTo>
                    <a:pt x="298" y="63"/>
                    <a:pt x="327" y="59"/>
                    <a:pt x="327" y="74"/>
                  </a:cubicBezTo>
                  <a:cubicBezTo>
                    <a:pt x="327" y="92"/>
                    <a:pt x="298" y="93"/>
                    <a:pt x="283" y="103"/>
                  </a:cubicBezTo>
                  <a:cubicBezTo>
                    <a:pt x="278" y="118"/>
                    <a:pt x="272" y="133"/>
                    <a:pt x="268" y="148"/>
                  </a:cubicBezTo>
                  <a:cubicBezTo>
                    <a:pt x="262" y="172"/>
                    <a:pt x="272" y="206"/>
                    <a:pt x="253" y="222"/>
                  </a:cubicBezTo>
                  <a:cubicBezTo>
                    <a:pt x="230" y="241"/>
                    <a:pt x="194" y="231"/>
                    <a:pt x="165" y="236"/>
                  </a:cubicBezTo>
                  <a:cubicBezTo>
                    <a:pt x="155" y="221"/>
                    <a:pt x="150" y="201"/>
                    <a:pt x="135" y="192"/>
                  </a:cubicBezTo>
                  <a:cubicBezTo>
                    <a:pt x="109" y="176"/>
                    <a:pt x="47" y="162"/>
                    <a:pt x="47" y="162"/>
                  </a:cubicBezTo>
                  <a:cubicBezTo>
                    <a:pt x="2" y="95"/>
                    <a:pt x="0" y="82"/>
                    <a:pt x="17" y="0"/>
                  </a:cubicBezTo>
                  <a:cubicBezTo>
                    <a:pt x="47" y="10"/>
                    <a:pt x="77" y="17"/>
                    <a:pt x="106" y="30"/>
                  </a:cubicBezTo>
                  <a:cubicBezTo>
                    <a:pt x="122" y="37"/>
                    <a:pt x="133" y="57"/>
                    <a:pt x="150" y="59"/>
                  </a:cubicBezTo>
                  <a:cubicBezTo>
                    <a:pt x="175" y="62"/>
                    <a:pt x="199" y="44"/>
                    <a:pt x="224" y="44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4267200" y="3657600"/>
            <a:ext cx="1625600" cy="533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FFFF00"/>
                </a:solidFill>
                <a:latin typeface="Tahoma" panose="020B0604030504040204" pitchFamily="34" charset="0"/>
              </a:rPr>
              <a:t>1882</a:t>
            </a:r>
            <a:endParaRPr lang="en-US" sz="2800" b="1" smtClean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572000" y="2971800"/>
            <a:ext cx="812800" cy="304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00"/>
                </a:solidFill>
                <a:latin typeface="Tahoma" panose="020B0604030504040204" pitchFamily="34" charset="0"/>
              </a:rPr>
              <a:t>ĐỨC</a:t>
            </a:r>
            <a:endParaRPr lang="en-US" sz="1600" b="1" smtClean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5080000" y="4495800"/>
            <a:ext cx="1930400" cy="304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  <a:latin typeface="Tahoma" panose="020B0604030504040204" pitchFamily="34" charset="0"/>
              </a:rPr>
              <a:t>ÁO - HUNG</a:t>
            </a:r>
            <a:endParaRPr lang="en-US" sz="2000" b="1" smtClean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3860800" y="4495800"/>
            <a:ext cx="508000" cy="304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  <a:latin typeface="Tahoma" panose="020B0604030504040204" pitchFamily="34" charset="0"/>
              </a:rPr>
              <a:t>Ý</a:t>
            </a:r>
            <a:endParaRPr lang="en-US" sz="2000" b="1" smtClean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grpSp>
        <p:nvGrpSpPr>
          <p:cNvPr id="3" name="Group 14"/>
          <p:cNvGrpSpPr/>
          <p:nvPr/>
        </p:nvGrpSpPr>
        <p:grpSpPr bwMode="auto">
          <a:xfrm>
            <a:off x="2235202" y="1447800"/>
            <a:ext cx="2080684" cy="1785938"/>
            <a:chOff x="569" y="901"/>
            <a:chExt cx="983" cy="1125"/>
          </a:xfrm>
        </p:grpSpPr>
        <p:sp>
          <p:nvSpPr>
            <p:cNvPr id="47123" name="Freeform 15"/>
            <p:cNvSpPr/>
            <p:nvPr/>
          </p:nvSpPr>
          <p:spPr bwMode="auto">
            <a:xfrm>
              <a:off x="818" y="901"/>
              <a:ext cx="734" cy="1125"/>
            </a:xfrm>
            <a:custGeom>
              <a:avLst/>
              <a:gdLst>
                <a:gd name="T0" fmla="*/ 526 w 734"/>
                <a:gd name="T1" fmla="*/ 0 h 1125"/>
                <a:gd name="T2" fmla="*/ 585 w 734"/>
                <a:gd name="T3" fmla="*/ 118 h 1125"/>
                <a:gd name="T4" fmla="*/ 526 w 734"/>
                <a:gd name="T5" fmla="*/ 148 h 1125"/>
                <a:gd name="T6" fmla="*/ 615 w 734"/>
                <a:gd name="T7" fmla="*/ 162 h 1125"/>
                <a:gd name="T8" fmla="*/ 600 w 734"/>
                <a:gd name="T9" fmla="*/ 266 h 1125"/>
                <a:gd name="T10" fmla="*/ 585 w 734"/>
                <a:gd name="T11" fmla="*/ 310 h 1125"/>
                <a:gd name="T12" fmla="*/ 541 w 734"/>
                <a:gd name="T13" fmla="*/ 325 h 1125"/>
                <a:gd name="T14" fmla="*/ 615 w 734"/>
                <a:gd name="T15" fmla="*/ 620 h 1125"/>
                <a:gd name="T16" fmla="*/ 733 w 734"/>
                <a:gd name="T17" fmla="*/ 871 h 1125"/>
                <a:gd name="T18" fmla="*/ 718 w 734"/>
                <a:gd name="T19" fmla="*/ 989 h 1125"/>
                <a:gd name="T20" fmla="*/ 674 w 734"/>
                <a:gd name="T21" fmla="*/ 1004 h 1125"/>
                <a:gd name="T22" fmla="*/ 600 w 734"/>
                <a:gd name="T23" fmla="*/ 1108 h 1125"/>
                <a:gd name="T24" fmla="*/ 39 w 734"/>
                <a:gd name="T25" fmla="*/ 1122 h 1125"/>
                <a:gd name="T26" fmla="*/ 9 w 734"/>
                <a:gd name="T27" fmla="*/ 1078 h 1125"/>
                <a:gd name="T28" fmla="*/ 98 w 734"/>
                <a:gd name="T29" fmla="*/ 1019 h 1125"/>
                <a:gd name="T30" fmla="*/ 142 w 734"/>
                <a:gd name="T31" fmla="*/ 975 h 1125"/>
                <a:gd name="T32" fmla="*/ 186 w 734"/>
                <a:gd name="T33" fmla="*/ 960 h 1125"/>
                <a:gd name="T34" fmla="*/ 186 w 734"/>
                <a:gd name="T35" fmla="*/ 753 h 1125"/>
                <a:gd name="T36" fmla="*/ 275 w 734"/>
                <a:gd name="T37" fmla="*/ 724 h 1125"/>
                <a:gd name="T38" fmla="*/ 290 w 734"/>
                <a:gd name="T39" fmla="*/ 605 h 1125"/>
                <a:gd name="T40" fmla="*/ 290 w 734"/>
                <a:gd name="T41" fmla="*/ 561 h 1125"/>
                <a:gd name="T42" fmla="*/ 245 w 734"/>
                <a:gd name="T43" fmla="*/ 251 h 1125"/>
                <a:gd name="T44" fmla="*/ 275 w 734"/>
                <a:gd name="T45" fmla="*/ 148 h 1125"/>
                <a:gd name="T46" fmla="*/ 364 w 734"/>
                <a:gd name="T47" fmla="*/ 74 h 1125"/>
                <a:gd name="T48" fmla="*/ 393 w 734"/>
                <a:gd name="T49" fmla="*/ 29 h 1125"/>
                <a:gd name="T50" fmla="*/ 526 w 734"/>
                <a:gd name="T51" fmla="*/ 0 h 11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4"/>
                <a:gd name="T79" fmla="*/ 0 h 1125"/>
                <a:gd name="T80" fmla="*/ 734 w 734"/>
                <a:gd name="T81" fmla="*/ 1125 h 11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4" h="1125">
                  <a:moveTo>
                    <a:pt x="526" y="0"/>
                  </a:moveTo>
                  <a:cubicBezTo>
                    <a:pt x="573" y="16"/>
                    <a:pt x="636" y="56"/>
                    <a:pt x="585" y="118"/>
                  </a:cubicBezTo>
                  <a:cubicBezTo>
                    <a:pt x="571" y="135"/>
                    <a:pt x="546" y="138"/>
                    <a:pt x="526" y="148"/>
                  </a:cubicBezTo>
                  <a:cubicBezTo>
                    <a:pt x="556" y="153"/>
                    <a:pt x="599" y="137"/>
                    <a:pt x="615" y="162"/>
                  </a:cubicBezTo>
                  <a:cubicBezTo>
                    <a:pt x="634" y="192"/>
                    <a:pt x="607" y="232"/>
                    <a:pt x="600" y="266"/>
                  </a:cubicBezTo>
                  <a:cubicBezTo>
                    <a:pt x="597" y="281"/>
                    <a:pt x="596" y="299"/>
                    <a:pt x="585" y="310"/>
                  </a:cubicBezTo>
                  <a:cubicBezTo>
                    <a:pt x="574" y="321"/>
                    <a:pt x="556" y="320"/>
                    <a:pt x="541" y="325"/>
                  </a:cubicBezTo>
                  <a:cubicBezTo>
                    <a:pt x="558" y="426"/>
                    <a:pt x="582" y="523"/>
                    <a:pt x="615" y="620"/>
                  </a:cubicBezTo>
                  <a:cubicBezTo>
                    <a:pt x="647" y="713"/>
                    <a:pt x="643" y="813"/>
                    <a:pt x="733" y="871"/>
                  </a:cubicBezTo>
                  <a:cubicBezTo>
                    <a:pt x="728" y="910"/>
                    <a:pt x="734" y="953"/>
                    <a:pt x="718" y="989"/>
                  </a:cubicBezTo>
                  <a:cubicBezTo>
                    <a:pt x="712" y="1003"/>
                    <a:pt x="683" y="991"/>
                    <a:pt x="674" y="1004"/>
                  </a:cubicBezTo>
                  <a:cubicBezTo>
                    <a:pt x="588" y="1125"/>
                    <a:pt x="699" y="1074"/>
                    <a:pt x="600" y="1108"/>
                  </a:cubicBezTo>
                  <a:cubicBezTo>
                    <a:pt x="239" y="1084"/>
                    <a:pt x="247" y="1020"/>
                    <a:pt x="39" y="1122"/>
                  </a:cubicBezTo>
                  <a:cubicBezTo>
                    <a:pt x="29" y="1107"/>
                    <a:pt x="0" y="1093"/>
                    <a:pt x="9" y="1078"/>
                  </a:cubicBezTo>
                  <a:cubicBezTo>
                    <a:pt x="27" y="1047"/>
                    <a:pt x="68" y="1039"/>
                    <a:pt x="98" y="1019"/>
                  </a:cubicBezTo>
                  <a:cubicBezTo>
                    <a:pt x="115" y="1008"/>
                    <a:pt x="125" y="987"/>
                    <a:pt x="142" y="975"/>
                  </a:cubicBezTo>
                  <a:cubicBezTo>
                    <a:pt x="155" y="966"/>
                    <a:pt x="171" y="965"/>
                    <a:pt x="186" y="960"/>
                  </a:cubicBezTo>
                  <a:cubicBezTo>
                    <a:pt x="175" y="911"/>
                    <a:pt x="126" y="805"/>
                    <a:pt x="186" y="753"/>
                  </a:cubicBezTo>
                  <a:cubicBezTo>
                    <a:pt x="210" y="732"/>
                    <a:pt x="275" y="724"/>
                    <a:pt x="275" y="724"/>
                  </a:cubicBezTo>
                  <a:cubicBezTo>
                    <a:pt x="280" y="684"/>
                    <a:pt x="271" y="640"/>
                    <a:pt x="290" y="605"/>
                  </a:cubicBezTo>
                  <a:cubicBezTo>
                    <a:pt x="316" y="558"/>
                    <a:pt x="426" y="630"/>
                    <a:pt x="290" y="561"/>
                  </a:cubicBezTo>
                  <a:cubicBezTo>
                    <a:pt x="256" y="460"/>
                    <a:pt x="279" y="352"/>
                    <a:pt x="245" y="251"/>
                  </a:cubicBezTo>
                  <a:cubicBezTo>
                    <a:pt x="246" y="247"/>
                    <a:pt x="267" y="158"/>
                    <a:pt x="275" y="148"/>
                  </a:cubicBezTo>
                  <a:cubicBezTo>
                    <a:pt x="299" y="118"/>
                    <a:pt x="339" y="104"/>
                    <a:pt x="364" y="74"/>
                  </a:cubicBezTo>
                  <a:cubicBezTo>
                    <a:pt x="375" y="60"/>
                    <a:pt x="378" y="39"/>
                    <a:pt x="393" y="29"/>
                  </a:cubicBezTo>
                  <a:cubicBezTo>
                    <a:pt x="431" y="4"/>
                    <a:pt x="482" y="9"/>
                    <a:pt x="526" y="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124" name="Freeform 16"/>
            <p:cNvSpPr/>
            <p:nvPr/>
          </p:nvSpPr>
          <p:spPr bwMode="auto">
            <a:xfrm>
              <a:off x="569" y="1167"/>
              <a:ext cx="494" cy="546"/>
            </a:xfrm>
            <a:custGeom>
              <a:avLst/>
              <a:gdLst>
                <a:gd name="T0" fmla="*/ 406 w 494"/>
                <a:gd name="T1" fmla="*/ 29 h 546"/>
                <a:gd name="T2" fmla="*/ 435 w 494"/>
                <a:gd name="T3" fmla="*/ 74 h 546"/>
                <a:gd name="T4" fmla="*/ 450 w 494"/>
                <a:gd name="T5" fmla="*/ 118 h 546"/>
                <a:gd name="T6" fmla="*/ 494 w 494"/>
                <a:gd name="T7" fmla="*/ 133 h 546"/>
                <a:gd name="T8" fmla="*/ 465 w 494"/>
                <a:gd name="T9" fmla="*/ 295 h 546"/>
                <a:gd name="T10" fmla="*/ 435 w 494"/>
                <a:gd name="T11" fmla="*/ 339 h 546"/>
                <a:gd name="T12" fmla="*/ 332 w 494"/>
                <a:gd name="T13" fmla="*/ 546 h 546"/>
                <a:gd name="T14" fmla="*/ 273 w 494"/>
                <a:gd name="T15" fmla="*/ 531 h 546"/>
                <a:gd name="T16" fmla="*/ 258 w 494"/>
                <a:gd name="T17" fmla="*/ 487 h 546"/>
                <a:gd name="T18" fmla="*/ 81 w 494"/>
                <a:gd name="T19" fmla="*/ 472 h 546"/>
                <a:gd name="T20" fmla="*/ 51 w 494"/>
                <a:gd name="T21" fmla="*/ 310 h 546"/>
                <a:gd name="T22" fmla="*/ 140 w 494"/>
                <a:gd name="T23" fmla="*/ 295 h 546"/>
                <a:gd name="T24" fmla="*/ 273 w 494"/>
                <a:gd name="T25" fmla="*/ 74 h 546"/>
                <a:gd name="T26" fmla="*/ 347 w 494"/>
                <a:gd name="T27" fmla="*/ 59 h 546"/>
                <a:gd name="T28" fmla="*/ 406 w 494"/>
                <a:gd name="T29" fmla="*/ 29 h 5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4"/>
                <a:gd name="T46" fmla="*/ 0 h 546"/>
                <a:gd name="T47" fmla="*/ 494 w 494"/>
                <a:gd name="T48" fmla="*/ 546 h 5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4" h="546">
                  <a:moveTo>
                    <a:pt x="406" y="29"/>
                  </a:moveTo>
                  <a:cubicBezTo>
                    <a:pt x="416" y="44"/>
                    <a:pt x="427" y="58"/>
                    <a:pt x="435" y="74"/>
                  </a:cubicBezTo>
                  <a:cubicBezTo>
                    <a:pt x="442" y="88"/>
                    <a:pt x="439" y="107"/>
                    <a:pt x="450" y="118"/>
                  </a:cubicBezTo>
                  <a:cubicBezTo>
                    <a:pt x="461" y="129"/>
                    <a:pt x="479" y="128"/>
                    <a:pt x="494" y="133"/>
                  </a:cubicBezTo>
                  <a:cubicBezTo>
                    <a:pt x="484" y="187"/>
                    <a:pt x="480" y="242"/>
                    <a:pt x="465" y="295"/>
                  </a:cubicBezTo>
                  <a:cubicBezTo>
                    <a:pt x="460" y="312"/>
                    <a:pt x="441" y="322"/>
                    <a:pt x="435" y="339"/>
                  </a:cubicBezTo>
                  <a:cubicBezTo>
                    <a:pt x="400" y="445"/>
                    <a:pt x="436" y="478"/>
                    <a:pt x="332" y="546"/>
                  </a:cubicBezTo>
                  <a:cubicBezTo>
                    <a:pt x="312" y="541"/>
                    <a:pt x="289" y="544"/>
                    <a:pt x="273" y="531"/>
                  </a:cubicBezTo>
                  <a:cubicBezTo>
                    <a:pt x="261" y="521"/>
                    <a:pt x="273" y="492"/>
                    <a:pt x="258" y="487"/>
                  </a:cubicBezTo>
                  <a:cubicBezTo>
                    <a:pt x="201" y="470"/>
                    <a:pt x="140" y="477"/>
                    <a:pt x="81" y="472"/>
                  </a:cubicBezTo>
                  <a:cubicBezTo>
                    <a:pt x="57" y="437"/>
                    <a:pt x="0" y="354"/>
                    <a:pt x="51" y="310"/>
                  </a:cubicBezTo>
                  <a:cubicBezTo>
                    <a:pt x="74" y="290"/>
                    <a:pt x="110" y="300"/>
                    <a:pt x="140" y="295"/>
                  </a:cubicBezTo>
                  <a:cubicBezTo>
                    <a:pt x="159" y="38"/>
                    <a:pt x="86" y="102"/>
                    <a:pt x="273" y="74"/>
                  </a:cubicBezTo>
                  <a:cubicBezTo>
                    <a:pt x="298" y="70"/>
                    <a:pt x="322" y="64"/>
                    <a:pt x="347" y="59"/>
                  </a:cubicBezTo>
                  <a:cubicBezTo>
                    <a:pt x="366" y="0"/>
                    <a:pt x="346" y="10"/>
                    <a:pt x="406" y="29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857" name="Freeform 17"/>
          <p:cNvSpPr/>
          <p:nvPr/>
        </p:nvSpPr>
        <p:spPr bwMode="auto">
          <a:xfrm>
            <a:off x="1731448" y="3125788"/>
            <a:ext cx="2061633" cy="1905000"/>
          </a:xfrm>
          <a:custGeom>
            <a:avLst/>
            <a:gdLst>
              <a:gd name="T0" fmla="*/ 2147483647 w 974"/>
              <a:gd name="T1" fmla="*/ 2147483647 h 1200"/>
              <a:gd name="T2" fmla="*/ 2147483647 w 974"/>
              <a:gd name="T3" fmla="*/ 2147483647 h 1200"/>
              <a:gd name="T4" fmla="*/ 2147483647 w 974"/>
              <a:gd name="T5" fmla="*/ 2147483647 h 1200"/>
              <a:gd name="T6" fmla="*/ 2147483647 w 974"/>
              <a:gd name="T7" fmla="*/ 2147483647 h 1200"/>
              <a:gd name="T8" fmla="*/ 2147483647 w 974"/>
              <a:gd name="T9" fmla="*/ 2147483647 h 1200"/>
              <a:gd name="T10" fmla="*/ 2147483647 w 974"/>
              <a:gd name="T11" fmla="*/ 2147483647 h 1200"/>
              <a:gd name="T12" fmla="*/ 2147483647 w 974"/>
              <a:gd name="T13" fmla="*/ 2147483647 h 1200"/>
              <a:gd name="T14" fmla="*/ 2147483647 w 974"/>
              <a:gd name="T15" fmla="*/ 2147483647 h 1200"/>
              <a:gd name="T16" fmla="*/ 2147483647 w 974"/>
              <a:gd name="T17" fmla="*/ 2147483647 h 1200"/>
              <a:gd name="T18" fmla="*/ 2147483647 w 974"/>
              <a:gd name="T19" fmla="*/ 2147483647 h 1200"/>
              <a:gd name="T20" fmla="*/ 2147483647 w 974"/>
              <a:gd name="T21" fmla="*/ 2147483647 h 1200"/>
              <a:gd name="T22" fmla="*/ 2147483647 w 974"/>
              <a:gd name="T23" fmla="*/ 2147483647 h 1200"/>
              <a:gd name="T24" fmla="*/ 2147483647 w 974"/>
              <a:gd name="T25" fmla="*/ 2147483647 h 1200"/>
              <a:gd name="T26" fmla="*/ 2147483647 w 974"/>
              <a:gd name="T27" fmla="*/ 2147483647 h 1200"/>
              <a:gd name="T28" fmla="*/ 2147483647 w 974"/>
              <a:gd name="T29" fmla="*/ 2147483647 h 1200"/>
              <a:gd name="T30" fmla="*/ 2147483647 w 974"/>
              <a:gd name="T31" fmla="*/ 2147483647 h 1200"/>
              <a:gd name="T32" fmla="*/ 2147483647 w 974"/>
              <a:gd name="T33" fmla="*/ 2147483647 h 1200"/>
              <a:gd name="T34" fmla="*/ 2147483647 w 974"/>
              <a:gd name="T35" fmla="*/ 2147483647 h 1200"/>
              <a:gd name="T36" fmla="*/ 2147483647 w 974"/>
              <a:gd name="T37" fmla="*/ 2147483647 h 1200"/>
              <a:gd name="T38" fmla="*/ 2147483647 w 974"/>
              <a:gd name="T39" fmla="*/ 2147483647 h 1200"/>
              <a:gd name="T40" fmla="*/ 2147483647 w 974"/>
              <a:gd name="T41" fmla="*/ 2147483647 h 1200"/>
              <a:gd name="T42" fmla="*/ 2147483647 w 974"/>
              <a:gd name="T43" fmla="*/ 2147483647 h 1200"/>
              <a:gd name="T44" fmla="*/ 2147483647 w 974"/>
              <a:gd name="T45" fmla="*/ 2147483647 h 1200"/>
              <a:gd name="T46" fmla="*/ 2147483647 w 974"/>
              <a:gd name="T47" fmla="*/ 2147483647 h 1200"/>
              <a:gd name="T48" fmla="*/ 2147483647 w 974"/>
              <a:gd name="T49" fmla="*/ 2147483647 h 1200"/>
              <a:gd name="T50" fmla="*/ 2147483647 w 974"/>
              <a:gd name="T51" fmla="*/ 2147483647 h 1200"/>
              <a:gd name="T52" fmla="*/ 2147483647 w 974"/>
              <a:gd name="T53" fmla="*/ 2147483647 h 1200"/>
              <a:gd name="T54" fmla="*/ 2147483647 w 974"/>
              <a:gd name="T55" fmla="*/ 2147483647 h 1200"/>
              <a:gd name="T56" fmla="*/ 2147483647 w 974"/>
              <a:gd name="T57" fmla="*/ 2147483647 h 1200"/>
              <a:gd name="T58" fmla="*/ 2147483647 w 974"/>
              <a:gd name="T59" fmla="*/ 2147483647 h 12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974"/>
              <a:gd name="T91" fmla="*/ 0 h 1200"/>
              <a:gd name="T92" fmla="*/ 974 w 974"/>
              <a:gd name="T93" fmla="*/ 1200 h 120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974" h="1200">
                <a:moveTo>
                  <a:pt x="659" y="54"/>
                </a:moveTo>
                <a:cubicBezTo>
                  <a:pt x="734" y="80"/>
                  <a:pt x="684" y="49"/>
                  <a:pt x="718" y="128"/>
                </a:cubicBezTo>
                <a:cubicBezTo>
                  <a:pt x="738" y="175"/>
                  <a:pt x="752" y="176"/>
                  <a:pt x="792" y="202"/>
                </a:cubicBezTo>
                <a:cubicBezTo>
                  <a:pt x="802" y="217"/>
                  <a:pt x="810" y="232"/>
                  <a:pt x="821" y="246"/>
                </a:cubicBezTo>
                <a:cubicBezTo>
                  <a:pt x="835" y="262"/>
                  <a:pt x="854" y="273"/>
                  <a:pt x="866" y="291"/>
                </a:cubicBezTo>
                <a:cubicBezTo>
                  <a:pt x="949" y="416"/>
                  <a:pt x="784" y="241"/>
                  <a:pt x="925" y="379"/>
                </a:cubicBezTo>
                <a:cubicBezTo>
                  <a:pt x="935" y="409"/>
                  <a:pt x="944" y="438"/>
                  <a:pt x="954" y="468"/>
                </a:cubicBezTo>
                <a:cubicBezTo>
                  <a:pt x="959" y="483"/>
                  <a:pt x="969" y="512"/>
                  <a:pt x="969" y="512"/>
                </a:cubicBezTo>
                <a:cubicBezTo>
                  <a:pt x="964" y="556"/>
                  <a:pt x="974" y="605"/>
                  <a:pt x="954" y="645"/>
                </a:cubicBezTo>
                <a:cubicBezTo>
                  <a:pt x="945" y="663"/>
                  <a:pt x="912" y="649"/>
                  <a:pt x="895" y="660"/>
                </a:cubicBezTo>
                <a:cubicBezTo>
                  <a:pt x="880" y="670"/>
                  <a:pt x="876" y="689"/>
                  <a:pt x="866" y="704"/>
                </a:cubicBezTo>
                <a:cubicBezTo>
                  <a:pt x="852" y="852"/>
                  <a:pt x="834" y="1002"/>
                  <a:pt x="880" y="1147"/>
                </a:cubicBezTo>
                <a:cubicBezTo>
                  <a:pt x="797" y="1175"/>
                  <a:pt x="785" y="1187"/>
                  <a:pt x="659" y="1133"/>
                </a:cubicBezTo>
                <a:cubicBezTo>
                  <a:pt x="638" y="1124"/>
                  <a:pt x="639" y="1093"/>
                  <a:pt x="629" y="1073"/>
                </a:cubicBezTo>
                <a:cubicBezTo>
                  <a:pt x="590" y="1078"/>
                  <a:pt x="543" y="1065"/>
                  <a:pt x="511" y="1088"/>
                </a:cubicBezTo>
                <a:cubicBezTo>
                  <a:pt x="353" y="1200"/>
                  <a:pt x="661" y="1200"/>
                  <a:pt x="364" y="1162"/>
                </a:cubicBezTo>
                <a:cubicBezTo>
                  <a:pt x="334" y="1152"/>
                  <a:pt x="301" y="1151"/>
                  <a:pt x="275" y="1133"/>
                </a:cubicBezTo>
                <a:cubicBezTo>
                  <a:pt x="260" y="1123"/>
                  <a:pt x="247" y="1110"/>
                  <a:pt x="231" y="1103"/>
                </a:cubicBezTo>
                <a:cubicBezTo>
                  <a:pt x="202" y="1090"/>
                  <a:pt x="142" y="1073"/>
                  <a:pt x="142" y="1073"/>
                </a:cubicBezTo>
                <a:cubicBezTo>
                  <a:pt x="71" y="970"/>
                  <a:pt x="78" y="881"/>
                  <a:pt x="157" y="778"/>
                </a:cubicBezTo>
                <a:cubicBezTo>
                  <a:pt x="204" y="640"/>
                  <a:pt x="182" y="722"/>
                  <a:pt x="157" y="424"/>
                </a:cubicBezTo>
                <a:cubicBezTo>
                  <a:pt x="156" y="408"/>
                  <a:pt x="152" y="391"/>
                  <a:pt x="142" y="379"/>
                </a:cubicBezTo>
                <a:cubicBezTo>
                  <a:pt x="117" y="348"/>
                  <a:pt x="73" y="344"/>
                  <a:pt x="39" y="335"/>
                </a:cubicBezTo>
                <a:cubicBezTo>
                  <a:pt x="56" y="142"/>
                  <a:pt x="0" y="157"/>
                  <a:pt x="186" y="187"/>
                </a:cubicBezTo>
                <a:cubicBezTo>
                  <a:pt x="202" y="190"/>
                  <a:pt x="216" y="197"/>
                  <a:pt x="231" y="202"/>
                </a:cubicBezTo>
                <a:cubicBezTo>
                  <a:pt x="246" y="197"/>
                  <a:pt x="265" y="199"/>
                  <a:pt x="275" y="187"/>
                </a:cubicBezTo>
                <a:cubicBezTo>
                  <a:pt x="349" y="94"/>
                  <a:pt x="229" y="149"/>
                  <a:pt x="334" y="113"/>
                </a:cubicBezTo>
                <a:cubicBezTo>
                  <a:pt x="399" y="211"/>
                  <a:pt x="399" y="188"/>
                  <a:pt x="526" y="173"/>
                </a:cubicBezTo>
                <a:cubicBezTo>
                  <a:pt x="526" y="172"/>
                  <a:pt x="548" y="77"/>
                  <a:pt x="556" y="69"/>
                </a:cubicBezTo>
                <a:cubicBezTo>
                  <a:pt x="562" y="63"/>
                  <a:pt x="717" y="0"/>
                  <a:pt x="659" y="54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8" name="Freeform 18"/>
          <p:cNvSpPr/>
          <p:nvPr/>
        </p:nvSpPr>
        <p:spPr bwMode="auto">
          <a:xfrm>
            <a:off x="5791203" y="387350"/>
            <a:ext cx="2882900" cy="4387850"/>
          </a:xfrm>
          <a:custGeom>
            <a:avLst/>
            <a:gdLst>
              <a:gd name="T0" fmla="*/ 2147483647 w 1362"/>
              <a:gd name="T1" fmla="*/ 2147483647 h 2764"/>
              <a:gd name="T2" fmla="*/ 2147483647 w 1362"/>
              <a:gd name="T3" fmla="*/ 2147483647 h 2764"/>
              <a:gd name="T4" fmla="*/ 2147483647 w 1362"/>
              <a:gd name="T5" fmla="*/ 2147483647 h 2764"/>
              <a:gd name="T6" fmla="*/ 2147483647 w 1362"/>
              <a:gd name="T7" fmla="*/ 2147483647 h 2764"/>
              <a:gd name="T8" fmla="*/ 2147483647 w 1362"/>
              <a:gd name="T9" fmla="*/ 2147483647 h 2764"/>
              <a:gd name="T10" fmla="*/ 2147483647 w 1362"/>
              <a:gd name="T11" fmla="*/ 2147483647 h 2764"/>
              <a:gd name="T12" fmla="*/ 2147483647 w 1362"/>
              <a:gd name="T13" fmla="*/ 2147483647 h 2764"/>
              <a:gd name="T14" fmla="*/ 2147483647 w 1362"/>
              <a:gd name="T15" fmla="*/ 2147483647 h 2764"/>
              <a:gd name="T16" fmla="*/ 2147483647 w 1362"/>
              <a:gd name="T17" fmla="*/ 2147483647 h 2764"/>
              <a:gd name="T18" fmla="*/ 2147483647 w 1362"/>
              <a:gd name="T19" fmla="*/ 2147483647 h 2764"/>
              <a:gd name="T20" fmla="*/ 2147483647 w 1362"/>
              <a:gd name="T21" fmla="*/ 2147483647 h 2764"/>
              <a:gd name="T22" fmla="*/ 2147483647 w 1362"/>
              <a:gd name="T23" fmla="*/ 2147483647 h 2764"/>
              <a:gd name="T24" fmla="*/ 2147483647 w 1362"/>
              <a:gd name="T25" fmla="*/ 2147483647 h 2764"/>
              <a:gd name="T26" fmla="*/ 2147483647 w 1362"/>
              <a:gd name="T27" fmla="*/ 2147483647 h 2764"/>
              <a:gd name="T28" fmla="*/ 2147483647 w 1362"/>
              <a:gd name="T29" fmla="*/ 2147483647 h 2764"/>
              <a:gd name="T30" fmla="*/ 2147483647 w 1362"/>
              <a:gd name="T31" fmla="*/ 2147483647 h 2764"/>
              <a:gd name="T32" fmla="*/ 2147483647 w 1362"/>
              <a:gd name="T33" fmla="*/ 2147483647 h 2764"/>
              <a:gd name="T34" fmla="*/ 2147483647 w 1362"/>
              <a:gd name="T35" fmla="*/ 2147483647 h 2764"/>
              <a:gd name="T36" fmla="*/ 2147483647 w 1362"/>
              <a:gd name="T37" fmla="*/ 2147483647 h 2764"/>
              <a:gd name="T38" fmla="*/ 2147483647 w 1362"/>
              <a:gd name="T39" fmla="*/ 2147483647 h 2764"/>
              <a:gd name="T40" fmla="*/ 2147483647 w 1362"/>
              <a:gd name="T41" fmla="*/ 2147483647 h 2764"/>
              <a:gd name="T42" fmla="*/ 2147483647 w 1362"/>
              <a:gd name="T43" fmla="*/ 2147483647 h 2764"/>
              <a:gd name="T44" fmla="*/ 2147483647 w 1362"/>
              <a:gd name="T45" fmla="*/ 2147483647 h 2764"/>
              <a:gd name="T46" fmla="*/ 2147483647 w 1362"/>
              <a:gd name="T47" fmla="*/ 2147483647 h 2764"/>
              <a:gd name="T48" fmla="*/ 2147483647 w 1362"/>
              <a:gd name="T49" fmla="*/ 2147483647 h 2764"/>
              <a:gd name="T50" fmla="*/ 2147483647 w 1362"/>
              <a:gd name="T51" fmla="*/ 2147483647 h 2764"/>
              <a:gd name="T52" fmla="*/ 2147483647 w 1362"/>
              <a:gd name="T53" fmla="*/ 2147483647 h 2764"/>
              <a:gd name="T54" fmla="*/ 2147483647 w 1362"/>
              <a:gd name="T55" fmla="*/ 2147483647 h 2764"/>
              <a:gd name="T56" fmla="*/ 2147483647 w 1362"/>
              <a:gd name="T57" fmla="*/ 2147483647 h 2764"/>
              <a:gd name="T58" fmla="*/ 2147483647 w 1362"/>
              <a:gd name="T59" fmla="*/ 2147483647 h 2764"/>
              <a:gd name="T60" fmla="*/ 2147483647 w 1362"/>
              <a:gd name="T61" fmla="*/ 2147483647 h 2764"/>
              <a:gd name="T62" fmla="*/ 2147483647 w 1362"/>
              <a:gd name="T63" fmla="*/ 2147483647 h 2764"/>
              <a:gd name="T64" fmla="*/ 2147483647 w 1362"/>
              <a:gd name="T65" fmla="*/ 2147483647 h 2764"/>
              <a:gd name="T66" fmla="*/ 2147483647 w 1362"/>
              <a:gd name="T67" fmla="*/ 2147483647 h 2764"/>
              <a:gd name="T68" fmla="*/ 2147483647 w 1362"/>
              <a:gd name="T69" fmla="*/ 2147483647 h 2764"/>
              <a:gd name="T70" fmla="*/ 2147483647 w 1362"/>
              <a:gd name="T71" fmla="*/ 2147483647 h 2764"/>
              <a:gd name="T72" fmla="*/ 2147483647 w 1362"/>
              <a:gd name="T73" fmla="*/ 2147483647 h 2764"/>
              <a:gd name="T74" fmla="*/ 2147483647 w 1362"/>
              <a:gd name="T75" fmla="*/ 2147483647 h 2764"/>
              <a:gd name="T76" fmla="*/ 2147483647 w 1362"/>
              <a:gd name="T77" fmla="*/ 2147483647 h 2764"/>
              <a:gd name="T78" fmla="*/ 2147483647 w 1362"/>
              <a:gd name="T79" fmla="*/ 2147483647 h 2764"/>
              <a:gd name="T80" fmla="*/ 2147483647 w 1362"/>
              <a:gd name="T81" fmla="*/ 2147483647 h 2764"/>
              <a:gd name="T82" fmla="*/ 2147483647 w 1362"/>
              <a:gd name="T83" fmla="*/ 2147483647 h 2764"/>
              <a:gd name="T84" fmla="*/ 2147483647 w 1362"/>
              <a:gd name="T85" fmla="*/ 2147483647 h 2764"/>
              <a:gd name="T86" fmla="*/ 2147483647 w 1362"/>
              <a:gd name="T87" fmla="*/ 2147483647 h 2764"/>
              <a:gd name="T88" fmla="*/ 2147483647 w 1362"/>
              <a:gd name="T89" fmla="*/ 2147483647 h 2764"/>
              <a:gd name="T90" fmla="*/ 2147483647 w 1362"/>
              <a:gd name="T91" fmla="*/ 2147483647 h 2764"/>
              <a:gd name="T92" fmla="*/ 2147483647 w 1362"/>
              <a:gd name="T93" fmla="*/ 2147483647 h 2764"/>
              <a:gd name="T94" fmla="*/ 2147483647 w 1362"/>
              <a:gd name="T95" fmla="*/ 2147483647 h 2764"/>
              <a:gd name="T96" fmla="*/ 2147483647 w 1362"/>
              <a:gd name="T97" fmla="*/ 2147483647 h 2764"/>
              <a:gd name="T98" fmla="*/ 2147483647 w 1362"/>
              <a:gd name="T99" fmla="*/ 2147483647 h 2764"/>
              <a:gd name="T100" fmla="*/ 2147483647 w 1362"/>
              <a:gd name="T101" fmla="*/ 2147483647 h 2764"/>
              <a:gd name="T102" fmla="*/ 2147483647 w 1362"/>
              <a:gd name="T103" fmla="*/ 2147483647 h 2764"/>
              <a:gd name="T104" fmla="*/ 2147483647 w 1362"/>
              <a:gd name="T105" fmla="*/ 2147483647 h 2764"/>
              <a:gd name="T106" fmla="*/ 2147483647 w 1362"/>
              <a:gd name="T107" fmla="*/ 2147483647 h 276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62"/>
              <a:gd name="T163" fmla="*/ 0 h 2764"/>
              <a:gd name="T164" fmla="*/ 1362 w 1362"/>
              <a:gd name="T165" fmla="*/ 2764 h 276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62" h="2764">
                <a:moveTo>
                  <a:pt x="373" y="76"/>
                </a:moveTo>
                <a:cubicBezTo>
                  <a:pt x="354" y="150"/>
                  <a:pt x="338" y="199"/>
                  <a:pt x="284" y="254"/>
                </a:cubicBezTo>
                <a:cubicBezTo>
                  <a:pt x="265" y="328"/>
                  <a:pt x="283" y="347"/>
                  <a:pt x="210" y="372"/>
                </a:cubicBezTo>
                <a:cubicBezTo>
                  <a:pt x="175" y="479"/>
                  <a:pt x="189" y="430"/>
                  <a:pt x="166" y="519"/>
                </a:cubicBezTo>
                <a:cubicBezTo>
                  <a:pt x="171" y="578"/>
                  <a:pt x="173" y="638"/>
                  <a:pt x="181" y="697"/>
                </a:cubicBezTo>
                <a:cubicBezTo>
                  <a:pt x="183" y="712"/>
                  <a:pt x="184" y="730"/>
                  <a:pt x="195" y="741"/>
                </a:cubicBezTo>
                <a:cubicBezTo>
                  <a:pt x="206" y="752"/>
                  <a:pt x="225" y="751"/>
                  <a:pt x="240" y="756"/>
                </a:cubicBezTo>
                <a:cubicBezTo>
                  <a:pt x="274" y="808"/>
                  <a:pt x="299" y="826"/>
                  <a:pt x="358" y="844"/>
                </a:cubicBezTo>
                <a:cubicBezTo>
                  <a:pt x="383" y="839"/>
                  <a:pt x="410" y="842"/>
                  <a:pt x="432" y="830"/>
                </a:cubicBezTo>
                <a:cubicBezTo>
                  <a:pt x="447" y="821"/>
                  <a:pt x="446" y="794"/>
                  <a:pt x="461" y="785"/>
                </a:cubicBezTo>
                <a:cubicBezTo>
                  <a:pt x="487" y="768"/>
                  <a:pt x="550" y="756"/>
                  <a:pt x="550" y="756"/>
                </a:cubicBezTo>
                <a:cubicBezTo>
                  <a:pt x="575" y="761"/>
                  <a:pt x="629" y="746"/>
                  <a:pt x="624" y="771"/>
                </a:cubicBezTo>
                <a:cubicBezTo>
                  <a:pt x="613" y="823"/>
                  <a:pt x="471" y="847"/>
                  <a:pt x="432" y="859"/>
                </a:cubicBezTo>
                <a:cubicBezTo>
                  <a:pt x="402" y="868"/>
                  <a:pt x="343" y="889"/>
                  <a:pt x="343" y="889"/>
                </a:cubicBezTo>
                <a:cubicBezTo>
                  <a:pt x="292" y="1038"/>
                  <a:pt x="381" y="816"/>
                  <a:pt x="269" y="948"/>
                </a:cubicBezTo>
                <a:cubicBezTo>
                  <a:pt x="236" y="986"/>
                  <a:pt x="240" y="1082"/>
                  <a:pt x="225" y="1125"/>
                </a:cubicBezTo>
                <a:cubicBezTo>
                  <a:pt x="219" y="1142"/>
                  <a:pt x="205" y="1154"/>
                  <a:pt x="195" y="1169"/>
                </a:cubicBezTo>
                <a:cubicBezTo>
                  <a:pt x="185" y="1213"/>
                  <a:pt x="177" y="1258"/>
                  <a:pt x="166" y="1302"/>
                </a:cubicBezTo>
                <a:cubicBezTo>
                  <a:pt x="162" y="1317"/>
                  <a:pt x="145" y="1332"/>
                  <a:pt x="151" y="1347"/>
                </a:cubicBezTo>
                <a:cubicBezTo>
                  <a:pt x="159" y="1368"/>
                  <a:pt x="222" y="1385"/>
                  <a:pt x="240" y="1391"/>
                </a:cubicBezTo>
                <a:cubicBezTo>
                  <a:pt x="276" y="1500"/>
                  <a:pt x="241" y="1465"/>
                  <a:pt x="328" y="1509"/>
                </a:cubicBezTo>
                <a:cubicBezTo>
                  <a:pt x="349" y="1550"/>
                  <a:pt x="393" y="1607"/>
                  <a:pt x="343" y="1657"/>
                </a:cubicBezTo>
                <a:cubicBezTo>
                  <a:pt x="318" y="1682"/>
                  <a:pt x="274" y="1676"/>
                  <a:pt x="240" y="1686"/>
                </a:cubicBezTo>
                <a:cubicBezTo>
                  <a:pt x="153" y="1817"/>
                  <a:pt x="269" y="1663"/>
                  <a:pt x="166" y="1745"/>
                </a:cubicBezTo>
                <a:cubicBezTo>
                  <a:pt x="152" y="1756"/>
                  <a:pt x="149" y="1777"/>
                  <a:pt x="136" y="1790"/>
                </a:cubicBezTo>
                <a:cubicBezTo>
                  <a:pt x="124" y="1802"/>
                  <a:pt x="107" y="1809"/>
                  <a:pt x="92" y="1819"/>
                </a:cubicBezTo>
                <a:cubicBezTo>
                  <a:pt x="42" y="1894"/>
                  <a:pt x="0" y="1915"/>
                  <a:pt x="48" y="2011"/>
                </a:cubicBezTo>
                <a:cubicBezTo>
                  <a:pt x="55" y="2025"/>
                  <a:pt x="78" y="2019"/>
                  <a:pt x="92" y="2026"/>
                </a:cubicBezTo>
                <a:cubicBezTo>
                  <a:pt x="108" y="2034"/>
                  <a:pt x="121" y="2045"/>
                  <a:pt x="136" y="2055"/>
                </a:cubicBezTo>
                <a:cubicBezTo>
                  <a:pt x="267" y="2045"/>
                  <a:pt x="434" y="2007"/>
                  <a:pt x="550" y="2085"/>
                </a:cubicBezTo>
                <a:cubicBezTo>
                  <a:pt x="555" y="2100"/>
                  <a:pt x="554" y="2118"/>
                  <a:pt x="565" y="2129"/>
                </a:cubicBezTo>
                <a:cubicBezTo>
                  <a:pt x="590" y="2154"/>
                  <a:pt x="653" y="2188"/>
                  <a:pt x="653" y="2188"/>
                </a:cubicBezTo>
                <a:cubicBezTo>
                  <a:pt x="718" y="2382"/>
                  <a:pt x="655" y="2181"/>
                  <a:pt x="697" y="2351"/>
                </a:cubicBezTo>
                <a:cubicBezTo>
                  <a:pt x="701" y="2366"/>
                  <a:pt x="699" y="2386"/>
                  <a:pt x="712" y="2395"/>
                </a:cubicBezTo>
                <a:cubicBezTo>
                  <a:pt x="733" y="2409"/>
                  <a:pt x="761" y="2405"/>
                  <a:pt x="786" y="2410"/>
                </a:cubicBezTo>
                <a:cubicBezTo>
                  <a:pt x="796" y="2430"/>
                  <a:pt x="811" y="2447"/>
                  <a:pt x="816" y="2469"/>
                </a:cubicBezTo>
                <a:cubicBezTo>
                  <a:pt x="826" y="2512"/>
                  <a:pt x="812" y="2561"/>
                  <a:pt x="830" y="2602"/>
                </a:cubicBezTo>
                <a:cubicBezTo>
                  <a:pt x="839" y="2622"/>
                  <a:pt x="869" y="2621"/>
                  <a:pt x="889" y="2631"/>
                </a:cubicBezTo>
                <a:cubicBezTo>
                  <a:pt x="917" y="2715"/>
                  <a:pt x="942" y="2693"/>
                  <a:pt x="1022" y="2676"/>
                </a:cubicBezTo>
                <a:cubicBezTo>
                  <a:pt x="1049" y="2568"/>
                  <a:pt x="1027" y="2574"/>
                  <a:pt x="1229" y="2631"/>
                </a:cubicBezTo>
                <a:cubicBezTo>
                  <a:pt x="1244" y="2635"/>
                  <a:pt x="1238" y="2662"/>
                  <a:pt x="1244" y="2676"/>
                </a:cubicBezTo>
                <a:cubicBezTo>
                  <a:pt x="1257" y="2706"/>
                  <a:pt x="1273" y="2735"/>
                  <a:pt x="1288" y="2764"/>
                </a:cubicBezTo>
                <a:cubicBezTo>
                  <a:pt x="1362" y="2655"/>
                  <a:pt x="1284" y="2514"/>
                  <a:pt x="1314" y="2389"/>
                </a:cubicBezTo>
                <a:cubicBezTo>
                  <a:pt x="1346" y="2023"/>
                  <a:pt x="1322" y="933"/>
                  <a:pt x="1321" y="567"/>
                </a:cubicBezTo>
                <a:cubicBezTo>
                  <a:pt x="1320" y="201"/>
                  <a:pt x="1309" y="277"/>
                  <a:pt x="1305" y="195"/>
                </a:cubicBezTo>
                <a:cubicBezTo>
                  <a:pt x="1301" y="113"/>
                  <a:pt x="1292" y="102"/>
                  <a:pt x="1296" y="76"/>
                </a:cubicBezTo>
                <a:cubicBezTo>
                  <a:pt x="1300" y="50"/>
                  <a:pt x="1336" y="47"/>
                  <a:pt x="1330" y="37"/>
                </a:cubicBezTo>
                <a:cubicBezTo>
                  <a:pt x="1324" y="27"/>
                  <a:pt x="1307" y="21"/>
                  <a:pt x="1259" y="17"/>
                </a:cubicBezTo>
                <a:cubicBezTo>
                  <a:pt x="1225" y="12"/>
                  <a:pt x="1087" y="0"/>
                  <a:pt x="1040" y="12"/>
                </a:cubicBezTo>
                <a:cubicBezTo>
                  <a:pt x="993" y="24"/>
                  <a:pt x="986" y="71"/>
                  <a:pt x="978" y="91"/>
                </a:cubicBezTo>
                <a:cubicBezTo>
                  <a:pt x="978" y="106"/>
                  <a:pt x="1007" y="128"/>
                  <a:pt x="993" y="135"/>
                </a:cubicBezTo>
                <a:cubicBezTo>
                  <a:pt x="973" y="145"/>
                  <a:pt x="937" y="84"/>
                  <a:pt x="904" y="62"/>
                </a:cubicBezTo>
                <a:cubicBezTo>
                  <a:pt x="891" y="53"/>
                  <a:pt x="810" y="34"/>
                  <a:pt x="801" y="32"/>
                </a:cubicBezTo>
                <a:cubicBezTo>
                  <a:pt x="664" y="47"/>
                  <a:pt x="514" y="76"/>
                  <a:pt x="373" y="76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2235200" y="2743200"/>
            <a:ext cx="1016000" cy="3048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Tahoma" panose="020B0604030504040204" pitchFamily="34" charset="0"/>
              </a:rPr>
              <a:t>ANH</a:t>
            </a:r>
            <a:endParaRPr lang="en-US" sz="2000" b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2133600" y="3657600"/>
            <a:ext cx="1117600" cy="381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Tahoma" panose="020B0604030504040204" pitchFamily="34" charset="0"/>
              </a:rPr>
              <a:t>PHÁP</a:t>
            </a:r>
            <a:endParaRPr lang="en-US" sz="2000" b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6908800" y="1905000"/>
            <a:ext cx="1320800" cy="457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Tahoma" panose="020B0604030504040204" pitchFamily="34" charset="0"/>
              </a:rPr>
              <a:t>NGA</a:t>
            </a:r>
            <a:endParaRPr lang="en-US" sz="2000" b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3992039" y="1623219"/>
            <a:ext cx="2592925" cy="457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00"/>
                </a:solidFill>
                <a:latin typeface="Tahoma" panose="020B0604030504040204" pitchFamily="34" charset="0"/>
              </a:rPr>
              <a:t>1907</a:t>
            </a:r>
            <a:endParaRPr lang="en-US" sz="3200" b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7122" name="Action Button: Hom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176000" y="6096000"/>
            <a:ext cx="1016000" cy="762000"/>
          </a:xfrm>
          <a:prstGeom prst="actionButtonHom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5" grpId="0" animBg="1"/>
      <p:bldP spid="35850" grpId="0" animBg="1" autoUpdateAnimBg="0"/>
      <p:bldP spid="35851" grpId="0" animBg="1" autoUpdateAnimBg="0"/>
      <p:bldP spid="35852" grpId="0" animBg="1" autoUpdateAnimBg="0"/>
      <p:bldP spid="35853" grpId="0" animBg="1" autoUpdateAnimBg="0"/>
      <p:bldP spid="35857" grpId="0" animBg="1"/>
      <p:bldP spid="35858" grpId="0" animBg="1"/>
      <p:bldP spid="35859" grpId="0" animBg="1" autoUpdateAnimBg="0"/>
      <p:bldP spid="35860" grpId="0" animBg="1" autoUpdateAnimBg="0"/>
      <p:bldP spid="35861" grpId="0" animBg="1" autoUpdateAnimBg="0"/>
      <p:bldP spid="35862" grpId="0" animBg="1" autoUpdateAnimBg="0"/>
    </p:bldLst>
  </p:timing>
</p:sld>
</file>

<file path=ppt/tags/tag1.xml><?xml version="1.0" encoding="utf-8"?>
<p:tagLst xmlns:p="http://schemas.openxmlformats.org/presentationml/2006/main">
  <p:tag name="ISPRING_SLIDE_INDENT_LEVEL" val="0"/>
  <p:tag name="ISPRING_RESOURCE_AUDIO" val="85750398.wav"/>
  <p:tag name="ISPRING_AUDIO_FULL_PATH" val="E:\CONG VIEC\GIANG DAY\GIAO AN\GIÁO ÁN ĐI DẠY CỦA THUẬN\CÁC KẾ HOẠCH CẦN NỘP 2014-2015\giáo án 2014-2015\GAN điện tử\ls8\các bài tham khảo về chiến tranh thế giới thứ nhất\Chien tranh the gioi thu nhat làm eleaning\audio\85750398.wav"/>
  <p:tag name="ISPRING_AUDIO_RELATIVE_PATH" val="Chien tranh the gioi thu nhat làm eleaning\audio\85750398.wav"/>
  <p:tag name="ISPRING_AUDIO_BITRATE" val="128"/>
  <p:tag name="TIMING" val="|28.2|1.1|13.8|3.6"/>
  <p:tag name="ISPRING_CUSTOM_TIMING_USED" val="1"/>
  <p:tag name="GENSWF_ADVANCE_TIME" val="49.08"/>
  <p:tag name="PPSNARRATIONPROPS" val="C:\Users\Admin\Desktop\đổi đuôi\slide 1.mp3"/>
  <p:tag name="PPSNARRATION" val="1,59857305,E:\CONG VIEC\GIANG DAY\GIAO AN\GIÁO ÁN ĐI DẠY CỦA THUẬN\CÁC KẾ HOẠCH CẦN NỘP 2014-2015\giáo án 2014-2015\GAN điện tử\ls8\các bài tham khảo về chiến tranh thế giới thứ nhất\eleaning của Thuận-Chien tranh the gioi thu nhat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7613</Words>
  <Application>WPS Presentation</Application>
  <PresentationFormat>Widescreen</PresentationFormat>
  <Paragraphs>472</Paragraphs>
  <Slides>30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52" baseType="lpstr">
      <vt:lpstr>Arial</vt:lpstr>
      <vt:lpstr>SimSun</vt:lpstr>
      <vt:lpstr>Wingdings</vt:lpstr>
      <vt:lpstr>Calibri</vt:lpstr>
      <vt:lpstr>Calibri</vt:lpstr>
      <vt:lpstr>Times New Roman</vt:lpstr>
      <vt:lpstr>Times New Roman</vt:lpstr>
      <vt:lpstr>.VnTimeH</vt:lpstr>
      <vt:lpstr>方正舒体</vt:lpstr>
      <vt:lpstr>Segoe Print</vt:lpstr>
      <vt:lpstr>Constantia</vt:lpstr>
      <vt:lpstr>VNI-Times</vt:lpstr>
      <vt:lpstr>Tahoma</vt:lpstr>
      <vt:lpstr>Microsoft YaHei</vt:lpstr>
      <vt:lpstr>Arial Unicode MS</vt:lpstr>
      <vt:lpstr>Calibri Light</vt:lpstr>
      <vt:lpstr>Office Theme</vt:lpstr>
      <vt:lpstr>3_Office Theme</vt:lpstr>
      <vt:lpstr>Default Design</vt:lpstr>
      <vt:lpstr>1_Default Design</vt:lpstr>
      <vt:lpstr>2_Default Design</vt:lpstr>
      <vt:lpstr>MSGraph.Chart.8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LENOVO</cp:lastModifiedBy>
  <cp:revision>51</cp:revision>
  <dcterms:created xsi:type="dcterms:W3CDTF">2018-10-17T12:42:00Z</dcterms:created>
  <dcterms:modified xsi:type="dcterms:W3CDTF">2022-07-29T04:01:33Z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73D26E7C562A48C68242104FEEFCB9B8</vt:lpwstr>
  </property>
  <property fmtid="{D5CDD505-2E9C-101B-9397-08002B2CF9AE}" pid="3" name="KSOProductBuildVer">
    <vt:lpwstr>1033-11.2.0.11191</vt:lpwstr>
  </property>
</Properties>
</file>