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2"/>
  </p:notesMasterIdLst>
  <p:sldIdLst>
    <p:sldId id="333" r:id="rId2"/>
    <p:sldId id="325" r:id="rId3"/>
    <p:sldId id="332" r:id="rId4"/>
    <p:sldId id="312" r:id="rId5"/>
    <p:sldId id="304" r:id="rId6"/>
    <p:sldId id="305" r:id="rId7"/>
    <p:sldId id="258" r:id="rId8"/>
    <p:sldId id="313" r:id="rId9"/>
    <p:sldId id="260" r:id="rId10"/>
    <p:sldId id="261" r:id="rId11"/>
    <p:sldId id="262" r:id="rId12"/>
    <p:sldId id="263" r:id="rId13"/>
    <p:sldId id="306" r:id="rId14"/>
    <p:sldId id="264" r:id="rId15"/>
    <p:sldId id="327" r:id="rId16"/>
    <p:sldId id="328" r:id="rId17"/>
    <p:sldId id="314" r:id="rId18"/>
    <p:sldId id="315" r:id="rId19"/>
    <p:sldId id="268" r:id="rId20"/>
    <p:sldId id="269" r:id="rId21"/>
    <p:sldId id="271" r:id="rId22"/>
    <p:sldId id="272" r:id="rId23"/>
    <p:sldId id="273" r:id="rId24"/>
    <p:sldId id="276" r:id="rId25"/>
    <p:sldId id="308" r:id="rId26"/>
    <p:sldId id="316" r:id="rId27"/>
    <p:sldId id="318" r:id="rId28"/>
    <p:sldId id="317" r:id="rId29"/>
    <p:sldId id="329" r:id="rId30"/>
    <p:sldId id="331" r:id="rId31"/>
    <p:sldId id="298" r:id="rId32"/>
    <p:sldId id="278" r:id="rId33"/>
    <p:sldId id="279" r:id="rId34"/>
    <p:sldId id="280" r:id="rId35"/>
    <p:sldId id="281" r:id="rId36"/>
    <p:sldId id="319" r:id="rId37"/>
    <p:sldId id="310" r:id="rId38"/>
    <p:sldId id="309" r:id="rId39"/>
    <p:sldId id="283" r:id="rId40"/>
    <p:sldId id="299" r:id="rId41"/>
    <p:sldId id="300" r:id="rId42"/>
    <p:sldId id="301" r:id="rId43"/>
    <p:sldId id="302" r:id="rId44"/>
    <p:sldId id="320" r:id="rId45"/>
    <p:sldId id="322" r:id="rId46"/>
    <p:sldId id="286" r:id="rId47"/>
    <p:sldId id="287" r:id="rId48"/>
    <p:sldId id="303" r:id="rId49"/>
    <p:sldId id="311" r:id="rId50"/>
    <p:sldId id="292"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A8F"/>
    <a:srgbClr val="DA4C0C"/>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74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989B7-F18C-45A8-9180-EE43259675B3}" type="datetimeFigureOut">
              <a:rPr lang="en-US" smtClean="0"/>
              <a:t>25/07/2022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9D75C0-EB5E-4AEF-84D8-A96C4C2A98D4}" type="slidenum">
              <a:rPr lang="en-US" smtClean="0"/>
              <a:t>‹#›</a:t>
            </a:fld>
            <a:endParaRPr lang="en-US"/>
          </a:p>
        </p:txBody>
      </p:sp>
    </p:spTree>
    <p:extLst>
      <p:ext uri="{BB962C8B-B14F-4D97-AF65-F5344CB8AC3E}">
        <p14:creationId xmlns:p14="http://schemas.microsoft.com/office/powerpoint/2010/main" val="99408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A04A3-D395-4C21-B8D9-AA30002078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23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584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374607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4022888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379485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223792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1282827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3891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1015756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4301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3382680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2840776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216762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7650"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13494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238587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8674"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276240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29698"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338637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206874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373183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3685104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p:spPr>
      </p:sp>
      <p:sp>
        <p:nvSpPr>
          <p:cNvPr id="34818" name="Text Box 2"/>
          <p:cNvSpPr txBox="1">
            <a:spLocks noChangeArrowheads="1"/>
          </p:cNvSpPr>
          <p:nvPr/>
        </p:nvSpPr>
        <p:spPr bwMode="auto">
          <a:xfrm>
            <a:off x="685800" y="4343400"/>
            <a:ext cx="5483225" cy="4111625"/>
          </a:xfrm>
          <a:prstGeom prst="rect">
            <a:avLst/>
          </a:prstGeom>
          <a:noFill/>
          <a:ln w="9525" cap="flat">
            <a:noFill/>
            <a:round/>
            <a:headEnd/>
            <a:tailEnd/>
          </a:ln>
          <a:effectLst/>
        </p:spPr>
        <p:txBody>
          <a:bodyPr wrap="none" anchor="ctr"/>
          <a:lstStyle/>
          <a:p>
            <a:endParaRPr lang="en-US"/>
          </a:p>
        </p:txBody>
      </p:sp>
    </p:spTree>
    <p:extLst>
      <p:ext uri="{BB962C8B-B14F-4D97-AF65-F5344CB8AC3E}">
        <p14:creationId xmlns:p14="http://schemas.microsoft.com/office/powerpoint/2010/main" val="5751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2CBB1-B6AF-405D-909C-FCF3CC5712F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F0E2A-B7D5-4AB8-8422-172A24BC3D7B}" type="slidenum">
              <a:rPr lang="en-US" smtClean="0"/>
              <a:t>‹#›</a:t>
            </a:fld>
            <a:endParaRPr lang="en-US"/>
          </a:p>
        </p:txBody>
      </p:sp>
    </p:spTree>
    <p:extLst>
      <p:ext uri="{BB962C8B-B14F-4D97-AF65-F5344CB8AC3E}">
        <p14:creationId xmlns:p14="http://schemas.microsoft.com/office/powerpoint/2010/main" val="328822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2CBB1-B6AF-405D-909C-FCF3CC5712F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F0E2A-B7D5-4AB8-8422-172A24BC3D7B}" type="slidenum">
              <a:rPr lang="en-US" smtClean="0"/>
              <a:t>‹#›</a:t>
            </a:fld>
            <a:endParaRPr lang="en-US"/>
          </a:p>
        </p:txBody>
      </p:sp>
    </p:spTree>
    <p:extLst>
      <p:ext uri="{BB962C8B-B14F-4D97-AF65-F5344CB8AC3E}">
        <p14:creationId xmlns:p14="http://schemas.microsoft.com/office/powerpoint/2010/main" val="376248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2CBB1-B6AF-405D-909C-FCF3CC5712F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F0E2A-B7D5-4AB8-8422-172A24BC3D7B}" type="slidenum">
              <a:rPr lang="en-US" smtClean="0"/>
              <a:t>‹#›</a:t>
            </a:fld>
            <a:endParaRPr lang="en-US"/>
          </a:p>
        </p:txBody>
      </p:sp>
    </p:spTree>
    <p:extLst>
      <p:ext uri="{BB962C8B-B14F-4D97-AF65-F5344CB8AC3E}">
        <p14:creationId xmlns:p14="http://schemas.microsoft.com/office/powerpoint/2010/main" val="377986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2CBB1-B6AF-405D-909C-FCF3CC5712F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F0E2A-B7D5-4AB8-8422-172A24BC3D7B}" type="slidenum">
              <a:rPr lang="en-US" smtClean="0"/>
              <a:t>‹#›</a:t>
            </a:fld>
            <a:endParaRPr lang="en-US"/>
          </a:p>
        </p:txBody>
      </p:sp>
    </p:spTree>
    <p:extLst>
      <p:ext uri="{BB962C8B-B14F-4D97-AF65-F5344CB8AC3E}">
        <p14:creationId xmlns:p14="http://schemas.microsoft.com/office/powerpoint/2010/main" val="26911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2CBB1-B6AF-405D-909C-FCF3CC5712F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F0E2A-B7D5-4AB8-8422-172A24BC3D7B}" type="slidenum">
              <a:rPr lang="en-US" smtClean="0"/>
              <a:t>‹#›</a:t>
            </a:fld>
            <a:endParaRPr lang="en-US"/>
          </a:p>
        </p:txBody>
      </p:sp>
    </p:spTree>
    <p:extLst>
      <p:ext uri="{BB962C8B-B14F-4D97-AF65-F5344CB8AC3E}">
        <p14:creationId xmlns:p14="http://schemas.microsoft.com/office/powerpoint/2010/main" val="129938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2CBB1-B6AF-405D-909C-FCF3CC5712F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F0E2A-B7D5-4AB8-8422-172A24BC3D7B}" type="slidenum">
              <a:rPr lang="en-US" smtClean="0"/>
              <a:t>‹#›</a:t>
            </a:fld>
            <a:endParaRPr lang="en-US"/>
          </a:p>
        </p:txBody>
      </p:sp>
    </p:spTree>
    <p:extLst>
      <p:ext uri="{BB962C8B-B14F-4D97-AF65-F5344CB8AC3E}">
        <p14:creationId xmlns:p14="http://schemas.microsoft.com/office/powerpoint/2010/main" val="268874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2CBB1-B6AF-405D-909C-FCF3CC5712FC}" type="datetimeFigureOut">
              <a:rPr lang="en-US" smtClean="0"/>
              <a:t>25/07/2022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1F0E2A-B7D5-4AB8-8422-172A24BC3D7B}" type="slidenum">
              <a:rPr lang="en-US" smtClean="0"/>
              <a:t>‹#›</a:t>
            </a:fld>
            <a:endParaRPr lang="en-US"/>
          </a:p>
        </p:txBody>
      </p:sp>
    </p:spTree>
    <p:extLst>
      <p:ext uri="{BB962C8B-B14F-4D97-AF65-F5344CB8AC3E}">
        <p14:creationId xmlns:p14="http://schemas.microsoft.com/office/powerpoint/2010/main" val="86136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2CBB1-B6AF-405D-909C-FCF3CC5712FC}" type="datetimeFigureOut">
              <a:rPr lang="en-US" smtClean="0"/>
              <a:t>25/07/2022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1F0E2A-B7D5-4AB8-8422-172A24BC3D7B}" type="slidenum">
              <a:rPr lang="en-US" smtClean="0"/>
              <a:t>‹#›</a:t>
            </a:fld>
            <a:endParaRPr lang="en-US"/>
          </a:p>
        </p:txBody>
      </p:sp>
    </p:spTree>
    <p:extLst>
      <p:ext uri="{BB962C8B-B14F-4D97-AF65-F5344CB8AC3E}">
        <p14:creationId xmlns:p14="http://schemas.microsoft.com/office/powerpoint/2010/main" val="22820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2CBB1-B6AF-405D-909C-FCF3CC5712FC}" type="datetimeFigureOut">
              <a:rPr lang="en-US" smtClean="0"/>
              <a:t>25/07/2022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1F0E2A-B7D5-4AB8-8422-172A24BC3D7B}" type="slidenum">
              <a:rPr lang="en-US" smtClean="0"/>
              <a:t>‹#›</a:t>
            </a:fld>
            <a:endParaRPr lang="en-US"/>
          </a:p>
        </p:txBody>
      </p:sp>
    </p:spTree>
    <p:extLst>
      <p:ext uri="{BB962C8B-B14F-4D97-AF65-F5344CB8AC3E}">
        <p14:creationId xmlns:p14="http://schemas.microsoft.com/office/powerpoint/2010/main" val="2271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2CBB1-B6AF-405D-909C-FCF3CC5712F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F0E2A-B7D5-4AB8-8422-172A24BC3D7B}" type="slidenum">
              <a:rPr lang="en-US" smtClean="0"/>
              <a:t>‹#›</a:t>
            </a:fld>
            <a:endParaRPr lang="en-US"/>
          </a:p>
        </p:txBody>
      </p:sp>
    </p:spTree>
    <p:extLst>
      <p:ext uri="{BB962C8B-B14F-4D97-AF65-F5344CB8AC3E}">
        <p14:creationId xmlns:p14="http://schemas.microsoft.com/office/powerpoint/2010/main" val="15509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2CBB1-B6AF-405D-909C-FCF3CC5712F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F0E2A-B7D5-4AB8-8422-172A24BC3D7B}" type="slidenum">
              <a:rPr lang="en-US" smtClean="0"/>
              <a:t>‹#›</a:t>
            </a:fld>
            <a:endParaRPr lang="en-US"/>
          </a:p>
        </p:txBody>
      </p:sp>
    </p:spTree>
    <p:extLst>
      <p:ext uri="{BB962C8B-B14F-4D97-AF65-F5344CB8AC3E}">
        <p14:creationId xmlns:p14="http://schemas.microsoft.com/office/powerpoint/2010/main" val="312127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4A2CBB1-B6AF-405D-909C-FCF3CC5712FC}" type="datetimeFigureOut">
              <a:rPr lang="en-US" smtClean="0"/>
              <a:t>25/07/2022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81F0E2A-B7D5-4AB8-8422-172A24BC3D7B}" type="slidenum">
              <a:rPr lang="en-US" smtClean="0"/>
              <a:t>‹#›</a:t>
            </a:fld>
            <a:endParaRPr lang="en-US"/>
          </a:p>
        </p:txBody>
      </p:sp>
    </p:spTree>
    <p:extLst>
      <p:ext uri="{BB962C8B-B14F-4D97-AF65-F5344CB8AC3E}">
        <p14:creationId xmlns:p14="http://schemas.microsoft.com/office/powerpoint/2010/main" val="34212980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57150"/>
            <a:ext cx="9372599" cy="4972050"/>
          </a:xfrm>
          <a:prstGeom prst="rect">
            <a:avLst/>
          </a:prstGeom>
        </p:spPr>
      </p:pic>
    </p:spTree>
    <p:extLst>
      <p:ext uri="{BB962C8B-B14F-4D97-AF65-F5344CB8AC3E}">
        <p14:creationId xmlns:p14="http://schemas.microsoft.com/office/powerpoint/2010/main" val="35182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554854" y="4248150"/>
            <a:ext cx="8455025" cy="757238"/>
          </a:xfrm>
          <a:prstGeom prst="rect">
            <a:avLst/>
          </a:prstGeom>
          <a:noFill/>
          <a:ln w="9525" cap="flat">
            <a:noFill/>
            <a:round/>
            <a:headEnd/>
            <a:tailEnd/>
          </a:ln>
          <a:effectLst/>
        </p:spPr>
        <p:txBody>
          <a:bodyPr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dirty="0" smtClean="0">
              <a:solidFill>
                <a:srgbClr val="000000"/>
              </a:solidFill>
              <a:latin typeface="Times New Roman" pitchFamily="18" charset="0"/>
              <a:cs typeface="Times New Roman" pitchFamily="18"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err="1" smtClean="0">
                <a:solidFill>
                  <a:srgbClr val="000000"/>
                </a:solidFill>
                <a:latin typeface="Times New Roman" pitchFamily="18" charset="0"/>
                <a:cs typeface="Times New Roman" pitchFamily="18" charset="0"/>
              </a:rPr>
              <a:t>Em</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hãy</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chỉ</a:t>
            </a:r>
            <a:r>
              <a:rPr lang="en-US" sz="2800" dirty="0" smtClean="0">
                <a:solidFill>
                  <a:srgbClr val="000000"/>
                </a:solidFill>
                <a:latin typeface="Times New Roman" pitchFamily="18" charset="0"/>
                <a:cs typeface="Times New Roman" pitchFamily="18" charset="0"/>
              </a:rPr>
              <a:t> </a:t>
            </a:r>
            <a:r>
              <a:rPr lang="en-US" sz="2800" dirty="0">
                <a:solidFill>
                  <a:srgbClr val="000000"/>
                </a:solidFill>
                <a:latin typeface="Times New Roman" pitchFamily="18" charset="0"/>
                <a:cs typeface="Times New Roman" pitchFamily="18" charset="0"/>
              </a:rPr>
              <a:t>ra quá trình sinh ra lớn lên và phát </a:t>
            </a:r>
            <a:r>
              <a:rPr lang="en-US" sz="2800" dirty="0" err="1">
                <a:solidFill>
                  <a:srgbClr val="000000"/>
                </a:solidFill>
                <a:latin typeface="Times New Roman" pitchFamily="18" charset="0"/>
                <a:cs typeface="Times New Roman" pitchFamily="18" charset="0"/>
              </a:rPr>
              <a:t>triển</a:t>
            </a:r>
            <a:r>
              <a:rPr lang="en-US" sz="2800" dirty="0">
                <a:solidFill>
                  <a:srgbClr val="000000"/>
                </a:solidFill>
                <a:latin typeface="Times New Roman" pitchFamily="18" charset="0"/>
                <a:cs typeface="Times New Roman" pitchFamily="18" charset="0"/>
              </a:rPr>
              <a:t> </a:t>
            </a:r>
            <a:endParaRPr lang="en-US" sz="2800" dirty="0" smtClean="0">
              <a:solidFill>
                <a:srgbClr val="000000"/>
              </a:solidFill>
              <a:latin typeface="Times New Roman" pitchFamily="18" charset="0"/>
              <a:cs typeface="Times New Roman" pitchFamily="18"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err="1" smtClean="0">
                <a:solidFill>
                  <a:srgbClr val="000000"/>
                </a:solidFill>
                <a:latin typeface="Times New Roman" pitchFamily="18" charset="0"/>
                <a:cs typeface="Times New Roman" pitchFamily="18" charset="0"/>
              </a:rPr>
              <a:t>của</a:t>
            </a:r>
            <a:r>
              <a:rPr lang="en-US" sz="2800" dirty="0" smtClean="0">
                <a:solidFill>
                  <a:srgbClr val="000000"/>
                </a:solidFill>
                <a:latin typeface="Times New Roman" pitchFamily="18" charset="0"/>
                <a:cs typeface="Times New Roman" pitchFamily="18" charset="0"/>
              </a:rPr>
              <a:t> </a:t>
            </a:r>
            <a:r>
              <a:rPr lang="en-US" sz="2800" dirty="0">
                <a:solidFill>
                  <a:srgbClr val="000000"/>
                </a:solidFill>
                <a:latin typeface="Times New Roman" pitchFamily="18" charset="0"/>
                <a:cs typeface="Times New Roman" pitchFamily="18" charset="0"/>
              </a:rPr>
              <a:t>con người?</a:t>
            </a:r>
          </a:p>
        </p:txBody>
      </p:sp>
      <p:pic>
        <p:nvPicPr>
          <p:cNvPr id="8194" name="Picture 2"/>
          <p:cNvPicPr>
            <a:picLocks noChangeAspect="1" noChangeArrowheads="1"/>
          </p:cNvPicPr>
          <p:nvPr/>
        </p:nvPicPr>
        <p:blipFill>
          <a:blip r:embed="rId3" cstate="print"/>
          <a:srcRect/>
          <a:stretch>
            <a:fillRect/>
          </a:stretch>
        </p:blipFill>
        <p:spPr bwMode="auto">
          <a:xfrm>
            <a:off x="6248400" y="285750"/>
            <a:ext cx="2438400" cy="1828800"/>
          </a:xfrm>
          <a:prstGeom prst="rect">
            <a:avLst/>
          </a:prstGeom>
          <a:noFill/>
          <a:ln w="9525" cap="flat">
            <a:noFill/>
            <a:round/>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762000" y="285750"/>
            <a:ext cx="2209800" cy="1714500"/>
          </a:xfrm>
          <a:prstGeom prst="rect">
            <a:avLst/>
          </a:prstGeom>
          <a:noFill/>
          <a:ln w="9525" cap="flat">
            <a:noFill/>
            <a:round/>
            <a:headEnd/>
            <a:tailEnd/>
          </a:ln>
          <a:effectLst/>
        </p:spPr>
      </p:pic>
      <p:pic>
        <p:nvPicPr>
          <p:cNvPr id="8196" name="Picture 4"/>
          <p:cNvPicPr>
            <a:picLocks noChangeAspect="1" noChangeArrowheads="1"/>
          </p:cNvPicPr>
          <p:nvPr/>
        </p:nvPicPr>
        <p:blipFill>
          <a:blip r:embed="rId5" cstate="print"/>
          <a:srcRect/>
          <a:stretch>
            <a:fillRect/>
          </a:stretch>
        </p:blipFill>
        <p:spPr bwMode="auto">
          <a:xfrm>
            <a:off x="3429000" y="285750"/>
            <a:ext cx="2286000" cy="1714500"/>
          </a:xfrm>
          <a:prstGeom prst="rect">
            <a:avLst/>
          </a:prstGeom>
          <a:noFill/>
          <a:ln w="9525" cap="flat">
            <a:noFill/>
            <a:round/>
            <a:headEnd/>
            <a:tailEnd/>
          </a:ln>
          <a:effectLst/>
        </p:spPr>
      </p:pic>
      <p:pic>
        <p:nvPicPr>
          <p:cNvPr id="8197" name="Picture 5"/>
          <p:cNvPicPr>
            <a:picLocks noChangeAspect="1" noChangeArrowheads="1"/>
          </p:cNvPicPr>
          <p:nvPr/>
        </p:nvPicPr>
        <p:blipFill>
          <a:blip r:embed="rId6" cstate="print"/>
          <a:srcRect/>
          <a:stretch>
            <a:fillRect/>
          </a:stretch>
        </p:blipFill>
        <p:spPr bwMode="auto">
          <a:xfrm>
            <a:off x="762000" y="2171700"/>
            <a:ext cx="2438400" cy="1828800"/>
          </a:xfrm>
          <a:prstGeom prst="rect">
            <a:avLst/>
          </a:prstGeom>
          <a:noFill/>
          <a:ln w="9525" cap="flat">
            <a:noFill/>
            <a:round/>
            <a:headEnd/>
            <a:tailEnd/>
          </a:ln>
          <a:effectLst/>
        </p:spPr>
      </p:pic>
      <p:pic>
        <p:nvPicPr>
          <p:cNvPr id="8198" name="Picture 6"/>
          <p:cNvPicPr>
            <a:picLocks noChangeAspect="1" noChangeArrowheads="1"/>
          </p:cNvPicPr>
          <p:nvPr/>
        </p:nvPicPr>
        <p:blipFill>
          <a:blip r:embed="rId7"/>
          <a:srcRect/>
          <a:stretch>
            <a:fillRect/>
          </a:stretch>
        </p:blipFill>
        <p:spPr bwMode="auto">
          <a:xfrm>
            <a:off x="6629400" y="2286000"/>
            <a:ext cx="2039938" cy="1771650"/>
          </a:xfrm>
          <a:prstGeom prst="rect">
            <a:avLst/>
          </a:prstGeom>
          <a:noFill/>
          <a:ln w="9525" cap="flat">
            <a:noFill/>
            <a:round/>
            <a:headEnd/>
            <a:tailEnd/>
          </a:ln>
          <a:effectLst/>
        </p:spPr>
      </p:pic>
      <p:pic>
        <p:nvPicPr>
          <p:cNvPr id="8199" name="Picture 7"/>
          <p:cNvPicPr>
            <a:picLocks noChangeAspect="1" noChangeArrowheads="1"/>
          </p:cNvPicPr>
          <p:nvPr/>
        </p:nvPicPr>
        <p:blipFill>
          <a:blip r:embed="rId8"/>
          <a:srcRect/>
          <a:stretch>
            <a:fillRect/>
          </a:stretch>
        </p:blipFill>
        <p:spPr bwMode="auto">
          <a:xfrm>
            <a:off x="3581400" y="2171700"/>
            <a:ext cx="2154238" cy="18859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additive="repl">
                                        <p:cTn id="6" dur="1" fill="hold">
                                          <p:stCondLst>
                                            <p:cond delay="0"/>
                                          </p:stCondLst>
                                        </p:cTn>
                                        <p:tgtEl>
                                          <p:spTgt spid="8193"/>
                                        </p:tgtEl>
                                        <p:attrNameLst>
                                          <p:attrName>style.visibility</p:attrName>
                                        </p:attrNameLst>
                                      </p:cBhvr>
                                      <p:to>
                                        <p:strVal val="visible"/>
                                      </p:to>
                                    </p:set>
                                    <p:animEffect transition="in" filter="randombar(horizontal)">
                                      <p:cBhvr additive="repl">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500" fill="hold"/>
                                        <p:tgtEl>
                                          <p:spTgt spid="8195"/>
                                        </p:tgtEl>
                                        <p:attrNameLst>
                                          <p:attrName>ppt_w</p:attrName>
                                        </p:attrNameLst>
                                      </p:cBhvr>
                                      <p:tavLst>
                                        <p:tav tm="0">
                                          <p:val>
                                            <p:fltVal val="0"/>
                                          </p:val>
                                        </p:tav>
                                        <p:tav tm="100000">
                                          <p:val>
                                            <p:strVal val="#ppt_w"/>
                                          </p:val>
                                        </p:tav>
                                      </p:tavLst>
                                    </p:anim>
                                    <p:anim calcmode="lin" valueType="num">
                                      <p:cBhvr>
                                        <p:cTn id="13" dur="500" fill="hold"/>
                                        <p:tgtEl>
                                          <p:spTgt spid="8195"/>
                                        </p:tgtEl>
                                        <p:attrNameLst>
                                          <p:attrName>ppt_h</p:attrName>
                                        </p:attrNameLst>
                                      </p:cBhvr>
                                      <p:tavLst>
                                        <p:tav tm="0">
                                          <p:val>
                                            <p:fltVal val="0"/>
                                          </p:val>
                                        </p:tav>
                                        <p:tav tm="100000">
                                          <p:val>
                                            <p:strVal val="#ppt_h"/>
                                          </p:val>
                                        </p:tav>
                                      </p:tavLst>
                                    </p:anim>
                                    <p:animEffect transition="in" filter="fade">
                                      <p:cBhvr>
                                        <p:cTn id="14" dur="500"/>
                                        <p:tgtEl>
                                          <p:spTgt spid="8195"/>
                                        </p:tgtEl>
                                      </p:cBhvr>
                                    </p:animEffect>
                                  </p:childTnLst>
                                </p:cTn>
                              </p:par>
                              <p:par>
                                <p:cTn id="15" presetID="53" presetClass="entr" presetSubtype="16"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 calcmode="lin" valueType="num">
                                      <p:cBhvr>
                                        <p:cTn id="17" dur="500" fill="hold"/>
                                        <p:tgtEl>
                                          <p:spTgt spid="8196"/>
                                        </p:tgtEl>
                                        <p:attrNameLst>
                                          <p:attrName>ppt_w</p:attrName>
                                        </p:attrNameLst>
                                      </p:cBhvr>
                                      <p:tavLst>
                                        <p:tav tm="0">
                                          <p:val>
                                            <p:fltVal val="0"/>
                                          </p:val>
                                        </p:tav>
                                        <p:tav tm="100000">
                                          <p:val>
                                            <p:strVal val="#ppt_w"/>
                                          </p:val>
                                        </p:tav>
                                      </p:tavLst>
                                    </p:anim>
                                    <p:anim calcmode="lin" valueType="num">
                                      <p:cBhvr>
                                        <p:cTn id="18" dur="500" fill="hold"/>
                                        <p:tgtEl>
                                          <p:spTgt spid="8196"/>
                                        </p:tgtEl>
                                        <p:attrNameLst>
                                          <p:attrName>ppt_h</p:attrName>
                                        </p:attrNameLst>
                                      </p:cBhvr>
                                      <p:tavLst>
                                        <p:tav tm="0">
                                          <p:val>
                                            <p:fltVal val="0"/>
                                          </p:val>
                                        </p:tav>
                                        <p:tav tm="100000">
                                          <p:val>
                                            <p:strVal val="#ppt_h"/>
                                          </p:val>
                                        </p:tav>
                                      </p:tavLst>
                                    </p:anim>
                                    <p:animEffect transition="in" filter="fade">
                                      <p:cBhvr>
                                        <p:cTn id="19" dur="500"/>
                                        <p:tgtEl>
                                          <p:spTgt spid="8196"/>
                                        </p:tgtEl>
                                      </p:cBhvr>
                                    </p:animEffect>
                                  </p:childTnLst>
                                </p:cTn>
                              </p:par>
                              <p:par>
                                <p:cTn id="20" presetID="53" presetClass="entr" presetSubtype="16" fill="hold" nodeType="withEffect">
                                  <p:stCondLst>
                                    <p:cond delay="0"/>
                                  </p:stCondLst>
                                  <p:childTnLst>
                                    <p:set>
                                      <p:cBhvr>
                                        <p:cTn id="21" dur="1" fill="hold">
                                          <p:stCondLst>
                                            <p:cond delay="0"/>
                                          </p:stCondLst>
                                        </p:cTn>
                                        <p:tgtEl>
                                          <p:spTgt spid="8194"/>
                                        </p:tgtEl>
                                        <p:attrNameLst>
                                          <p:attrName>style.visibility</p:attrName>
                                        </p:attrNameLst>
                                      </p:cBhvr>
                                      <p:to>
                                        <p:strVal val="visible"/>
                                      </p:to>
                                    </p:set>
                                    <p:anim calcmode="lin" valueType="num">
                                      <p:cBhvr>
                                        <p:cTn id="22" dur="500" fill="hold"/>
                                        <p:tgtEl>
                                          <p:spTgt spid="8194"/>
                                        </p:tgtEl>
                                        <p:attrNameLst>
                                          <p:attrName>ppt_w</p:attrName>
                                        </p:attrNameLst>
                                      </p:cBhvr>
                                      <p:tavLst>
                                        <p:tav tm="0">
                                          <p:val>
                                            <p:fltVal val="0"/>
                                          </p:val>
                                        </p:tav>
                                        <p:tav tm="100000">
                                          <p:val>
                                            <p:strVal val="#ppt_w"/>
                                          </p:val>
                                        </p:tav>
                                      </p:tavLst>
                                    </p:anim>
                                    <p:anim calcmode="lin" valueType="num">
                                      <p:cBhvr>
                                        <p:cTn id="23" dur="500" fill="hold"/>
                                        <p:tgtEl>
                                          <p:spTgt spid="8194"/>
                                        </p:tgtEl>
                                        <p:attrNameLst>
                                          <p:attrName>ppt_h</p:attrName>
                                        </p:attrNameLst>
                                      </p:cBhvr>
                                      <p:tavLst>
                                        <p:tav tm="0">
                                          <p:val>
                                            <p:fltVal val="0"/>
                                          </p:val>
                                        </p:tav>
                                        <p:tav tm="100000">
                                          <p:val>
                                            <p:strVal val="#ppt_h"/>
                                          </p:val>
                                        </p:tav>
                                      </p:tavLst>
                                    </p:anim>
                                    <p:animEffect transition="in" filter="fade">
                                      <p:cBhvr>
                                        <p:cTn id="24" dur="500"/>
                                        <p:tgtEl>
                                          <p:spTgt spid="8194"/>
                                        </p:tgtEl>
                                      </p:cBhvr>
                                    </p:animEffect>
                                  </p:childTnLst>
                                </p:cTn>
                              </p:par>
                              <p:par>
                                <p:cTn id="25" presetID="53" presetClass="entr" presetSubtype="16" fill="hold" nodeType="withEffect">
                                  <p:stCondLst>
                                    <p:cond delay="0"/>
                                  </p:stCondLst>
                                  <p:childTnLst>
                                    <p:set>
                                      <p:cBhvr>
                                        <p:cTn id="26" dur="1" fill="hold">
                                          <p:stCondLst>
                                            <p:cond delay="0"/>
                                          </p:stCondLst>
                                        </p:cTn>
                                        <p:tgtEl>
                                          <p:spTgt spid="8197"/>
                                        </p:tgtEl>
                                        <p:attrNameLst>
                                          <p:attrName>style.visibility</p:attrName>
                                        </p:attrNameLst>
                                      </p:cBhvr>
                                      <p:to>
                                        <p:strVal val="visible"/>
                                      </p:to>
                                    </p:set>
                                    <p:anim calcmode="lin" valueType="num">
                                      <p:cBhvr>
                                        <p:cTn id="27" dur="500" fill="hold"/>
                                        <p:tgtEl>
                                          <p:spTgt spid="8197"/>
                                        </p:tgtEl>
                                        <p:attrNameLst>
                                          <p:attrName>ppt_w</p:attrName>
                                        </p:attrNameLst>
                                      </p:cBhvr>
                                      <p:tavLst>
                                        <p:tav tm="0">
                                          <p:val>
                                            <p:fltVal val="0"/>
                                          </p:val>
                                        </p:tav>
                                        <p:tav tm="100000">
                                          <p:val>
                                            <p:strVal val="#ppt_w"/>
                                          </p:val>
                                        </p:tav>
                                      </p:tavLst>
                                    </p:anim>
                                    <p:anim calcmode="lin" valueType="num">
                                      <p:cBhvr>
                                        <p:cTn id="28" dur="500" fill="hold"/>
                                        <p:tgtEl>
                                          <p:spTgt spid="8197"/>
                                        </p:tgtEl>
                                        <p:attrNameLst>
                                          <p:attrName>ppt_h</p:attrName>
                                        </p:attrNameLst>
                                      </p:cBhvr>
                                      <p:tavLst>
                                        <p:tav tm="0">
                                          <p:val>
                                            <p:fltVal val="0"/>
                                          </p:val>
                                        </p:tav>
                                        <p:tav tm="100000">
                                          <p:val>
                                            <p:strVal val="#ppt_h"/>
                                          </p:val>
                                        </p:tav>
                                      </p:tavLst>
                                    </p:anim>
                                    <p:animEffect transition="in" filter="fade">
                                      <p:cBhvr>
                                        <p:cTn id="29" dur="500"/>
                                        <p:tgtEl>
                                          <p:spTgt spid="8197"/>
                                        </p:tgtEl>
                                      </p:cBhvr>
                                    </p:animEffect>
                                  </p:childTnLst>
                                </p:cTn>
                              </p:par>
                              <p:par>
                                <p:cTn id="30" presetID="53" presetClass="entr" presetSubtype="16" fill="hold" nodeType="withEffect">
                                  <p:stCondLst>
                                    <p:cond delay="0"/>
                                  </p:stCondLst>
                                  <p:childTnLst>
                                    <p:set>
                                      <p:cBhvr>
                                        <p:cTn id="31" dur="1" fill="hold">
                                          <p:stCondLst>
                                            <p:cond delay="0"/>
                                          </p:stCondLst>
                                        </p:cTn>
                                        <p:tgtEl>
                                          <p:spTgt spid="8199"/>
                                        </p:tgtEl>
                                        <p:attrNameLst>
                                          <p:attrName>style.visibility</p:attrName>
                                        </p:attrNameLst>
                                      </p:cBhvr>
                                      <p:to>
                                        <p:strVal val="visible"/>
                                      </p:to>
                                    </p:set>
                                    <p:anim calcmode="lin" valueType="num">
                                      <p:cBhvr>
                                        <p:cTn id="32" dur="500" fill="hold"/>
                                        <p:tgtEl>
                                          <p:spTgt spid="8199"/>
                                        </p:tgtEl>
                                        <p:attrNameLst>
                                          <p:attrName>ppt_w</p:attrName>
                                        </p:attrNameLst>
                                      </p:cBhvr>
                                      <p:tavLst>
                                        <p:tav tm="0">
                                          <p:val>
                                            <p:fltVal val="0"/>
                                          </p:val>
                                        </p:tav>
                                        <p:tav tm="100000">
                                          <p:val>
                                            <p:strVal val="#ppt_w"/>
                                          </p:val>
                                        </p:tav>
                                      </p:tavLst>
                                    </p:anim>
                                    <p:anim calcmode="lin" valueType="num">
                                      <p:cBhvr>
                                        <p:cTn id="33" dur="500" fill="hold"/>
                                        <p:tgtEl>
                                          <p:spTgt spid="8199"/>
                                        </p:tgtEl>
                                        <p:attrNameLst>
                                          <p:attrName>ppt_h</p:attrName>
                                        </p:attrNameLst>
                                      </p:cBhvr>
                                      <p:tavLst>
                                        <p:tav tm="0">
                                          <p:val>
                                            <p:fltVal val="0"/>
                                          </p:val>
                                        </p:tav>
                                        <p:tav tm="100000">
                                          <p:val>
                                            <p:strVal val="#ppt_h"/>
                                          </p:val>
                                        </p:tav>
                                      </p:tavLst>
                                    </p:anim>
                                    <p:animEffect transition="in" filter="fade">
                                      <p:cBhvr>
                                        <p:cTn id="34" dur="500"/>
                                        <p:tgtEl>
                                          <p:spTgt spid="8199"/>
                                        </p:tgtEl>
                                      </p:cBhvr>
                                    </p:animEffect>
                                  </p:childTnLst>
                                </p:cTn>
                              </p:par>
                              <p:par>
                                <p:cTn id="35" presetID="53" presetClass="entr" presetSubtype="16" fill="hold" nodeType="withEffect">
                                  <p:stCondLst>
                                    <p:cond delay="0"/>
                                  </p:stCondLst>
                                  <p:childTnLst>
                                    <p:set>
                                      <p:cBhvr>
                                        <p:cTn id="36" dur="1" fill="hold">
                                          <p:stCondLst>
                                            <p:cond delay="0"/>
                                          </p:stCondLst>
                                        </p:cTn>
                                        <p:tgtEl>
                                          <p:spTgt spid="8198"/>
                                        </p:tgtEl>
                                        <p:attrNameLst>
                                          <p:attrName>style.visibility</p:attrName>
                                        </p:attrNameLst>
                                      </p:cBhvr>
                                      <p:to>
                                        <p:strVal val="visible"/>
                                      </p:to>
                                    </p:set>
                                    <p:anim calcmode="lin" valueType="num">
                                      <p:cBhvr>
                                        <p:cTn id="37" dur="500" fill="hold"/>
                                        <p:tgtEl>
                                          <p:spTgt spid="8198"/>
                                        </p:tgtEl>
                                        <p:attrNameLst>
                                          <p:attrName>ppt_w</p:attrName>
                                        </p:attrNameLst>
                                      </p:cBhvr>
                                      <p:tavLst>
                                        <p:tav tm="0">
                                          <p:val>
                                            <p:fltVal val="0"/>
                                          </p:val>
                                        </p:tav>
                                        <p:tav tm="100000">
                                          <p:val>
                                            <p:strVal val="#ppt_w"/>
                                          </p:val>
                                        </p:tav>
                                      </p:tavLst>
                                    </p:anim>
                                    <p:anim calcmode="lin" valueType="num">
                                      <p:cBhvr>
                                        <p:cTn id="38" dur="500" fill="hold"/>
                                        <p:tgtEl>
                                          <p:spTgt spid="8198"/>
                                        </p:tgtEl>
                                        <p:attrNameLst>
                                          <p:attrName>ppt_h</p:attrName>
                                        </p:attrNameLst>
                                      </p:cBhvr>
                                      <p:tavLst>
                                        <p:tav tm="0">
                                          <p:val>
                                            <p:fltVal val="0"/>
                                          </p:val>
                                        </p:tav>
                                        <p:tav tm="100000">
                                          <p:val>
                                            <p:strVal val="#ppt_h"/>
                                          </p:val>
                                        </p:tav>
                                      </p:tavLst>
                                    </p:anim>
                                    <p:animEffect transition="in" filter="fade">
                                      <p:cBhvr>
                                        <p:cTn id="39"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ony\Downloads\canstockphoto51371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26809"/>
            <a:ext cx="5295900" cy="24449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ony\Desktop\rua-bien-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1971"/>
            <a:ext cx="4411594" cy="2457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3867150"/>
            <a:ext cx="8915400" cy="1200329"/>
          </a:xfrm>
          <a:prstGeom prst="rect">
            <a:avLst/>
          </a:prstGeom>
        </p:spPr>
        <p:txBody>
          <a:bodyPr wrap="square">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dirty="0" err="1">
                <a:solidFill>
                  <a:srgbClr val="000000"/>
                </a:solidFill>
                <a:latin typeface="Times New Roman" pitchFamily="18" charset="0"/>
                <a:cs typeface="Times New Roman" pitchFamily="18" charset="0"/>
              </a:rPr>
              <a:t>Em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hãy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chỉ</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ra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quá</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trình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sinh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ra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lớn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lên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và</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phát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triển</a:t>
            </a:r>
            <a:r>
              <a:rPr lang="en-US" sz="3600" dirty="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của</a:t>
            </a:r>
            <a:r>
              <a:rPr lang="en-US" sz="3600" dirty="0" smtClean="0">
                <a:solidFill>
                  <a:srgbClr val="000000"/>
                </a:solidFill>
                <a:latin typeface="Times New Roman" pitchFamily="18" charset="0"/>
                <a:cs typeface="Times New Roman" pitchFamily="18" charset="0"/>
              </a:rPr>
              <a:t> </a:t>
            </a:r>
            <a:r>
              <a:rPr lang="en-US" sz="3600" dirty="0">
                <a:solidFill>
                  <a:srgbClr val="000000"/>
                </a:solidFill>
                <a:latin typeface="Times New Roman" pitchFamily="18" charset="0"/>
                <a:cs typeface="Times New Roman" pitchFamily="18" charset="0"/>
              </a:rPr>
              <a:t>con </a:t>
            </a:r>
            <a:r>
              <a:rPr lang="en-US" sz="3600" dirty="0" err="1" smtClean="0">
                <a:solidFill>
                  <a:srgbClr val="000000"/>
                </a:solidFill>
                <a:latin typeface="Times New Roman" pitchFamily="18" charset="0"/>
                <a:cs typeface="Times New Roman" pitchFamily="18" charset="0"/>
              </a:rPr>
              <a:t>rùa</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và</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cái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ca</a:t>
            </a:r>
            <a:r>
              <a:rPr lang="en-US" sz="3600" dirty="0" smtClean="0">
                <a:solidFill>
                  <a:srgbClr val="000000"/>
                </a:solidFill>
                <a:latin typeface="Times New Roman" pitchFamily="18" charset="0"/>
                <a:cs typeface="Times New Roman" pitchFamily="18" charset="0"/>
              </a:rPr>
              <a:t>?</a:t>
            </a:r>
            <a:endParaRPr lang="en-US" sz="36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7429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y\Desktop\nguon-goc-con-ngu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610600" cy="484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793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Administrator\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6599239" cy="501015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4876800" y="438150"/>
            <a:ext cx="3276600" cy="1752600"/>
          </a:xfrm>
          <a:prstGeom prst="wedgeRoundRectCallout">
            <a:avLst>
              <a:gd name="adj1" fmla="val -114192"/>
              <a:gd name="adj2" fmla="val -117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Times New Roman" panose="02020603050405020304" pitchFamily="18" charset="0"/>
                <a:cs typeface="Times New Roman" panose="02020603050405020304" pitchFamily="18" charset="0"/>
              </a:rPr>
              <a:t>Qua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gì</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tìm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hãy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lịch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gì</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68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srcRect/>
          <a:stretch>
            <a:fillRect/>
          </a:stretch>
        </p:blipFill>
        <p:spPr bwMode="auto">
          <a:xfrm>
            <a:off x="85725" y="57150"/>
            <a:ext cx="1066800" cy="800100"/>
          </a:xfrm>
          <a:prstGeom prst="rect">
            <a:avLst/>
          </a:prstGeom>
          <a:noFill/>
          <a:ln w="9525" cap="flat">
            <a:noFill/>
            <a:round/>
            <a:headEnd/>
            <a:tailEnd/>
          </a:ln>
          <a:effectLst/>
        </p:spPr>
      </p:pic>
      <p:sp>
        <p:nvSpPr>
          <p:cNvPr id="9218" name="AutoShape 2"/>
          <p:cNvSpPr>
            <a:spLocks noChangeArrowheads="1"/>
          </p:cNvSpPr>
          <p:nvPr/>
        </p:nvSpPr>
        <p:spPr bwMode="auto">
          <a:xfrm>
            <a:off x="1223963" y="53578"/>
            <a:ext cx="7775575" cy="59412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1: </a:t>
            </a:r>
            <a:r>
              <a:rPr lang="vi-VN" sz="2800" b="1" dirty="0" smtClean="0">
                <a:solidFill>
                  <a:srgbClr val="FF0000"/>
                </a:solidFill>
                <a:latin typeface="Times New Roman" pitchFamily="18" charset="0"/>
                <a:cs typeface="Times New Roman" pitchFamily="18" charset="0"/>
              </a:rPr>
              <a:t>LỊCH </a:t>
            </a:r>
            <a:r>
              <a:rPr lang="vi-VN" sz="2800" b="1" dirty="0">
                <a:solidFill>
                  <a:srgbClr val="FF0000"/>
                </a:solidFill>
                <a:latin typeface="Times New Roman" pitchFamily="18" charset="0"/>
                <a:cs typeface="Times New Roman" pitchFamily="18" charset="0"/>
              </a:rPr>
              <a:t>SỬ LÀ </a:t>
            </a:r>
            <a:r>
              <a:rPr lang="vi-VN" sz="2800" b="1" dirty="0"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307975" y="851297"/>
            <a:ext cx="6892926" cy="525401"/>
          </a:xfrm>
          <a:prstGeom prst="rect">
            <a:avLst/>
          </a:prstGeom>
          <a:no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u="sng" dirty="0">
                <a:solidFill>
                  <a:srgbClr val="C00000"/>
                </a:solidFill>
                <a:latin typeface="Times New Roman" pitchFamily="18" charset="0"/>
                <a:cs typeface="Times New Roman" pitchFamily="18" charset="0"/>
              </a:rPr>
              <a:t>1. </a:t>
            </a:r>
            <a:r>
              <a:rPr lang="en-US" sz="2800" b="1" u="sng" dirty="0" err="1">
                <a:solidFill>
                  <a:srgbClr val="C00000"/>
                </a:solidFill>
                <a:latin typeface="Times New Roman" pitchFamily="18" charset="0"/>
                <a:cs typeface="Times New Roman" pitchFamily="18" charset="0"/>
              </a:rPr>
              <a:t>Lịch</a:t>
            </a:r>
            <a:r>
              <a:rPr lang="en-US" sz="2800" b="1" u="sng" dirty="0">
                <a:solidFill>
                  <a:srgbClr val="C00000"/>
                </a:solidFill>
                <a:latin typeface="Times New Roman" pitchFamily="18" charset="0"/>
                <a:cs typeface="Times New Roman" pitchFamily="18" charset="0"/>
              </a:rPr>
              <a:t> </a:t>
            </a:r>
            <a:r>
              <a:rPr lang="en-US" sz="2800" b="1" u="sng" dirty="0" err="1">
                <a:solidFill>
                  <a:srgbClr val="C00000"/>
                </a:solidFill>
                <a:latin typeface="Times New Roman" pitchFamily="18" charset="0"/>
                <a:cs typeface="Times New Roman" pitchFamily="18" charset="0"/>
              </a:rPr>
              <a:t>sử</a:t>
            </a:r>
            <a:r>
              <a:rPr lang="en-US" sz="2800" b="1" u="sng" dirty="0">
                <a:solidFill>
                  <a:srgbClr val="C00000"/>
                </a:solidFill>
                <a:latin typeface="Times New Roman" pitchFamily="18" charset="0"/>
                <a:cs typeface="Times New Roman" pitchFamily="18" charset="0"/>
              </a:rPr>
              <a:t> v</a:t>
            </a:r>
            <a:r>
              <a:rPr lang="vi-VN" sz="2800" b="1" u="sng" dirty="0">
                <a:solidFill>
                  <a:srgbClr val="C00000"/>
                </a:solidFill>
                <a:latin typeface="Times New Roman" pitchFamily="18" charset="0"/>
                <a:cs typeface="Times New Roman" pitchFamily="18" charset="0"/>
              </a:rPr>
              <a:t>à môn </a:t>
            </a:r>
            <a:r>
              <a:rPr lang="en-US" sz="2800" b="1" u="sng" dirty="0" smtClean="0">
                <a:solidFill>
                  <a:srgbClr val="C00000"/>
                </a:solidFill>
                <a:latin typeface="Times New Roman" pitchFamily="18" charset="0"/>
                <a:cs typeface="Times New Roman" pitchFamily="18" charset="0"/>
              </a:rPr>
              <a:t>L</a:t>
            </a:r>
            <a:r>
              <a:rPr lang="vi-VN" sz="2800" b="1" u="sng" dirty="0" smtClean="0">
                <a:solidFill>
                  <a:srgbClr val="C00000"/>
                </a:solidFill>
                <a:latin typeface="Times New Roman" pitchFamily="18" charset="0"/>
                <a:cs typeface="Times New Roman" pitchFamily="18" charset="0"/>
              </a:rPr>
              <a:t>ịch </a:t>
            </a:r>
            <a:r>
              <a:rPr lang="vi-VN" sz="2800" b="1" u="sng" dirty="0">
                <a:solidFill>
                  <a:srgbClr val="C00000"/>
                </a:solidFill>
                <a:latin typeface="Times New Roman" pitchFamily="18" charset="0"/>
                <a:cs typeface="Times New Roman" pitchFamily="18" charset="0"/>
              </a:rPr>
              <a:t>sử</a:t>
            </a:r>
            <a:r>
              <a:rPr lang="en-US" sz="2800" b="1" u="sng" dirty="0">
                <a:solidFill>
                  <a:srgbClr val="C00000"/>
                </a:solidFill>
                <a:latin typeface="Times New Roman" pitchFamily="18" charset="0"/>
                <a:cs typeface="Times New Roman" pitchFamily="18" charset="0"/>
              </a:rPr>
              <a:t> </a:t>
            </a:r>
            <a:r>
              <a:rPr lang="en-US" sz="2800" b="1" u="sng" dirty="0" err="1">
                <a:solidFill>
                  <a:srgbClr val="C00000"/>
                </a:solidFill>
                <a:latin typeface="Times New Roman" pitchFamily="18" charset="0"/>
                <a:cs typeface="Times New Roman" pitchFamily="18" charset="0"/>
              </a:rPr>
              <a:t>là</a:t>
            </a:r>
            <a:r>
              <a:rPr lang="en-US" sz="2800" b="1" u="sng" dirty="0">
                <a:solidFill>
                  <a:srgbClr val="C00000"/>
                </a:solidFill>
                <a:latin typeface="Times New Roman" pitchFamily="18" charset="0"/>
                <a:cs typeface="Times New Roman" pitchFamily="18" charset="0"/>
              </a:rPr>
              <a:t> </a:t>
            </a:r>
            <a:r>
              <a:rPr lang="en-US" sz="2800" b="1" u="sng" dirty="0" err="1">
                <a:solidFill>
                  <a:srgbClr val="C00000"/>
                </a:solidFill>
                <a:latin typeface="Times New Roman" pitchFamily="18" charset="0"/>
                <a:cs typeface="Times New Roman" pitchFamily="18" charset="0"/>
              </a:rPr>
              <a:t>gì</a:t>
            </a:r>
            <a:r>
              <a:rPr lang="en-US" sz="2800" b="1" u="sng" dirty="0" smtClean="0">
                <a:solidFill>
                  <a:srgbClr val="C00000"/>
                </a:solidFill>
                <a:latin typeface="Times New Roman" pitchFamily="18" charset="0"/>
                <a:cs typeface="Times New Roman" pitchFamily="18" charset="0"/>
              </a:rPr>
              <a:t>?</a:t>
            </a:r>
            <a:endParaRPr lang="en-US" sz="2800" u="sng" dirty="0">
              <a:solidFill>
                <a:srgbClr val="C00000"/>
              </a:solidFill>
              <a:latin typeface="Times New Roman" pitchFamily="18" charset="0"/>
              <a:cs typeface="Times New Roman" pitchFamily="18" charset="0"/>
            </a:endParaRPr>
          </a:p>
        </p:txBody>
      </p:sp>
      <p:sp>
        <p:nvSpPr>
          <p:cNvPr id="9220" name="Text Box 4"/>
          <p:cNvSpPr txBox="1">
            <a:spLocks noChangeArrowheads="1"/>
          </p:cNvSpPr>
          <p:nvPr/>
        </p:nvSpPr>
        <p:spPr bwMode="auto">
          <a:xfrm>
            <a:off x="0" y="1422369"/>
            <a:ext cx="8570911" cy="1484709"/>
          </a:xfrm>
          <a:prstGeom prst="rect">
            <a:avLst/>
          </a:prstGeom>
          <a:noFill/>
          <a:ln w="9525" cap="flat">
            <a:noFill/>
            <a:round/>
            <a:headEnd/>
            <a:tailEnd/>
          </a:ln>
          <a:effectLst/>
        </p:spPr>
        <p:txBody>
          <a:bodyPr wrap="none" lIns="90000" tIns="45000" rIns="90000" bIns="45000"/>
          <a:lstStyle/>
          <a:p>
            <a:pPr marL="457200" indent="-457200">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800" dirty="0" smtClean="0">
                <a:solidFill>
                  <a:srgbClr val="FF0000"/>
                </a:solidFill>
                <a:latin typeface="+mj-lt"/>
              </a:rPr>
              <a:t>Lịch </a:t>
            </a:r>
            <a:r>
              <a:rPr lang="vi-VN" sz="2800" dirty="0">
                <a:solidFill>
                  <a:srgbClr val="FF0000"/>
                </a:solidFill>
                <a:latin typeface="+mj-lt"/>
              </a:rPr>
              <a:t>sử là những gì </a:t>
            </a:r>
            <a:r>
              <a:rPr lang="vi-VN" sz="2800" dirty="0">
                <a:solidFill>
                  <a:srgbClr val="FF0000"/>
                </a:solidFill>
                <a:effectLst>
                  <a:outerShdw blurRad="38100" dist="38100" dir="2700000" algn="tl">
                    <a:srgbClr val="000000">
                      <a:alpha val="43137"/>
                    </a:srgbClr>
                  </a:outerShdw>
                </a:effectLst>
                <a:latin typeface="+mj-lt"/>
              </a:rPr>
              <a:t>đã diễn ra trong quá </a:t>
            </a:r>
            <a:r>
              <a:rPr lang="vi-VN" sz="2800" dirty="0" smtClean="0">
                <a:solidFill>
                  <a:srgbClr val="FF0000"/>
                </a:solidFill>
                <a:effectLst>
                  <a:outerShdw blurRad="38100" dist="38100" dir="2700000" algn="tl">
                    <a:srgbClr val="000000">
                      <a:alpha val="43137"/>
                    </a:srgbClr>
                  </a:outerShdw>
                </a:effectLst>
                <a:latin typeface="+mj-lt"/>
              </a:rPr>
              <a:t>khứ</a:t>
            </a:r>
            <a:r>
              <a:rPr lang="en-US" sz="2800" dirty="0" smtClean="0">
                <a:solidFill>
                  <a:srgbClr val="FF0000"/>
                </a:solidFill>
                <a:effectLst>
                  <a:outerShdw blurRad="38100" dist="38100" dir="2700000" algn="tl">
                    <a:srgbClr val="000000">
                      <a:alpha val="43137"/>
                    </a:srgbClr>
                  </a:outerShdw>
                </a:effectLst>
                <a:latin typeface="+mj-lt"/>
              </a:rPr>
              <a:t>, </a:t>
            </a:r>
            <a:r>
              <a:rPr lang="en-US" sz="2800" dirty="0" err="1" smtClean="0">
                <a:solidFill>
                  <a:srgbClr val="FF0000"/>
                </a:solidFill>
                <a:effectLst>
                  <a:outerShdw blurRad="38100" dist="38100" dir="2700000" algn="tl">
                    <a:srgbClr val="000000">
                      <a:alpha val="43137"/>
                    </a:srgbClr>
                  </a:outerShdw>
                </a:effectLst>
                <a:latin typeface="+mj-lt"/>
              </a:rPr>
              <a:t>bao</a:t>
            </a:r>
            <a:r>
              <a:rPr lang="en-US" sz="2800" dirty="0" smtClean="0">
                <a:solidFill>
                  <a:srgbClr val="FF0000"/>
                </a:solidFill>
                <a:effectLst>
                  <a:outerShdw blurRad="38100" dist="38100" dir="2700000" algn="tl">
                    <a:srgbClr val="000000">
                      <a:alpha val="43137"/>
                    </a:srgbClr>
                  </a:outerShdw>
                </a:effectLst>
                <a:latin typeface="+mj-lt"/>
              </a:rPr>
              <a:t> </a:t>
            </a:r>
            <a:r>
              <a:rPr lang="en-US" sz="2800" dirty="0" err="1" smtClean="0">
                <a:solidFill>
                  <a:srgbClr val="FF0000"/>
                </a:solidFill>
                <a:effectLst>
                  <a:outerShdw blurRad="38100" dist="38100" dir="2700000" algn="tl">
                    <a:srgbClr val="000000">
                      <a:alpha val="43137"/>
                    </a:srgbClr>
                  </a:outerShdw>
                </a:effectLst>
                <a:latin typeface="+mj-lt"/>
              </a:rPr>
              <a:t>gồm</a:t>
            </a:r>
            <a:endParaRPr lang="en-US" sz="2800" dirty="0">
              <a:solidFill>
                <a:srgbClr val="FF0000"/>
              </a:solidFill>
              <a:effectLst>
                <a:outerShdw blurRad="38100" dist="38100" dir="2700000" algn="tl">
                  <a:srgbClr val="000000">
                    <a:alpha val="43137"/>
                  </a:srgbClr>
                </a:outerShdw>
              </a:effectLst>
              <a:latin typeface="+mj-lt"/>
            </a:endParaRPr>
          </a:p>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err="1" smtClean="0">
                <a:solidFill>
                  <a:srgbClr val="FF0000"/>
                </a:solidFill>
                <a:effectLst>
                  <a:outerShdw blurRad="38100" dist="38100" dir="2700000" algn="tl">
                    <a:srgbClr val="000000">
                      <a:alpha val="43137"/>
                    </a:srgbClr>
                  </a:outerShdw>
                </a:effectLst>
                <a:latin typeface="+mj-lt"/>
              </a:rPr>
              <a:t>các</a:t>
            </a:r>
            <a:r>
              <a:rPr lang="en-US" sz="2800" dirty="0" smtClean="0">
                <a:solidFill>
                  <a:srgbClr val="FF0000"/>
                </a:solidFill>
                <a:effectLst>
                  <a:outerShdw blurRad="38100" dist="38100" dir="2700000" algn="tl">
                    <a:srgbClr val="000000">
                      <a:alpha val="43137"/>
                    </a:srgbClr>
                  </a:outerShdw>
                </a:effectLst>
                <a:latin typeface="+mj-lt"/>
              </a:rPr>
              <a:t> </a:t>
            </a:r>
            <a:r>
              <a:rPr lang="en-US" sz="2800" dirty="0" err="1" smtClean="0">
                <a:solidFill>
                  <a:srgbClr val="FF0000"/>
                </a:solidFill>
                <a:effectLst>
                  <a:outerShdw blurRad="38100" dist="38100" dir="2700000" algn="tl">
                    <a:srgbClr val="000000">
                      <a:alpha val="43137"/>
                    </a:srgbClr>
                  </a:outerShdw>
                </a:effectLst>
                <a:latin typeface="+mj-lt"/>
              </a:rPr>
              <a:t>hoạt</a:t>
            </a:r>
            <a:r>
              <a:rPr lang="en-US" sz="2800" dirty="0" smtClean="0">
                <a:solidFill>
                  <a:srgbClr val="FF0000"/>
                </a:solidFill>
                <a:effectLst>
                  <a:outerShdw blurRad="38100" dist="38100" dir="2700000" algn="tl">
                    <a:srgbClr val="000000">
                      <a:alpha val="43137"/>
                    </a:srgbClr>
                  </a:outerShdw>
                </a:effectLst>
                <a:latin typeface="+mj-lt"/>
              </a:rPr>
              <a:t> </a:t>
            </a:r>
            <a:r>
              <a:rPr lang="en-US" sz="2800" dirty="0" err="1" smtClean="0">
                <a:solidFill>
                  <a:srgbClr val="FF0000"/>
                </a:solidFill>
                <a:effectLst>
                  <a:outerShdw blurRad="38100" dist="38100" dir="2700000" algn="tl">
                    <a:srgbClr val="000000">
                      <a:alpha val="43137"/>
                    </a:srgbClr>
                  </a:outerShdw>
                </a:effectLst>
                <a:latin typeface="+mj-lt"/>
              </a:rPr>
              <a:t>động</a:t>
            </a:r>
            <a:r>
              <a:rPr lang="en-US" sz="2800" dirty="0" smtClean="0">
                <a:solidFill>
                  <a:srgbClr val="FF0000"/>
                </a:solidFill>
                <a:effectLst>
                  <a:outerShdw blurRad="38100" dist="38100" dir="2700000" algn="tl">
                    <a:srgbClr val="000000">
                      <a:alpha val="43137"/>
                    </a:srgbClr>
                  </a:outerShdw>
                </a:effectLst>
                <a:latin typeface="+mj-lt"/>
              </a:rPr>
              <a:t> </a:t>
            </a:r>
            <a:r>
              <a:rPr lang="en-US" sz="2800" dirty="0" err="1" smtClean="0">
                <a:solidFill>
                  <a:srgbClr val="FF0000"/>
                </a:solidFill>
                <a:effectLst>
                  <a:outerShdw blurRad="38100" dist="38100" dir="2700000" algn="tl">
                    <a:srgbClr val="000000">
                      <a:alpha val="43137"/>
                    </a:srgbClr>
                  </a:outerShdw>
                </a:effectLst>
                <a:latin typeface="+mj-lt"/>
              </a:rPr>
              <a:t>của</a:t>
            </a:r>
            <a:r>
              <a:rPr lang="en-US" sz="2800" dirty="0" smtClean="0">
                <a:solidFill>
                  <a:srgbClr val="FF0000"/>
                </a:solidFill>
                <a:effectLst>
                  <a:outerShdw blurRad="38100" dist="38100" dir="2700000" algn="tl">
                    <a:srgbClr val="000000">
                      <a:alpha val="43137"/>
                    </a:srgbClr>
                  </a:outerShdw>
                </a:effectLst>
                <a:latin typeface="+mj-lt"/>
              </a:rPr>
              <a:t> con </a:t>
            </a:r>
            <a:r>
              <a:rPr lang="en-US" sz="2800" dirty="0" err="1" smtClean="0">
                <a:solidFill>
                  <a:srgbClr val="FF0000"/>
                </a:solidFill>
                <a:effectLst>
                  <a:outerShdw blurRad="38100" dist="38100" dir="2700000" algn="tl">
                    <a:srgbClr val="000000">
                      <a:alpha val="43137"/>
                    </a:srgbClr>
                  </a:outerShdw>
                </a:effectLst>
                <a:latin typeface="+mj-lt"/>
              </a:rPr>
              <a:t>người</a:t>
            </a:r>
            <a:r>
              <a:rPr lang="en-US" sz="2800" dirty="0" smtClean="0">
                <a:solidFill>
                  <a:srgbClr val="FF0000"/>
                </a:solidFill>
                <a:effectLst>
                  <a:outerShdw blurRad="38100" dist="38100" dir="2700000" algn="tl">
                    <a:srgbClr val="000000">
                      <a:alpha val="43137"/>
                    </a:srgbClr>
                  </a:outerShdw>
                </a:effectLst>
                <a:latin typeface="+mj-lt"/>
              </a:rPr>
              <a:t> </a:t>
            </a:r>
            <a:r>
              <a:rPr lang="en-US" sz="2800" dirty="0" err="1" smtClean="0">
                <a:solidFill>
                  <a:srgbClr val="FF0000"/>
                </a:solidFill>
                <a:effectLst>
                  <a:outerShdw blurRad="38100" dist="38100" dir="2700000" algn="tl">
                    <a:srgbClr val="000000">
                      <a:alpha val="43137"/>
                    </a:srgbClr>
                  </a:outerShdw>
                </a:effectLst>
                <a:latin typeface="+mj-lt"/>
              </a:rPr>
              <a:t>từ</a:t>
            </a:r>
            <a:r>
              <a:rPr lang="en-US" sz="2800" dirty="0" smtClean="0">
                <a:solidFill>
                  <a:srgbClr val="FF0000"/>
                </a:solidFill>
                <a:effectLst>
                  <a:outerShdw blurRad="38100" dist="38100" dir="2700000" algn="tl">
                    <a:srgbClr val="000000">
                      <a:alpha val="43137"/>
                    </a:srgbClr>
                  </a:outerShdw>
                </a:effectLst>
                <a:latin typeface="+mj-lt"/>
              </a:rPr>
              <a:t> </a:t>
            </a:r>
            <a:r>
              <a:rPr lang="en-US" sz="2800" dirty="0" err="1" smtClean="0">
                <a:solidFill>
                  <a:srgbClr val="FF0000"/>
                </a:solidFill>
                <a:effectLst>
                  <a:outerShdw blurRad="38100" dist="38100" dir="2700000" algn="tl">
                    <a:srgbClr val="000000">
                      <a:alpha val="43137"/>
                    </a:srgbClr>
                  </a:outerShdw>
                </a:effectLst>
                <a:latin typeface="+mj-lt"/>
              </a:rPr>
              <a:t>khi</a:t>
            </a:r>
            <a:r>
              <a:rPr lang="en-US" sz="2800" dirty="0" smtClean="0">
                <a:solidFill>
                  <a:srgbClr val="FF0000"/>
                </a:solidFill>
                <a:effectLst>
                  <a:outerShdw blurRad="38100" dist="38100" dir="2700000" algn="tl">
                    <a:srgbClr val="000000">
                      <a:alpha val="43137"/>
                    </a:srgbClr>
                  </a:outerShdw>
                </a:effectLst>
                <a:latin typeface="+mj-lt"/>
              </a:rPr>
              <a:t> </a:t>
            </a:r>
            <a:r>
              <a:rPr lang="en-US" sz="2800" dirty="0" err="1" smtClean="0">
                <a:solidFill>
                  <a:srgbClr val="FF0000"/>
                </a:solidFill>
                <a:effectLst>
                  <a:outerShdw blurRad="38100" dist="38100" dir="2700000" algn="tl">
                    <a:srgbClr val="000000">
                      <a:alpha val="43137"/>
                    </a:srgbClr>
                  </a:outerShdw>
                </a:effectLst>
                <a:latin typeface="+mj-lt"/>
              </a:rPr>
              <a:t>xuất</a:t>
            </a:r>
            <a:r>
              <a:rPr lang="en-US" sz="2800" dirty="0" smtClean="0">
                <a:solidFill>
                  <a:srgbClr val="FF0000"/>
                </a:solidFill>
                <a:effectLst>
                  <a:outerShdw blurRad="38100" dist="38100" dir="2700000" algn="tl">
                    <a:srgbClr val="000000">
                      <a:alpha val="43137"/>
                    </a:srgbClr>
                  </a:outerShdw>
                </a:effectLst>
                <a:latin typeface="+mj-lt"/>
              </a:rPr>
              <a:t> </a:t>
            </a:r>
            <a:r>
              <a:rPr lang="en-US" sz="2800" dirty="0" err="1" smtClean="0">
                <a:solidFill>
                  <a:srgbClr val="FF0000"/>
                </a:solidFill>
                <a:effectLst>
                  <a:outerShdw blurRad="38100" dist="38100" dir="2700000" algn="tl">
                    <a:srgbClr val="000000">
                      <a:alpha val="43137"/>
                    </a:srgbClr>
                  </a:outerShdw>
                </a:effectLst>
                <a:latin typeface="+mj-lt"/>
              </a:rPr>
              <a:t>hiện</a:t>
            </a:r>
            <a:r>
              <a:rPr lang="en-US" sz="2800" dirty="0" smtClean="0">
                <a:solidFill>
                  <a:srgbClr val="FF0000"/>
                </a:solidFill>
                <a:effectLst>
                  <a:outerShdw blurRad="38100" dist="38100" dir="2700000" algn="tl">
                    <a:srgbClr val="000000">
                      <a:alpha val="43137"/>
                    </a:srgbClr>
                  </a:outerShdw>
                </a:effectLst>
                <a:latin typeface="+mj-lt"/>
              </a:rPr>
              <a:t> </a:t>
            </a:r>
            <a:r>
              <a:rPr lang="en-US" sz="2800" dirty="0" err="1" smtClean="0">
                <a:solidFill>
                  <a:srgbClr val="FF0000"/>
                </a:solidFill>
                <a:effectLst>
                  <a:outerShdw blurRad="38100" dist="38100" dir="2700000" algn="tl">
                    <a:srgbClr val="000000">
                      <a:alpha val="43137"/>
                    </a:srgbClr>
                  </a:outerShdw>
                </a:effectLst>
                <a:latin typeface="+mj-lt"/>
              </a:rPr>
              <a:t>đến</a:t>
            </a:r>
            <a:r>
              <a:rPr lang="en-US" sz="2800" dirty="0" smtClean="0">
                <a:solidFill>
                  <a:srgbClr val="FF0000"/>
                </a:solidFill>
                <a:effectLst>
                  <a:outerShdw blurRad="38100" dist="38100" dir="2700000" algn="tl">
                    <a:srgbClr val="000000">
                      <a:alpha val="43137"/>
                    </a:srgbClr>
                  </a:outerShdw>
                </a:effectLst>
                <a:latin typeface="+mj-lt"/>
              </a:rPr>
              <a:t> nay</a:t>
            </a:r>
            <a:endParaRPr lang="vi-VN" sz="3200" dirty="0">
              <a:solidFill>
                <a:srgbClr val="FF0000"/>
              </a:solidFill>
              <a:latin typeface="+mj-lt"/>
            </a:endParaRPr>
          </a:p>
        </p:txBody>
      </p:sp>
      <p:sp>
        <p:nvSpPr>
          <p:cNvPr id="9221" name="AutoShape 5"/>
          <p:cNvSpPr>
            <a:spLocks noChangeArrowheads="1"/>
          </p:cNvSpPr>
          <p:nvPr/>
        </p:nvSpPr>
        <p:spPr bwMode="auto">
          <a:xfrm>
            <a:off x="5295901" y="4324350"/>
            <a:ext cx="3810000" cy="715566"/>
          </a:xfrm>
          <a:prstGeom prst="wedgeRectCallout">
            <a:avLst>
              <a:gd name="adj1" fmla="val -40954"/>
              <a:gd name="adj2" fmla="val -81796"/>
            </a:avLst>
          </a:prstGeom>
          <a:solidFill>
            <a:srgbClr val="729FCF"/>
          </a:solidFill>
          <a:ln w="9360" cap="flat">
            <a:solidFill>
              <a:srgbClr val="3465AF"/>
            </a:solidFill>
            <a:round/>
            <a:headEnd/>
            <a:tailEnd/>
          </a:ln>
          <a:effectLst/>
        </p:spPr>
        <p:txBody>
          <a:bodyPr wrap="none" lIns="90000" tIns="45000" rIns="90000" bIns="45000" anchor="ctr"/>
          <a:lstStyle/>
          <a:p>
            <a:r>
              <a:rPr lang="en-US" sz="2800" dirty="0" err="1" smtClean="0"/>
              <a:t>Em</a:t>
            </a:r>
            <a:r>
              <a:rPr lang="en-US" sz="2800" dirty="0" smtClean="0"/>
              <a:t> </a:t>
            </a:r>
            <a:r>
              <a:rPr lang="en-US" sz="2800" dirty="0" err="1" smtClean="0"/>
              <a:t>hãy</a:t>
            </a:r>
            <a:r>
              <a:rPr lang="en-US" sz="2800" dirty="0" smtClean="0"/>
              <a:t> </a:t>
            </a:r>
            <a:r>
              <a:rPr lang="en-US" sz="2800" dirty="0" err="1" smtClean="0"/>
              <a:t>cho</a:t>
            </a:r>
            <a:r>
              <a:rPr lang="en-US" sz="2800" dirty="0" smtClean="0"/>
              <a:t> </a:t>
            </a:r>
            <a:r>
              <a:rPr lang="en-US" sz="2800" dirty="0" err="1" smtClean="0"/>
              <a:t>vd</a:t>
            </a:r>
            <a:r>
              <a:rPr lang="en-US" sz="2800" dirty="0" smtClean="0"/>
              <a:t> </a:t>
            </a:r>
            <a:r>
              <a:rPr lang="en-US" sz="2800" dirty="0" err="1" smtClean="0"/>
              <a:t>về</a:t>
            </a:r>
            <a:r>
              <a:rPr lang="en-US" sz="2800" dirty="0" smtClean="0"/>
              <a:t> </a:t>
            </a:r>
            <a:r>
              <a:rPr lang="en-US" sz="2800" dirty="0" err="1" smtClean="0"/>
              <a:t>lịch</a:t>
            </a:r>
            <a:r>
              <a:rPr lang="en-US" sz="2800" dirty="0" smtClean="0"/>
              <a:t> </a:t>
            </a:r>
            <a:r>
              <a:rPr lang="en-US" sz="2800" dirty="0" err="1" smtClean="0"/>
              <a:t>sử</a:t>
            </a:r>
            <a:endParaRPr lang="en-US" sz="2800" dirty="0">
              <a:solidFill>
                <a:srgbClr val="000000"/>
              </a:solidFill>
              <a:effectLst>
                <a:outerShdw blurRad="38100" dist="38100" dir="2700000" algn="tl">
                  <a:srgbClr val="FFFFFF"/>
                </a:outerShdw>
              </a:effectLst>
              <a:latin typeface="Arial" charset="0"/>
            </a:endParaRPr>
          </a:p>
        </p:txBody>
      </p:sp>
      <p:sp>
        <p:nvSpPr>
          <p:cNvPr id="3" name="Oval 2"/>
          <p:cNvSpPr/>
          <p:nvPr/>
        </p:nvSpPr>
        <p:spPr>
          <a:xfrm>
            <a:off x="0" y="2370534"/>
            <a:ext cx="4495800" cy="2772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endParaRPr lang="en-US" sz="2400"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9220"/>
                                        </p:tgtEl>
                                        <p:attrNameLst>
                                          <p:attrName>style.visibility</p:attrName>
                                        </p:attrNameLst>
                                      </p:cBhvr>
                                      <p:to>
                                        <p:strVal val="visible"/>
                                      </p:to>
                                    </p:set>
                                    <p:animEffect transition="in" filter="checkerboard(across)">
                                      <p:cBhvr additive="repl">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fill="hold" nodeType="clickEffect">
                                  <p:stCondLst>
                                    <p:cond delay="0"/>
                                  </p:stCondLst>
                                  <p:childTnLst>
                                    <p:set>
                                      <p:cBhvr additive="repl">
                                        <p:cTn id="11" dur="1" fill="hold">
                                          <p:stCondLst>
                                            <p:cond delay="0"/>
                                          </p:stCondLst>
                                        </p:cTn>
                                        <p:tgtEl>
                                          <p:spTgt spid="9221"/>
                                        </p:tgtEl>
                                        <p:attrNameLst>
                                          <p:attrName>style.visibility</p:attrName>
                                        </p:attrNameLst>
                                      </p:cBhvr>
                                      <p:to>
                                        <p:strVal val="visible"/>
                                      </p:to>
                                    </p:set>
                                    <p:animEffect transition="in" filter="wedge">
                                      <p:cBhvr additive="repl">
                                        <p:cTn id="12" dur="20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313036"/>
            <a:ext cx="929640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85725" y="57150"/>
            <a:ext cx="1066800" cy="800100"/>
          </a:xfrm>
          <a:prstGeom prst="rect">
            <a:avLst/>
          </a:prstGeom>
          <a:noFill/>
          <a:ln w="9525" cap="flat">
            <a:noFill/>
            <a:round/>
            <a:headEnd/>
            <a:tailEnd/>
          </a:ln>
          <a:effectLst/>
        </p:spPr>
      </p:pic>
      <p:sp>
        <p:nvSpPr>
          <p:cNvPr id="9218" name="AutoShape 2"/>
          <p:cNvSpPr>
            <a:spLocks noChangeArrowheads="1"/>
          </p:cNvSpPr>
          <p:nvPr/>
        </p:nvSpPr>
        <p:spPr bwMode="auto">
          <a:xfrm>
            <a:off x="1223963" y="53578"/>
            <a:ext cx="7775575" cy="59412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1: </a:t>
            </a:r>
            <a:r>
              <a:rPr lang="vi-VN" sz="2800" b="1" dirty="0" smtClean="0">
                <a:solidFill>
                  <a:srgbClr val="FF0000"/>
                </a:solidFill>
                <a:latin typeface="Times New Roman" pitchFamily="18" charset="0"/>
                <a:cs typeface="Times New Roman" pitchFamily="18" charset="0"/>
              </a:rPr>
              <a:t>LỊCH </a:t>
            </a:r>
            <a:r>
              <a:rPr lang="vi-VN" sz="2800" b="1" dirty="0">
                <a:solidFill>
                  <a:srgbClr val="FF0000"/>
                </a:solidFill>
                <a:latin typeface="Times New Roman" pitchFamily="18" charset="0"/>
                <a:cs typeface="Times New Roman" pitchFamily="18" charset="0"/>
              </a:rPr>
              <a:t>SỬ LÀ </a:t>
            </a:r>
            <a:r>
              <a:rPr lang="vi-VN" sz="2800" b="1" dirty="0"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307975" y="851297"/>
            <a:ext cx="5178425"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u="sng" dirty="0">
                <a:solidFill>
                  <a:srgbClr val="0070C0"/>
                </a:solidFill>
                <a:latin typeface="Times New Roman" pitchFamily="18" charset="0"/>
                <a:cs typeface="Times New Roman" pitchFamily="18" charset="0"/>
              </a:rPr>
              <a:t>1. </a:t>
            </a:r>
            <a:r>
              <a:rPr lang="en-US" sz="2800" b="1" u="sng" dirty="0" err="1">
                <a:solidFill>
                  <a:srgbClr val="0070C0"/>
                </a:solidFill>
                <a:latin typeface="Times New Roman" pitchFamily="18" charset="0"/>
                <a:cs typeface="Times New Roman" pitchFamily="18" charset="0"/>
              </a:rPr>
              <a:t>Lịch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v</a:t>
            </a:r>
            <a:r>
              <a:rPr lang="vi-VN" sz="2800" b="1" u="sng" dirty="0">
                <a:solidFill>
                  <a:srgbClr val="0070C0"/>
                </a:solidFill>
                <a:latin typeface="Times New Roman" pitchFamily="18" charset="0"/>
                <a:cs typeface="Times New Roman" pitchFamily="18" charset="0"/>
              </a:rPr>
              <a:t>à môn </a:t>
            </a:r>
            <a:r>
              <a:rPr lang="en-US" sz="2800" b="1" u="sng" dirty="0" smtClean="0">
                <a:solidFill>
                  <a:srgbClr val="0070C0"/>
                </a:solidFill>
                <a:latin typeface="Times New Roman" pitchFamily="18" charset="0"/>
                <a:cs typeface="Times New Roman" pitchFamily="18" charset="0"/>
              </a:rPr>
              <a:t>L</a:t>
            </a:r>
            <a:r>
              <a:rPr lang="vi-VN" sz="2800" b="1" u="sng" dirty="0" smtClean="0">
                <a:solidFill>
                  <a:srgbClr val="0070C0"/>
                </a:solidFill>
                <a:latin typeface="Times New Roman" pitchFamily="18" charset="0"/>
                <a:cs typeface="Times New Roman" pitchFamily="18" charset="0"/>
              </a:rPr>
              <a:t>ịch </a:t>
            </a:r>
            <a:r>
              <a:rPr lang="vi-VN" sz="2800" b="1" u="sng" dirty="0">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là</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gì</a:t>
            </a:r>
            <a:r>
              <a:rPr lang="en-US" sz="2800" b="1" u="sng" dirty="0" smtClean="0">
                <a:solidFill>
                  <a:srgbClr val="0070C0"/>
                </a:solidFill>
                <a:latin typeface="Times New Roman" pitchFamily="18" charset="0"/>
                <a:cs typeface="Times New Roman" pitchFamily="18" charset="0"/>
              </a:rPr>
              <a:t>?</a:t>
            </a:r>
            <a:endParaRPr lang="en-US" sz="2800" u="sng" dirty="0">
              <a:solidFill>
                <a:srgbClr val="0070C0"/>
              </a:solidFill>
              <a:latin typeface="Times New Roman" pitchFamily="18" charset="0"/>
              <a:cs typeface="Times New Roman" pitchFamily="18" charset="0"/>
            </a:endParaRPr>
          </a:p>
        </p:txBody>
      </p:sp>
      <p:sp>
        <p:nvSpPr>
          <p:cNvPr id="2" name="Rectangle 1"/>
          <p:cNvSpPr/>
          <p:nvPr/>
        </p:nvSpPr>
        <p:spPr>
          <a:xfrm>
            <a:off x="298034" y="1481275"/>
            <a:ext cx="8388766" cy="954107"/>
          </a:xfrm>
          <a:prstGeom prst="rect">
            <a:avLst/>
          </a:prstGeom>
        </p:spPr>
        <p:txBody>
          <a:bodyPr wrap="square">
            <a:sp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smtClean="0">
                <a:solidFill>
                  <a:schemeClr val="bg1"/>
                </a:solidFill>
                <a:latin typeface="Times New Roman" panose="02020603050405020304" pitchFamily="18" charset="0"/>
                <a:cs typeface="Times New Roman" panose="02020603050405020304" pitchFamily="18" charset="0"/>
              </a:rPr>
              <a:t>- </a:t>
            </a:r>
            <a:r>
              <a:rPr lang="vi-VN" sz="2800" dirty="0" smtClean="0">
                <a:solidFill>
                  <a:schemeClr val="bg1"/>
                </a:solidFill>
                <a:latin typeface="Times New Roman" panose="02020603050405020304" pitchFamily="18" charset="0"/>
                <a:cs typeface="Times New Roman" panose="02020603050405020304" pitchFamily="18" charset="0"/>
              </a:rPr>
              <a:t>Lịch </a:t>
            </a:r>
            <a:r>
              <a:rPr lang="vi-VN" sz="2800" dirty="0">
                <a:solidFill>
                  <a:schemeClr val="bg1"/>
                </a:solidFill>
                <a:latin typeface="Times New Roman" panose="02020603050405020304" pitchFamily="18" charset="0"/>
                <a:cs typeface="Times New Roman" panose="02020603050405020304" pitchFamily="18" charset="0"/>
              </a:rPr>
              <a:t>sử là những gì </a:t>
            </a:r>
            <a:r>
              <a:rPr lang="vi-VN"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 </a:t>
            </a:r>
            <a:r>
              <a:rPr lang="en-US" sz="28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xảy</a:t>
            </a:r>
            <a:r>
              <a:rPr lang="vi-VN"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 trong quá khứ</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bao</a:t>
            </a: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gồm</a:t>
            </a: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xuất</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hiện</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nay</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85725" y="2435382"/>
            <a:ext cx="8226427" cy="3602831"/>
          </a:xfrm>
          <a:prstGeom prst="rect">
            <a:avLst/>
          </a:prstGeom>
          <a:noFill/>
          <a:ln w="9525" cap="flat">
            <a:noFill/>
            <a:round/>
            <a:headEnd/>
            <a:tailEnd/>
          </a:ln>
          <a:effectLst/>
        </p:spPr>
        <p:txBody>
          <a:bodyPr wrap="none" lIns="90000" tIns="45000" rIns="90000" bIns="45000"/>
          <a:lstStyle/>
          <a:p>
            <a:r>
              <a:rPr lang="vi-VN" sz="2800" dirty="0" smtClean="0">
                <a:solidFill>
                  <a:schemeClr val="bg1"/>
                </a:solidFill>
                <a:latin typeface="+mj-lt"/>
              </a:rPr>
              <a:t> </a:t>
            </a:r>
            <a:r>
              <a:rPr lang="vi-VN" sz="2800" dirty="0" smtClean="0">
                <a:solidFill>
                  <a:schemeClr val="bg1"/>
                </a:solidFill>
                <a:latin typeface="Times New Roman" pitchFamily="18" charset="0"/>
                <a:cs typeface="Times New Roman" pitchFamily="18" charset="0"/>
              </a:rPr>
              <a:t> </a:t>
            </a:r>
            <a:endParaRPr lang="vi-VN" sz="2800" dirty="0" smtClean="0">
              <a:solidFill>
                <a:schemeClr val="bg1"/>
              </a:solidFill>
              <a:latin typeface="Arial"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vi-VN" sz="2800" dirty="0" smtClean="0">
              <a:solidFill>
                <a:schemeClr val="bg1"/>
              </a:solidFill>
              <a:latin typeface="Arial" charset="0"/>
            </a:endParaRPr>
          </a:p>
        </p:txBody>
      </p:sp>
    </p:spTree>
    <p:extLst>
      <p:ext uri="{BB962C8B-B14F-4D97-AF65-F5344CB8AC3E}">
        <p14:creationId xmlns:p14="http://schemas.microsoft.com/office/powerpoint/2010/main" val="905260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1000"/>
                                        <p:tgtEl>
                                          <p:spTgt spid="9219"/>
                                        </p:tgtEl>
                                      </p:cBhvr>
                                    </p:animEffect>
                                    <p:anim calcmode="lin" valueType="num">
                                      <p:cBhvr>
                                        <p:cTn id="13" dur="1000" fill="hold"/>
                                        <p:tgtEl>
                                          <p:spTgt spid="9219"/>
                                        </p:tgtEl>
                                        <p:attrNameLst>
                                          <p:attrName>ppt_x</p:attrName>
                                        </p:attrNameLst>
                                      </p:cBhvr>
                                      <p:tavLst>
                                        <p:tav tm="0">
                                          <p:val>
                                            <p:strVal val="#ppt_x"/>
                                          </p:val>
                                        </p:tav>
                                        <p:tav tm="100000">
                                          <p:val>
                                            <p:strVal val="#ppt_x"/>
                                          </p:val>
                                        </p:tav>
                                      </p:tavLst>
                                    </p:anim>
                                    <p:anim calcmode="lin" valueType="num">
                                      <p:cBhvr>
                                        <p:cTn id="14"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Administrator\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50"/>
            <a:ext cx="6599239" cy="501015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5562600" y="1123950"/>
            <a:ext cx="3581400" cy="1752600"/>
          </a:xfrm>
          <a:prstGeom prst="wedgeRoundRectCallout">
            <a:avLst>
              <a:gd name="adj1" fmla="val -115940"/>
              <a:gd name="adj2" fmla="val -368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atin typeface="Times New Roman" panose="02020603050405020304" pitchFamily="18" charset="0"/>
                <a:cs typeface="Times New Roman" panose="02020603050405020304" pitchFamily="18" charset="0"/>
              </a:rPr>
              <a:t>Môn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lịch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02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313036"/>
            <a:ext cx="929640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85725" y="57150"/>
            <a:ext cx="1066800" cy="800100"/>
          </a:xfrm>
          <a:prstGeom prst="rect">
            <a:avLst/>
          </a:prstGeom>
          <a:noFill/>
          <a:ln w="9525" cap="flat">
            <a:noFill/>
            <a:round/>
            <a:headEnd/>
            <a:tailEnd/>
          </a:ln>
          <a:effectLst/>
        </p:spPr>
      </p:pic>
      <p:sp>
        <p:nvSpPr>
          <p:cNvPr id="9218" name="AutoShape 2"/>
          <p:cNvSpPr>
            <a:spLocks noChangeArrowheads="1"/>
          </p:cNvSpPr>
          <p:nvPr/>
        </p:nvSpPr>
        <p:spPr bwMode="auto">
          <a:xfrm>
            <a:off x="1223963" y="53578"/>
            <a:ext cx="7775575" cy="59412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1: </a:t>
            </a:r>
            <a:r>
              <a:rPr lang="vi-VN" sz="2800" b="1" dirty="0" smtClean="0">
                <a:solidFill>
                  <a:srgbClr val="FF0000"/>
                </a:solidFill>
                <a:latin typeface="Times New Roman" pitchFamily="18" charset="0"/>
                <a:cs typeface="Times New Roman" pitchFamily="18" charset="0"/>
              </a:rPr>
              <a:t>LỊCH </a:t>
            </a:r>
            <a:r>
              <a:rPr lang="vi-VN" sz="2800" b="1" dirty="0">
                <a:solidFill>
                  <a:srgbClr val="FF0000"/>
                </a:solidFill>
                <a:latin typeface="Times New Roman" pitchFamily="18" charset="0"/>
                <a:cs typeface="Times New Roman" pitchFamily="18" charset="0"/>
              </a:rPr>
              <a:t>SỬ LÀ </a:t>
            </a:r>
            <a:r>
              <a:rPr lang="vi-VN" sz="2800" b="1" dirty="0"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307975" y="851297"/>
            <a:ext cx="5178425"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u="sng" dirty="0">
                <a:solidFill>
                  <a:srgbClr val="0070C0"/>
                </a:solidFill>
                <a:latin typeface="Times New Roman" pitchFamily="18" charset="0"/>
                <a:cs typeface="Times New Roman" pitchFamily="18" charset="0"/>
              </a:rPr>
              <a:t>1. </a:t>
            </a:r>
            <a:r>
              <a:rPr lang="en-US" sz="2800" b="1" u="sng" dirty="0" err="1">
                <a:solidFill>
                  <a:srgbClr val="0070C0"/>
                </a:solidFill>
                <a:latin typeface="Times New Roman" pitchFamily="18" charset="0"/>
                <a:cs typeface="Times New Roman" pitchFamily="18" charset="0"/>
              </a:rPr>
              <a:t>Lịch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v</a:t>
            </a:r>
            <a:r>
              <a:rPr lang="vi-VN" sz="2800" b="1" u="sng" dirty="0">
                <a:solidFill>
                  <a:srgbClr val="0070C0"/>
                </a:solidFill>
                <a:latin typeface="Times New Roman" pitchFamily="18" charset="0"/>
                <a:cs typeface="Times New Roman" pitchFamily="18" charset="0"/>
              </a:rPr>
              <a:t>à môn </a:t>
            </a:r>
            <a:r>
              <a:rPr lang="en-US" sz="2800" b="1" u="sng" dirty="0" smtClean="0">
                <a:solidFill>
                  <a:srgbClr val="0070C0"/>
                </a:solidFill>
                <a:latin typeface="Times New Roman" pitchFamily="18" charset="0"/>
                <a:cs typeface="Times New Roman" pitchFamily="18" charset="0"/>
              </a:rPr>
              <a:t>L</a:t>
            </a:r>
            <a:r>
              <a:rPr lang="vi-VN" sz="2800" b="1" u="sng" dirty="0" smtClean="0">
                <a:solidFill>
                  <a:srgbClr val="0070C0"/>
                </a:solidFill>
                <a:latin typeface="Times New Roman" pitchFamily="18" charset="0"/>
                <a:cs typeface="Times New Roman" pitchFamily="18" charset="0"/>
              </a:rPr>
              <a:t>ịch </a:t>
            </a:r>
            <a:r>
              <a:rPr lang="vi-VN" sz="2800" b="1" u="sng" dirty="0">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là</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gì</a:t>
            </a:r>
            <a:r>
              <a:rPr lang="en-US" sz="2800" b="1" u="sng" dirty="0" smtClean="0">
                <a:solidFill>
                  <a:srgbClr val="0070C0"/>
                </a:solidFill>
                <a:latin typeface="Times New Roman" pitchFamily="18" charset="0"/>
                <a:cs typeface="Times New Roman" pitchFamily="18" charset="0"/>
              </a:rPr>
              <a:t>?</a:t>
            </a:r>
            <a:endParaRPr lang="en-US" sz="2800" u="sng" dirty="0">
              <a:solidFill>
                <a:srgbClr val="0070C0"/>
              </a:solidFill>
              <a:latin typeface="Times New Roman" pitchFamily="18" charset="0"/>
              <a:cs typeface="Times New Roman" pitchFamily="18" charset="0"/>
            </a:endParaRPr>
          </a:p>
        </p:txBody>
      </p:sp>
      <p:sp>
        <p:nvSpPr>
          <p:cNvPr id="2" name="Rectangle 1"/>
          <p:cNvSpPr/>
          <p:nvPr/>
        </p:nvSpPr>
        <p:spPr>
          <a:xfrm>
            <a:off x="298034" y="1481275"/>
            <a:ext cx="8388766" cy="954107"/>
          </a:xfrm>
          <a:prstGeom prst="rect">
            <a:avLst/>
          </a:prstGeom>
        </p:spPr>
        <p:txBody>
          <a:bodyPr wrap="square">
            <a:sp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smtClean="0">
                <a:solidFill>
                  <a:schemeClr val="bg1"/>
                </a:solidFill>
                <a:latin typeface="Times New Roman" panose="02020603050405020304" pitchFamily="18" charset="0"/>
                <a:cs typeface="Times New Roman" panose="02020603050405020304" pitchFamily="18" charset="0"/>
              </a:rPr>
              <a:t>- </a:t>
            </a:r>
            <a:r>
              <a:rPr lang="vi-VN" sz="2800" dirty="0" smtClean="0">
                <a:solidFill>
                  <a:schemeClr val="bg1"/>
                </a:solidFill>
                <a:latin typeface="Times New Roman" panose="02020603050405020304" pitchFamily="18" charset="0"/>
                <a:cs typeface="Times New Roman" panose="02020603050405020304" pitchFamily="18" charset="0"/>
              </a:rPr>
              <a:t>Lịch </a:t>
            </a:r>
            <a:r>
              <a:rPr lang="vi-VN" sz="2800" dirty="0">
                <a:solidFill>
                  <a:schemeClr val="bg1"/>
                </a:solidFill>
                <a:latin typeface="Times New Roman" panose="02020603050405020304" pitchFamily="18" charset="0"/>
                <a:cs typeface="Times New Roman" panose="02020603050405020304" pitchFamily="18" charset="0"/>
              </a:rPr>
              <a:t>sử là những gì </a:t>
            </a:r>
            <a:r>
              <a:rPr lang="vi-VN"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 </a:t>
            </a:r>
            <a:r>
              <a:rPr lang="en-US" sz="28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xảy</a:t>
            </a:r>
            <a:r>
              <a:rPr lang="vi-VN"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 trong quá khứ</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bao</a:t>
            </a: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gồm</a:t>
            </a: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xuất</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hiện</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nay</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85725" y="2435382"/>
            <a:ext cx="8677275" cy="3602831"/>
          </a:xfrm>
          <a:prstGeom prst="rect">
            <a:avLst/>
          </a:prstGeom>
          <a:noFill/>
          <a:ln w="9525" cap="flat">
            <a:noFill/>
            <a:round/>
            <a:headEnd/>
            <a:tailEnd/>
          </a:ln>
          <a:effectLst/>
        </p:spPr>
        <p:txBody>
          <a:bodyPr wrap="none" lIns="90000" tIns="45000" rIns="90000" bIns="45000"/>
          <a:lstStyle/>
          <a:p>
            <a:r>
              <a:rPr lang="vi-VN" sz="2800" dirty="0" smtClean="0">
                <a:solidFill>
                  <a:schemeClr val="bg1"/>
                </a:solidFill>
                <a:latin typeface="+mj-lt"/>
              </a:rPr>
              <a:t> </a:t>
            </a:r>
            <a:r>
              <a:rPr lang="vi-VN" sz="2800" dirty="0" smtClean="0">
                <a:solidFill>
                  <a:schemeClr val="bg1"/>
                </a:solidFill>
                <a:latin typeface="Times New Roman" pitchFamily="18" charset="0"/>
                <a:cs typeface="Times New Roman" pitchFamily="18" charset="0"/>
              </a:rPr>
              <a:t> - Môn </a:t>
            </a:r>
            <a:r>
              <a:rPr lang="en-US" sz="2800" dirty="0">
                <a:solidFill>
                  <a:schemeClr val="bg1"/>
                </a:solidFill>
                <a:latin typeface="Times New Roman" pitchFamily="18" charset="0"/>
                <a:cs typeface="Times New Roman" pitchFamily="18" charset="0"/>
              </a:rPr>
              <a:t>L</a:t>
            </a:r>
            <a:r>
              <a:rPr lang="vi-VN" sz="2800" dirty="0" smtClean="0">
                <a:solidFill>
                  <a:schemeClr val="bg1"/>
                </a:solidFill>
                <a:latin typeface="Times New Roman" pitchFamily="18" charset="0"/>
                <a:cs typeface="Times New Roman" pitchFamily="18" charset="0"/>
              </a:rPr>
              <a:t>ịch </a:t>
            </a:r>
            <a:r>
              <a:rPr lang="vi-VN" sz="2800" dirty="0">
                <a:solidFill>
                  <a:schemeClr val="bg1"/>
                </a:solidFill>
                <a:latin typeface="Times New Roman" pitchFamily="18" charset="0"/>
                <a:cs typeface="Times New Roman" pitchFamily="18" charset="0"/>
              </a:rPr>
              <a:t>sử là </a:t>
            </a:r>
            <a:r>
              <a:rPr lang="vi-VN" sz="2800" u="sng" dirty="0" smtClean="0">
                <a:solidFill>
                  <a:schemeClr val="bg1"/>
                </a:solidFill>
                <a:latin typeface="Times New Roman" pitchFamily="18" charset="0"/>
                <a:cs typeface="Times New Roman" pitchFamily="18" charset="0"/>
              </a:rPr>
              <a:t>môn</a:t>
            </a:r>
            <a:r>
              <a:rPr lang="en-US" sz="2800" u="sng" dirty="0" smtClean="0">
                <a:solidFill>
                  <a:schemeClr val="bg1"/>
                </a:solidFill>
                <a:latin typeface="Times New Roman" pitchFamily="18" charset="0"/>
                <a:cs typeface="Times New Roman" pitchFamily="18" charset="0"/>
              </a:rPr>
              <a:t> </a:t>
            </a:r>
            <a:r>
              <a:rPr lang="en-US" sz="2800" u="sng" dirty="0" err="1" smtClean="0">
                <a:solidFill>
                  <a:schemeClr val="bg1"/>
                </a:solidFill>
                <a:latin typeface="Times New Roman" pitchFamily="18" charset="0"/>
                <a:cs typeface="Times New Roman" pitchFamily="18" charset="0"/>
              </a:rPr>
              <a:t>khoa</a:t>
            </a:r>
            <a:r>
              <a:rPr lang="vi-VN" sz="2800" u="sng" dirty="0" smtClean="0">
                <a:solidFill>
                  <a:schemeClr val="bg1"/>
                </a:solidFill>
                <a:latin typeface="Times New Roman" pitchFamily="18" charset="0"/>
                <a:cs typeface="Times New Roman" pitchFamily="18" charset="0"/>
              </a:rPr>
              <a:t> </a:t>
            </a:r>
            <a:r>
              <a:rPr lang="vi-VN" sz="2800" u="sng" dirty="0">
                <a:solidFill>
                  <a:schemeClr val="bg1"/>
                </a:solidFill>
                <a:latin typeface="Times New Roman" pitchFamily="18" charset="0"/>
                <a:cs typeface="Times New Roman" pitchFamily="18" charset="0"/>
              </a:rPr>
              <a:t>học tìm hiểu về lịch sử loài </a:t>
            </a:r>
            <a:endParaRPr lang="en-US" sz="2800" u="sng" dirty="0" smtClean="0">
              <a:solidFill>
                <a:schemeClr val="bg1"/>
              </a:solidFill>
              <a:latin typeface="Times New Roman" pitchFamily="18" charset="0"/>
              <a:cs typeface="Times New Roman" pitchFamily="18" charset="0"/>
            </a:endParaRPr>
          </a:p>
          <a:p>
            <a:r>
              <a:rPr lang="vi-VN" sz="2800" u="sng" dirty="0" smtClean="0">
                <a:solidFill>
                  <a:schemeClr val="bg1"/>
                </a:solidFill>
                <a:latin typeface="Times New Roman" pitchFamily="18" charset="0"/>
                <a:cs typeface="Times New Roman" pitchFamily="18" charset="0"/>
              </a:rPr>
              <a:t>người </a:t>
            </a:r>
            <a:r>
              <a:rPr lang="en-US" sz="2800" u="sng" dirty="0" err="1" smtClean="0">
                <a:solidFill>
                  <a:schemeClr val="bg1"/>
                </a:solidFill>
                <a:latin typeface="Times New Roman" pitchFamily="18" charset="0"/>
                <a:cs typeface="Times New Roman" pitchFamily="18" charset="0"/>
              </a:rPr>
              <a:t>bao</a:t>
            </a:r>
            <a:r>
              <a:rPr lang="en-US" sz="2800" u="sng" dirty="0" smtClean="0">
                <a:solidFill>
                  <a:schemeClr val="bg1"/>
                </a:solidFill>
                <a:latin typeface="Times New Roman" pitchFamily="18" charset="0"/>
                <a:cs typeface="Times New Roman" pitchFamily="18" charset="0"/>
              </a:rPr>
              <a:t> </a:t>
            </a:r>
            <a:r>
              <a:rPr lang="en-US" sz="2800" u="sng" dirty="0" err="1" smtClean="0">
                <a:solidFill>
                  <a:schemeClr val="bg1"/>
                </a:solidFill>
                <a:latin typeface="Times New Roman" pitchFamily="18" charset="0"/>
                <a:cs typeface="Times New Roman" pitchFamily="18" charset="0"/>
              </a:rPr>
              <a:t>gồm</a:t>
            </a:r>
            <a:r>
              <a:rPr lang="en-US" sz="2800" u="sng" dirty="0" smtClean="0">
                <a:solidFill>
                  <a:schemeClr val="bg1"/>
                </a:solidFill>
                <a:latin typeface="Times New Roman" pitchFamily="18" charset="0"/>
                <a:cs typeface="Times New Roman" pitchFamily="18" charset="0"/>
              </a:rPr>
              <a:t> </a:t>
            </a:r>
            <a:r>
              <a:rPr lang="en-US" sz="2800" u="sng" dirty="0" err="1" smtClean="0">
                <a:solidFill>
                  <a:schemeClr val="bg1"/>
                </a:solidFill>
                <a:latin typeface="Times New Roman" pitchFamily="18" charset="0"/>
                <a:cs typeface="Times New Roman" pitchFamily="18" charset="0"/>
              </a:rPr>
              <a:t>toàn</a:t>
            </a:r>
            <a:r>
              <a:rPr lang="en-US" sz="2800" u="sng" dirty="0" smtClean="0">
                <a:solidFill>
                  <a:schemeClr val="bg1"/>
                </a:solidFill>
                <a:latin typeface="Times New Roman" pitchFamily="18" charset="0"/>
                <a:cs typeface="Times New Roman" pitchFamily="18" charset="0"/>
              </a:rPr>
              <a:t> </a:t>
            </a:r>
            <a:r>
              <a:rPr lang="en-US" sz="2800" u="sng" dirty="0" err="1" smtClean="0">
                <a:solidFill>
                  <a:schemeClr val="bg1"/>
                </a:solidFill>
                <a:latin typeface="Times New Roman" pitchFamily="18" charset="0"/>
                <a:cs typeface="Times New Roman" pitchFamily="18" charset="0"/>
              </a:rPr>
              <a:t>bộ</a:t>
            </a:r>
            <a:r>
              <a:rPr lang="en-US" sz="2800" u="sng" dirty="0" smtClean="0">
                <a:solidFill>
                  <a:schemeClr val="bg1"/>
                </a:solidFill>
                <a:latin typeface="Times New Roman" pitchFamily="18" charset="0"/>
                <a:cs typeface="Times New Roman" pitchFamily="18" charset="0"/>
              </a:rPr>
              <a:t> </a:t>
            </a:r>
            <a:r>
              <a:rPr lang="vi-VN" sz="2800" u="sng" dirty="0" smtClean="0">
                <a:solidFill>
                  <a:schemeClr val="bg1"/>
                </a:solidFill>
                <a:latin typeface="Times New Roman" pitchFamily="18" charset="0"/>
                <a:cs typeface="Times New Roman" pitchFamily="18" charset="0"/>
              </a:rPr>
              <a:t>những </a:t>
            </a:r>
            <a:r>
              <a:rPr lang="vi-VN" sz="2800" u="sng" dirty="0">
                <a:solidFill>
                  <a:schemeClr val="bg1"/>
                </a:solidFill>
                <a:latin typeface="Times New Roman" pitchFamily="18" charset="0"/>
                <a:cs typeface="Times New Roman" pitchFamily="18" charset="0"/>
              </a:rPr>
              <a:t>hoạt </a:t>
            </a:r>
            <a:r>
              <a:rPr lang="vi-VN" sz="2800" u="sng" dirty="0" smtClean="0">
                <a:solidFill>
                  <a:schemeClr val="bg1"/>
                </a:solidFill>
                <a:latin typeface="Times New Roman" pitchFamily="18" charset="0"/>
                <a:cs typeface="Times New Roman" pitchFamily="18" charset="0"/>
              </a:rPr>
              <a:t>động </a:t>
            </a:r>
            <a:r>
              <a:rPr lang="vi-VN" sz="2800" u="sng" dirty="0">
                <a:solidFill>
                  <a:schemeClr val="bg1"/>
                </a:solidFill>
                <a:latin typeface="Times New Roman" pitchFamily="18" charset="0"/>
                <a:cs typeface="Times New Roman" pitchFamily="18" charset="0"/>
              </a:rPr>
              <a:t>của con người </a:t>
            </a:r>
            <a:endParaRPr lang="en-US" sz="2800" u="sng" dirty="0" smtClean="0">
              <a:solidFill>
                <a:schemeClr val="bg1"/>
              </a:solidFill>
              <a:latin typeface="Times New Roman" pitchFamily="18" charset="0"/>
              <a:cs typeface="Times New Roman" pitchFamily="18" charset="0"/>
            </a:endParaRPr>
          </a:p>
          <a:p>
            <a:r>
              <a:rPr lang="en-US" sz="2800" u="sng" dirty="0" err="1" smtClean="0">
                <a:solidFill>
                  <a:schemeClr val="bg1"/>
                </a:solidFill>
                <a:latin typeface="Times New Roman" pitchFamily="18" charset="0"/>
                <a:cs typeface="Times New Roman" pitchFamily="18" charset="0"/>
              </a:rPr>
              <a:t>và</a:t>
            </a:r>
            <a:r>
              <a:rPr lang="en-US" sz="2800" u="sng" dirty="0" smtClean="0">
                <a:solidFill>
                  <a:schemeClr val="bg1"/>
                </a:solidFill>
                <a:latin typeface="Times New Roman" pitchFamily="18" charset="0"/>
                <a:cs typeface="Times New Roman" pitchFamily="18" charset="0"/>
              </a:rPr>
              <a:t> </a:t>
            </a:r>
            <a:r>
              <a:rPr lang="en-US" sz="2800" u="sng" dirty="0" err="1" smtClean="0">
                <a:solidFill>
                  <a:schemeClr val="bg1"/>
                </a:solidFill>
                <a:latin typeface="Times New Roman" pitchFamily="18" charset="0"/>
                <a:cs typeface="Times New Roman" pitchFamily="18" charset="0"/>
              </a:rPr>
              <a:t>xã</a:t>
            </a:r>
            <a:r>
              <a:rPr lang="en-US" sz="2800" u="sng" dirty="0" smtClean="0">
                <a:solidFill>
                  <a:schemeClr val="bg1"/>
                </a:solidFill>
                <a:latin typeface="Times New Roman" pitchFamily="18" charset="0"/>
                <a:cs typeface="Times New Roman" pitchFamily="18" charset="0"/>
              </a:rPr>
              <a:t> </a:t>
            </a:r>
            <a:r>
              <a:rPr lang="en-US" sz="2800" u="sng" dirty="0" err="1" smtClean="0">
                <a:solidFill>
                  <a:schemeClr val="bg1"/>
                </a:solidFill>
                <a:latin typeface="Times New Roman" pitchFamily="18" charset="0"/>
                <a:cs typeface="Times New Roman" pitchFamily="18" charset="0"/>
              </a:rPr>
              <a:t>hội</a:t>
            </a:r>
            <a:r>
              <a:rPr lang="en-US" sz="2800" u="sng" dirty="0" smtClean="0">
                <a:solidFill>
                  <a:schemeClr val="bg1"/>
                </a:solidFill>
                <a:latin typeface="Times New Roman" pitchFamily="18" charset="0"/>
                <a:cs typeface="Times New Roman" pitchFamily="18" charset="0"/>
              </a:rPr>
              <a:t> </a:t>
            </a:r>
            <a:r>
              <a:rPr lang="en-US" sz="2800" u="sng" dirty="0" err="1" smtClean="0">
                <a:solidFill>
                  <a:schemeClr val="bg1"/>
                </a:solidFill>
                <a:latin typeface="Times New Roman" pitchFamily="18" charset="0"/>
                <a:cs typeface="Times New Roman" pitchFamily="18" charset="0"/>
              </a:rPr>
              <a:t>loài</a:t>
            </a:r>
            <a:r>
              <a:rPr lang="en-US" sz="2800" u="sng" dirty="0" smtClean="0">
                <a:solidFill>
                  <a:schemeClr val="bg1"/>
                </a:solidFill>
                <a:latin typeface="Times New Roman" pitchFamily="18" charset="0"/>
                <a:cs typeface="Times New Roman" pitchFamily="18" charset="0"/>
              </a:rPr>
              <a:t> </a:t>
            </a:r>
            <a:r>
              <a:rPr lang="en-US" sz="2800" u="sng" dirty="0" err="1" smtClean="0">
                <a:solidFill>
                  <a:schemeClr val="bg1"/>
                </a:solidFill>
                <a:latin typeface="Times New Roman" pitchFamily="18" charset="0"/>
                <a:cs typeface="Times New Roman" pitchFamily="18" charset="0"/>
              </a:rPr>
              <a:t>người</a:t>
            </a:r>
            <a:r>
              <a:rPr lang="en-US" sz="2800" u="sng" dirty="0" smtClean="0">
                <a:solidFill>
                  <a:schemeClr val="bg1"/>
                </a:solidFill>
                <a:latin typeface="Times New Roman" pitchFamily="18" charset="0"/>
                <a:cs typeface="Times New Roman" pitchFamily="18" charset="0"/>
              </a:rPr>
              <a:t> </a:t>
            </a:r>
            <a:r>
              <a:rPr lang="vi-VN" sz="2800" u="sng" dirty="0" smtClean="0">
                <a:solidFill>
                  <a:schemeClr val="bg1"/>
                </a:solidFill>
                <a:latin typeface="Times New Roman" pitchFamily="18" charset="0"/>
                <a:cs typeface="Times New Roman" pitchFamily="18" charset="0"/>
              </a:rPr>
              <a:t>trong </a:t>
            </a:r>
            <a:r>
              <a:rPr lang="vi-VN" sz="2800" u="sng" dirty="0">
                <a:solidFill>
                  <a:schemeClr val="bg1"/>
                </a:solidFill>
                <a:latin typeface="Times New Roman" pitchFamily="18" charset="0"/>
                <a:cs typeface="Times New Roman" pitchFamily="18" charset="0"/>
              </a:rPr>
              <a:t>quá khứ</a:t>
            </a:r>
            <a:r>
              <a:rPr lang="vi-VN" sz="2800" dirty="0">
                <a:solidFill>
                  <a:schemeClr val="bg1"/>
                </a:solidFill>
                <a:latin typeface="Times New Roman" pitchFamily="18" charset="0"/>
                <a:cs typeface="Times New Roman" pitchFamily="18"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vi-VN" sz="2800" dirty="0" smtClean="0">
              <a:solidFill>
                <a:schemeClr val="bg1"/>
              </a:solidFill>
              <a:latin typeface="Arial"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vi-VN" sz="2800" dirty="0" smtClean="0">
              <a:solidFill>
                <a:schemeClr val="bg1"/>
              </a:solidFill>
              <a:latin typeface="Arial" charset="0"/>
            </a:endParaRPr>
          </a:p>
        </p:txBody>
      </p:sp>
    </p:spTree>
    <p:extLst>
      <p:ext uri="{BB962C8B-B14F-4D97-AF65-F5344CB8AC3E}">
        <p14:creationId xmlns:p14="http://schemas.microsoft.com/office/powerpoint/2010/main" val="13893162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1000"/>
                                        <p:tgtEl>
                                          <p:spTgt spid="9219"/>
                                        </p:tgtEl>
                                      </p:cBhvr>
                                    </p:animEffect>
                                    <p:anim calcmode="lin" valueType="num">
                                      <p:cBhvr>
                                        <p:cTn id="13" dur="1000" fill="hold"/>
                                        <p:tgtEl>
                                          <p:spTgt spid="9219"/>
                                        </p:tgtEl>
                                        <p:attrNameLst>
                                          <p:attrName>ppt_x</p:attrName>
                                        </p:attrNameLst>
                                      </p:cBhvr>
                                      <p:tavLst>
                                        <p:tav tm="0">
                                          <p:val>
                                            <p:strVal val="#ppt_x"/>
                                          </p:val>
                                        </p:tav>
                                        <p:tav tm="100000">
                                          <p:val>
                                            <p:strVal val="#ppt_x"/>
                                          </p:val>
                                        </p:tav>
                                      </p:tavLst>
                                    </p:anim>
                                    <p:anim calcmode="lin" valueType="num">
                                      <p:cBhvr>
                                        <p:cTn id="14"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09650"/>
            <a:ext cx="6019800" cy="592837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1676400" y="-400050"/>
            <a:ext cx="45719" cy="76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10602" y="291879"/>
            <a:ext cx="3276600" cy="1752600"/>
          </a:xfrm>
          <a:prstGeom prst="wedgeRoundRectCallout">
            <a:avLst>
              <a:gd name="adj1" fmla="val -1905"/>
              <a:gd name="adj2" fmla="val 1110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Theo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1.1?</a:t>
            </a:r>
          </a:p>
        </p:txBody>
      </p:sp>
      <p:sp>
        <p:nvSpPr>
          <p:cNvPr id="4" name="Rectangle 3"/>
          <p:cNvSpPr/>
          <p:nvPr/>
        </p:nvSpPr>
        <p:spPr>
          <a:xfrm>
            <a:off x="3265998" y="0"/>
            <a:ext cx="5878002"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Ai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7878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srcRect/>
          <a:stretch>
            <a:fillRect/>
          </a:stretch>
        </p:blipFill>
        <p:spPr bwMode="auto">
          <a:xfrm>
            <a:off x="85725" y="57150"/>
            <a:ext cx="1066800" cy="800100"/>
          </a:xfrm>
          <a:prstGeom prst="rect">
            <a:avLst/>
          </a:prstGeom>
          <a:noFill/>
          <a:ln w="9525" cap="flat">
            <a:noFill/>
            <a:round/>
            <a:headEnd/>
            <a:tailEnd/>
          </a:ln>
          <a:effectLst/>
        </p:spPr>
      </p:pic>
      <p:sp>
        <p:nvSpPr>
          <p:cNvPr id="13314" name="AutoShape 2"/>
          <p:cNvSpPr>
            <a:spLocks noChangeArrowheads="1"/>
          </p:cNvSpPr>
          <p:nvPr/>
        </p:nvSpPr>
        <p:spPr bwMode="auto">
          <a:xfrm>
            <a:off x="1223963" y="53578"/>
            <a:ext cx="7775575" cy="59412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1</a:t>
            </a:r>
            <a:r>
              <a:rPr lang="en-US" sz="2800" b="1" dirty="0" smtClean="0">
                <a:solidFill>
                  <a:srgbClr val="0000CC"/>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LỊCH SỬ LÀ GÌ </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13315" name="Text Box 3"/>
          <p:cNvSpPr txBox="1">
            <a:spLocks noChangeArrowheads="1"/>
          </p:cNvSpPr>
          <p:nvPr/>
        </p:nvSpPr>
        <p:spPr bwMode="auto">
          <a:xfrm>
            <a:off x="307974" y="851297"/>
            <a:ext cx="6931026" cy="586957"/>
          </a:xfrm>
          <a:prstGeom prst="rect">
            <a:avLst/>
          </a:prstGeom>
          <a:no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C00000"/>
                </a:solidFill>
                <a:latin typeface="Times New Roman" pitchFamily="18" charset="0"/>
                <a:cs typeface="Times New Roman" pitchFamily="18" charset="0"/>
              </a:rPr>
              <a:t>1. </a:t>
            </a:r>
            <a:r>
              <a:rPr lang="en-US" sz="3200" b="1" dirty="0" err="1">
                <a:solidFill>
                  <a:srgbClr val="C00000"/>
                </a:solidFill>
                <a:latin typeface="Times New Roman" pitchFamily="18" charset="0"/>
                <a:cs typeface="Times New Roman" pitchFamily="18" charset="0"/>
              </a:rPr>
              <a:t>Lịch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sử</a:t>
            </a:r>
            <a:r>
              <a:rPr lang="en-US" sz="3200" b="1" dirty="0">
                <a:solidFill>
                  <a:srgbClr val="C00000"/>
                </a:solidFill>
                <a:latin typeface="Times New Roman" pitchFamily="18" charset="0"/>
                <a:cs typeface="Times New Roman" pitchFamily="18" charset="0"/>
              </a:rPr>
              <a:t> v</a:t>
            </a:r>
            <a:r>
              <a:rPr lang="vi-VN" sz="3200" b="1" dirty="0">
                <a:solidFill>
                  <a:srgbClr val="C00000"/>
                </a:solidFill>
                <a:latin typeface="Times New Roman" pitchFamily="18" charset="0"/>
                <a:cs typeface="Times New Roman" pitchFamily="18" charset="0"/>
              </a:rPr>
              <a:t>à môn </a:t>
            </a:r>
            <a:r>
              <a:rPr lang="en-US" sz="3200" b="1" dirty="0" smtClean="0">
                <a:solidFill>
                  <a:srgbClr val="C00000"/>
                </a:solidFill>
                <a:latin typeface="Times New Roman" pitchFamily="18" charset="0"/>
                <a:cs typeface="Times New Roman" pitchFamily="18" charset="0"/>
              </a:rPr>
              <a:t>L</a:t>
            </a:r>
            <a:r>
              <a:rPr lang="vi-VN" sz="3200" b="1" dirty="0" smtClean="0">
                <a:solidFill>
                  <a:srgbClr val="C00000"/>
                </a:solidFill>
                <a:latin typeface="Times New Roman" pitchFamily="18" charset="0"/>
                <a:cs typeface="Times New Roman" pitchFamily="18" charset="0"/>
              </a:rPr>
              <a:t>ịch </a:t>
            </a:r>
            <a:r>
              <a:rPr lang="vi-VN" sz="3200" b="1" dirty="0">
                <a:solidFill>
                  <a:srgbClr val="C00000"/>
                </a:solidFill>
                <a:latin typeface="Times New Roman" pitchFamily="18" charset="0"/>
                <a:cs typeface="Times New Roman" pitchFamily="18" charset="0"/>
              </a:rPr>
              <a:t>sử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là</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gì</a:t>
            </a:r>
            <a:r>
              <a:rPr lang="en-US" sz="3200" b="1" dirty="0" smtClean="0">
                <a:solidFill>
                  <a:srgbClr val="C00000"/>
                </a:solidFill>
                <a:latin typeface="Times New Roman" pitchFamily="18" charset="0"/>
                <a:cs typeface="Times New Roman" pitchFamily="18" charset="0"/>
              </a:rPr>
              <a:t>?</a:t>
            </a:r>
            <a:endParaRPr lang="en-US" sz="3200" dirty="0">
              <a:solidFill>
                <a:srgbClr val="C00000"/>
              </a:solidFill>
              <a:latin typeface="Times New Roman" pitchFamily="18" charset="0"/>
              <a:cs typeface="Times New Roman" pitchFamily="18" charset="0"/>
            </a:endParaRPr>
          </a:p>
        </p:txBody>
      </p:sp>
      <p:sp>
        <p:nvSpPr>
          <p:cNvPr id="13316" name="Text Box 4"/>
          <p:cNvSpPr txBox="1">
            <a:spLocks noChangeArrowheads="1"/>
          </p:cNvSpPr>
          <p:nvPr/>
        </p:nvSpPr>
        <p:spPr bwMode="auto">
          <a:xfrm>
            <a:off x="307974" y="1436749"/>
            <a:ext cx="7007225" cy="586957"/>
          </a:xfrm>
          <a:prstGeom prst="rect">
            <a:avLst/>
          </a:prstGeom>
          <a:no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C00000"/>
                </a:solidFill>
                <a:latin typeface="Times New Roman" pitchFamily="18" charset="0"/>
                <a:cs typeface="Times New Roman" pitchFamily="18" charset="0"/>
              </a:rPr>
              <a:t>2. </a:t>
            </a:r>
            <a:r>
              <a:rPr lang="vi-VN" sz="3200" b="1" dirty="0">
                <a:solidFill>
                  <a:srgbClr val="C00000"/>
                </a:solidFill>
                <a:latin typeface="Times New Roman" pitchFamily="18" charset="0"/>
                <a:cs typeface="Times New Roman" pitchFamily="18" charset="0"/>
              </a:rPr>
              <a:t>Vì sao </a:t>
            </a:r>
            <a:r>
              <a:rPr lang="vi-VN" sz="3200" b="1" dirty="0" smtClean="0">
                <a:solidFill>
                  <a:srgbClr val="C00000"/>
                </a:solidFill>
                <a:latin typeface="Times New Roman" pitchFamily="18" charset="0"/>
                <a:cs typeface="Times New Roman" pitchFamily="18" charset="0"/>
              </a:rPr>
              <a:t>phải </a:t>
            </a:r>
            <a:r>
              <a:rPr lang="vi-VN" sz="3200" b="1" dirty="0">
                <a:solidFill>
                  <a:srgbClr val="C00000"/>
                </a:solidFill>
                <a:latin typeface="Times New Roman" pitchFamily="18" charset="0"/>
                <a:cs typeface="Times New Roman" pitchFamily="18" charset="0"/>
              </a:rPr>
              <a:t>học lịch sử</a:t>
            </a:r>
            <a:r>
              <a:rPr lang="en-US" sz="3200" b="1" dirty="0" smtClean="0">
                <a:solidFill>
                  <a:srgbClr val="C00000"/>
                </a:solidFill>
                <a:latin typeface="Times New Roman" pitchFamily="18" charset="0"/>
                <a:cs typeface="Times New Roman" pitchFamily="18" charset="0"/>
              </a:rPr>
              <a:t>?</a:t>
            </a:r>
            <a:endParaRPr lang="en-US" sz="3200" dirty="0">
              <a:solidFill>
                <a:srgbClr val="C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fill="hold" nodeType="clickEffect">
                                  <p:stCondLst>
                                    <p:cond delay="0"/>
                                  </p:stCondLst>
                                  <p:childTnLst>
                                    <p:set>
                                      <p:cBhvr additive="repl">
                                        <p:cTn id="6" dur="1" fill="hold">
                                          <p:stCondLst>
                                            <p:cond delay="0"/>
                                          </p:stCondLst>
                                        </p:cTn>
                                        <p:tgtEl>
                                          <p:spTgt spid="13316"/>
                                        </p:tgtEl>
                                        <p:attrNameLst>
                                          <p:attrName>style.visibility</p:attrName>
                                        </p:attrNameLst>
                                      </p:cBhvr>
                                      <p:to>
                                        <p:strVal val="visible"/>
                                      </p:to>
                                    </p:set>
                                    <p:anim calcmode="lin" valueType="num">
                                      <p:cBhvr additive="repl">
                                        <p:cTn id="7" dur="500" decel="50000" fill="hold">
                                          <p:stCondLst>
                                            <p:cond delay="0"/>
                                          </p:stCondLst>
                                        </p:cTn>
                                        <p:tgtEl>
                                          <p:spTgt spid="13316"/>
                                        </p:tgtEl>
                                        <p:attrNameLst>
                                          <p:attrName>r</p:attrName>
                                        </p:attrNameLst>
                                      </p:cBhvr>
                                      <p:tavLst>
                                        <p:tav tm="100000">
                                          <p:val>
                                            <p:strVal val="-90"/>
                                          </p:val>
                                        </p:tav>
                                        <p:tav tm="100000">
                                          <p:val>
                                            <p:strVal val="0"/>
                                          </p:val>
                                        </p:tav>
                                      </p:tavLst>
                                    </p:anim>
                                    <p:anim calcmode="lin" valueType="num">
                                      <p:cBhvr additive="repl">
                                        <p:cTn id="8" dur="500" decel="50000" fill="hold">
                                          <p:stCondLst>
                                            <p:cond delay="0"/>
                                          </p:stCondLst>
                                        </p:cTn>
                                        <p:tgtEl>
                                          <p:spTgt spid="13316"/>
                                        </p:tgtEl>
                                        <p:attrNameLst>
                                          <p:attrName>ppt_w</p:attrName>
                                        </p:attrNameLst>
                                      </p:cBhvr>
                                      <p:tavLst>
                                        <p:tav tm="100000">
                                          <p:val>
                                            <p:strVal val="#ppt_w"/>
                                          </p:val>
                                        </p:tav>
                                        <p:tav tm="100000">
                                          <p:val>
                                            <p:strVal val="#ppt_w*.05"/>
                                          </p:val>
                                        </p:tav>
                                      </p:tavLst>
                                    </p:anim>
                                    <p:anim calcmode="lin" valueType="num">
                                      <p:cBhvr additive="repl">
                                        <p:cTn id="9" dur="500" accel="50000" fill="hold">
                                          <p:stCondLst>
                                            <p:cond delay="500"/>
                                          </p:stCondLst>
                                        </p:cTn>
                                        <p:tgtEl>
                                          <p:spTgt spid="13316"/>
                                        </p:tgtEl>
                                        <p:attrNameLst>
                                          <p:attrName>ppt_w</p:attrName>
                                        </p:attrNameLst>
                                      </p:cBhvr>
                                      <p:tavLst>
                                        <p:tav tm="100000">
                                          <p:val>
                                            <p:strVal val="#ppt_w*.05"/>
                                          </p:val>
                                        </p:tav>
                                        <p:tav tm="100000">
                                          <p:val>
                                            <p:strVal val="#ppt_w"/>
                                          </p:val>
                                        </p:tav>
                                      </p:tavLst>
                                    </p:anim>
                                    <p:anim calcmode="lin" valueType="num">
                                      <p:cBhvr additive="repl">
                                        <p:cTn id="10" dur="1000" fill="hold"/>
                                        <p:tgtEl>
                                          <p:spTgt spid="13316"/>
                                        </p:tgtEl>
                                        <p:attrNameLst>
                                          <p:attrName>ppt_h</p:attrName>
                                        </p:attrNameLst>
                                      </p:cBhvr>
                                      <p:tavLst>
                                        <p:tav tm="100000">
                                          <p:val>
                                            <p:strVal val="#ppt_h"/>
                                          </p:val>
                                        </p:tav>
                                        <p:tav tm="100000">
                                          <p:val>
                                            <p:strVal val="#ppt_h"/>
                                          </p:val>
                                        </p:tav>
                                      </p:tavLst>
                                    </p:anim>
                                    <p:anim calcmode="lin" valueType="num">
                                      <p:cBhvr additive="repl">
                                        <p:cTn id="11" dur="500" decel="50000" fill="hold">
                                          <p:stCondLst>
                                            <p:cond delay="0"/>
                                          </p:stCondLst>
                                        </p:cTn>
                                        <p:tgtEl>
                                          <p:spTgt spid="13316"/>
                                        </p:tgtEl>
                                        <p:attrNameLst>
                                          <p:attrName>ppt_x</p:attrName>
                                        </p:attrNameLst>
                                      </p:cBhvr>
                                      <p:tavLst>
                                        <p:tav tm="100000">
                                          <p:val>
                                            <p:strVal val="#ppt_x+.4"/>
                                          </p:val>
                                        </p:tav>
                                        <p:tav tm="100000">
                                          <p:val>
                                            <p:strVal val="#ppt_x"/>
                                          </p:val>
                                        </p:tav>
                                      </p:tavLst>
                                    </p:anim>
                                    <p:anim calcmode="lin" valueType="num">
                                      <p:cBhvr additive="repl">
                                        <p:cTn id="12" dur="500" decel="50000" fill="hold">
                                          <p:stCondLst>
                                            <p:cond delay="0"/>
                                          </p:stCondLst>
                                        </p:cTn>
                                        <p:tgtEl>
                                          <p:spTgt spid="13316"/>
                                        </p:tgtEl>
                                        <p:attrNameLst>
                                          <p:attrName>ppt_y</p:attrName>
                                        </p:attrNameLst>
                                      </p:cBhvr>
                                      <p:tavLst>
                                        <p:tav tm="100000">
                                          <p:val>
                                            <p:strVal val="#ppt_y-.2"/>
                                          </p:val>
                                        </p:tav>
                                        <p:tav tm="100000">
                                          <p:val>
                                            <p:strVal val="#ppt_y+.1"/>
                                          </p:val>
                                        </p:tav>
                                      </p:tavLst>
                                    </p:anim>
                                    <p:anim calcmode="lin" valueType="num">
                                      <p:cBhvr additive="repl">
                                        <p:cTn id="13" dur="500" accel="50000" fill="hold">
                                          <p:stCondLst>
                                            <p:cond delay="500"/>
                                          </p:stCondLst>
                                        </p:cTn>
                                        <p:tgtEl>
                                          <p:spTgt spid="13316"/>
                                        </p:tgtEl>
                                        <p:attrNameLst>
                                          <p:attrName>ppt_y</p:attrName>
                                        </p:attrNameLst>
                                      </p:cBhvr>
                                      <p:tavLst>
                                        <p:tav tm="100000">
                                          <p:val>
                                            <p:strVal val="#ppt_y+.1"/>
                                          </p:val>
                                        </p:tav>
                                        <p:tav tm="100000">
                                          <p:val>
                                            <p:strVal val="#ppt_y"/>
                                          </p:val>
                                        </p:tav>
                                      </p:tavLst>
                                    </p:anim>
                                    <p:animEffect transition="in" filter="fade">
                                      <p:cBhvr additive="repl">
                                        <p:cTn id="14" dur="1000" decel="50000">
                                          <p:stCondLst>
                                            <p:cond delay="0"/>
                                          </p:stCondLst>
                                        </p:cTn>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87A67C80-7160-427F-8B48-557C74CEDD02}"/>
              </a:ext>
            </a:extLst>
          </p:cNvPr>
          <p:cNvSpPr/>
          <p:nvPr/>
        </p:nvSpPr>
        <p:spPr>
          <a:xfrm>
            <a:off x="-76200" y="-13050"/>
            <a:ext cx="9144000" cy="5143500"/>
          </a:xfrm>
          <a:prstGeom prst="rect">
            <a:avLst/>
          </a:prstGeom>
          <a:solidFill>
            <a:schemeClr val="accent6">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extBox 5">
            <a:extLst>
              <a:ext uri="{FF2B5EF4-FFF2-40B4-BE49-F238E27FC236}">
                <a16:creationId xmlns="" xmlns:a16="http://schemas.microsoft.com/office/drawing/2014/main" id="{04A1BC4B-A852-4632-8964-ADF2860DFCDE}"/>
              </a:ext>
            </a:extLst>
          </p:cNvPr>
          <p:cNvSpPr txBox="1"/>
          <p:nvPr/>
        </p:nvSpPr>
        <p:spPr>
          <a:xfrm>
            <a:off x="1087109" y="196356"/>
            <a:ext cx="7334363" cy="507831"/>
          </a:xfrm>
          <a:prstGeom prst="rect">
            <a:avLst/>
          </a:prstGeom>
          <a:solidFill>
            <a:srgbClr val="006600"/>
          </a:solidFill>
          <a:ln w="38100">
            <a:solidFill>
              <a:schemeClr val="bg1"/>
            </a:solidFill>
          </a:ln>
        </p:spPr>
        <p:txBody>
          <a:bodyPr wrap="square" rtlCol="0">
            <a:spAutoFit/>
          </a:bodyPr>
          <a:lstStyle/>
          <a:p>
            <a:pPr algn="ctr" defTabSz="685800">
              <a:defRPr/>
            </a:pP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H</a:t>
            </a:r>
            <a:r>
              <a:rPr lang="vi-VN" sz="2700" b="1" dirty="0">
                <a:solidFill>
                  <a:srgbClr val="FFFF00"/>
                </a:solidFill>
                <a:latin typeface="Tahoma" panose="020B0604030504040204" pitchFamily="34" charset="0"/>
                <a:ea typeface="Tahoma" panose="020B0604030504040204" pitchFamily="34" charset="0"/>
                <a:cs typeface="Tahoma" panose="020B0604030504040204" pitchFamily="34" charset="0"/>
              </a:rPr>
              <a:t>Ư</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ỚNG DẪN CÁCH HỌC TRỰC TUYẾN</a:t>
            </a:r>
          </a:p>
        </p:txBody>
      </p:sp>
      <p:sp>
        <p:nvSpPr>
          <p:cNvPr id="28" name="Rectangle: Rounded Corners 27">
            <a:extLst>
              <a:ext uri="{FF2B5EF4-FFF2-40B4-BE49-F238E27FC236}">
                <a16:creationId xmlns="" xmlns:a16="http://schemas.microsoft.com/office/drawing/2014/main" id="{EA931E77-7DB5-4949-B780-EA6CEA07D0F9}"/>
              </a:ext>
            </a:extLst>
          </p:cNvPr>
          <p:cNvSpPr/>
          <p:nvPr/>
        </p:nvSpPr>
        <p:spPr>
          <a:xfrm>
            <a:off x="31800" y="2339841"/>
            <a:ext cx="2021341" cy="74595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SGK </a:t>
            </a:r>
            <a:r>
              <a:rPr lang="en-US" b="1" dirty="0"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LỊCH SỬ  </a:t>
            </a:r>
            <a:r>
              <a:rPr lang="en-US" b="1" dirty="0" err="1">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b="1"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ĐỊA LÍ </a:t>
            </a:r>
            <a:r>
              <a:rPr lang="en-US" b="1"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6</a:t>
            </a:r>
          </a:p>
        </p:txBody>
      </p:sp>
      <p:pic>
        <p:nvPicPr>
          <p:cNvPr id="2056" name="Picture 8" descr="Kết quả hình ảnh cho Vở học sinh">
            <a:extLst>
              <a:ext uri="{FF2B5EF4-FFF2-40B4-BE49-F238E27FC236}">
                <a16:creationId xmlns="" xmlns:a16="http://schemas.microsoft.com/office/drawing/2014/main" id="{0D739756-CCBD-494B-A484-338A5CF7D1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11" t="3611" r="16612" b="1600"/>
          <a:stretch/>
        </p:blipFill>
        <p:spPr bwMode="auto">
          <a:xfrm>
            <a:off x="2667000" y="870437"/>
            <a:ext cx="926157" cy="1344924"/>
          </a:xfrm>
          <a:prstGeom prst="rect">
            <a:avLst/>
          </a:prstGeom>
          <a:ln>
            <a:noFill/>
          </a:ln>
          <a:effectLst>
            <a:glow rad="228600">
              <a:schemeClr val="accent2">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2" name="Rectangle: Rounded Corners 31">
            <a:extLst>
              <a:ext uri="{FF2B5EF4-FFF2-40B4-BE49-F238E27FC236}">
                <a16:creationId xmlns="" xmlns:a16="http://schemas.microsoft.com/office/drawing/2014/main" id="{CAF2B31E-65E3-415D-9E2C-299BABDB12D3}"/>
              </a:ext>
            </a:extLst>
          </p:cNvPr>
          <p:cNvSpPr/>
          <p:nvPr/>
        </p:nvSpPr>
        <p:spPr>
          <a:xfrm>
            <a:off x="2174455" y="2314068"/>
            <a:ext cx="1911246" cy="74595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err="1">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Vở</a:t>
            </a:r>
            <a:r>
              <a:rPr lang="en-US" b="1"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ghi</a:t>
            </a:r>
            <a:r>
              <a:rPr lang="en-US" b="1" dirty="0"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Lịch</a:t>
            </a:r>
            <a:r>
              <a:rPr lang="en-US" b="1" dirty="0"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sử</a:t>
            </a:r>
            <a:endParaRPr lang="en-US" b="1"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058" name="Picture 10" descr="Kết quả hình ảnh cho bút thước">
            <a:extLst>
              <a:ext uri="{FF2B5EF4-FFF2-40B4-BE49-F238E27FC236}">
                <a16:creationId xmlns="" xmlns:a16="http://schemas.microsoft.com/office/drawing/2014/main" id="{616D0901-DD10-4033-A8E7-68AE87AC0A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393" y="938764"/>
            <a:ext cx="1702227" cy="1351783"/>
          </a:xfrm>
          <a:prstGeom prst="rect">
            <a:avLst/>
          </a:prstGeom>
          <a:ln w="38100">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 xmlns:a16="http://schemas.microsoft.com/office/drawing/2014/main" id="{3E2CAE80-94D8-4B97-A9F7-C94DEB3380BE}"/>
              </a:ext>
            </a:extLst>
          </p:cNvPr>
          <p:cNvSpPr/>
          <p:nvPr/>
        </p:nvSpPr>
        <p:spPr>
          <a:xfrm>
            <a:off x="6806437" y="2262592"/>
            <a:ext cx="1911246" cy="74595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err="1">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Bút</a:t>
            </a:r>
            <a:r>
              <a:rPr lang="en-US" b="1"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thước</a:t>
            </a:r>
            <a:r>
              <a:rPr lang="en-US" b="1" dirty="0"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b="1"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3" name="TextBox 42">
            <a:extLst>
              <a:ext uri="{FF2B5EF4-FFF2-40B4-BE49-F238E27FC236}">
                <a16:creationId xmlns="" xmlns:a16="http://schemas.microsoft.com/office/drawing/2014/main" id="{8ABC7692-CBFE-4253-BD85-556C5F51436D}"/>
              </a:ext>
            </a:extLst>
          </p:cNvPr>
          <p:cNvSpPr txBox="1"/>
          <p:nvPr/>
        </p:nvSpPr>
        <p:spPr>
          <a:xfrm>
            <a:off x="623380" y="3660840"/>
            <a:ext cx="8006527" cy="830997"/>
          </a:xfrm>
          <a:prstGeom prst="rect">
            <a:avLst/>
          </a:prstGeom>
          <a:noFill/>
        </p:spPr>
        <p:txBody>
          <a:bodyPr wrap="square" rtlCol="0">
            <a:spAutoFit/>
          </a:bodyPr>
          <a:lstStyle/>
          <a:p>
            <a:pPr algn="ctr" defTabSz="685800">
              <a:defRPr/>
            </a:pP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Chú</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 ý </a:t>
            </a: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lắng</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nghe</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và</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ghi</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chép</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lại</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các</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 </a:t>
            </a:r>
          </a:p>
          <a:p>
            <a:pPr algn="ctr" defTabSz="685800">
              <a:defRPr/>
            </a:pP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nội</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 dung </a:t>
            </a: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chính</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các</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em</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nhé</a:t>
            </a:r>
            <a:r>
              <a:rPr lang="en-US" sz="2400" b="1" dirty="0">
                <a:ln>
                  <a:solidFill>
                    <a:schemeClr val="bg1"/>
                  </a:solidFill>
                </a:ln>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13" name="Picture 2" descr="D:\Users\Administrator\Desktop\Sach-giao-khoa-lich-su-dia-li-6-chan-troi-sang-tao-500x55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815502"/>
            <a:ext cx="1192456" cy="14547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Kết quả hình ảnh cho Vở học sinh">
            <a:extLst>
              <a:ext uri="{FF2B5EF4-FFF2-40B4-BE49-F238E27FC236}">
                <a16:creationId xmlns="" xmlns:a16="http://schemas.microsoft.com/office/drawing/2014/main" id="{0D739756-CCBD-494B-A484-338A5CF7D1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11" t="3611" r="16612" b="1600"/>
          <a:stretch/>
        </p:blipFill>
        <p:spPr bwMode="auto">
          <a:xfrm>
            <a:off x="4896849" y="831320"/>
            <a:ext cx="926157" cy="1344924"/>
          </a:xfrm>
          <a:prstGeom prst="rect">
            <a:avLst/>
          </a:prstGeom>
          <a:ln>
            <a:noFill/>
          </a:ln>
          <a:effectLst>
            <a:glow rad="228600">
              <a:schemeClr val="accent2">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5" name="Rectangle: Rounded Corners 31">
            <a:extLst>
              <a:ext uri="{FF2B5EF4-FFF2-40B4-BE49-F238E27FC236}">
                <a16:creationId xmlns="" xmlns:a16="http://schemas.microsoft.com/office/drawing/2014/main" id="{CAF2B31E-65E3-415D-9E2C-299BABDB12D3}"/>
              </a:ext>
            </a:extLst>
          </p:cNvPr>
          <p:cNvSpPr/>
          <p:nvPr/>
        </p:nvSpPr>
        <p:spPr>
          <a:xfrm>
            <a:off x="4303796" y="2306541"/>
            <a:ext cx="1911246" cy="74595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dirty="0" err="1">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Vở</a:t>
            </a:r>
            <a:r>
              <a:rPr lang="en-US" b="1"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ghi</a:t>
            </a:r>
            <a:r>
              <a:rPr lang="en-US" b="1" dirty="0"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Địa</a:t>
            </a:r>
            <a:r>
              <a:rPr lang="en-US" b="1" dirty="0"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l</a:t>
            </a:r>
            <a:r>
              <a:rPr lang="en-US" b="1" dirty="0" err="1" smtClean="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rPr>
              <a:t>í</a:t>
            </a:r>
            <a:endParaRPr lang="en-US" b="1" dirty="0">
              <a:ln>
                <a:solidFill>
                  <a:schemeClr val="bg1"/>
                </a:solidFill>
              </a:ln>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4080206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056"/>
                                        </p:tgtEl>
                                        <p:attrNameLst>
                                          <p:attrName>style.visibility</p:attrName>
                                        </p:attrNameLst>
                                      </p:cBhvr>
                                      <p:to>
                                        <p:strVal val="visible"/>
                                      </p:to>
                                    </p:set>
                                    <p:anim calcmode="lin" valueType="num">
                                      <p:cBhvr>
                                        <p:cTn id="33" dur="1000" fill="hold"/>
                                        <p:tgtEl>
                                          <p:spTgt spid="2056"/>
                                        </p:tgtEl>
                                        <p:attrNameLst>
                                          <p:attrName>ppt_w</p:attrName>
                                        </p:attrNameLst>
                                      </p:cBhvr>
                                      <p:tavLst>
                                        <p:tav tm="0">
                                          <p:val>
                                            <p:fltVal val="0"/>
                                          </p:val>
                                        </p:tav>
                                        <p:tav tm="100000">
                                          <p:val>
                                            <p:strVal val="#ppt_w"/>
                                          </p:val>
                                        </p:tav>
                                      </p:tavLst>
                                    </p:anim>
                                    <p:anim calcmode="lin" valueType="num">
                                      <p:cBhvr>
                                        <p:cTn id="34" dur="1000" fill="hold"/>
                                        <p:tgtEl>
                                          <p:spTgt spid="2056"/>
                                        </p:tgtEl>
                                        <p:attrNameLst>
                                          <p:attrName>ppt_h</p:attrName>
                                        </p:attrNameLst>
                                      </p:cBhvr>
                                      <p:tavLst>
                                        <p:tav tm="0">
                                          <p:val>
                                            <p:fltVal val="0"/>
                                          </p:val>
                                        </p:tav>
                                        <p:tav tm="100000">
                                          <p:val>
                                            <p:strVal val="#ppt_h"/>
                                          </p:val>
                                        </p:tav>
                                      </p:tavLst>
                                    </p:anim>
                                    <p:anim calcmode="lin" valueType="num">
                                      <p:cBhvr>
                                        <p:cTn id="35" dur="1000" fill="hold"/>
                                        <p:tgtEl>
                                          <p:spTgt spid="2056"/>
                                        </p:tgtEl>
                                        <p:attrNameLst>
                                          <p:attrName>style.rotation</p:attrName>
                                        </p:attrNameLst>
                                      </p:cBhvr>
                                      <p:tavLst>
                                        <p:tav tm="0">
                                          <p:val>
                                            <p:fltVal val="90"/>
                                          </p:val>
                                        </p:tav>
                                        <p:tav tm="100000">
                                          <p:val>
                                            <p:fltVal val="0"/>
                                          </p:val>
                                        </p:tav>
                                      </p:tavLst>
                                    </p:anim>
                                    <p:animEffect transition="in" filter="fade">
                                      <p:cBhvr>
                                        <p:cTn id="36" dur="1000"/>
                                        <p:tgtEl>
                                          <p:spTgt spid="2056"/>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1000" fill="hold"/>
                                        <p:tgtEl>
                                          <p:spTgt spid="32"/>
                                        </p:tgtEl>
                                        <p:attrNameLst>
                                          <p:attrName>ppt_w</p:attrName>
                                        </p:attrNameLst>
                                      </p:cBhvr>
                                      <p:tavLst>
                                        <p:tav tm="0">
                                          <p:val>
                                            <p:fltVal val="0"/>
                                          </p:val>
                                        </p:tav>
                                        <p:tav tm="100000">
                                          <p:val>
                                            <p:strVal val="#ppt_w"/>
                                          </p:val>
                                        </p:tav>
                                      </p:tavLst>
                                    </p:anim>
                                    <p:anim calcmode="lin" valueType="num">
                                      <p:cBhvr>
                                        <p:cTn id="40" dur="1000" fill="hold"/>
                                        <p:tgtEl>
                                          <p:spTgt spid="32"/>
                                        </p:tgtEl>
                                        <p:attrNameLst>
                                          <p:attrName>ppt_h</p:attrName>
                                        </p:attrNameLst>
                                      </p:cBhvr>
                                      <p:tavLst>
                                        <p:tav tm="0">
                                          <p:val>
                                            <p:fltVal val="0"/>
                                          </p:val>
                                        </p:tav>
                                        <p:tav tm="100000">
                                          <p:val>
                                            <p:strVal val="#ppt_h"/>
                                          </p:val>
                                        </p:tav>
                                      </p:tavLst>
                                    </p:anim>
                                    <p:anim calcmode="lin" valueType="num">
                                      <p:cBhvr>
                                        <p:cTn id="41" dur="1000" fill="hold"/>
                                        <p:tgtEl>
                                          <p:spTgt spid="32"/>
                                        </p:tgtEl>
                                        <p:attrNameLst>
                                          <p:attrName>style.rotation</p:attrName>
                                        </p:attrNameLst>
                                      </p:cBhvr>
                                      <p:tavLst>
                                        <p:tav tm="0">
                                          <p:val>
                                            <p:fltVal val="90"/>
                                          </p:val>
                                        </p:tav>
                                        <p:tav tm="100000">
                                          <p:val>
                                            <p:fltVal val="0"/>
                                          </p:val>
                                        </p:tav>
                                      </p:tavLst>
                                    </p:anim>
                                    <p:animEffect transition="in" filter="fade">
                                      <p:cBhvr>
                                        <p:cTn id="42" dur="1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058"/>
                                        </p:tgtEl>
                                        <p:attrNameLst>
                                          <p:attrName>style.visibility</p:attrName>
                                        </p:attrNameLst>
                                      </p:cBhvr>
                                      <p:to>
                                        <p:strVal val="visible"/>
                                      </p:to>
                                    </p:set>
                                    <p:animEffect transition="in" filter="fade">
                                      <p:cBhvr>
                                        <p:cTn id="47" dur="1000"/>
                                        <p:tgtEl>
                                          <p:spTgt spid="2058"/>
                                        </p:tgtEl>
                                      </p:cBhvr>
                                    </p:animEffect>
                                    <p:anim calcmode="lin" valueType="num">
                                      <p:cBhvr>
                                        <p:cTn id="48" dur="1000" fill="hold"/>
                                        <p:tgtEl>
                                          <p:spTgt spid="2058"/>
                                        </p:tgtEl>
                                        <p:attrNameLst>
                                          <p:attrName>ppt_x</p:attrName>
                                        </p:attrNameLst>
                                      </p:cBhvr>
                                      <p:tavLst>
                                        <p:tav tm="0">
                                          <p:val>
                                            <p:strVal val="#ppt_x"/>
                                          </p:val>
                                        </p:tav>
                                        <p:tav tm="100000">
                                          <p:val>
                                            <p:strVal val="#ppt_x"/>
                                          </p:val>
                                        </p:tav>
                                      </p:tavLst>
                                    </p:anim>
                                    <p:anim calcmode="lin" valueType="num">
                                      <p:cBhvr>
                                        <p:cTn id="49" dur="1000" fill="hold"/>
                                        <p:tgtEl>
                                          <p:spTgt spid="205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down)">
                                      <p:cBhvr>
                                        <p:cTn id="59" dur="580">
                                          <p:stCondLst>
                                            <p:cond delay="0"/>
                                          </p:stCondLst>
                                        </p:cTn>
                                        <p:tgtEl>
                                          <p:spTgt spid="43"/>
                                        </p:tgtEl>
                                      </p:cBhvr>
                                    </p:animEffect>
                                    <p:anim calcmode="lin" valueType="num">
                                      <p:cBhvr>
                                        <p:cTn id="60"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65" dur="26">
                                          <p:stCondLst>
                                            <p:cond delay="650"/>
                                          </p:stCondLst>
                                        </p:cTn>
                                        <p:tgtEl>
                                          <p:spTgt spid="43"/>
                                        </p:tgtEl>
                                      </p:cBhvr>
                                      <p:to x="100000" y="60000"/>
                                    </p:animScale>
                                    <p:animScale>
                                      <p:cBhvr>
                                        <p:cTn id="66" dur="166" decel="50000">
                                          <p:stCondLst>
                                            <p:cond delay="676"/>
                                          </p:stCondLst>
                                        </p:cTn>
                                        <p:tgtEl>
                                          <p:spTgt spid="43"/>
                                        </p:tgtEl>
                                      </p:cBhvr>
                                      <p:to x="100000" y="100000"/>
                                    </p:animScale>
                                    <p:animScale>
                                      <p:cBhvr>
                                        <p:cTn id="67" dur="26">
                                          <p:stCondLst>
                                            <p:cond delay="1312"/>
                                          </p:stCondLst>
                                        </p:cTn>
                                        <p:tgtEl>
                                          <p:spTgt spid="43"/>
                                        </p:tgtEl>
                                      </p:cBhvr>
                                      <p:to x="100000" y="80000"/>
                                    </p:animScale>
                                    <p:animScale>
                                      <p:cBhvr>
                                        <p:cTn id="68" dur="166" decel="50000">
                                          <p:stCondLst>
                                            <p:cond delay="1338"/>
                                          </p:stCondLst>
                                        </p:cTn>
                                        <p:tgtEl>
                                          <p:spTgt spid="43"/>
                                        </p:tgtEl>
                                      </p:cBhvr>
                                      <p:to x="100000" y="100000"/>
                                    </p:animScale>
                                    <p:animScale>
                                      <p:cBhvr>
                                        <p:cTn id="69" dur="26">
                                          <p:stCondLst>
                                            <p:cond delay="1642"/>
                                          </p:stCondLst>
                                        </p:cTn>
                                        <p:tgtEl>
                                          <p:spTgt spid="43"/>
                                        </p:tgtEl>
                                      </p:cBhvr>
                                      <p:to x="100000" y="90000"/>
                                    </p:animScale>
                                    <p:animScale>
                                      <p:cBhvr>
                                        <p:cTn id="70" dur="166" decel="50000">
                                          <p:stCondLst>
                                            <p:cond delay="1668"/>
                                          </p:stCondLst>
                                        </p:cTn>
                                        <p:tgtEl>
                                          <p:spTgt spid="43"/>
                                        </p:tgtEl>
                                      </p:cBhvr>
                                      <p:to x="100000" y="100000"/>
                                    </p:animScale>
                                    <p:animScale>
                                      <p:cBhvr>
                                        <p:cTn id="71" dur="26">
                                          <p:stCondLst>
                                            <p:cond delay="1808"/>
                                          </p:stCondLst>
                                        </p:cTn>
                                        <p:tgtEl>
                                          <p:spTgt spid="43"/>
                                        </p:tgtEl>
                                      </p:cBhvr>
                                      <p:to x="100000" y="95000"/>
                                    </p:animScale>
                                    <p:animScale>
                                      <p:cBhvr>
                                        <p:cTn id="72" dur="166" decel="50000">
                                          <p:stCondLst>
                                            <p:cond delay="1834"/>
                                          </p:stCondLst>
                                        </p:cTn>
                                        <p:tgtEl>
                                          <p:spTgt spid="43"/>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p:bldP spid="32" grpId="0"/>
      <p:bldP spid="34" grpId="0"/>
      <p:bldP spid="4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himviet.free.fr/36/nqdn077/nqdn077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571500"/>
            <a:ext cx="7829551"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9600" y="571500"/>
            <a:ext cx="7848600" cy="4000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latin typeface="Times New Roman" pitchFamily="18" charset="0"/>
                <a:cs typeface="Times New Roman" pitchFamily="18" charset="0"/>
              </a:rPr>
              <a:t>Lớp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xưa</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intuc.hocmai.vn/images/stories/anh_tin_tuc/2009/cau_chuyen_giao_duc/10/sub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0050"/>
            <a:ext cx="800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4572000"/>
            <a:ext cx="6629400" cy="4000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latin typeface="Times New Roman" pitchFamily="18" charset="0"/>
                <a:cs typeface="Times New Roman" pitchFamily="18" charset="0"/>
              </a:rPr>
              <a:t>Lớp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xưa</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80005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k14.vcmedia.vn/thumb_w/600/A3YmnWqkHeph7OwGyu6TwbX57tgTw/Image/2012/11/11B/giao-duc-teeniscover-kenh14-09-563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0050"/>
            <a:ext cx="8447088"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43000" y="4343400"/>
            <a:ext cx="6629400" cy="4000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latin typeface="Times New Roman" pitchFamily="18" charset="0"/>
                <a:cs typeface="Times New Roman" pitchFamily="18" charset="0"/>
              </a:rPr>
              <a:t>Trường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xưa</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7176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ony\Desktop\may-chieu-van-phong-truong-h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52" y="444974"/>
            <a:ext cx="4038600" cy="39957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22218" y="4543425"/>
            <a:ext cx="6629400" cy="4000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latin typeface="Times New Roman" pitchFamily="18" charset="0"/>
                <a:cs typeface="Times New Roman" pitchFamily="18" charset="0"/>
              </a:rPr>
              <a:t>Lớp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nay</a:t>
            </a:r>
            <a:endParaRPr lang="en-US" sz="32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452" y="495830"/>
            <a:ext cx="3810000" cy="39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623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304800" y="4306492"/>
            <a:ext cx="8694738" cy="715565"/>
          </a:xfrm>
          <a:prstGeom prst="wedgeRectCallout">
            <a:avLst>
              <a:gd name="adj1" fmla="val -40815"/>
              <a:gd name="adj2" fmla="val -156824"/>
            </a:avLst>
          </a:prstGeom>
          <a:solidFill>
            <a:srgbClr val="729FCF"/>
          </a:solidFill>
          <a:ln w="9360" cap="flat">
            <a:solidFill>
              <a:srgbClr val="3465AF"/>
            </a:solidFill>
            <a:round/>
            <a:headEnd/>
            <a:tailEnd/>
          </a:ln>
          <a:effectLst/>
        </p:spPr>
        <p:txBody>
          <a:bodyPr wrap="none" lIns="90000" tIns="45000" rIns="90000" bIns="45000" anchor="ctr"/>
          <a:lstStyle/>
          <a:p>
            <a:pPr algn="ct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Times New Roman" pitchFamily="18" charset="0"/>
                <a:cs typeface="Times New Roman" pitchFamily="18" charset="0"/>
              </a:rPr>
              <a:t>Sau khi quan sát ảnh, </a:t>
            </a:r>
            <a:r>
              <a:rPr lang="en-US" sz="2400" dirty="0">
                <a:solidFill>
                  <a:srgbClr val="000000"/>
                </a:solidFill>
                <a:latin typeface="Times New Roman" pitchFamily="18" charset="0"/>
                <a:cs typeface="Times New Roman" pitchFamily="18" charset="0"/>
              </a:rPr>
              <a:t>em thấy </a:t>
            </a:r>
            <a:r>
              <a:rPr lang="en-US" sz="2400" dirty="0" smtClean="0">
                <a:solidFill>
                  <a:srgbClr val="000000"/>
                </a:solidFill>
                <a:latin typeface="Times New Roman" pitchFamily="18" charset="0"/>
                <a:cs typeface="Times New Roman" pitchFamily="18" charset="0"/>
              </a:rPr>
              <a:t>l</a:t>
            </a:r>
            <a:r>
              <a:rPr lang="en-US" sz="2400" dirty="0" smtClean="0">
                <a:latin typeface="Times New Roman" pitchFamily="18" charset="0"/>
                <a:cs typeface="Times New Roman" pitchFamily="18" charset="0"/>
              </a:rPr>
              <a:t>ớp học xưa và lớp học ngày nay khác </a:t>
            </a:r>
          </a:p>
          <a:p>
            <a:pPr algn="ct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latin typeface="Times New Roman" pitchFamily="18" charset="0"/>
                <a:cs typeface="Times New Roman" pitchFamily="18" charset="0"/>
              </a:rPr>
              <a:t>nhau</a:t>
            </a:r>
            <a:r>
              <a:rPr lang="en-US" sz="2400" dirty="0" smtClean="0">
                <a:solidFill>
                  <a:srgbClr val="000000"/>
                </a:solidFill>
                <a:latin typeface="Times New Roman" pitchFamily="18" charset="0"/>
                <a:cs typeface="Times New Roman" pitchFamily="18" charset="0"/>
              </a:rPr>
              <a:t> như </a:t>
            </a:r>
            <a:r>
              <a:rPr lang="en-US" sz="2400" dirty="0">
                <a:solidFill>
                  <a:srgbClr val="000000"/>
                </a:solidFill>
                <a:latin typeface="Times New Roman" pitchFamily="18" charset="0"/>
                <a:cs typeface="Times New Roman" pitchFamily="18" charset="0"/>
              </a:rPr>
              <a:t>thế </a:t>
            </a:r>
            <a:r>
              <a:rPr lang="en-US" sz="2400" dirty="0" smtClean="0">
                <a:solidFill>
                  <a:srgbClr val="000000"/>
                </a:solidFill>
                <a:latin typeface="Times New Roman" pitchFamily="18" charset="0"/>
                <a:cs typeface="Times New Roman" pitchFamily="18" charset="0"/>
              </a:rPr>
              <a:t>nào</a:t>
            </a:r>
            <a:r>
              <a:rPr lang="en-US" sz="2400" dirty="0">
                <a:solidFill>
                  <a:srgbClr val="000000"/>
                </a:solidFill>
                <a:latin typeface="Times New Roman" pitchFamily="18" charset="0"/>
                <a:cs typeface="Times New Roman" pitchFamily="18" charset="0"/>
              </a:rPr>
              <a:t>? Vì sao có sự khác nhau đó?</a:t>
            </a:r>
          </a:p>
        </p:txBody>
      </p:sp>
      <p:sp>
        <p:nvSpPr>
          <p:cNvPr id="14339" name="AutoShape 3"/>
          <p:cNvSpPr>
            <a:spLocks noChangeArrowheads="1"/>
          </p:cNvSpPr>
          <p:nvPr/>
        </p:nvSpPr>
        <p:spPr bwMode="auto">
          <a:xfrm>
            <a:off x="304800" y="4286251"/>
            <a:ext cx="8712200" cy="715565"/>
          </a:xfrm>
          <a:prstGeom prst="wedgeRectCallout">
            <a:avLst>
              <a:gd name="adj1" fmla="val -40815"/>
              <a:gd name="adj2" fmla="val -156824"/>
            </a:avLst>
          </a:prstGeom>
          <a:solidFill>
            <a:srgbClr val="729FCF"/>
          </a:solidFill>
          <a:ln w="9360" cap="flat">
            <a:solidFill>
              <a:srgbClr val="3465AF"/>
            </a:solidFill>
            <a:round/>
            <a:headEnd/>
            <a:tailEnd/>
          </a:ln>
          <a:effectLst/>
        </p:spPr>
        <p:txBody>
          <a:bodyPr wrap="none" lIns="90000" tIns="45000" rIns="90000" bIns="45000" anchor="ctr"/>
          <a:lstStyle/>
          <a:p>
            <a:pPr algn="ct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a:solidFill>
                  <a:srgbClr val="000000"/>
                </a:solidFill>
                <a:latin typeface="Arial" charset="0"/>
              </a:rPr>
              <a:t>Học lịch sử để làm gì?</a:t>
            </a:r>
          </a:p>
        </p:txBody>
      </p:sp>
      <p:pic>
        <p:nvPicPr>
          <p:cNvPr id="6" name="Picture 2" descr="C:\Users\Sony\Desktop\may-chieu-van-phong-truong-h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9179"/>
            <a:ext cx="4038600" cy="33855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chimviet.free.fr/36/nqdn077/nqdn077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29179"/>
            <a:ext cx="3886200" cy="338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5" presetClass="entr" fill="hold" nodeType="clickEffect">
                                  <p:stCondLst>
                                    <p:cond delay="0"/>
                                  </p:stCondLst>
                                  <p:childTnLst>
                                    <p:set>
                                      <p:cBhvr additive="repl">
                                        <p:cTn id="17" dur="1" fill="hold">
                                          <p:stCondLst>
                                            <p:cond delay="0"/>
                                          </p:stCondLst>
                                        </p:cTn>
                                        <p:tgtEl>
                                          <p:spTgt spid="14338"/>
                                        </p:tgtEl>
                                        <p:attrNameLst>
                                          <p:attrName>style.visibility</p:attrName>
                                        </p:attrNameLst>
                                      </p:cBhvr>
                                      <p:to>
                                        <p:strVal val="visible"/>
                                      </p:to>
                                    </p:set>
                                    <p:anim calcmode="lin" valueType="num">
                                      <p:cBhvr additive="repl">
                                        <p:cTn id="18" dur="500" decel="50000" fill="hold">
                                          <p:stCondLst>
                                            <p:cond delay="0"/>
                                          </p:stCondLst>
                                        </p:cTn>
                                        <p:tgtEl>
                                          <p:spTgt spid="14338"/>
                                        </p:tgtEl>
                                        <p:attrNameLst>
                                          <p:attrName>r</p:attrName>
                                        </p:attrNameLst>
                                      </p:cBhvr>
                                      <p:tavLst>
                                        <p:tav tm="100000">
                                          <p:val>
                                            <p:strVal val="-90"/>
                                          </p:val>
                                        </p:tav>
                                        <p:tav tm="100000">
                                          <p:val>
                                            <p:strVal val="0"/>
                                          </p:val>
                                        </p:tav>
                                      </p:tavLst>
                                    </p:anim>
                                    <p:anim calcmode="lin" valueType="num">
                                      <p:cBhvr additive="repl">
                                        <p:cTn id="19" dur="500" decel="50000" fill="hold">
                                          <p:stCondLst>
                                            <p:cond delay="0"/>
                                          </p:stCondLst>
                                        </p:cTn>
                                        <p:tgtEl>
                                          <p:spTgt spid="14338"/>
                                        </p:tgtEl>
                                        <p:attrNameLst>
                                          <p:attrName>ppt_w</p:attrName>
                                        </p:attrNameLst>
                                      </p:cBhvr>
                                      <p:tavLst>
                                        <p:tav tm="100000">
                                          <p:val>
                                            <p:strVal val="#ppt_w"/>
                                          </p:val>
                                        </p:tav>
                                        <p:tav tm="100000">
                                          <p:val>
                                            <p:strVal val="#ppt_w*.05"/>
                                          </p:val>
                                        </p:tav>
                                      </p:tavLst>
                                    </p:anim>
                                    <p:anim calcmode="lin" valueType="num">
                                      <p:cBhvr additive="repl">
                                        <p:cTn id="20" dur="500" accel="50000" fill="hold">
                                          <p:stCondLst>
                                            <p:cond delay="500"/>
                                          </p:stCondLst>
                                        </p:cTn>
                                        <p:tgtEl>
                                          <p:spTgt spid="14338"/>
                                        </p:tgtEl>
                                        <p:attrNameLst>
                                          <p:attrName>ppt_w</p:attrName>
                                        </p:attrNameLst>
                                      </p:cBhvr>
                                      <p:tavLst>
                                        <p:tav tm="100000">
                                          <p:val>
                                            <p:strVal val="#ppt_w*.05"/>
                                          </p:val>
                                        </p:tav>
                                        <p:tav tm="100000">
                                          <p:val>
                                            <p:strVal val="#ppt_w"/>
                                          </p:val>
                                        </p:tav>
                                      </p:tavLst>
                                    </p:anim>
                                    <p:anim calcmode="lin" valueType="num">
                                      <p:cBhvr additive="repl">
                                        <p:cTn id="21" dur="1000" fill="hold"/>
                                        <p:tgtEl>
                                          <p:spTgt spid="14338"/>
                                        </p:tgtEl>
                                        <p:attrNameLst>
                                          <p:attrName>ppt_h</p:attrName>
                                        </p:attrNameLst>
                                      </p:cBhvr>
                                      <p:tavLst>
                                        <p:tav tm="100000">
                                          <p:val>
                                            <p:strVal val="#ppt_h"/>
                                          </p:val>
                                        </p:tav>
                                        <p:tav tm="100000">
                                          <p:val>
                                            <p:strVal val="#ppt_h"/>
                                          </p:val>
                                        </p:tav>
                                      </p:tavLst>
                                    </p:anim>
                                    <p:anim calcmode="lin" valueType="num">
                                      <p:cBhvr additive="repl">
                                        <p:cTn id="22" dur="500" decel="50000" fill="hold">
                                          <p:stCondLst>
                                            <p:cond delay="0"/>
                                          </p:stCondLst>
                                        </p:cTn>
                                        <p:tgtEl>
                                          <p:spTgt spid="14338"/>
                                        </p:tgtEl>
                                        <p:attrNameLst>
                                          <p:attrName>ppt_x</p:attrName>
                                        </p:attrNameLst>
                                      </p:cBhvr>
                                      <p:tavLst>
                                        <p:tav tm="100000">
                                          <p:val>
                                            <p:strVal val="#ppt_x+.4"/>
                                          </p:val>
                                        </p:tav>
                                        <p:tav tm="100000">
                                          <p:val>
                                            <p:strVal val="#ppt_x"/>
                                          </p:val>
                                        </p:tav>
                                      </p:tavLst>
                                    </p:anim>
                                    <p:anim calcmode="lin" valueType="num">
                                      <p:cBhvr additive="repl">
                                        <p:cTn id="23" dur="500" decel="50000" fill="hold">
                                          <p:stCondLst>
                                            <p:cond delay="0"/>
                                          </p:stCondLst>
                                        </p:cTn>
                                        <p:tgtEl>
                                          <p:spTgt spid="14338"/>
                                        </p:tgtEl>
                                        <p:attrNameLst>
                                          <p:attrName>ppt_y</p:attrName>
                                        </p:attrNameLst>
                                      </p:cBhvr>
                                      <p:tavLst>
                                        <p:tav tm="100000">
                                          <p:val>
                                            <p:strVal val="#ppt_y-.2"/>
                                          </p:val>
                                        </p:tav>
                                        <p:tav tm="100000">
                                          <p:val>
                                            <p:strVal val="#ppt_y+.1"/>
                                          </p:val>
                                        </p:tav>
                                      </p:tavLst>
                                    </p:anim>
                                    <p:anim calcmode="lin" valueType="num">
                                      <p:cBhvr additive="repl">
                                        <p:cTn id="24" dur="500" accel="50000" fill="hold">
                                          <p:stCondLst>
                                            <p:cond delay="500"/>
                                          </p:stCondLst>
                                        </p:cTn>
                                        <p:tgtEl>
                                          <p:spTgt spid="14338"/>
                                        </p:tgtEl>
                                        <p:attrNameLst>
                                          <p:attrName>ppt_y</p:attrName>
                                        </p:attrNameLst>
                                      </p:cBhvr>
                                      <p:tavLst>
                                        <p:tav tm="100000">
                                          <p:val>
                                            <p:strVal val="#ppt_y+.1"/>
                                          </p:val>
                                        </p:tav>
                                        <p:tav tm="100000">
                                          <p:val>
                                            <p:strVal val="#ppt_y"/>
                                          </p:val>
                                        </p:tav>
                                      </p:tavLst>
                                    </p:anim>
                                    <p:animEffect transition="in" filter="fade">
                                      <p:cBhvr additive="repl">
                                        <p:cTn id="25" dur="1000" decel="50000">
                                          <p:stCondLst>
                                            <p:cond delay="0"/>
                                          </p:stCondLst>
                                        </p:cTn>
                                        <p:tgtEl>
                                          <p:spTgt spid="14338"/>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fill="hold" nodeType="clickEffect">
                                  <p:stCondLst>
                                    <p:cond delay="0"/>
                                  </p:stCondLst>
                                  <p:childTnLst>
                                    <p:set>
                                      <p:cBhvr additive="repl">
                                        <p:cTn id="29" dur="1" fill="hold">
                                          <p:stCondLst>
                                            <p:cond delay="0"/>
                                          </p:stCondLst>
                                        </p:cTn>
                                        <p:tgtEl>
                                          <p:spTgt spid="14339"/>
                                        </p:tgtEl>
                                        <p:attrNameLst>
                                          <p:attrName>style.visibility</p:attrName>
                                        </p:attrNameLst>
                                      </p:cBhvr>
                                      <p:to>
                                        <p:strVal val="visible"/>
                                      </p:to>
                                    </p:set>
                                    <p:anim calcmode="lin" valueType="num">
                                      <p:cBhvr additive="repl">
                                        <p:cTn id="30" dur="500" decel="50000" fill="hold">
                                          <p:stCondLst>
                                            <p:cond delay="0"/>
                                          </p:stCondLst>
                                        </p:cTn>
                                        <p:tgtEl>
                                          <p:spTgt spid="14339"/>
                                        </p:tgtEl>
                                        <p:attrNameLst>
                                          <p:attrName>r</p:attrName>
                                        </p:attrNameLst>
                                      </p:cBhvr>
                                      <p:tavLst>
                                        <p:tav tm="100000">
                                          <p:val>
                                            <p:strVal val="-90"/>
                                          </p:val>
                                        </p:tav>
                                        <p:tav tm="100000">
                                          <p:val>
                                            <p:strVal val="0"/>
                                          </p:val>
                                        </p:tav>
                                      </p:tavLst>
                                    </p:anim>
                                    <p:anim calcmode="lin" valueType="num">
                                      <p:cBhvr additive="repl">
                                        <p:cTn id="31" dur="500" decel="50000" fill="hold">
                                          <p:stCondLst>
                                            <p:cond delay="0"/>
                                          </p:stCondLst>
                                        </p:cTn>
                                        <p:tgtEl>
                                          <p:spTgt spid="14339"/>
                                        </p:tgtEl>
                                        <p:attrNameLst>
                                          <p:attrName>ppt_w</p:attrName>
                                        </p:attrNameLst>
                                      </p:cBhvr>
                                      <p:tavLst>
                                        <p:tav tm="100000">
                                          <p:val>
                                            <p:strVal val="#ppt_w"/>
                                          </p:val>
                                        </p:tav>
                                        <p:tav tm="100000">
                                          <p:val>
                                            <p:strVal val="#ppt_w*.05"/>
                                          </p:val>
                                        </p:tav>
                                      </p:tavLst>
                                    </p:anim>
                                    <p:anim calcmode="lin" valueType="num">
                                      <p:cBhvr additive="repl">
                                        <p:cTn id="32" dur="500" accel="50000" fill="hold">
                                          <p:stCondLst>
                                            <p:cond delay="500"/>
                                          </p:stCondLst>
                                        </p:cTn>
                                        <p:tgtEl>
                                          <p:spTgt spid="14339"/>
                                        </p:tgtEl>
                                        <p:attrNameLst>
                                          <p:attrName>ppt_w</p:attrName>
                                        </p:attrNameLst>
                                      </p:cBhvr>
                                      <p:tavLst>
                                        <p:tav tm="100000">
                                          <p:val>
                                            <p:strVal val="#ppt_w*.05"/>
                                          </p:val>
                                        </p:tav>
                                        <p:tav tm="100000">
                                          <p:val>
                                            <p:strVal val="#ppt_w"/>
                                          </p:val>
                                        </p:tav>
                                      </p:tavLst>
                                    </p:anim>
                                    <p:anim calcmode="lin" valueType="num">
                                      <p:cBhvr additive="repl">
                                        <p:cTn id="33" dur="1000" fill="hold"/>
                                        <p:tgtEl>
                                          <p:spTgt spid="14339"/>
                                        </p:tgtEl>
                                        <p:attrNameLst>
                                          <p:attrName>ppt_h</p:attrName>
                                        </p:attrNameLst>
                                      </p:cBhvr>
                                      <p:tavLst>
                                        <p:tav tm="100000">
                                          <p:val>
                                            <p:strVal val="#ppt_h"/>
                                          </p:val>
                                        </p:tav>
                                        <p:tav tm="100000">
                                          <p:val>
                                            <p:strVal val="#ppt_h"/>
                                          </p:val>
                                        </p:tav>
                                      </p:tavLst>
                                    </p:anim>
                                    <p:anim calcmode="lin" valueType="num">
                                      <p:cBhvr additive="repl">
                                        <p:cTn id="34" dur="500" decel="50000" fill="hold">
                                          <p:stCondLst>
                                            <p:cond delay="0"/>
                                          </p:stCondLst>
                                        </p:cTn>
                                        <p:tgtEl>
                                          <p:spTgt spid="14339"/>
                                        </p:tgtEl>
                                        <p:attrNameLst>
                                          <p:attrName>ppt_x</p:attrName>
                                        </p:attrNameLst>
                                      </p:cBhvr>
                                      <p:tavLst>
                                        <p:tav tm="100000">
                                          <p:val>
                                            <p:strVal val="#ppt_x+.4"/>
                                          </p:val>
                                        </p:tav>
                                        <p:tav tm="100000">
                                          <p:val>
                                            <p:strVal val="#ppt_x"/>
                                          </p:val>
                                        </p:tav>
                                      </p:tavLst>
                                    </p:anim>
                                    <p:anim calcmode="lin" valueType="num">
                                      <p:cBhvr additive="repl">
                                        <p:cTn id="35" dur="500" decel="50000" fill="hold">
                                          <p:stCondLst>
                                            <p:cond delay="0"/>
                                          </p:stCondLst>
                                        </p:cTn>
                                        <p:tgtEl>
                                          <p:spTgt spid="14339"/>
                                        </p:tgtEl>
                                        <p:attrNameLst>
                                          <p:attrName>ppt_y</p:attrName>
                                        </p:attrNameLst>
                                      </p:cBhvr>
                                      <p:tavLst>
                                        <p:tav tm="100000">
                                          <p:val>
                                            <p:strVal val="#ppt_y-.2"/>
                                          </p:val>
                                        </p:tav>
                                        <p:tav tm="100000">
                                          <p:val>
                                            <p:strVal val="#ppt_y+.1"/>
                                          </p:val>
                                        </p:tav>
                                      </p:tavLst>
                                    </p:anim>
                                    <p:anim calcmode="lin" valueType="num">
                                      <p:cBhvr additive="repl">
                                        <p:cTn id="36" dur="500" accel="50000" fill="hold">
                                          <p:stCondLst>
                                            <p:cond delay="500"/>
                                          </p:stCondLst>
                                        </p:cTn>
                                        <p:tgtEl>
                                          <p:spTgt spid="14339"/>
                                        </p:tgtEl>
                                        <p:attrNameLst>
                                          <p:attrName>ppt_y</p:attrName>
                                        </p:attrNameLst>
                                      </p:cBhvr>
                                      <p:tavLst>
                                        <p:tav tm="100000">
                                          <p:val>
                                            <p:strVal val="#ppt_y+.1"/>
                                          </p:val>
                                        </p:tav>
                                        <p:tav tm="100000">
                                          <p:val>
                                            <p:strVal val="#ppt_y"/>
                                          </p:val>
                                        </p:tav>
                                      </p:tavLst>
                                    </p:anim>
                                    <p:animEffect transition="in" filter="fade">
                                      <p:cBhvr additive="repl">
                                        <p:cTn id="37" dur="1000" decel="50000">
                                          <p:stCondLst>
                                            <p:cond delay="0"/>
                                          </p:stCondLst>
                                        </p:cTn>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Administrator\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599239"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199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9" y="53578"/>
            <a:ext cx="929640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85725" y="57150"/>
            <a:ext cx="1066800" cy="800100"/>
          </a:xfrm>
          <a:prstGeom prst="rect">
            <a:avLst/>
          </a:prstGeom>
          <a:noFill/>
          <a:ln w="9525" cap="flat">
            <a:noFill/>
            <a:round/>
            <a:headEnd/>
            <a:tailEnd/>
          </a:ln>
          <a:effectLst/>
        </p:spPr>
      </p:pic>
      <p:sp>
        <p:nvSpPr>
          <p:cNvPr id="9218" name="AutoShape 2"/>
          <p:cNvSpPr>
            <a:spLocks noChangeArrowheads="1"/>
          </p:cNvSpPr>
          <p:nvPr/>
        </p:nvSpPr>
        <p:spPr bwMode="auto">
          <a:xfrm>
            <a:off x="1223963" y="53578"/>
            <a:ext cx="7775575" cy="59412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1: </a:t>
            </a:r>
            <a:r>
              <a:rPr lang="vi-VN" sz="2800" b="1" dirty="0" smtClean="0">
                <a:solidFill>
                  <a:srgbClr val="FF0000"/>
                </a:solidFill>
                <a:latin typeface="Times New Roman" pitchFamily="18" charset="0"/>
                <a:cs typeface="Times New Roman" pitchFamily="18" charset="0"/>
              </a:rPr>
              <a:t>LỊCH </a:t>
            </a:r>
            <a:r>
              <a:rPr lang="vi-VN" sz="2800" b="1" dirty="0">
                <a:solidFill>
                  <a:srgbClr val="FF0000"/>
                </a:solidFill>
                <a:latin typeface="Times New Roman" pitchFamily="18" charset="0"/>
                <a:cs typeface="Times New Roman" pitchFamily="18" charset="0"/>
              </a:rPr>
              <a:t>SỬ LÀ </a:t>
            </a:r>
            <a:r>
              <a:rPr lang="vi-VN" sz="2800" b="1" dirty="0"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307975" y="851297"/>
            <a:ext cx="5178425"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u="sng" dirty="0">
                <a:solidFill>
                  <a:srgbClr val="0070C0"/>
                </a:solidFill>
                <a:latin typeface="Times New Roman" pitchFamily="18" charset="0"/>
                <a:cs typeface="Times New Roman" pitchFamily="18" charset="0"/>
              </a:rPr>
              <a:t>1. </a:t>
            </a:r>
            <a:r>
              <a:rPr lang="en-US" sz="2800" b="1" u="sng" dirty="0" err="1">
                <a:solidFill>
                  <a:srgbClr val="0070C0"/>
                </a:solidFill>
                <a:latin typeface="Times New Roman" pitchFamily="18" charset="0"/>
                <a:cs typeface="Times New Roman" pitchFamily="18" charset="0"/>
              </a:rPr>
              <a:t>Lịch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v</a:t>
            </a:r>
            <a:r>
              <a:rPr lang="vi-VN" sz="2800" b="1" u="sng" dirty="0">
                <a:solidFill>
                  <a:srgbClr val="0070C0"/>
                </a:solidFill>
                <a:latin typeface="Times New Roman" pitchFamily="18" charset="0"/>
                <a:cs typeface="Times New Roman" pitchFamily="18" charset="0"/>
              </a:rPr>
              <a:t>à môn </a:t>
            </a:r>
            <a:r>
              <a:rPr lang="en-US" sz="2800" b="1" u="sng" dirty="0" smtClean="0">
                <a:solidFill>
                  <a:srgbClr val="0070C0"/>
                </a:solidFill>
                <a:latin typeface="Times New Roman" pitchFamily="18" charset="0"/>
                <a:cs typeface="Times New Roman" pitchFamily="18" charset="0"/>
              </a:rPr>
              <a:t>L</a:t>
            </a:r>
            <a:r>
              <a:rPr lang="vi-VN" sz="2800" b="1" u="sng" dirty="0" smtClean="0">
                <a:solidFill>
                  <a:srgbClr val="0070C0"/>
                </a:solidFill>
                <a:latin typeface="Times New Roman" pitchFamily="18" charset="0"/>
                <a:cs typeface="Times New Roman" pitchFamily="18" charset="0"/>
              </a:rPr>
              <a:t>ịch </a:t>
            </a:r>
            <a:r>
              <a:rPr lang="vi-VN" sz="2800" b="1" u="sng" dirty="0">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là</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gì</a:t>
            </a:r>
            <a:r>
              <a:rPr lang="en-US" sz="2800" b="1" u="sng" dirty="0" smtClean="0">
                <a:solidFill>
                  <a:srgbClr val="0070C0"/>
                </a:solidFill>
                <a:latin typeface="Times New Roman" pitchFamily="18" charset="0"/>
                <a:cs typeface="Times New Roman" pitchFamily="18" charset="0"/>
              </a:rPr>
              <a:t>?</a:t>
            </a:r>
            <a:endParaRPr lang="en-US" sz="2800" u="sng" dirty="0">
              <a:solidFill>
                <a:srgbClr val="0070C0"/>
              </a:solidFill>
              <a:latin typeface="Times New Roman" pitchFamily="18" charset="0"/>
              <a:cs typeface="Times New Roman" pitchFamily="18" charset="0"/>
            </a:endParaRPr>
          </a:p>
        </p:txBody>
      </p:sp>
      <p:sp>
        <p:nvSpPr>
          <p:cNvPr id="2" name="Rectangle 1"/>
          <p:cNvSpPr/>
          <p:nvPr/>
        </p:nvSpPr>
        <p:spPr>
          <a:xfrm>
            <a:off x="460375" y="2862216"/>
            <a:ext cx="8388766" cy="1938992"/>
          </a:xfrm>
          <a:prstGeom prst="rect">
            <a:avLst/>
          </a:prstGeom>
        </p:spPr>
        <p:txBody>
          <a:bodyPr wrap="square">
            <a:spAutoFit/>
          </a:bodyPr>
          <a:lstStyle/>
          <a:p>
            <a:r>
              <a:rPr lang="en-US" sz="2400" dirty="0" err="1">
                <a:solidFill>
                  <a:schemeClr val="bg1"/>
                </a:solidFill>
                <a:latin typeface="Times New Roman" panose="02020603050405020304" pitchFamily="18" charset="0"/>
                <a:cs typeface="Times New Roman" panose="02020603050405020304" pitchFamily="18" charset="0"/>
              </a:rPr>
              <a:t>Em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đồng</a:t>
            </a:r>
            <a:r>
              <a:rPr lang="en-US" sz="2400" dirty="0">
                <a:solidFill>
                  <a:schemeClr val="bg1"/>
                </a:solidFill>
                <a:latin typeface="Times New Roman" panose="02020603050405020304" pitchFamily="18" charset="0"/>
                <a:cs typeface="Times New Roman" panose="02020603050405020304" pitchFamily="18" charset="0"/>
              </a:rPr>
              <a:t> ý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ý </a:t>
            </a:r>
            <a:r>
              <a:rPr lang="en-US" sz="2400" dirty="0" err="1">
                <a:solidFill>
                  <a:schemeClr val="bg1"/>
                </a:solidFill>
                <a:latin typeface="Times New Roman" panose="02020603050405020304" pitchFamily="18" charset="0"/>
                <a:cs typeface="Times New Roman" panose="02020603050405020304" pitchFamily="18" charset="0"/>
              </a:rPr>
              <a:t>kiến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Bởi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đã</a:t>
            </a:r>
            <a:r>
              <a:rPr lang="en-US" sz="2400" dirty="0">
                <a:solidFill>
                  <a:schemeClr val="bg1"/>
                </a:solidFill>
                <a:latin typeface="Times New Roman" panose="02020603050405020304" pitchFamily="18" charset="0"/>
                <a:cs typeface="Times New Roman" panose="02020603050405020304" pitchFamily="18" charset="0"/>
              </a:rPr>
              <a:t> qua </a:t>
            </a:r>
            <a:r>
              <a:rPr lang="en-US" sz="2400" dirty="0" err="1">
                <a:solidFill>
                  <a:schemeClr val="bg1"/>
                </a:solidFill>
                <a:latin typeface="Times New Roman" panose="02020603050405020304" pitchFamily="18" charset="0"/>
                <a:cs typeface="Times New Roman" panose="02020603050405020304" pitchFamily="18" charset="0"/>
              </a:rPr>
              <a:t>nhưng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chúng</a:t>
            </a:r>
            <a:r>
              <a:rPr lang="en-US" sz="2400" dirty="0">
                <a:solidFill>
                  <a:schemeClr val="bg1"/>
                </a:solidFill>
                <a:latin typeface="Times New Roman" panose="02020603050405020304" pitchFamily="18" charset="0"/>
                <a:cs typeface="Times New Roman" panose="02020603050405020304" pitchFamily="18" charset="0"/>
              </a:rPr>
              <a:t> ta </a:t>
            </a:r>
            <a:r>
              <a:rPr lang="en-US" sz="2400" dirty="0" err="1">
                <a:solidFill>
                  <a:schemeClr val="bg1"/>
                </a:solidFill>
                <a:latin typeface="Times New Roman" panose="02020603050405020304" pitchFamily="18" charset="0"/>
                <a:cs typeface="Times New Roman" panose="02020603050405020304" pitchFamily="18" charset="0"/>
              </a:rPr>
              <a:t>biết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nhớ</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quê</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nguồn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hiểu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cs typeface="Times New Roman" panose="02020603050405020304" pitchFamily="18" charset="0"/>
              </a:rPr>
              <a:t> cha ta </a:t>
            </a:r>
            <a:r>
              <a:rPr lang="en-US" sz="2400" dirty="0" err="1">
                <a:solidFill>
                  <a:schemeClr val="bg1"/>
                </a:solidFill>
                <a:latin typeface="Times New Roman" panose="02020603050405020304" pitchFamily="18" charset="0"/>
                <a:cs typeface="Times New Roman" panose="02020603050405020304" pitchFamily="18" charset="0"/>
              </a:rPr>
              <a:t>đã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đấu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như</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nước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ngày</a:t>
            </a:r>
            <a:r>
              <a:rPr lang="en-US" sz="2400" dirty="0">
                <a:solidFill>
                  <a:schemeClr val="bg1"/>
                </a:solidFill>
                <a:latin typeface="Times New Roman" panose="02020603050405020304" pitchFamily="18" charset="0"/>
                <a:cs typeface="Times New Roman" panose="02020603050405020304" pitchFamily="18" charset="0"/>
              </a:rPr>
              <a:t> nay </a:t>
            </a:r>
            <a:r>
              <a:rPr lang="en-US" sz="2400" dirty="0" err="1">
                <a:solidFill>
                  <a:schemeClr val="bg1"/>
                </a:solidFill>
                <a:latin typeface="Times New Roman" panose="02020603050405020304" pitchFamily="18" charset="0"/>
                <a:cs typeface="Times New Roman" panose="02020603050405020304" pitchFamily="18" charset="0"/>
              </a:rPr>
              <a:t>đồng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rút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nghiệm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quý</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báu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ông</a:t>
            </a:r>
            <a:r>
              <a:rPr lang="en-US" sz="2400" dirty="0">
                <a:solidFill>
                  <a:schemeClr val="bg1"/>
                </a:solidFill>
                <a:latin typeface="Times New Roman" panose="02020603050405020304" pitchFamily="18" charset="0"/>
                <a:cs typeface="Times New Roman" panose="02020603050405020304" pitchFamily="18" charset="0"/>
              </a:rPr>
              <a:t> cha.</a:t>
            </a:r>
          </a:p>
        </p:txBody>
      </p:sp>
      <p:sp>
        <p:nvSpPr>
          <p:cNvPr id="9" name="Text Box 3"/>
          <p:cNvSpPr txBox="1">
            <a:spLocks noChangeArrowheads="1"/>
          </p:cNvSpPr>
          <p:nvPr/>
        </p:nvSpPr>
        <p:spPr bwMode="auto">
          <a:xfrm>
            <a:off x="288759" y="1517234"/>
            <a:ext cx="5178425"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u="sng" dirty="0" smtClean="0">
                <a:solidFill>
                  <a:srgbClr val="0070C0"/>
                </a:solidFill>
                <a:latin typeface="Times New Roman" pitchFamily="18" charset="0"/>
                <a:cs typeface="Times New Roman" pitchFamily="18" charset="0"/>
              </a:rPr>
              <a:t>2. </a:t>
            </a:r>
            <a:r>
              <a:rPr lang="en-US" sz="2800" b="1" u="sng" dirty="0" err="1" smtClean="0">
                <a:solidFill>
                  <a:srgbClr val="0070C0"/>
                </a:solidFill>
                <a:latin typeface="Times New Roman" pitchFamily="18" charset="0"/>
                <a:cs typeface="Times New Roman" pitchFamily="18" charset="0"/>
              </a:rPr>
              <a:t>Vì</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sao</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phải</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học</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lịch</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sử</a:t>
            </a:r>
            <a:r>
              <a:rPr lang="en-US" sz="2800" b="1" u="sng" dirty="0" smtClean="0">
                <a:solidFill>
                  <a:srgbClr val="0070C0"/>
                </a:solidFill>
                <a:latin typeface="Times New Roman" pitchFamily="18" charset="0"/>
                <a:cs typeface="Times New Roman" pitchFamily="18" charset="0"/>
              </a:rPr>
              <a:t>?</a:t>
            </a:r>
            <a:endParaRPr lang="en-US" sz="2800" u="sng" dirty="0">
              <a:solidFill>
                <a:srgbClr val="0070C0"/>
              </a:solidFill>
              <a:latin typeface="Times New Roman" pitchFamily="18" charset="0"/>
              <a:cs typeface="Times New Roman" pitchFamily="18" charset="0"/>
            </a:endParaRPr>
          </a:p>
        </p:txBody>
      </p:sp>
      <p:sp>
        <p:nvSpPr>
          <p:cNvPr id="4" name="Rounded Rectangular Callout 3"/>
          <p:cNvSpPr/>
          <p:nvPr/>
        </p:nvSpPr>
        <p:spPr>
          <a:xfrm>
            <a:off x="5486400" y="690095"/>
            <a:ext cx="3600616" cy="203405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34840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1000"/>
                                        <p:tgtEl>
                                          <p:spTgt spid="9219"/>
                                        </p:tgtEl>
                                      </p:cBhvr>
                                    </p:animEffect>
                                    <p:anim calcmode="lin" valueType="num">
                                      <p:cBhvr>
                                        <p:cTn id="13" dur="1000" fill="hold"/>
                                        <p:tgtEl>
                                          <p:spTgt spid="9219"/>
                                        </p:tgtEl>
                                        <p:attrNameLst>
                                          <p:attrName>ppt_x</p:attrName>
                                        </p:attrNameLst>
                                      </p:cBhvr>
                                      <p:tavLst>
                                        <p:tav tm="0">
                                          <p:val>
                                            <p:strVal val="#ppt_x"/>
                                          </p:val>
                                        </p:tav>
                                        <p:tav tm="100000">
                                          <p:val>
                                            <p:strVal val="#ppt_x"/>
                                          </p:val>
                                        </p:tav>
                                      </p:tavLst>
                                    </p:anim>
                                    <p:anim calcmode="lin" valueType="num">
                                      <p:cBhvr>
                                        <p:cTn id="14" dur="1000" fill="hold"/>
                                        <p:tgtEl>
                                          <p:spTgt spid="92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2" grpId="0"/>
      <p:bldP spid="9"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Administrator\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679" y="-476250"/>
            <a:ext cx="6599239" cy="501015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0" y="-323850"/>
            <a:ext cx="4038600" cy="1676400"/>
          </a:xfrm>
          <a:prstGeom prst="wedgeRoundRectCallout">
            <a:avLst>
              <a:gd name="adj1" fmla="val 20213"/>
              <a:gd name="adj2" fmla="val 1644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latin typeface="Times New Roman" panose="02020603050405020304" pitchFamily="18" charset="0"/>
                <a:cs typeface="Times New Roman" panose="02020603050405020304" pitchFamily="18" charset="0"/>
              </a:rPr>
              <a:t>Dân</a:t>
            </a:r>
            <a:r>
              <a:rPr lang="en-US" dirty="0" smtClean="0">
                <a:solidFill>
                  <a:schemeClr val="bg1"/>
                </a:solidFill>
                <a:latin typeface="Times New Roman" panose="02020603050405020304" pitchFamily="18" charset="0"/>
                <a:cs typeface="Times New Roman" panose="02020603050405020304" pitchFamily="18" charset="0"/>
              </a:rPr>
              <a:t> ta </a:t>
            </a:r>
            <a:r>
              <a:rPr lang="en-US" dirty="0" err="1" smtClean="0">
                <a:solidFill>
                  <a:schemeClr val="bg1"/>
                </a:solidFill>
                <a:latin typeface="Times New Roman" panose="02020603050405020304" pitchFamily="18" charset="0"/>
                <a:cs typeface="Times New Roman" panose="02020603050405020304" pitchFamily="18" charset="0"/>
              </a:rPr>
              <a:t>phải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biết</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sử</a:t>
            </a:r>
            <a:r>
              <a:rPr lang="en-US" dirty="0" smtClean="0">
                <a:solidFill>
                  <a:schemeClr val="bg1"/>
                </a:solidFill>
                <a:latin typeface="Times New Roman" panose="02020603050405020304" pitchFamily="18" charset="0"/>
                <a:cs typeface="Times New Roman" panose="02020603050405020304" pitchFamily="18" charset="0"/>
              </a:rPr>
              <a:t> ta</a:t>
            </a:r>
          </a:p>
          <a:p>
            <a:pPr algn="ctr"/>
            <a:r>
              <a:rPr lang="en-US" dirty="0" smtClean="0">
                <a:solidFill>
                  <a:schemeClr val="bg1"/>
                </a:solidFill>
                <a:latin typeface="Times New Roman" panose="02020603050405020304" pitchFamily="18" charset="0"/>
                <a:cs typeface="Times New Roman" panose="02020603050405020304" pitchFamily="18" charset="0"/>
              </a:rPr>
              <a:t>Cho </a:t>
            </a:r>
            <a:r>
              <a:rPr lang="en-US" dirty="0" err="1" smtClean="0">
                <a:solidFill>
                  <a:schemeClr val="bg1"/>
                </a:solidFill>
                <a:latin typeface="Times New Roman" panose="02020603050405020304" pitchFamily="18" charset="0"/>
                <a:cs typeface="Times New Roman" panose="02020603050405020304" pitchFamily="18" charset="0"/>
              </a:rPr>
              <a:t>tường</a:t>
            </a:r>
            <a:r>
              <a:rPr lang="en-US" dirty="0" smtClean="0">
                <a:solidFill>
                  <a:schemeClr val="bg1"/>
                </a:solidFill>
                <a:latin typeface="Times New Roman" panose="02020603050405020304" pitchFamily="18" charset="0"/>
                <a:cs typeface="Times New Roman" panose="02020603050405020304" pitchFamily="18" charset="0"/>
              </a:rPr>
              <a:t> </a:t>
            </a:r>
            <a:r>
              <a:rPr lang="en-US" u="sng" dirty="0" err="1" smtClean="0">
                <a:solidFill>
                  <a:srgbClr val="FF0000"/>
                </a:solidFill>
                <a:latin typeface="Times New Roman" panose="02020603050405020304" pitchFamily="18" charset="0"/>
                <a:cs typeface="Times New Roman" panose="02020603050405020304" pitchFamily="18" charset="0"/>
              </a:rPr>
              <a:t>gốc</a:t>
            </a:r>
            <a:r>
              <a:rPr lang="en-US" u="sng" dirty="0" smtClean="0">
                <a:solidFill>
                  <a:srgbClr val="FF0000"/>
                </a:solidFill>
                <a:latin typeface="Times New Roman" panose="02020603050405020304" pitchFamily="18" charset="0"/>
                <a:cs typeface="Times New Roman" panose="02020603050405020304" pitchFamily="18" charset="0"/>
              </a:rPr>
              <a:t> </a:t>
            </a:r>
            <a:r>
              <a:rPr lang="en-US" u="sng" dirty="0" err="1" smtClean="0">
                <a:solidFill>
                  <a:srgbClr val="FF0000"/>
                </a:solidFill>
                <a:latin typeface="Times New Roman" panose="02020603050405020304" pitchFamily="18" charset="0"/>
                <a:cs typeface="Times New Roman" panose="02020603050405020304" pitchFamily="18" charset="0"/>
              </a:rPr>
              <a:t>tích</a:t>
            </a:r>
            <a:r>
              <a:rPr lang="en-US" u="sng"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nước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nhà</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Việt</a:t>
            </a:r>
            <a:r>
              <a:rPr lang="en-US" dirty="0" smtClean="0">
                <a:solidFill>
                  <a:schemeClr val="bg1"/>
                </a:solidFill>
                <a:latin typeface="Times New Roman" panose="02020603050405020304" pitchFamily="18" charset="0"/>
                <a:cs typeface="Times New Roman" panose="02020603050405020304" pitchFamily="18" charset="0"/>
              </a:rPr>
              <a:t> Nam</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Rounded Rectangular Callout 2"/>
          <p:cNvSpPr/>
          <p:nvPr/>
        </p:nvSpPr>
        <p:spPr>
          <a:xfrm>
            <a:off x="4191000" y="1123950"/>
            <a:ext cx="3886200" cy="1371600"/>
          </a:xfrm>
          <a:prstGeom prst="wedgeRoundRectCallout">
            <a:avLst>
              <a:gd name="adj1" fmla="val -12561"/>
              <a:gd name="adj2" fmla="val 1488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Du </a:t>
            </a:r>
            <a:r>
              <a:rPr lang="en-US" dirty="0" err="1" smtClean="0">
                <a:solidFill>
                  <a:schemeClr val="bg1"/>
                </a:solidFill>
              </a:rPr>
              <a:t>ai</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ngược</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xuôi</a:t>
            </a:r>
            <a:endParaRPr lang="en-US" dirty="0" smtClean="0">
              <a:solidFill>
                <a:schemeClr val="bg1"/>
              </a:solidFill>
            </a:endParaRPr>
          </a:p>
          <a:p>
            <a:pPr algn="ctr"/>
            <a:r>
              <a:rPr lang="en-US" dirty="0" err="1" smtClean="0">
                <a:solidFill>
                  <a:schemeClr val="bg1"/>
                </a:solidFill>
              </a:rPr>
              <a:t>Nhớ</a:t>
            </a:r>
            <a:r>
              <a:rPr lang="en-US" dirty="0" smtClean="0">
                <a:solidFill>
                  <a:schemeClr val="bg1"/>
                </a:solidFill>
              </a:rPr>
              <a:t> </a:t>
            </a:r>
            <a:r>
              <a:rPr lang="en-US" dirty="0" err="1" smtClean="0">
                <a:solidFill>
                  <a:schemeClr val="bg1"/>
                </a:solidFill>
              </a:rPr>
              <a:t>ngày</a:t>
            </a:r>
            <a:r>
              <a:rPr lang="en-US" dirty="0" smtClean="0">
                <a:solidFill>
                  <a:schemeClr val="bg1"/>
                </a:solidFill>
              </a:rPr>
              <a:t> </a:t>
            </a:r>
            <a:r>
              <a:rPr lang="en-US" dirty="0" err="1" smtClean="0">
                <a:solidFill>
                  <a:schemeClr val="bg1"/>
                </a:solidFill>
              </a:rPr>
              <a:t>giỗ</a:t>
            </a:r>
            <a:r>
              <a:rPr lang="en-US" dirty="0" smtClean="0">
                <a:solidFill>
                  <a:schemeClr val="bg1"/>
                </a:solidFill>
              </a:rPr>
              <a:t> </a:t>
            </a:r>
            <a:r>
              <a:rPr lang="en-US" dirty="0" err="1" smtClean="0">
                <a:solidFill>
                  <a:schemeClr val="bg1"/>
                </a:solidFill>
              </a:rPr>
              <a:t>Tổ</a:t>
            </a:r>
            <a:r>
              <a:rPr lang="en-US" dirty="0" smtClean="0">
                <a:solidFill>
                  <a:schemeClr val="bg1"/>
                </a:solidFill>
              </a:rPr>
              <a:t> </a:t>
            </a:r>
            <a:r>
              <a:rPr lang="en-US" dirty="0" err="1" smtClean="0">
                <a:solidFill>
                  <a:schemeClr val="bg1"/>
                </a:solidFill>
              </a:rPr>
              <a:t>mùng</a:t>
            </a:r>
            <a:r>
              <a:rPr lang="en-US" dirty="0" smtClean="0">
                <a:solidFill>
                  <a:schemeClr val="bg1"/>
                </a:solidFill>
              </a:rPr>
              <a:t> </a:t>
            </a:r>
            <a:r>
              <a:rPr lang="en-US" dirty="0" err="1" smtClean="0">
                <a:solidFill>
                  <a:schemeClr val="bg1"/>
                </a:solidFill>
              </a:rPr>
              <a:t>Mười</a:t>
            </a:r>
            <a:r>
              <a:rPr lang="en-US" dirty="0" smtClean="0">
                <a:solidFill>
                  <a:schemeClr val="bg1"/>
                </a:solidFill>
              </a:rPr>
              <a:t> </a:t>
            </a:r>
            <a:r>
              <a:rPr lang="en-US" dirty="0" err="1" smtClean="0">
                <a:solidFill>
                  <a:schemeClr val="bg1"/>
                </a:solidFill>
              </a:rPr>
              <a:t>tháng</a:t>
            </a:r>
            <a:r>
              <a:rPr lang="en-US" dirty="0" smtClean="0">
                <a:solidFill>
                  <a:schemeClr val="bg1"/>
                </a:solidFill>
              </a:rPr>
              <a:t> Ba</a:t>
            </a:r>
            <a:endParaRPr lang="en-US" dirty="0">
              <a:solidFill>
                <a:schemeClr val="bg1"/>
              </a:solidFill>
            </a:endParaRPr>
          </a:p>
        </p:txBody>
      </p:sp>
      <p:sp>
        <p:nvSpPr>
          <p:cNvPr id="5" name="Rectangle 4"/>
          <p:cNvSpPr/>
          <p:nvPr/>
        </p:nvSpPr>
        <p:spPr>
          <a:xfrm>
            <a:off x="76200" y="4533900"/>
            <a:ext cx="9067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gốc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20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29640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85725" y="57150"/>
            <a:ext cx="1066800" cy="800100"/>
          </a:xfrm>
          <a:prstGeom prst="rect">
            <a:avLst/>
          </a:prstGeom>
          <a:noFill/>
          <a:ln w="9525" cap="flat">
            <a:noFill/>
            <a:round/>
            <a:headEnd/>
            <a:tailEnd/>
          </a:ln>
          <a:effectLst/>
        </p:spPr>
      </p:pic>
      <p:sp>
        <p:nvSpPr>
          <p:cNvPr id="9218" name="AutoShape 2"/>
          <p:cNvSpPr>
            <a:spLocks noChangeArrowheads="1"/>
          </p:cNvSpPr>
          <p:nvPr/>
        </p:nvSpPr>
        <p:spPr bwMode="auto">
          <a:xfrm>
            <a:off x="1223963" y="53578"/>
            <a:ext cx="7775575" cy="59412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1: </a:t>
            </a:r>
            <a:r>
              <a:rPr lang="vi-VN" sz="2800" b="1" dirty="0" smtClean="0">
                <a:solidFill>
                  <a:srgbClr val="FF0000"/>
                </a:solidFill>
                <a:latin typeface="Times New Roman" pitchFamily="18" charset="0"/>
                <a:cs typeface="Times New Roman" pitchFamily="18" charset="0"/>
              </a:rPr>
              <a:t>LỊCH </a:t>
            </a:r>
            <a:r>
              <a:rPr lang="vi-VN" sz="2800" b="1" dirty="0">
                <a:solidFill>
                  <a:srgbClr val="FF0000"/>
                </a:solidFill>
                <a:latin typeface="Times New Roman" pitchFamily="18" charset="0"/>
                <a:cs typeface="Times New Roman" pitchFamily="18" charset="0"/>
              </a:rPr>
              <a:t>SỬ LÀ </a:t>
            </a:r>
            <a:r>
              <a:rPr lang="vi-VN" sz="2800" b="1" dirty="0"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381000" y="705369"/>
            <a:ext cx="5178425"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u="sng" dirty="0">
                <a:solidFill>
                  <a:srgbClr val="0070C0"/>
                </a:solidFill>
                <a:latin typeface="Times New Roman" pitchFamily="18" charset="0"/>
                <a:cs typeface="Times New Roman" pitchFamily="18" charset="0"/>
              </a:rPr>
              <a:t>1. </a:t>
            </a:r>
            <a:r>
              <a:rPr lang="en-US" sz="2800" b="1" u="sng" dirty="0" err="1">
                <a:solidFill>
                  <a:srgbClr val="0070C0"/>
                </a:solidFill>
                <a:latin typeface="Times New Roman" pitchFamily="18" charset="0"/>
                <a:cs typeface="Times New Roman" pitchFamily="18" charset="0"/>
              </a:rPr>
              <a:t>Lịch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v</a:t>
            </a:r>
            <a:r>
              <a:rPr lang="vi-VN" sz="2800" b="1" u="sng" dirty="0">
                <a:solidFill>
                  <a:srgbClr val="0070C0"/>
                </a:solidFill>
                <a:latin typeface="Times New Roman" pitchFamily="18" charset="0"/>
                <a:cs typeface="Times New Roman" pitchFamily="18" charset="0"/>
              </a:rPr>
              <a:t>à môn </a:t>
            </a:r>
            <a:r>
              <a:rPr lang="en-US" sz="2800" b="1" u="sng" dirty="0" smtClean="0">
                <a:solidFill>
                  <a:srgbClr val="0070C0"/>
                </a:solidFill>
                <a:latin typeface="Times New Roman" pitchFamily="18" charset="0"/>
                <a:cs typeface="Times New Roman" pitchFamily="18" charset="0"/>
              </a:rPr>
              <a:t>L</a:t>
            </a:r>
            <a:r>
              <a:rPr lang="vi-VN" sz="2800" b="1" u="sng" dirty="0" smtClean="0">
                <a:solidFill>
                  <a:srgbClr val="0070C0"/>
                </a:solidFill>
                <a:latin typeface="Times New Roman" pitchFamily="18" charset="0"/>
                <a:cs typeface="Times New Roman" pitchFamily="18" charset="0"/>
              </a:rPr>
              <a:t>ịch </a:t>
            </a:r>
            <a:r>
              <a:rPr lang="vi-VN" sz="2800" b="1" u="sng" dirty="0">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là</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gì</a:t>
            </a:r>
            <a:r>
              <a:rPr lang="en-US" sz="2800" b="1" u="sng" dirty="0" smtClean="0">
                <a:solidFill>
                  <a:srgbClr val="0070C0"/>
                </a:solidFill>
                <a:latin typeface="Times New Roman" pitchFamily="18" charset="0"/>
                <a:cs typeface="Times New Roman" pitchFamily="18" charset="0"/>
              </a:rPr>
              <a:t>?</a:t>
            </a:r>
            <a:endParaRPr lang="en-US" sz="2800" u="sng" dirty="0">
              <a:solidFill>
                <a:srgbClr val="0070C0"/>
              </a:solidFill>
              <a:latin typeface="Times New Roman" pitchFamily="18" charset="0"/>
              <a:cs typeface="Times New Roman" pitchFamily="18" charset="0"/>
            </a:endParaRPr>
          </a:p>
        </p:txBody>
      </p:sp>
      <p:sp>
        <p:nvSpPr>
          <p:cNvPr id="2" name="Rectangle 1"/>
          <p:cNvSpPr/>
          <p:nvPr/>
        </p:nvSpPr>
        <p:spPr>
          <a:xfrm>
            <a:off x="228600" y="1868821"/>
            <a:ext cx="8388766" cy="1200329"/>
          </a:xfrm>
          <a:prstGeom prst="rect">
            <a:avLst/>
          </a:prstGeom>
        </p:spPr>
        <p:txBody>
          <a:bodyPr wrap="squar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chemeClr val="bg1"/>
                </a:solidFill>
                <a:latin typeface="Times New Roman" pitchFamily="18" charset="0"/>
                <a:cs typeface="Times New Roman" pitchFamily="18" charset="0"/>
              </a:rPr>
              <a:t>- </a:t>
            </a:r>
            <a:r>
              <a:rPr lang="vi-VN" sz="2400" dirty="0">
                <a:solidFill>
                  <a:schemeClr val="bg1"/>
                </a:solidFill>
                <a:latin typeface="Times New Roman" pitchFamily="18" charset="0"/>
                <a:cs typeface="Times New Roman" pitchFamily="18" charset="0"/>
              </a:rPr>
              <a:t>Học lịch sử để biết được </a:t>
            </a:r>
            <a:r>
              <a:rPr lang="vi-VN" sz="2400" u="sng" dirty="0">
                <a:solidFill>
                  <a:schemeClr val="bg1"/>
                </a:solidFill>
                <a:latin typeface="Times New Roman" pitchFamily="18" charset="0"/>
                <a:cs typeface="Times New Roman" pitchFamily="18" charset="0"/>
              </a:rPr>
              <a:t>cội nguồn của tổ tiên, quê hương, đất nướ</a:t>
            </a:r>
            <a:r>
              <a:rPr lang="vi-VN" sz="2400" dirty="0">
                <a:solidFill>
                  <a:schemeClr val="bg1"/>
                </a:solidFill>
                <a:latin typeface="Times New Roman" pitchFamily="18" charset="0"/>
                <a:cs typeface="Times New Roman" pitchFamily="18" charset="0"/>
              </a:rPr>
              <a:t>c; hiểu được ông cha ta đã phải lao động, sáng tạo, đấu tranh như thế nào để có được đất nước ngày nay.</a:t>
            </a:r>
          </a:p>
        </p:txBody>
      </p:sp>
      <p:sp>
        <p:nvSpPr>
          <p:cNvPr id="9" name="Text Box 3"/>
          <p:cNvSpPr txBox="1">
            <a:spLocks noChangeArrowheads="1"/>
          </p:cNvSpPr>
          <p:nvPr/>
        </p:nvSpPr>
        <p:spPr bwMode="auto">
          <a:xfrm>
            <a:off x="381000" y="1343420"/>
            <a:ext cx="5178425"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u="sng" dirty="0" smtClean="0">
                <a:solidFill>
                  <a:srgbClr val="0070C0"/>
                </a:solidFill>
                <a:latin typeface="Times New Roman" pitchFamily="18" charset="0"/>
                <a:cs typeface="Times New Roman" pitchFamily="18" charset="0"/>
              </a:rPr>
              <a:t>2. </a:t>
            </a:r>
            <a:r>
              <a:rPr lang="en-US" sz="2800" b="1" u="sng" dirty="0" err="1" smtClean="0">
                <a:solidFill>
                  <a:srgbClr val="0070C0"/>
                </a:solidFill>
                <a:latin typeface="Times New Roman" pitchFamily="18" charset="0"/>
                <a:cs typeface="Times New Roman" pitchFamily="18" charset="0"/>
              </a:rPr>
              <a:t>Vì</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sao</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phải</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học</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lịch</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sử</a:t>
            </a:r>
            <a:r>
              <a:rPr lang="en-US" sz="2800" b="1" u="sng" dirty="0" smtClean="0">
                <a:solidFill>
                  <a:srgbClr val="0070C0"/>
                </a:solidFill>
                <a:latin typeface="Times New Roman" pitchFamily="18" charset="0"/>
                <a:cs typeface="Times New Roman" pitchFamily="18" charset="0"/>
              </a:rPr>
              <a:t>?</a:t>
            </a:r>
            <a:endParaRPr lang="en-US" sz="2800" u="sng"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9057198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61950"/>
            <a:ext cx="6096000" cy="1384995"/>
          </a:xfrm>
          <a:prstGeom prst="rect">
            <a:avLst/>
          </a:prstGeom>
        </p:spPr>
        <p:txBody>
          <a:bodyPr wrap="squar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C</a:t>
            </a:r>
            <a:r>
              <a:rPr lang="vi-VN" sz="2800" dirty="0" smtClean="0">
                <a:solidFill>
                  <a:srgbClr val="FF0000"/>
                </a:solidFill>
                <a:latin typeface="Times New Roman" panose="02020603050405020304" pitchFamily="18" charset="0"/>
                <a:cs typeface="Times New Roman" panose="02020603050405020304" pitchFamily="18" charset="0"/>
              </a:rPr>
              <a:t>âu </a:t>
            </a:r>
            <a:r>
              <a:rPr lang="vi-VN" sz="2800" dirty="0">
                <a:solidFill>
                  <a:srgbClr val="FF0000"/>
                </a:solidFill>
                <a:latin typeface="Times New Roman" panose="02020603050405020304" pitchFamily="18" charset="0"/>
                <a:cs typeface="Times New Roman" panose="02020603050405020304" pitchFamily="18" charset="0"/>
              </a:rPr>
              <a:t>tục </a:t>
            </a:r>
            <a:r>
              <a:rPr lang="vi-VN" sz="2800" dirty="0" smtClean="0">
                <a:solidFill>
                  <a:srgbClr val="FF0000"/>
                </a:solidFill>
                <a:latin typeface="Times New Roman" panose="02020603050405020304" pitchFamily="18" charset="0"/>
                <a:cs typeface="Times New Roman" panose="02020603050405020304" pitchFamily="18" charset="0"/>
              </a:rPr>
              <a:t>ngữ</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vi-VN" sz="2800"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"Đêm tháng năm chưa nằm đã sáng.</a:t>
            </a:r>
          </a:p>
          <a:p>
            <a:r>
              <a:rPr lang="vi-VN" sz="2800" dirty="0">
                <a:solidFill>
                  <a:srgbClr val="FF0000"/>
                </a:solidFill>
                <a:latin typeface="Times New Roman" panose="02020603050405020304" pitchFamily="18" charset="0"/>
                <a:cs typeface="Times New Roman" panose="02020603050405020304" pitchFamily="18" charset="0"/>
              </a:rPr>
              <a:t>Ngày tháng mưởi chưa cười đã tối ."</a:t>
            </a:r>
          </a:p>
        </p:txBody>
      </p:sp>
      <p:sp>
        <p:nvSpPr>
          <p:cNvPr id="3" name="Rectangle 2"/>
          <p:cNvSpPr/>
          <p:nvPr/>
        </p:nvSpPr>
        <p:spPr>
          <a:xfrm>
            <a:off x="2362200" y="3028950"/>
            <a:ext cx="6248400" cy="1077218"/>
          </a:xfrm>
          <a:prstGeom prst="rect">
            <a:avLst/>
          </a:prstGeom>
        </p:spPr>
        <p:txBody>
          <a:bodyPr wrap="square">
            <a:spAutoFit/>
          </a:bodyPr>
          <a:lstStyle/>
          <a:p>
            <a:pPr algn="ctr"/>
            <a:r>
              <a:rPr lang="vi-VN" i="1" dirty="0"/>
              <a:t>“</a:t>
            </a:r>
            <a:r>
              <a:rPr lang="vi-VN" sz="3200" i="1" dirty="0">
                <a:solidFill>
                  <a:schemeClr val="accent5">
                    <a:lumMod val="75000"/>
                  </a:schemeClr>
                </a:solidFill>
                <a:latin typeface="+mj-lt"/>
              </a:rPr>
              <a:t>Chuồn chuồn bay thấp thì mưa</a:t>
            </a:r>
            <a:endParaRPr lang="vi-VN" sz="3200" dirty="0">
              <a:solidFill>
                <a:schemeClr val="accent5">
                  <a:lumMod val="75000"/>
                </a:schemeClr>
              </a:solidFill>
              <a:latin typeface="+mj-lt"/>
            </a:endParaRPr>
          </a:p>
          <a:p>
            <a:pPr algn="ctr"/>
            <a:r>
              <a:rPr lang="vi-VN" sz="3200" i="1" dirty="0">
                <a:solidFill>
                  <a:schemeClr val="accent5">
                    <a:lumMod val="75000"/>
                  </a:schemeClr>
                </a:solidFill>
                <a:latin typeface="+mj-lt"/>
              </a:rPr>
              <a:t>Bay cao thì nắng, bay vừa thì râm.”</a:t>
            </a:r>
            <a:endParaRPr lang="vi-VN" sz="3200" dirty="0">
              <a:solidFill>
                <a:schemeClr val="accent5">
                  <a:lumMod val="75000"/>
                </a:schemeClr>
              </a:solidFill>
              <a:effectLst/>
              <a:latin typeface="+mj-lt"/>
            </a:endParaRPr>
          </a:p>
        </p:txBody>
      </p:sp>
    </p:spTree>
    <p:extLst>
      <p:ext uri="{BB962C8B-B14F-4D97-AF65-F5344CB8AC3E}">
        <p14:creationId xmlns:p14="http://schemas.microsoft.com/office/powerpoint/2010/main" val="130692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597" y="789385"/>
            <a:ext cx="2122884" cy="1606153"/>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269" y="1857376"/>
            <a:ext cx="571500" cy="248959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6" y="1857375"/>
            <a:ext cx="2755106" cy="2210991"/>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26" y="1293019"/>
            <a:ext cx="3612356" cy="1102519"/>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9269" y="1373981"/>
            <a:ext cx="2415779" cy="1020366"/>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9269" y="2007394"/>
            <a:ext cx="2394347" cy="2055019"/>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1" y="1857375"/>
            <a:ext cx="5374481" cy="1925241"/>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6626" y="1857375"/>
            <a:ext cx="3040856" cy="60602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7232" y="1428751"/>
            <a:ext cx="2489597" cy="139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5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righ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right)">
                                      <p:cBhvr>
                                        <p:cTn id="47"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29640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85725" y="57150"/>
            <a:ext cx="1066800" cy="800100"/>
          </a:xfrm>
          <a:prstGeom prst="rect">
            <a:avLst/>
          </a:prstGeom>
          <a:noFill/>
          <a:ln w="9525" cap="flat">
            <a:noFill/>
            <a:round/>
            <a:headEnd/>
            <a:tailEnd/>
          </a:ln>
          <a:effectLst/>
        </p:spPr>
      </p:pic>
      <p:sp>
        <p:nvSpPr>
          <p:cNvPr id="9218" name="AutoShape 2"/>
          <p:cNvSpPr>
            <a:spLocks noChangeArrowheads="1"/>
          </p:cNvSpPr>
          <p:nvPr/>
        </p:nvSpPr>
        <p:spPr bwMode="auto">
          <a:xfrm>
            <a:off x="1223963" y="53578"/>
            <a:ext cx="7775575" cy="59412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1: </a:t>
            </a:r>
            <a:r>
              <a:rPr lang="vi-VN" sz="2800" b="1" dirty="0" smtClean="0">
                <a:solidFill>
                  <a:srgbClr val="FF0000"/>
                </a:solidFill>
                <a:latin typeface="Times New Roman" pitchFamily="18" charset="0"/>
                <a:cs typeface="Times New Roman" pitchFamily="18" charset="0"/>
              </a:rPr>
              <a:t>LỊCH </a:t>
            </a:r>
            <a:r>
              <a:rPr lang="vi-VN" sz="2800" b="1" dirty="0">
                <a:solidFill>
                  <a:srgbClr val="FF0000"/>
                </a:solidFill>
                <a:latin typeface="Times New Roman" pitchFamily="18" charset="0"/>
                <a:cs typeface="Times New Roman" pitchFamily="18" charset="0"/>
              </a:rPr>
              <a:t>SỬ LÀ </a:t>
            </a:r>
            <a:r>
              <a:rPr lang="vi-VN" sz="2800" b="1" dirty="0"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381000" y="705369"/>
            <a:ext cx="5178425"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u="sng" dirty="0">
                <a:solidFill>
                  <a:srgbClr val="0070C0"/>
                </a:solidFill>
                <a:latin typeface="Times New Roman" pitchFamily="18" charset="0"/>
                <a:cs typeface="Times New Roman" pitchFamily="18" charset="0"/>
              </a:rPr>
              <a:t>1. </a:t>
            </a:r>
            <a:r>
              <a:rPr lang="en-US" sz="2800" b="1" u="sng" dirty="0" err="1">
                <a:solidFill>
                  <a:srgbClr val="0070C0"/>
                </a:solidFill>
                <a:latin typeface="Times New Roman" pitchFamily="18" charset="0"/>
                <a:cs typeface="Times New Roman" pitchFamily="18" charset="0"/>
              </a:rPr>
              <a:t>Lịch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v</a:t>
            </a:r>
            <a:r>
              <a:rPr lang="vi-VN" sz="2800" b="1" u="sng" dirty="0">
                <a:solidFill>
                  <a:srgbClr val="0070C0"/>
                </a:solidFill>
                <a:latin typeface="Times New Roman" pitchFamily="18" charset="0"/>
                <a:cs typeface="Times New Roman" pitchFamily="18" charset="0"/>
              </a:rPr>
              <a:t>à môn </a:t>
            </a:r>
            <a:r>
              <a:rPr lang="en-US" sz="2800" b="1" u="sng" dirty="0" smtClean="0">
                <a:solidFill>
                  <a:srgbClr val="0070C0"/>
                </a:solidFill>
                <a:latin typeface="Times New Roman" pitchFamily="18" charset="0"/>
                <a:cs typeface="Times New Roman" pitchFamily="18" charset="0"/>
              </a:rPr>
              <a:t>L</a:t>
            </a:r>
            <a:r>
              <a:rPr lang="vi-VN" sz="2800" b="1" u="sng" dirty="0" smtClean="0">
                <a:solidFill>
                  <a:srgbClr val="0070C0"/>
                </a:solidFill>
                <a:latin typeface="Times New Roman" pitchFamily="18" charset="0"/>
                <a:cs typeface="Times New Roman" pitchFamily="18" charset="0"/>
              </a:rPr>
              <a:t>ịch </a:t>
            </a:r>
            <a:r>
              <a:rPr lang="vi-VN" sz="2800" b="1" u="sng" dirty="0">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là</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gì</a:t>
            </a:r>
            <a:r>
              <a:rPr lang="en-US" sz="2800" b="1" u="sng" dirty="0" smtClean="0">
                <a:solidFill>
                  <a:srgbClr val="0070C0"/>
                </a:solidFill>
                <a:latin typeface="Times New Roman" pitchFamily="18" charset="0"/>
                <a:cs typeface="Times New Roman" pitchFamily="18" charset="0"/>
              </a:rPr>
              <a:t>?</a:t>
            </a:r>
            <a:endParaRPr lang="en-US" sz="2800" u="sng" dirty="0">
              <a:solidFill>
                <a:srgbClr val="0070C0"/>
              </a:solidFill>
              <a:latin typeface="Times New Roman" pitchFamily="18" charset="0"/>
              <a:cs typeface="Times New Roman" pitchFamily="18" charset="0"/>
            </a:endParaRPr>
          </a:p>
        </p:txBody>
      </p:sp>
      <p:sp>
        <p:nvSpPr>
          <p:cNvPr id="2" name="Rectangle 1"/>
          <p:cNvSpPr/>
          <p:nvPr/>
        </p:nvSpPr>
        <p:spPr>
          <a:xfrm>
            <a:off x="228600" y="1868821"/>
            <a:ext cx="8388766" cy="1200329"/>
          </a:xfrm>
          <a:prstGeom prst="rect">
            <a:avLst/>
          </a:prstGeom>
        </p:spPr>
        <p:txBody>
          <a:bodyPr wrap="squar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chemeClr val="bg1"/>
                </a:solidFill>
                <a:latin typeface="Times New Roman" pitchFamily="18" charset="0"/>
                <a:cs typeface="Times New Roman" pitchFamily="18" charset="0"/>
              </a:rPr>
              <a:t>- </a:t>
            </a:r>
            <a:r>
              <a:rPr lang="vi-VN" sz="2400" dirty="0">
                <a:solidFill>
                  <a:schemeClr val="bg1"/>
                </a:solidFill>
                <a:latin typeface="Times New Roman" pitchFamily="18" charset="0"/>
                <a:cs typeface="Times New Roman" pitchFamily="18" charset="0"/>
              </a:rPr>
              <a:t>Học lịch sử để biết được cội nguồn của tổ tiên, quê hương, đất nước; hiểu được ông cha ta đã phải lao động, sáng tạo, đấu tranh như thế nào để có được đất nước ngày nay.</a:t>
            </a:r>
          </a:p>
        </p:txBody>
      </p:sp>
      <p:sp>
        <p:nvSpPr>
          <p:cNvPr id="9" name="Text Box 3"/>
          <p:cNvSpPr txBox="1">
            <a:spLocks noChangeArrowheads="1"/>
          </p:cNvSpPr>
          <p:nvPr/>
        </p:nvSpPr>
        <p:spPr bwMode="auto">
          <a:xfrm>
            <a:off x="381000" y="1343420"/>
            <a:ext cx="5178425"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u="sng" dirty="0" smtClean="0">
                <a:solidFill>
                  <a:srgbClr val="0070C0"/>
                </a:solidFill>
                <a:latin typeface="Times New Roman" pitchFamily="18" charset="0"/>
                <a:cs typeface="Times New Roman" pitchFamily="18" charset="0"/>
              </a:rPr>
              <a:t>2. </a:t>
            </a:r>
            <a:r>
              <a:rPr lang="en-US" sz="2800" b="1" u="sng" dirty="0" err="1" smtClean="0">
                <a:solidFill>
                  <a:srgbClr val="0070C0"/>
                </a:solidFill>
                <a:latin typeface="Times New Roman" pitchFamily="18" charset="0"/>
                <a:cs typeface="Times New Roman" pitchFamily="18" charset="0"/>
              </a:rPr>
              <a:t>Vì</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sao</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phải</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học</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lịch</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sử</a:t>
            </a:r>
            <a:r>
              <a:rPr lang="en-US" sz="2800" b="1" u="sng" dirty="0" smtClean="0">
                <a:solidFill>
                  <a:srgbClr val="0070C0"/>
                </a:solidFill>
                <a:latin typeface="Times New Roman" pitchFamily="18" charset="0"/>
                <a:cs typeface="Times New Roman" pitchFamily="18" charset="0"/>
              </a:rPr>
              <a:t>?</a:t>
            </a:r>
            <a:endParaRPr lang="en-US" sz="2800" u="sng" dirty="0">
              <a:solidFill>
                <a:srgbClr val="0070C0"/>
              </a:solidFill>
              <a:latin typeface="Times New Roman" pitchFamily="18" charset="0"/>
              <a:cs typeface="Times New Roman" pitchFamily="18" charset="0"/>
            </a:endParaRPr>
          </a:p>
        </p:txBody>
      </p:sp>
      <p:sp>
        <p:nvSpPr>
          <p:cNvPr id="11" name="Rectangle 10"/>
          <p:cNvSpPr/>
          <p:nvPr/>
        </p:nvSpPr>
        <p:spPr>
          <a:xfrm>
            <a:off x="228600" y="3069150"/>
            <a:ext cx="8388766" cy="830997"/>
          </a:xfrm>
          <a:prstGeom prst="rect">
            <a:avLst/>
          </a:prstGeom>
        </p:spPr>
        <p:txBody>
          <a:bodyPr wrap="square">
            <a:spAutoFit/>
          </a:bodyPr>
          <a:lstStyle/>
          <a:p>
            <a:r>
              <a:rPr lang="en-US" sz="2400" dirty="0" smtClean="0">
                <a:solidFill>
                  <a:schemeClr val="bg1"/>
                </a:solidFill>
                <a:latin typeface="Times New Roman" pitchFamily="18" charset="0"/>
                <a:cs typeface="Times New Roman" pitchFamily="18" charset="0"/>
              </a:rPr>
              <a:t>- </a:t>
            </a:r>
            <a:r>
              <a:rPr lang="vi-VN" sz="2400" dirty="0" smtClean="0">
                <a:solidFill>
                  <a:schemeClr val="bg1"/>
                </a:solidFill>
                <a:latin typeface="Times New Roman" pitchFamily="18" charset="0"/>
                <a:cs typeface="Times New Roman" pitchFamily="18" charset="0"/>
              </a:rPr>
              <a:t>Học </a:t>
            </a:r>
            <a:r>
              <a:rPr lang="vi-VN" sz="2400" dirty="0">
                <a:solidFill>
                  <a:schemeClr val="bg1"/>
                </a:solidFill>
                <a:latin typeface="Times New Roman" pitchFamily="18" charset="0"/>
                <a:cs typeface="Times New Roman" pitchFamily="18" charset="0"/>
              </a:rPr>
              <a:t>lịch sử còn để đúc kết những bài học kinh nghiệm của quá khứ nhằm phục vụ cho hiện tại và tương lai.</a:t>
            </a:r>
          </a:p>
        </p:txBody>
      </p:sp>
      <p:sp>
        <p:nvSpPr>
          <p:cNvPr id="3" name="Rectangle 2"/>
          <p:cNvSpPr/>
          <p:nvPr/>
        </p:nvSpPr>
        <p:spPr>
          <a:xfrm>
            <a:off x="108916" y="3900147"/>
            <a:ext cx="9220200" cy="830997"/>
          </a:xfrm>
          <a:prstGeom prst="rect">
            <a:avLst/>
          </a:prstGeom>
        </p:spPr>
        <p:txBody>
          <a:bodyPr wrap="square">
            <a:spAutoFit/>
          </a:bodyPr>
          <a:lstStyle/>
          <a:p>
            <a:r>
              <a:rPr lang="en-US" sz="2400" dirty="0">
                <a:solidFill>
                  <a:schemeClr val="bg1"/>
                </a:solidFill>
                <a:latin typeface="Times New Roman" pitchFamily="18" charset="0"/>
                <a:cs typeface="Times New Roman" pitchFamily="18" charset="0"/>
              </a:rPr>
              <a:t>=&gt; </a:t>
            </a:r>
            <a:r>
              <a:rPr lang="en-US" sz="2400" dirty="0" err="1">
                <a:solidFill>
                  <a:schemeClr val="bg1"/>
                </a:solidFill>
                <a:latin typeface="Times New Roman" pitchFamily="18" charset="0"/>
                <a:cs typeface="Times New Roman" pitchFamily="18" charset="0"/>
              </a:rPr>
              <a:t>phải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giữ</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gìn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phát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huy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những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giá</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trị</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tốt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đẹp</a:t>
            </a:r>
            <a:r>
              <a:rPr lang="en-US" sz="2400" dirty="0">
                <a:solidFill>
                  <a:schemeClr val="bg1"/>
                </a:solidFill>
                <a:latin typeface="Times New Roman" pitchFamily="18" charset="0"/>
                <a:cs typeface="Times New Roman" pitchFamily="18" charset="0"/>
              </a:rPr>
              <a:t> do con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trong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quá</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để</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lại</a:t>
            </a:r>
            <a:r>
              <a:rPr lang="en-US" sz="2400" dirty="0">
                <a:solidFill>
                  <a:schemeClr val="bg1"/>
                </a:solidFill>
                <a:latin typeface="Times New Roman" pitchFamily="18" charset="0"/>
                <a:cs typeface="Times New Roman" pitchFamily="18" charset="0"/>
              </a:rPr>
              <a:t>.</a:t>
            </a:r>
            <a:endParaRPr lang="vi-VN"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889740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19550"/>
            <a:ext cx="9067800" cy="112394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Chủ tịch Hồ Chí Minh đọc bản </a:t>
            </a:r>
            <a:r>
              <a:rPr lang="vi-VN" sz="24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Tuyên ngôn độc lập</a:t>
            </a:r>
            <a:r>
              <a:rPr lang="vi-VN"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tại Quảng trường Ba Đình, Hà Nội (2-9-1945), thành lập nước Việt Nam Dân Chủ Cộng Hòa.</a:t>
            </a:r>
          </a:p>
        </p:txBody>
      </p:sp>
      <p:pic>
        <p:nvPicPr>
          <p:cNvPr id="4" name="Content Placeholder 3"/>
          <p:cNvPicPr/>
          <p:nvPr/>
        </p:nvPicPr>
        <p:blipFill>
          <a:blip r:embed="rId2" cstate="print">
            <a:extLst>
              <a:ext uri="{28A0092B-C50C-407E-A947-70E740481C1C}">
                <a14:useLocalDpi xmlns:a14="http://schemas.microsoft.com/office/drawing/2010/main" val="0"/>
              </a:ext>
            </a:extLst>
          </a:blip>
          <a:stretch>
            <a:fillRect/>
          </a:stretch>
        </p:blipFill>
        <p:spPr>
          <a:xfrm>
            <a:off x="533401" y="133350"/>
            <a:ext cx="8077200" cy="3731260"/>
          </a:xfrm>
          <a:prstGeom prst="rect">
            <a:avLst/>
          </a:prstGeom>
        </p:spPr>
      </p:pic>
    </p:spTree>
    <p:extLst>
      <p:ext uri="{BB962C8B-B14F-4D97-AF65-F5344CB8AC3E}">
        <p14:creationId xmlns:p14="http://schemas.microsoft.com/office/powerpoint/2010/main" val="1589927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ony\Desktop\hai-ba-tr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85800"/>
            <a:ext cx="9144000" cy="3600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4392757"/>
            <a:ext cx="6629400" cy="4000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latin typeface="Times New Roman" pitchFamily="18" charset="0"/>
                <a:cs typeface="Times New Roman" pitchFamily="18" charset="0"/>
              </a:rPr>
              <a:t>Khởi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nghĩa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Hai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Trưng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40</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921212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ony\Desktop\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
            <a:ext cx="8458200" cy="44719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4572000"/>
            <a:ext cx="6629400" cy="4000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latin typeface="Times New Roman" pitchFamily="18" charset="0"/>
                <a:cs typeface="Times New Roman" pitchFamily="18" charset="0"/>
              </a:rPr>
              <a:t>Khởi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nghĩa</a:t>
            </a:r>
            <a:r>
              <a:rPr lang="en-US" sz="3200" b="1" dirty="0" smtClean="0">
                <a:latin typeface="Times New Roman" pitchFamily="18" charset="0"/>
                <a:cs typeface="Times New Roman" pitchFamily="18" charset="0"/>
              </a:rPr>
              <a:t> Lam </a:t>
            </a:r>
            <a:r>
              <a:rPr lang="en-US" sz="3200" b="1" dirty="0" err="1" smtClean="0">
                <a:latin typeface="Times New Roman" pitchFamily="18" charset="0"/>
                <a:cs typeface="Times New Roman" pitchFamily="18" charset="0"/>
              </a:rPr>
              <a:t>Sơn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1418</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230227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ony\Desktop\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8991600" cy="421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72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ony\Desktop\171711_BYc_Ynh_lYch_sY__xe_tYng_390_huc_YY_cYng_Dinh_YYc_LYp_do_phong_vien_chiYn_trYYng_Francoise_De_Mulder_chY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72" y="427482"/>
            <a:ext cx="8741328" cy="35730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872" y="4000500"/>
            <a:ext cx="8817528" cy="10096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latin typeface="Times New Roman" pitchFamily="18" charset="0"/>
                <a:cs typeface="Times New Roman" pitchFamily="18" charset="0"/>
              </a:rPr>
              <a:t>Cổng</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D</a:t>
            </a:r>
            <a:r>
              <a:rPr lang="en-US" sz="3200" b="1" dirty="0" err="1" smtClean="0">
                <a:latin typeface="Times New Roman" pitchFamily="18" charset="0"/>
                <a:cs typeface="Times New Roman" pitchFamily="18" charset="0"/>
              </a:rPr>
              <a:t>inh</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Đ</a:t>
            </a:r>
            <a:r>
              <a:rPr lang="en-US" sz="3200" b="1" dirty="0" err="1" smtClean="0">
                <a:latin typeface="Times New Roman" pitchFamily="18" charset="0"/>
                <a:cs typeface="Times New Roman" pitchFamily="18" charset="0"/>
              </a:rPr>
              <a:t>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Lập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bị</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tăng</a:t>
            </a:r>
            <a:r>
              <a:rPr lang="en-US" sz="3200" b="1" dirty="0" smtClean="0">
                <a:latin typeface="Times New Roman" pitchFamily="18" charset="0"/>
                <a:cs typeface="Times New Roman" pitchFamily="18" charset="0"/>
              </a:rPr>
              <a:t> 390 </a:t>
            </a:r>
            <a:r>
              <a:rPr lang="en-US" sz="3200" b="1" dirty="0" err="1" smtClean="0">
                <a:latin typeface="Times New Roman" pitchFamily="18" charset="0"/>
                <a:cs typeface="Times New Roman" pitchFamily="18" charset="0"/>
              </a:rPr>
              <a:t>húc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đổ</a:t>
            </a:r>
            <a:r>
              <a:rPr lang="en-US" sz="3200" b="1" dirty="0" smtClean="0">
                <a:latin typeface="Times New Roman" pitchFamily="18" charset="0"/>
                <a:cs typeface="Times New Roman" pitchFamily="18" charset="0"/>
              </a:rPr>
              <a:t> </a:t>
            </a:r>
          </a:p>
          <a:p>
            <a:pPr algn="ct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30/4/1975</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841752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
            <a:ext cx="929640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85725" y="57150"/>
            <a:ext cx="1066800" cy="800100"/>
          </a:xfrm>
          <a:prstGeom prst="rect">
            <a:avLst/>
          </a:prstGeom>
          <a:noFill/>
          <a:ln w="9525" cap="flat">
            <a:noFill/>
            <a:round/>
            <a:headEnd/>
            <a:tailEnd/>
          </a:ln>
          <a:effectLst/>
        </p:spPr>
      </p:pic>
      <p:sp>
        <p:nvSpPr>
          <p:cNvPr id="9218" name="AutoShape 2"/>
          <p:cNvSpPr>
            <a:spLocks noChangeArrowheads="1"/>
          </p:cNvSpPr>
          <p:nvPr/>
        </p:nvSpPr>
        <p:spPr bwMode="auto">
          <a:xfrm>
            <a:off x="1223963" y="53578"/>
            <a:ext cx="7775575" cy="59412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1: </a:t>
            </a:r>
            <a:r>
              <a:rPr lang="vi-VN" sz="2800" b="1" dirty="0" smtClean="0">
                <a:solidFill>
                  <a:srgbClr val="FF0000"/>
                </a:solidFill>
                <a:latin typeface="Times New Roman" pitchFamily="18" charset="0"/>
                <a:cs typeface="Times New Roman" pitchFamily="18" charset="0"/>
              </a:rPr>
              <a:t>LỊCH </a:t>
            </a:r>
            <a:r>
              <a:rPr lang="vi-VN" sz="2800" b="1" dirty="0">
                <a:solidFill>
                  <a:srgbClr val="FF0000"/>
                </a:solidFill>
                <a:latin typeface="Times New Roman" pitchFamily="18" charset="0"/>
                <a:cs typeface="Times New Roman" pitchFamily="18" charset="0"/>
              </a:rPr>
              <a:t>SỬ LÀ </a:t>
            </a:r>
            <a:r>
              <a:rPr lang="vi-VN" sz="2800" b="1" dirty="0"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381000" y="705369"/>
            <a:ext cx="5178425"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u="sng" dirty="0">
                <a:solidFill>
                  <a:srgbClr val="0070C0"/>
                </a:solidFill>
                <a:latin typeface="Times New Roman" pitchFamily="18" charset="0"/>
                <a:cs typeface="Times New Roman" pitchFamily="18" charset="0"/>
              </a:rPr>
              <a:t>1. </a:t>
            </a:r>
            <a:r>
              <a:rPr lang="en-US" sz="2800" b="1" u="sng" dirty="0" err="1">
                <a:solidFill>
                  <a:srgbClr val="0070C0"/>
                </a:solidFill>
                <a:latin typeface="Times New Roman" pitchFamily="18" charset="0"/>
                <a:cs typeface="Times New Roman" pitchFamily="18" charset="0"/>
              </a:rPr>
              <a:t>Lịch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v</a:t>
            </a:r>
            <a:r>
              <a:rPr lang="vi-VN" sz="2800" b="1" u="sng" dirty="0">
                <a:solidFill>
                  <a:srgbClr val="0070C0"/>
                </a:solidFill>
                <a:latin typeface="Times New Roman" pitchFamily="18" charset="0"/>
                <a:cs typeface="Times New Roman" pitchFamily="18" charset="0"/>
              </a:rPr>
              <a:t>à môn </a:t>
            </a:r>
            <a:r>
              <a:rPr lang="en-US" sz="2800" b="1" u="sng" dirty="0" smtClean="0">
                <a:solidFill>
                  <a:srgbClr val="0070C0"/>
                </a:solidFill>
                <a:latin typeface="Times New Roman" pitchFamily="18" charset="0"/>
                <a:cs typeface="Times New Roman" pitchFamily="18" charset="0"/>
              </a:rPr>
              <a:t>L</a:t>
            </a:r>
            <a:r>
              <a:rPr lang="vi-VN" sz="2800" b="1" u="sng" dirty="0" smtClean="0">
                <a:solidFill>
                  <a:srgbClr val="0070C0"/>
                </a:solidFill>
                <a:latin typeface="Times New Roman" pitchFamily="18" charset="0"/>
                <a:cs typeface="Times New Roman" pitchFamily="18" charset="0"/>
              </a:rPr>
              <a:t>ịch </a:t>
            </a:r>
            <a:r>
              <a:rPr lang="vi-VN" sz="2800" b="1" u="sng" dirty="0">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là</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gì</a:t>
            </a:r>
            <a:r>
              <a:rPr lang="en-US" sz="2800" b="1" u="sng" dirty="0" smtClean="0">
                <a:solidFill>
                  <a:srgbClr val="0070C0"/>
                </a:solidFill>
                <a:latin typeface="Times New Roman" pitchFamily="18" charset="0"/>
                <a:cs typeface="Times New Roman" pitchFamily="18" charset="0"/>
              </a:rPr>
              <a:t>?</a:t>
            </a:r>
            <a:endParaRPr lang="en-US" sz="2800" u="sng" dirty="0">
              <a:solidFill>
                <a:srgbClr val="0070C0"/>
              </a:solidFill>
              <a:latin typeface="Times New Roman" pitchFamily="18" charset="0"/>
              <a:cs typeface="Times New Roman" pitchFamily="18" charset="0"/>
            </a:endParaRPr>
          </a:p>
        </p:txBody>
      </p:sp>
      <p:sp>
        <p:nvSpPr>
          <p:cNvPr id="9" name="Text Box 3"/>
          <p:cNvSpPr txBox="1">
            <a:spLocks noChangeArrowheads="1"/>
          </p:cNvSpPr>
          <p:nvPr/>
        </p:nvSpPr>
        <p:spPr bwMode="auto">
          <a:xfrm>
            <a:off x="381000" y="1343420"/>
            <a:ext cx="5178425"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u="sng" dirty="0" smtClean="0">
                <a:solidFill>
                  <a:srgbClr val="0070C0"/>
                </a:solidFill>
                <a:latin typeface="Times New Roman" pitchFamily="18" charset="0"/>
                <a:cs typeface="Times New Roman" pitchFamily="18" charset="0"/>
              </a:rPr>
              <a:t>2. </a:t>
            </a:r>
            <a:r>
              <a:rPr lang="en-US" sz="2800" b="1" u="sng" dirty="0" err="1" smtClean="0">
                <a:solidFill>
                  <a:srgbClr val="0070C0"/>
                </a:solidFill>
                <a:latin typeface="Times New Roman" pitchFamily="18" charset="0"/>
                <a:cs typeface="Times New Roman" pitchFamily="18" charset="0"/>
              </a:rPr>
              <a:t>Vì</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sao</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phải</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học</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lịch</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sử</a:t>
            </a:r>
            <a:r>
              <a:rPr lang="en-US" sz="2800" b="1" u="sng" dirty="0" smtClean="0">
                <a:solidFill>
                  <a:srgbClr val="0070C0"/>
                </a:solidFill>
                <a:latin typeface="Times New Roman" pitchFamily="18" charset="0"/>
                <a:cs typeface="Times New Roman" pitchFamily="18" charset="0"/>
              </a:rPr>
              <a:t>?</a:t>
            </a:r>
            <a:endParaRPr lang="en-US" sz="2800" u="sng" dirty="0">
              <a:solidFill>
                <a:srgbClr val="0070C0"/>
              </a:solidFill>
              <a:latin typeface="Times New Roman" pitchFamily="18" charset="0"/>
              <a:cs typeface="Times New Roman" pitchFamily="18" charset="0"/>
            </a:endParaRPr>
          </a:p>
        </p:txBody>
      </p:sp>
      <p:sp>
        <p:nvSpPr>
          <p:cNvPr id="10" name="Text Box 3"/>
          <p:cNvSpPr txBox="1">
            <a:spLocks noChangeArrowheads="1"/>
          </p:cNvSpPr>
          <p:nvPr/>
        </p:nvSpPr>
        <p:spPr bwMode="auto">
          <a:xfrm>
            <a:off x="381000" y="2011223"/>
            <a:ext cx="7315200"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a:solidFill>
                  <a:srgbClr val="0070C0"/>
                </a:solidFill>
                <a:latin typeface="Times New Roman" pitchFamily="18" charset="0"/>
                <a:cs typeface="Times New Roman" pitchFamily="18" charset="0"/>
              </a:rPr>
              <a:t>3. </a:t>
            </a:r>
            <a:r>
              <a:rPr lang="vi-VN" sz="2800" b="1" dirty="0">
                <a:solidFill>
                  <a:srgbClr val="0070C0"/>
                </a:solidFill>
                <a:latin typeface="Times New Roman" pitchFamily="18" charset="0"/>
                <a:cs typeface="Times New Roman" pitchFamily="18" charset="0"/>
              </a:rPr>
              <a:t>Khám phá quá khứ từ các nguồn </a:t>
            </a:r>
            <a:r>
              <a:rPr lang="en-US" sz="2800" b="1" dirty="0" err="1" smtClean="0">
                <a:solidFill>
                  <a:srgbClr val="0070C0"/>
                </a:solidFill>
                <a:latin typeface="Times New Roman" pitchFamily="18" charset="0"/>
                <a:cs typeface="Times New Roman" pitchFamily="18" charset="0"/>
              </a:rPr>
              <a:t>sử</a:t>
            </a:r>
            <a:r>
              <a:rPr lang="vi-VN" sz="2800" b="1" dirty="0" smtClean="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liệu</a:t>
            </a:r>
            <a:r>
              <a:rPr lang="en-US" sz="2800" b="1" dirty="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0632885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Administrator\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21" y="24682"/>
            <a:ext cx="6446837" cy="531495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4648200" y="-95250"/>
            <a:ext cx="4495800" cy="2362200"/>
          </a:xfrm>
          <a:prstGeom prst="wedgeRoundRectCallout">
            <a:avLst>
              <a:gd name="adj1" fmla="val -98232"/>
              <a:gd name="adj2" fmla="val 379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pitchFamily="18" charset="0"/>
                <a:cs typeface="Times New Roman" panose="02020603050405020304" pitchFamily="18" charset="0"/>
              </a:rPr>
              <a:t>Qua </a:t>
            </a:r>
            <a:r>
              <a:rPr lang="en-US" sz="2400" dirty="0" err="1" smtClean="0">
                <a:solidFill>
                  <a:schemeClr val="bg1"/>
                </a:solidFill>
                <a:latin typeface="Times New Roman" panose="02020603050405020304" pitchFamily="18" charset="0"/>
                <a:cs typeface="Times New Roman" panose="02020603050405020304" pitchFamily="18" charset="0"/>
              </a:rPr>
              <a:t>khứ</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đã</a:t>
            </a:r>
            <a:r>
              <a:rPr lang="en-US" sz="2400" dirty="0" smtClean="0">
                <a:solidFill>
                  <a:schemeClr val="bg1"/>
                </a:solidFill>
                <a:latin typeface="Times New Roman" panose="02020603050405020304" pitchFamily="18" charset="0"/>
                <a:cs typeface="Times New Roman" panose="02020603050405020304" pitchFamily="18" charset="0"/>
              </a:rPr>
              <a:t> qua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không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thể</a:t>
            </a:r>
            <a:r>
              <a:rPr lang="en-US" sz="2400" dirty="0" smtClean="0">
                <a:solidFill>
                  <a:schemeClr val="bg1"/>
                </a:solidFill>
                <a:latin typeface="Times New Roman" panose="02020603050405020304" pitchFamily="18" charset="0"/>
                <a:cs typeface="Times New Roman" panose="02020603050405020304" pitchFamily="18" charset="0"/>
              </a:rPr>
              <a:t> quay </a:t>
            </a:r>
            <a:r>
              <a:rPr lang="en-US" sz="2400" dirty="0" err="1" smtClean="0">
                <a:solidFill>
                  <a:schemeClr val="bg1"/>
                </a:solidFill>
                <a:latin typeface="Times New Roman" panose="02020603050405020304" pitchFamily="18" charset="0"/>
                <a:cs typeface="Times New Roman" panose="02020603050405020304" pitchFamily="18" charset="0"/>
              </a:rPr>
              <a:t>lại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chỉ</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còn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dấu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tích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người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xưa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ở </a:t>
            </a:r>
            <a:r>
              <a:rPr lang="en-US" sz="2400" dirty="0" err="1" smtClean="0">
                <a:solidFill>
                  <a:schemeClr val="bg1"/>
                </a:solidFill>
                <a:latin typeface="Times New Roman" panose="02020603050405020304" pitchFamily="18" charset="0"/>
                <a:cs typeface="Times New Roman" panose="02020603050405020304" pitchFamily="18" charset="0"/>
              </a:rPr>
              <a:t>lại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chúng</a:t>
            </a:r>
            <a:r>
              <a:rPr lang="en-US" sz="2400" dirty="0" smtClean="0">
                <a:solidFill>
                  <a:schemeClr val="bg1"/>
                </a:solidFill>
                <a:latin typeface="Times New Roman" panose="02020603050405020304" pitchFamily="18" charset="0"/>
                <a:cs typeface="Times New Roman" panose="02020603050405020304" pitchFamily="18" charset="0"/>
              </a:rPr>
              <a:t> ta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được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lưu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giữ</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dưới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nhiều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dạng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gọi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nguồn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sử</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hay </a:t>
            </a:r>
            <a:r>
              <a:rPr lang="en-US" sz="2400" dirty="0" err="1" smtClean="0">
                <a:solidFill>
                  <a:schemeClr val="bg1"/>
                </a:solidFill>
                <a:latin typeface="Times New Roman" panose="02020603050405020304" pitchFamily="18" charset="0"/>
                <a:cs typeface="Times New Roman" panose="02020603050405020304" pitchFamily="18" charset="0"/>
              </a:rPr>
              <a:t>tư</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lịch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sử</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4" name="Rounded Rectangular Callout 3"/>
          <p:cNvSpPr/>
          <p:nvPr/>
        </p:nvSpPr>
        <p:spPr>
          <a:xfrm>
            <a:off x="4617720" y="2977432"/>
            <a:ext cx="4495800" cy="2362200"/>
          </a:xfrm>
          <a:prstGeom prst="wedgeRoundRectCallout">
            <a:avLst>
              <a:gd name="adj1" fmla="val -108667"/>
              <a:gd name="adj2" fmla="val -448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nhiều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nguồn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như</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truyền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miệng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hiện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vật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chữ</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viết</a:t>
            </a:r>
            <a:r>
              <a:rPr lang="en-US" sz="2400" dirty="0" smtClean="0">
                <a:solidFill>
                  <a:schemeClr val="bg1"/>
                </a:solidFill>
                <a:latin typeface="Times New Roman" panose="02020603050405020304" pitchFamily="18" charset="0"/>
                <a:cs typeface="Times New Roman" panose="02020603050405020304" pitchFamily="18" charset="0"/>
              </a:rPr>
              <a:t>…</a:t>
            </a:r>
            <a:r>
              <a:rPr lang="en-US" sz="2400" dirty="0" err="1" smtClean="0">
                <a:solidFill>
                  <a:schemeClr val="bg1"/>
                </a:solidFill>
                <a:latin typeface="Times New Roman" panose="02020603050405020304" pitchFamily="18" charset="0"/>
                <a:cs typeface="Times New Roman" panose="02020603050405020304" pitchFamily="18" charset="0"/>
              </a:rPr>
              <a:t>trong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nguồn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những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dược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gọi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gốc</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06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Administrator\Deskto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1450"/>
            <a:ext cx="64008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073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81000" y="2743200"/>
            <a:ext cx="2133600" cy="275035"/>
          </a:xfrm>
          <a:prstGeom prst="rect">
            <a:avLst/>
          </a:prstGeom>
          <a:noFill/>
          <a:ln w="9525" cap="flat">
            <a:noFill/>
            <a:round/>
            <a:headEnd/>
            <a:tailEnd/>
          </a:ln>
          <a:effectLst/>
        </p:spPr>
        <p:txBody>
          <a:bodyPr wrap="none" anchor="ctr"/>
          <a:lstStyle/>
          <a:p>
            <a:endParaRPr lang="en-US"/>
          </a:p>
        </p:txBody>
      </p:sp>
      <p:sp>
        <p:nvSpPr>
          <p:cNvPr id="17414" name="Text Box 6"/>
          <p:cNvSpPr txBox="1">
            <a:spLocks noChangeArrowheads="1"/>
          </p:cNvSpPr>
          <p:nvPr/>
        </p:nvSpPr>
        <p:spPr bwMode="auto">
          <a:xfrm>
            <a:off x="6949314" y="1396137"/>
            <a:ext cx="1676400" cy="1079399"/>
          </a:xfrm>
          <a:prstGeom prst="rect">
            <a:avLst/>
          </a:prstGeom>
          <a:solidFill>
            <a:srgbClr val="D3EBED"/>
          </a:solidFill>
          <a:ln w="9525" cap="flat">
            <a:noFill/>
            <a:round/>
            <a:headEnd/>
            <a:tailEnd/>
          </a:ln>
          <a:effectLst/>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0000FF"/>
                </a:solidFill>
                <a:latin typeface="Times New Roman" pitchFamily="18" charset="0"/>
                <a:cs typeface="Times New Roman" pitchFamily="18" charset="0"/>
              </a:rPr>
              <a:t>Tư liệu hiện vật</a:t>
            </a:r>
          </a:p>
        </p:txBody>
      </p:sp>
      <p:sp>
        <p:nvSpPr>
          <p:cNvPr id="17415" name="Text Box 7"/>
          <p:cNvSpPr txBox="1">
            <a:spLocks noChangeArrowheads="1"/>
          </p:cNvSpPr>
          <p:nvPr/>
        </p:nvSpPr>
        <p:spPr bwMode="auto">
          <a:xfrm>
            <a:off x="3949197" y="1429103"/>
            <a:ext cx="1931406" cy="1079399"/>
          </a:xfrm>
          <a:prstGeom prst="rect">
            <a:avLst/>
          </a:prstGeom>
          <a:solidFill>
            <a:srgbClr val="D3EBED"/>
          </a:solidFill>
          <a:ln w="9525" cap="flat">
            <a:noFill/>
            <a:round/>
            <a:headEnd/>
            <a:tailEnd/>
          </a:ln>
          <a:effectLst/>
        </p:spPr>
        <p:txBody>
          <a:bodyPr wrap="square" lIns="90000" tIns="46800" rIns="90000" bIns="46800">
            <a:spAutoFit/>
          </a:bodyPr>
          <a:lstStyle/>
          <a:p>
            <a:pPr>
              <a:spcBef>
                <a:spcPts val="1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0000FF"/>
                </a:solidFill>
                <a:latin typeface="Times New Roman" pitchFamily="18" charset="0"/>
                <a:cs typeface="Times New Roman" pitchFamily="18" charset="0"/>
              </a:rPr>
              <a:t>Tư liệu chữ viết</a:t>
            </a:r>
          </a:p>
        </p:txBody>
      </p:sp>
      <p:sp>
        <p:nvSpPr>
          <p:cNvPr id="17417" name="Text Box 9"/>
          <p:cNvSpPr txBox="1">
            <a:spLocks noChangeArrowheads="1"/>
          </p:cNvSpPr>
          <p:nvPr/>
        </p:nvSpPr>
        <p:spPr bwMode="auto">
          <a:xfrm>
            <a:off x="2590800" y="140329"/>
            <a:ext cx="4343400" cy="648512"/>
          </a:xfrm>
          <a:prstGeom prst="rect">
            <a:avLst/>
          </a:prstGeom>
          <a:solidFill>
            <a:srgbClr val="D0EAEC"/>
          </a:solidFill>
          <a:ln w="9360" cap="sq">
            <a:solidFill>
              <a:srgbClr val="D3EBED"/>
            </a:solidFill>
            <a:miter lim="800000"/>
            <a:headEnd/>
            <a:tailEnd/>
          </a:ln>
          <a:effectLst/>
        </p:spPr>
        <p:txBody>
          <a:bodyPr wrap="square"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err="1" smtClean="0">
                <a:solidFill>
                  <a:srgbClr val="0000FF"/>
                </a:solidFill>
                <a:latin typeface="Times New Roman" pitchFamily="18" charset="0"/>
                <a:cs typeface="Times New Roman" pitchFamily="18" charset="0"/>
              </a:rPr>
              <a:t>Các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nguồn</a:t>
            </a:r>
            <a:r>
              <a:rPr lang="en-US" sz="3600" b="1" dirty="0" smtClean="0">
                <a:solidFill>
                  <a:srgbClr val="0000FF"/>
                </a:solidFill>
                <a:latin typeface="Times New Roman" pitchFamily="18" charset="0"/>
                <a:cs typeface="Times New Roman" pitchFamily="18" charset="0"/>
              </a:rPr>
              <a:t> </a:t>
            </a:r>
            <a:r>
              <a:rPr lang="en-US" sz="3600" b="1" dirty="0">
                <a:solidFill>
                  <a:srgbClr val="0000FF"/>
                </a:solidFill>
                <a:latin typeface="Times New Roman" pitchFamily="18" charset="0"/>
                <a:cs typeface="Times New Roman" pitchFamily="18" charset="0"/>
              </a:rPr>
              <a:t>tư liệu</a:t>
            </a:r>
          </a:p>
        </p:txBody>
      </p:sp>
      <p:sp>
        <p:nvSpPr>
          <p:cNvPr id="17420" name="Freeform 12"/>
          <p:cNvSpPr>
            <a:spLocks/>
          </p:cNvSpPr>
          <p:nvPr/>
        </p:nvSpPr>
        <p:spPr bwMode="auto">
          <a:xfrm rot="454406">
            <a:off x="5943600" y="867844"/>
            <a:ext cx="1219200" cy="400050"/>
          </a:xfrm>
          <a:custGeom>
            <a:avLst/>
            <a:gdLst/>
            <a:ahLst/>
            <a:cxnLst>
              <a:cxn ang="0">
                <a:pos x="0" y="0"/>
              </a:cxn>
              <a:cxn ang="0">
                <a:pos x="8255" y="1482"/>
              </a:cxn>
            </a:cxnLst>
            <a:rect l="0" t="0" r="r" b="b"/>
            <a:pathLst>
              <a:path w="8256" h="1483">
                <a:moveTo>
                  <a:pt x="0" y="0"/>
                </a:moveTo>
                <a:lnTo>
                  <a:pt x="8255" y="1482"/>
                </a:lnTo>
              </a:path>
            </a:pathLst>
          </a:custGeom>
          <a:noFill/>
          <a:ln w="38160" cap="sq">
            <a:solidFill>
              <a:srgbClr val="FF0066"/>
            </a:solidFill>
            <a:miter lim="800000"/>
            <a:headEnd/>
            <a:tailEnd type="triangle" w="med" len="med"/>
          </a:ln>
          <a:effectLst/>
        </p:spPr>
        <p:txBody>
          <a:bodyPr wrap="none" anchor="ctr"/>
          <a:lstStyle/>
          <a:p>
            <a:endParaRPr lang="en-US"/>
          </a:p>
        </p:txBody>
      </p:sp>
      <p:sp>
        <p:nvSpPr>
          <p:cNvPr id="18" name="Freeform 10"/>
          <p:cNvSpPr>
            <a:spLocks/>
          </p:cNvSpPr>
          <p:nvPr/>
        </p:nvSpPr>
        <p:spPr bwMode="auto">
          <a:xfrm rot="20335577">
            <a:off x="2925765" y="889925"/>
            <a:ext cx="914472" cy="337878"/>
          </a:xfrm>
          <a:custGeom>
            <a:avLst/>
            <a:gdLst/>
            <a:ahLst/>
            <a:cxnLst>
              <a:cxn ang="0">
                <a:pos x="8899" y="0"/>
              </a:cxn>
              <a:cxn ang="0">
                <a:pos x="0" y="1693"/>
              </a:cxn>
            </a:cxnLst>
            <a:rect l="0" t="0" r="r" b="b"/>
            <a:pathLst>
              <a:path w="8900" h="1694">
                <a:moveTo>
                  <a:pt x="8899" y="0"/>
                </a:moveTo>
                <a:lnTo>
                  <a:pt x="0" y="1693"/>
                </a:lnTo>
              </a:path>
            </a:pathLst>
          </a:custGeom>
          <a:noFill/>
          <a:ln w="38160" cap="sq">
            <a:solidFill>
              <a:srgbClr val="FF0066"/>
            </a:solidFill>
            <a:miter lim="800000"/>
            <a:headEnd/>
            <a:tailEnd type="triangle" w="med" len="med"/>
          </a:ln>
          <a:effectLst/>
        </p:spPr>
        <p:txBody>
          <a:bodyPr wrap="none" anchor="ctr"/>
          <a:lstStyle/>
          <a:p>
            <a:endParaRPr lang="en-US"/>
          </a:p>
        </p:txBody>
      </p:sp>
      <p:sp>
        <p:nvSpPr>
          <p:cNvPr id="19" name="Text Box 8"/>
          <p:cNvSpPr txBox="1">
            <a:spLocks noChangeArrowheads="1"/>
          </p:cNvSpPr>
          <p:nvPr/>
        </p:nvSpPr>
        <p:spPr bwMode="auto">
          <a:xfrm>
            <a:off x="499847" y="1429103"/>
            <a:ext cx="2743200" cy="1079399"/>
          </a:xfrm>
          <a:prstGeom prst="rect">
            <a:avLst/>
          </a:prstGeom>
          <a:solidFill>
            <a:srgbClr val="D0EAEC"/>
          </a:solidFill>
          <a:ln w="9360" cap="sq">
            <a:solidFill>
              <a:srgbClr val="D3EBED"/>
            </a:solidFill>
            <a:miter lim="800000"/>
            <a:headEnd/>
            <a:tailEnd/>
          </a:ln>
          <a:effectLst/>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0000FF"/>
                </a:solidFill>
                <a:latin typeface="Times New Roman" pitchFamily="18" charset="0"/>
                <a:cs typeface="Times New Roman" pitchFamily="18" charset="0"/>
              </a:rPr>
              <a:t>Tư </a:t>
            </a:r>
            <a:r>
              <a:rPr lang="en-US" sz="3200" b="1" dirty="0" err="1">
                <a:solidFill>
                  <a:srgbClr val="0000FF"/>
                </a:solidFill>
                <a:latin typeface="Times New Roman" pitchFamily="18" charset="0"/>
                <a:cs typeface="Times New Roman" pitchFamily="18" charset="0"/>
              </a:rPr>
              <a:t>liệu</a:t>
            </a:r>
            <a:r>
              <a:rPr lang="en-US" sz="3200" b="1" dirty="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truyền</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miệng</a:t>
            </a:r>
          </a:p>
        </p:txBody>
      </p:sp>
      <p:sp>
        <p:nvSpPr>
          <p:cNvPr id="20" name="Freeform 12"/>
          <p:cNvSpPr>
            <a:spLocks/>
          </p:cNvSpPr>
          <p:nvPr/>
        </p:nvSpPr>
        <p:spPr bwMode="auto">
          <a:xfrm rot="2933218">
            <a:off x="4448158" y="963017"/>
            <a:ext cx="387074" cy="306062"/>
          </a:xfrm>
          <a:custGeom>
            <a:avLst/>
            <a:gdLst/>
            <a:ahLst/>
            <a:cxnLst>
              <a:cxn ang="0">
                <a:pos x="0" y="0"/>
              </a:cxn>
              <a:cxn ang="0">
                <a:pos x="8255" y="1482"/>
              </a:cxn>
            </a:cxnLst>
            <a:rect l="0" t="0" r="r" b="b"/>
            <a:pathLst>
              <a:path w="8256" h="1483">
                <a:moveTo>
                  <a:pt x="0" y="0"/>
                </a:moveTo>
                <a:lnTo>
                  <a:pt x="8255" y="1482"/>
                </a:lnTo>
              </a:path>
            </a:pathLst>
          </a:custGeom>
          <a:noFill/>
          <a:ln w="38160" cap="sq">
            <a:solidFill>
              <a:srgbClr val="FF0066"/>
            </a:solidFill>
            <a:miter lim="800000"/>
            <a:headEnd/>
            <a:tailEnd type="triangle" w="med" len="med"/>
          </a:ln>
          <a:effectLst/>
        </p:spPr>
        <p:txBody>
          <a:bodyPr wrap="none" anchor="ctr"/>
          <a:lstStyle/>
          <a:p>
            <a:endParaRPr lang="en-US"/>
          </a:p>
        </p:txBody>
      </p:sp>
      <p:sp>
        <p:nvSpPr>
          <p:cNvPr id="2" name="Right Brace 1"/>
          <p:cNvSpPr/>
          <p:nvPr/>
        </p:nvSpPr>
        <p:spPr>
          <a:xfrm rot="5400000">
            <a:off x="4724400" y="50617"/>
            <a:ext cx="457200" cy="7467600"/>
          </a:xfrm>
          <a:prstGeom prst="rightBrace">
            <a:avLst/>
          </a:prstGeom>
          <a:ln w="76200">
            <a:solidFill>
              <a:srgbClr val="D9AA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4901" y="4194606"/>
            <a:ext cx="8893588" cy="523220"/>
          </a:xfrm>
          <a:prstGeom prst="rect">
            <a:avLst/>
          </a:prstGeom>
          <a:noFill/>
        </p:spPr>
        <p:txBody>
          <a:bodyPr wrap="none" rtlCol="0">
            <a:spAutoFit/>
          </a:bodyPr>
          <a:lstStyle/>
          <a:p>
            <a:r>
              <a:rPr lang="en-US" sz="2400" dirty="0" err="1" smtClean="0"/>
              <a:t>Trong</a:t>
            </a:r>
            <a:r>
              <a:rPr lang="en-US" sz="2400" dirty="0" smtClean="0"/>
              <a:t> </a:t>
            </a:r>
            <a:r>
              <a:rPr lang="en-US" sz="2400" dirty="0" err="1" smtClean="0"/>
              <a:t>các</a:t>
            </a:r>
            <a:r>
              <a:rPr lang="en-US" sz="2400" dirty="0" smtClean="0"/>
              <a:t> </a:t>
            </a:r>
            <a:r>
              <a:rPr lang="en-US" sz="2400" dirty="0" err="1" smtClean="0"/>
              <a:t>nguồn</a:t>
            </a:r>
            <a:r>
              <a:rPr lang="en-US" sz="2400" dirty="0" smtClean="0"/>
              <a:t> </a:t>
            </a:r>
            <a:r>
              <a:rPr lang="en-US" sz="2400" dirty="0" err="1" smtClean="0"/>
              <a:t>tư</a:t>
            </a:r>
            <a:r>
              <a:rPr lang="en-US" sz="2400" dirty="0" smtClean="0"/>
              <a:t> </a:t>
            </a:r>
            <a:r>
              <a:rPr lang="en-US" sz="2400" dirty="0" err="1" smtClean="0"/>
              <a:t>liệu</a:t>
            </a:r>
            <a:r>
              <a:rPr lang="en-US" sz="2400" dirty="0" smtClean="0"/>
              <a:t> </a:t>
            </a:r>
            <a:r>
              <a:rPr lang="en-US" sz="2400" dirty="0" err="1" smtClean="0"/>
              <a:t>đó</a:t>
            </a:r>
            <a:r>
              <a:rPr lang="en-US" sz="2400" dirty="0" smtClean="0"/>
              <a:t> </a:t>
            </a:r>
            <a:r>
              <a:rPr lang="en-US" sz="2400" dirty="0" err="1" smtClean="0"/>
              <a:t>sẽ</a:t>
            </a:r>
            <a:r>
              <a:rPr lang="en-US" sz="2400" dirty="0" smtClean="0"/>
              <a:t> </a:t>
            </a:r>
            <a:r>
              <a:rPr lang="en-US" sz="2400" dirty="0" err="1" smtClean="0"/>
              <a:t>có</a:t>
            </a:r>
            <a:r>
              <a:rPr lang="en-US" sz="2400" dirty="0" smtClean="0"/>
              <a:t> </a:t>
            </a:r>
            <a:r>
              <a:rPr lang="en-US" sz="2400" dirty="0" err="1" smtClean="0"/>
              <a:t>các</a:t>
            </a:r>
            <a:r>
              <a:rPr lang="en-US" sz="2400" dirty="0" smtClean="0"/>
              <a:t> </a:t>
            </a:r>
            <a:r>
              <a:rPr lang="en-US" sz="2400" dirty="0" err="1" smtClean="0"/>
              <a:t>tư</a:t>
            </a:r>
            <a:r>
              <a:rPr lang="en-US" sz="2400" dirty="0" smtClean="0"/>
              <a:t> </a:t>
            </a:r>
            <a:r>
              <a:rPr lang="en-US" sz="2400" dirty="0" err="1" smtClean="0"/>
              <a:t>liệu</a:t>
            </a:r>
            <a:r>
              <a:rPr lang="en-US" sz="2400" dirty="0" smtClean="0"/>
              <a:t> </a:t>
            </a:r>
            <a:r>
              <a:rPr lang="en-US" sz="2400" dirty="0" err="1" smtClean="0"/>
              <a:t>được</a:t>
            </a:r>
            <a:r>
              <a:rPr lang="en-US" sz="2400" dirty="0" smtClean="0"/>
              <a:t> </a:t>
            </a:r>
            <a:r>
              <a:rPr lang="en-US" sz="2400" dirty="0" err="1" smtClean="0"/>
              <a:t>gọi</a:t>
            </a:r>
            <a:r>
              <a:rPr lang="en-US" sz="2400" dirty="0" smtClean="0"/>
              <a:t> </a:t>
            </a:r>
            <a:r>
              <a:rPr lang="en-US" sz="2400" dirty="0" err="1" smtClean="0"/>
              <a:t>là</a:t>
            </a:r>
            <a:r>
              <a:rPr lang="en-US" sz="2400" dirty="0" smtClean="0"/>
              <a:t> </a:t>
            </a:r>
            <a:r>
              <a:rPr lang="en-US" sz="2800" b="1" dirty="0" err="1">
                <a:solidFill>
                  <a:srgbClr val="0000FF"/>
                </a:solidFill>
                <a:latin typeface="Times New Roman" pitchFamily="18" charset="0"/>
                <a:cs typeface="Times New Roman" pitchFamily="18" charset="0"/>
              </a:rPr>
              <a:t>Tư</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liệu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gốc</a:t>
            </a:r>
            <a:r>
              <a:rPr lang="en-US" sz="2800" b="1" dirty="0" smtClean="0">
                <a:solidFill>
                  <a:srgbClr val="0000FF"/>
                </a:solidFill>
                <a:latin typeface="Times New Roman" pitchFamily="18" charset="0"/>
                <a:cs typeface="Times New Roman" pitchFamily="18" charset="0"/>
              </a:rPr>
              <a:t> </a:t>
            </a:r>
            <a:endParaRPr lang="en-US" sz="2400" dirty="0"/>
          </a:p>
        </p:txBody>
      </p:sp>
      <p:pic>
        <p:nvPicPr>
          <p:cNvPr id="4" name="Picture 3"/>
          <p:cNvPicPr>
            <a:picLocks noChangeAspect="1"/>
          </p:cNvPicPr>
          <p:nvPr/>
        </p:nvPicPr>
        <p:blipFill>
          <a:blip r:embed="rId3"/>
          <a:stretch>
            <a:fillRect/>
          </a:stretch>
        </p:blipFill>
        <p:spPr>
          <a:xfrm>
            <a:off x="7019237" y="2455294"/>
            <a:ext cx="1536553" cy="1293571"/>
          </a:xfrm>
          <a:prstGeom prst="rect">
            <a:avLst/>
          </a:prstGeom>
        </p:spPr>
      </p:pic>
      <p:pic>
        <p:nvPicPr>
          <p:cNvPr id="5" name="Picture 4"/>
          <p:cNvPicPr>
            <a:picLocks noChangeAspect="1"/>
          </p:cNvPicPr>
          <p:nvPr/>
        </p:nvPicPr>
        <p:blipFill>
          <a:blip r:embed="rId4"/>
          <a:stretch>
            <a:fillRect/>
          </a:stretch>
        </p:blipFill>
        <p:spPr>
          <a:xfrm>
            <a:off x="3724962" y="2415621"/>
            <a:ext cx="2379875" cy="1271587"/>
          </a:xfrm>
          <a:prstGeom prst="rect">
            <a:avLst/>
          </a:prstGeom>
        </p:spPr>
      </p:pic>
      <p:pic>
        <p:nvPicPr>
          <p:cNvPr id="6" name="Picture 5"/>
          <p:cNvPicPr>
            <a:picLocks noChangeAspect="1"/>
          </p:cNvPicPr>
          <p:nvPr/>
        </p:nvPicPr>
        <p:blipFill>
          <a:blip r:embed="rId5"/>
          <a:stretch>
            <a:fillRect/>
          </a:stretch>
        </p:blipFill>
        <p:spPr>
          <a:xfrm>
            <a:off x="320487" y="2548689"/>
            <a:ext cx="3083144" cy="12001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barn(inVertical)">
                                      <p:cBhvr>
                                        <p:cTn id="7" dur="500"/>
                                        <p:tgtEl>
                                          <p:spTgt spid="174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22" presetClass="entr" presetSubtype="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415"/>
                                        </p:tgtEl>
                                        <p:attrNameLst>
                                          <p:attrName>style.visibility</p:attrName>
                                        </p:attrNameLst>
                                      </p:cBhvr>
                                      <p:to>
                                        <p:strVal val="visible"/>
                                      </p:to>
                                    </p:set>
                                    <p:animEffect transition="in" filter="wipe(up)">
                                      <p:cBhvr>
                                        <p:cTn id="23" dur="500"/>
                                        <p:tgtEl>
                                          <p:spTgt spid="17415"/>
                                        </p:tgtEl>
                                      </p:cBhvr>
                                    </p:animEffect>
                                  </p:childTnLst>
                                </p:cTn>
                              </p:par>
                              <p:par>
                                <p:cTn id="24" presetID="22" presetClass="entr" presetSubtype="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7414"/>
                                        </p:tgtEl>
                                        <p:attrNameLst>
                                          <p:attrName>style.visibility</p:attrName>
                                        </p:attrNameLst>
                                      </p:cBhvr>
                                      <p:to>
                                        <p:strVal val="visible"/>
                                      </p:to>
                                    </p:set>
                                    <p:animEffect transition="in" filter="wipe(up)">
                                      <p:cBhvr>
                                        <p:cTn id="34" dur="500"/>
                                        <p:tgtEl>
                                          <p:spTgt spid="17414"/>
                                        </p:tgtEl>
                                      </p:cBhvr>
                                    </p:animEffect>
                                  </p:childTnLst>
                                </p:cTn>
                              </p:par>
                              <p:par>
                                <p:cTn id="35" presetID="22" presetClass="entr" presetSubtype="1"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7420"/>
                                        </p:tgtEl>
                                        <p:attrNameLst>
                                          <p:attrName>style.visibility</p:attrName>
                                        </p:attrNameLst>
                                      </p:cBhvr>
                                      <p:to>
                                        <p:strVal val="visible"/>
                                      </p:to>
                                    </p:set>
                                    <p:animEffect transition="in" filter="wipe(up)">
                                      <p:cBhvr>
                                        <p:cTn id="40" dur="500"/>
                                        <p:tgtEl>
                                          <p:spTgt spid="174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00"/>
                                        <p:tgtEl>
                                          <p:spTgt spid="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5" grpId="0" animBg="1"/>
      <p:bldP spid="17417" grpId="0" animBg="1"/>
      <p:bldP spid="17420" grpId="0" animBg="1"/>
      <p:bldP spid="18" grpId="0" animBg="1"/>
      <p:bldP spid="19" grpId="0" animBg="1"/>
      <p:bldP spid="20" grpId="0" animBg="1"/>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z="2100" b="1" dirty="0">
                <a:solidFill>
                  <a:srgbClr val="800000"/>
                </a:solidFill>
                <a:latin typeface="Times New Roman" panose="02020603050405020304" pitchFamily="18" charset="0"/>
                <a:cs typeface="Times New Roman" panose="02020603050405020304" pitchFamily="18" charset="0"/>
              </a:rPr>
              <a:t>TRƯỜNG THCS BÌNH KHÁNH</a:t>
            </a:r>
          </a:p>
        </p:txBody>
      </p:sp>
      <p:pic>
        <p:nvPicPr>
          <p:cNvPr id="7171" name="Picture 7" descr="http://www.thiduakhenthuongvn.org.vn/sites/files/truongbk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297" y="968523"/>
            <a:ext cx="5901928" cy="3314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Bent Arrow 1"/>
          <p:cNvSpPr/>
          <p:nvPr/>
        </p:nvSpPr>
        <p:spPr>
          <a:xfrm>
            <a:off x="1066800" y="2075260"/>
            <a:ext cx="457200" cy="1066800"/>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0" y="3441681"/>
            <a:ext cx="173474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phòng</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hành</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chính</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Rectangle 5"/>
          <p:cNvSpPr/>
          <p:nvPr/>
        </p:nvSpPr>
        <p:spPr>
          <a:xfrm>
            <a:off x="2438400" y="4000811"/>
            <a:ext cx="173474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phòng</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y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tế</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79085"/>
            <a:ext cx="173474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phòng</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học</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Rectangle 7"/>
          <p:cNvSpPr/>
          <p:nvPr/>
        </p:nvSpPr>
        <p:spPr>
          <a:xfrm>
            <a:off x="7477126" y="53945"/>
            <a:ext cx="173474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phòng</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thư</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viện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9" name="Rectangle 8"/>
          <p:cNvSpPr/>
          <p:nvPr/>
        </p:nvSpPr>
        <p:spPr>
          <a:xfrm>
            <a:off x="5400468" y="4005761"/>
            <a:ext cx="2150267"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Hội</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trường</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0" name="Up Arrow 9"/>
          <p:cNvSpPr/>
          <p:nvPr/>
        </p:nvSpPr>
        <p:spPr>
          <a:xfrm>
            <a:off x="2971800" y="2800350"/>
            <a:ext cx="304800" cy="1143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 Arrow 15"/>
          <p:cNvSpPr/>
          <p:nvPr/>
        </p:nvSpPr>
        <p:spPr>
          <a:xfrm rot="15456661">
            <a:off x="4237034" y="3202102"/>
            <a:ext cx="1573519" cy="445595"/>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rot="1905115">
            <a:off x="7984032" y="1578974"/>
            <a:ext cx="698983" cy="1518962"/>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ent Arrow 18"/>
          <p:cNvSpPr/>
          <p:nvPr/>
        </p:nvSpPr>
        <p:spPr>
          <a:xfrm rot="714783">
            <a:off x="1619096" y="1205321"/>
            <a:ext cx="4506007" cy="343068"/>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wn Arrow 19"/>
          <p:cNvSpPr/>
          <p:nvPr/>
        </p:nvSpPr>
        <p:spPr>
          <a:xfrm rot="18116336">
            <a:off x="2582788" y="468934"/>
            <a:ext cx="199095" cy="239324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98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inVertic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6" grpId="0" animBg="1"/>
      <p:bldP spid="17"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4191000" y="4400550"/>
            <a:ext cx="4608512" cy="540544"/>
          </a:xfrm>
          <a:prstGeom prst="wedgeRoundRectCallout">
            <a:avLst>
              <a:gd name="adj1" fmla="val -6153"/>
              <a:gd name="adj2" fmla="val -138102"/>
              <a:gd name="adj3" fmla="val 16667"/>
            </a:avLst>
          </a:prstGeom>
          <a:solidFill>
            <a:srgbClr val="729FCF"/>
          </a:solidFill>
          <a:ln w="9525" cap="flat">
            <a:solidFill>
              <a:srgbClr val="3465AF"/>
            </a:solidFill>
            <a:round/>
            <a:headEnd/>
            <a:tailEnd/>
          </a:ln>
          <a:effec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solidFill>
                  <a:srgbClr val="000000"/>
                </a:solidFill>
                <a:latin typeface="Times New Roman" pitchFamily="18" charset="0"/>
                <a:cs typeface="Times New Roman" pitchFamily="18" charset="0"/>
              </a:rPr>
              <a:t>Tư </a:t>
            </a:r>
            <a:r>
              <a:rPr lang="en-US" sz="2400" b="1" dirty="0" err="1" smtClean="0">
                <a:solidFill>
                  <a:srgbClr val="000000"/>
                </a:solidFill>
                <a:latin typeface="Times New Roman" pitchFamily="18" charset="0"/>
                <a:cs typeface="Times New Roman" pitchFamily="18" charset="0"/>
              </a:rPr>
              <a:t>liệu</a:t>
            </a:r>
            <a:r>
              <a:rPr lang="en-US" sz="2400" b="1" dirty="0" smtClean="0">
                <a:solidFill>
                  <a:srgbClr val="000000"/>
                </a:solidFill>
                <a:latin typeface="Times New Roman" pitchFamily="18" charset="0"/>
                <a:cs typeface="Times New Roman" pitchFamily="18" charset="0"/>
              </a:rPr>
              <a:t> g</a:t>
            </a:r>
            <a:r>
              <a:rPr lang="vi-VN" sz="2400" b="1" dirty="0" smtClean="0">
                <a:solidFill>
                  <a:srgbClr val="000000"/>
                </a:solidFill>
                <a:latin typeface="Times New Roman" pitchFamily="18" charset="0"/>
                <a:cs typeface="Times New Roman" pitchFamily="18" charset="0"/>
              </a:rPr>
              <a:t>ốc</a:t>
            </a:r>
            <a:endParaRPr lang="vi-VN" sz="2400" b="1" dirty="0">
              <a:solidFill>
                <a:srgbClr val="000000"/>
              </a:solidFill>
              <a:latin typeface="Times New Roman" pitchFamily="18" charset="0"/>
              <a:cs typeface="Times New Roman" pitchFamily="18" charset="0"/>
            </a:endParaRPr>
          </a:p>
        </p:txBody>
      </p:sp>
      <p:pic>
        <p:nvPicPr>
          <p:cNvPr id="6" name="Content Placeholder 3"/>
          <p:cNvPicPr/>
          <p:nvPr/>
        </p:nvPicPr>
        <p:blipFill>
          <a:blip r:embed="rId2" cstate="print">
            <a:extLst>
              <a:ext uri="{28A0092B-C50C-407E-A947-70E740481C1C}">
                <a14:useLocalDpi xmlns:a14="http://schemas.microsoft.com/office/drawing/2010/main" val="0"/>
              </a:ext>
            </a:extLst>
          </a:blip>
          <a:stretch>
            <a:fillRect/>
          </a:stretch>
        </p:blipFill>
        <p:spPr>
          <a:xfrm>
            <a:off x="533400" y="285750"/>
            <a:ext cx="8266111" cy="3962400"/>
          </a:xfrm>
          <a:prstGeom prst="rect">
            <a:avLst/>
          </a:prstGeom>
        </p:spPr>
      </p:pic>
    </p:spTree>
    <p:extLst>
      <p:ext uri="{BB962C8B-B14F-4D97-AF65-F5344CB8AC3E}">
        <p14:creationId xmlns:p14="http://schemas.microsoft.com/office/powerpoint/2010/main" val="328355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500" decel="50000" fill="hold">
                                          <p:stCondLst>
                                            <p:cond delay="0"/>
                                          </p:stCondLst>
                                        </p:cTn>
                                        <p:tgtEl>
                                          <p:spTgt spid="4"/>
                                        </p:tgtEl>
                                        <p:attrNameLst>
                                          <p:attrName>r</p:attrName>
                                        </p:attrNameLst>
                                      </p:cBhvr>
                                      <p:tavLst>
                                        <p:tav tm="100000">
                                          <p:val>
                                            <p:strVal val="-90"/>
                                          </p:val>
                                        </p:tav>
                                        <p:tav tm="100000">
                                          <p:val>
                                            <p:strVal val="0"/>
                                          </p:val>
                                        </p:tav>
                                      </p:tavLst>
                                    </p:anim>
                                    <p:anim calcmode="lin" valueType="num">
                                      <p:cBhvr additive="repl">
                                        <p:cTn id="8" dur="500" decel="50000" fill="hold">
                                          <p:stCondLst>
                                            <p:cond delay="0"/>
                                          </p:stCondLst>
                                        </p:cTn>
                                        <p:tgtEl>
                                          <p:spTgt spid="4"/>
                                        </p:tgtEl>
                                        <p:attrNameLst>
                                          <p:attrName>ppt_w</p:attrName>
                                        </p:attrNameLst>
                                      </p:cBhvr>
                                      <p:tavLst>
                                        <p:tav tm="100000">
                                          <p:val>
                                            <p:strVal val="#ppt_w"/>
                                          </p:val>
                                        </p:tav>
                                        <p:tav tm="100000">
                                          <p:val>
                                            <p:strVal val="#ppt_w*.05"/>
                                          </p:val>
                                        </p:tav>
                                      </p:tavLst>
                                    </p:anim>
                                    <p:anim calcmode="lin" valueType="num">
                                      <p:cBhvr additive="repl">
                                        <p:cTn id="9" dur="500" accel="50000" fill="hold">
                                          <p:stCondLst>
                                            <p:cond delay="500"/>
                                          </p:stCondLst>
                                        </p:cTn>
                                        <p:tgtEl>
                                          <p:spTgt spid="4"/>
                                        </p:tgtEl>
                                        <p:attrNameLst>
                                          <p:attrName>ppt_w</p:attrName>
                                        </p:attrNameLst>
                                      </p:cBhvr>
                                      <p:tavLst>
                                        <p:tav tm="100000">
                                          <p:val>
                                            <p:strVal val="#ppt_w*.05"/>
                                          </p:val>
                                        </p:tav>
                                        <p:tav tm="100000">
                                          <p:val>
                                            <p:strVal val="#ppt_w"/>
                                          </p:val>
                                        </p:tav>
                                      </p:tavLst>
                                    </p:anim>
                                    <p:anim calcmode="lin" valueType="num">
                                      <p:cBhvr additive="repl">
                                        <p:cTn id="10" dur="1000" fill="hold"/>
                                        <p:tgtEl>
                                          <p:spTgt spid="4"/>
                                        </p:tgtEl>
                                        <p:attrNameLst>
                                          <p:attrName>ppt_h</p:attrName>
                                        </p:attrNameLst>
                                      </p:cBhvr>
                                      <p:tavLst>
                                        <p:tav tm="100000">
                                          <p:val>
                                            <p:strVal val="#ppt_h"/>
                                          </p:val>
                                        </p:tav>
                                        <p:tav tm="100000">
                                          <p:val>
                                            <p:strVal val="#ppt_h"/>
                                          </p:val>
                                        </p:tav>
                                      </p:tavLst>
                                    </p:anim>
                                    <p:anim calcmode="lin" valueType="num">
                                      <p:cBhvr additive="repl">
                                        <p:cTn id="11" dur="500" decel="50000" fill="hold">
                                          <p:stCondLst>
                                            <p:cond delay="0"/>
                                          </p:stCondLst>
                                        </p:cTn>
                                        <p:tgtEl>
                                          <p:spTgt spid="4"/>
                                        </p:tgtEl>
                                        <p:attrNameLst>
                                          <p:attrName>ppt_x</p:attrName>
                                        </p:attrNameLst>
                                      </p:cBhvr>
                                      <p:tavLst>
                                        <p:tav tm="100000">
                                          <p:val>
                                            <p:strVal val="#ppt_x+.4"/>
                                          </p:val>
                                        </p:tav>
                                        <p:tav tm="100000">
                                          <p:val>
                                            <p:strVal val="#ppt_x"/>
                                          </p:val>
                                        </p:tav>
                                      </p:tavLst>
                                    </p:anim>
                                    <p:anim calcmode="lin" valueType="num">
                                      <p:cBhvr additive="repl">
                                        <p:cTn id="12" dur="500" decel="50000" fill="hold">
                                          <p:stCondLst>
                                            <p:cond delay="0"/>
                                          </p:stCondLst>
                                        </p:cTn>
                                        <p:tgtEl>
                                          <p:spTgt spid="4"/>
                                        </p:tgtEl>
                                        <p:attrNameLst>
                                          <p:attrName>ppt_y</p:attrName>
                                        </p:attrNameLst>
                                      </p:cBhvr>
                                      <p:tavLst>
                                        <p:tav tm="100000">
                                          <p:val>
                                            <p:strVal val="#ppt_y-.2"/>
                                          </p:val>
                                        </p:tav>
                                        <p:tav tm="100000">
                                          <p:val>
                                            <p:strVal val="#ppt_y+.1"/>
                                          </p:val>
                                        </p:tav>
                                      </p:tavLst>
                                    </p:anim>
                                    <p:anim calcmode="lin" valueType="num">
                                      <p:cBhvr additive="repl">
                                        <p:cTn id="13" dur="500" accel="50000" fill="hold">
                                          <p:stCondLst>
                                            <p:cond delay="500"/>
                                          </p:stCondLst>
                                        </p:cTn>
                                        <p:tgtEl>
                                          <p:spTgt spid="4"/>
                                        </p:tgtEl>
                                        <p:attrNameLst>
                                          <p:attrName>ppt_y</p:attrName>
                                        </p:attrNameLst>
                                      </p:cBhvr>
                                      <p:tavLst>
                                        <p:tav tm="100000">
                                          <p:val>
                                            <p:strVal val="#ppt_y+.1"/>
                                          </p:val>
                                        </p:tav>
                                        <p:tav tm="100000">
                                          <p:val>
                                            <p:strVal val="#ppt_y"/>
                                          </p:val>
                                        </p:tav>
                                      </p:tavLst>
                                    </p:anim>
                                    <p:animEffect transition="in" filter="fade">
                                      <p:cBhvr additive="repl">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ony\Desktop\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05108" cy="40576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5"/>
          <p:cNvSpPr>
            <a:spLocks noChangeArrowheads="1"/>
          </p:cNvSpPr>
          <p:nvPr/>
        </p:nvSpPr>
        <p:spPr bwMode="auto">
          <a:xfrm>
            <a:off x="4191000" y="4400550"/>
            <a:ext cx="4608512" cy="540544"/>
          </a:xfrm>
          <a:prstGeom prst="wedgeRoundRectCallout">
            <a:avLst>
              <a:gd name="adj1" fmla="val -6153"/>
              <a:gd name="adj2" fmla="val -138102"/>
              <a:gd name="adj3" fmla="val 16667"/>
            </a:avLst>
          </a:prstGeom>
          <a:solidFill>
            <a:srgbClr val="729FCF"/>
          </a:solidFill>
          <a:ln w="9525" cap="flat">
            <a:solidFill>
              <a:srgbClr val="3465AF"/>
            </a:solidFill>
            <a:round/>
            <a:headEnd/>
            <a:tailEnd/>
          </a:ln>
          <a:effec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solidFill>
                  <a:srgbClr val="000000"/>
                </a:solidFill>
                <a:latin typeface="Times New Roman" pitchFamily="18" charset="0"/>
                <a:cs typeface="Times New Roman" pitchFamily="18" charset="0"/>
              </a:rPr>
              <a:t>Tư liệu truyền miệng</a:t>
            </a:r>
            <a:endParaRPr lang="vi-VN" sz="24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929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fill="hold"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anim calcmode="lin" valueType="num">
                                      <p:cBhvr additive="repl">
                                        <p:cTn id="7" dur="500" decel="50000" fill="hold">
                                          <p:stCondLst>
                                            <p:cond delay="0"/>
                                          </p:stCondLst>
                                        </p:cTn>
                                        <p:tgtEl>
                                          <p:spTgt spid="6"/>
                                        </p:tgtEl>
                                        <p:attrNameLst>
                                          <p:attrName>r</p:attrName>
                                        </p:attrNameLst>
                                      </p:cBhvr>
                                      <p:tavLst>
                                        <p:tav tm="100000">
                                          <p:val>
                                            <p:strVal val="-90"/>
                                          </p:val>
                                        </p:tav>
                                        <p:tav tm="100000">
                                          <p:val>
                                            <p:strVal val="0"/>
                                          </p:val>
                                        </p:tav>
                                      </p:tavLst>
                                    </p:anim>
                                    <p:anim calcmode="lin" valueType="num">
                                      <p:cBhvr additive="repl">
                                        <p:cTn id="8" dur="500" decel="50000" fill="hold">
                                          <p:stCondLst>
                                            <p:cond delay="0"/>
                                          </p:stCondLst>
                                        </p:cTn>
                                        <p:tgtEl>
                                          <p:spTgt spid="6"/>
                                        </p:tgtEl>
                                        <p:attrNameLst>
                                          <p:attrName>ppt_w</p:attrName>
                                        </p:attrNameLst>
                                      </p:cBhvr>
                                      <p:tavLst>
                                        <p:tav tm="100000">
                                          <p:val>
                                            <p:strVal val="#ppt_w"/>
                                          </p:val>
                                        </p:tav>
                                        <p:tav tm="100000">
                                          <p:val>
                                            <p:strVal val="#ppt_w*.05"/>
                                          </p:val>
                                        </p:tav>
                                      </p:tavLst>
                                    </p:anim>
                                    <p:anim calcmode="lin" valueType="num">
                                      <p:cBhvr additive="repl">
                                        <p:cTn id="9" dur="500" accel="50000" fill="hold">
                                          <p:stCondLst>
                                            <p:cond delay="500"/>
                                          </p:stCondLst>
                                        </p:cTn>
                                        <p:tgtEl>
                                          <p:spTgt spid="6"/>
                                        </p:tgtEl>
                                        <p:attrNameLst>
                                          <p:attrName>ppt_w</p:attrName>
                                        </p:attrNameLst>
                                      </p:cBhvr>
                                      <p:tavLst>
                                        <p:tav tm="100000">
                                          <p:val>
                                            <p:strVal val="#ppt_w*.05"/>
                                          </p:val>
                                        </p:tav>
                                        <p:tav tm="100000">
                                          <p:val>
                                            <p:strVal val="#ppt_w"/>
                                          </p:val>
                                        </p:tav>
                                      </p:tavLst>
                                    </p:anim>
                                    <p:anim calcmode="lin" valueType="num">
                                      <p:cBhvr additive="repl">
                                        <p:cTn id="10" dur="1000" fill="hold"/>
                                        <p:tgtEl>
                                          <p:spTgt spid="6"/>
                                        </p:tgtEl>
                                        <p:attrNameLst>
                                          <p:attrName>ppt_h</p:attrName>
                                        </p:attrNameLst>
                                      </p:cBhvr>
                                      <p:tavLst>
                                        <p:tav tm="100000">
                                          <p:val>
                                            <p:strVal val="#ppt_h"/>
                                          </p:val>
                                        </p:tav>
                                        <p:tav tm="100000">
                                          <p:val>
                                            <p:strVal val="#ppt_h"/>
                                          </p:val>
                                        </p:tav>
                                      </p:tavLst>
                                    </p:anim>
                                    <p:anim calcmode="lin" valueType="num">
                                      <p:cBhvr additive="repl">
                                        <p:cTn id="11" dur="500" decel="50000" fill="hold">
                                          <p:stCondLst>
                                            <p:cond delay="0"/>
                                          </p:stCondLst>
                                        </p:cTn>
                                        <p:tgtEl>
                                          <p:spTgt spid="6"/>
                                        </p:tgtEl>
                                        <p:attrNameLst>
                                          <p:attrName>ppt_x</p:attrName>
                                        </p:attrNameLst>
                                      </p:cBhvr>
                                      <p:tavLst>
                                        <p:tav tm="100000">
                                          <p:val>
                                            <p:strVal val="#ppt_x+.4"/>
                                          </p:val>
                                        </p:tav>
                                        <p:tav tm="100000">
                                          <p:val>
                                            <p:strVal val="#ppt_x"/>
                                          </p:val>
                                        </p:tav>
                                      </p:tavLst>
                                    </p:anim>
                                    <p:anim calcmode="lin" valueType="num">
                                      <p:cBhvr additive="repl">
                                        <p:cTn id="12" dur="500" decel="50000" fill="hold">
                                          <p:stCondLst>
                                            <p:cond delay="0"/>
                                          </p:stCondLst>
                                        </p:cTn>
                                        <p:tgtEl>
                                          <p:spTgt spid="6"/>
                                        </p:tgtEl>
                                        <p:attrNameLst>
                                          <p:attrName>ppt_y</p:attrName>
                                        </p:attrNameLst>
                                      </p:cBhvr>
                                      <p:tavLst>
                                        <p:tav tm="100000">
                                          <p:val>
                                            <p:strVal val="#ppt_y-.2"/>
                                          </p:val>
                                        </p:tav>
                                        <p:tav tm="100000">
                                          <p:val>
                                            <p:strVal val="#ppt_y+.1"/>
                                          </p:val>
                                        </p:tav>
                                      </p:tavLst>
                                    </p:anim>
                                    <p:anim calcmode="lin" valueType="num">
                                      <p:cBhvr additive="repl">
                                        <p:cTn id="13" dur="500" accel="50000" fill="hold">
                                          <p:stCondLst>
                                            <p:cond delay="500"/>
                                          </p:stCondLst>
                                        </p:cTn>
                                        <p:tgtEl>
                                          <p:spTgt spid="6"/>
                                        </p:tgtEl>
                                        <p:attrNameLst>
                                          <p:attrName>ppt_y</p:attrName>
                                        </p:attrNameLst>
                                      </p:cBhvr>
                                      <p:tavLst>
                                        <p:tav tm="100000">
                                          <p:val>
                                            <p:strVal val="#ppt_y+.1"/>
                                          </p:val>
                                        </p:tav>
                                        <p:tav tm="100000">
                                          <p:val>
                                            <p:strVal val="#ppt_y"/>
                                          </p:val>
                                        </p:tav>
                                      </p:tavLst>
                                    </p:anim>
                                    <p:animEffect transition="in" filter="fade">
                                      <p:cBhvr additive="repl">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2400" y="11430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luật</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Việt</a:t>
            </a:r>
            <a:r>
              <a:rPr lang="en-US" sz="3200" b="1" dirty="0" smtClean="0">
                <a:latin typeface="Times New Roman" pitchFamily="18" charset="0"/>
                <a:cs typeface="Times New Roman" pitchFamily="18" charset="0"/>
              </a:rPr>
              <a:t> Nam </a:t>
            </a:r>
            <a:r>
              <a:rPr lang="en-US" sz="3200" b="1" dirty="0">
                <a:latin typeface="Times New Roman" pitchFamily="18" charset="0"/>
                <a:cs typeface="Times New Roman" pitchFamily="18" charset="0"/>
              </a:rPr>
              <a:t>qua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đại</a:t>
            </a:r>
            <a:r>
              <a:rPr lang="en-US" sz="3200" b="1" dirty="0">
                <a:latin typeface="Times New Roman" pitchFamily="18" charset="0"/>
                <a:cs typeface="Times New Roman" pitchFamily="18" charset="0"/>
              </a:rPr>
              <a:t> </a:t>
            </a:r>
          </a:p>
        </p:txBody>
      </p:sp>
      <p:pic>
        <p:nvPicPr>
          <p:cNvPr id="3" name="Picture 2" descr="http://www.xunhasaba.com.vn/shop/published/publicdata/SHOP/attachments/SC/products_pictures/0402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28650"/>
            <a:ext cx="29098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www.thuvienbinhduong.org.vn/Resources/Images/Sachchuyende2011/2012082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8650"/>
            <a:ext cx="2895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legal.moit.gov.vn/data/newss/77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628650"/>
            <a:ext cx="2590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5"/>
          <p:cNvSpPr>
            <a:spLocks noChangeArrowheads="1"/>
          </p:cNvSpPr>
          <p:nvPr/>
        </p:nvSpPr>
        <p:spPr bwMode="auto">
          <a:xfrm>
            <a:off x="4191000" y="4229100"/>
            <a:ext cx="4608512" cy="540544"/>
          </a:xfrm>
          <a:prstGeom prst="wedgeRoundRectCallout">
            <a:avLst>
              <a:gd name="adj1" fmla="val -6153"/>
              <a:gd name="adj2" fmla="val -138102"/>
              <a:gd name="adj3" fmla="val 16667"/>
            </a:avLst>
          </a:prstGeom>
          <a:solidFill>
            <a:srgbClr val="729FCF"/>
          </a:solidFill>
          <a:ln w="9525" cap="flat">
            <a:solidFill>
              <a:srgbClr val="3465AF"/>
            </a:solidFill>
            <a:round/>
            <a:headEnd/>
            <a:tailEnd/>
          </a:ln>
          <a:effec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b="1" dirty="0">
                <a:solidFill>
                  <a:srgbClr val="000000"/>
                </a:solidFill>
                <a:latin typeface="Times New Roman" pitchFamily="18" charset="0"/>
                <a:cs typeface="Times New Roman" pitchFamily="18" charset="0"/>
              </a:rPr>
              <a:t>Tư </a:t>
            </a:r>
            <a:r>
              <a:rPr lang="vi-VN" sz="2400" b="1" dirty="0" smtClean="0">
                <a:solidFill>
                  <a:srgbClr val="000000"/>
                </a:solidFill>
                <a:latin typeface="Times New Roman" pitchFamily="18" charset="0"/>
                <a:cs typeface="Times New Roman" pitchFamily="18" charset="0"/>
              </a:rPr>
              <a:t>li</a:t>
            </a:r>
            <a:r>
              <a:rPr lang="en-US" sz="2400" b="1" dirty="0" smtClean="0">
                <a:solidFill>
                  <a:srgbClr val="000000"/>
                </a:solidFill>
                <a:latin typeface="Times New Roman" pitchFamily="18" charset="0"/>
                <a:cs typeface="Times New Roman" pitchFamily="18" charset="0"/>
              </a:rPr>
              <a:t>ệ</a:t>
            </a:r>
            <a:r>
              <a:rPr lang="vi-VN" sz="2400" b="1" dirty="0" smtClean="0">
                <a:solidFill>
                  <a:srgbClr val="000000"/>
                </a:solidFill>
                <a:latin typeface="Times New Roman" pitchFamily="18" charset="0"/>
                <a:cs typeface="Times New Roman" pitchFamily="18" charset="0"/>
              </a:rPr>
              <a:t>u </a:t>
            </a:r>
            <a:r>
              <a:rPr lang="vi-VN" sz="2400" b="1" dirty="0">
                <a:solidFill>
                  <a:srgbClr val="000000"/>
                </a:solidFill>
                <a:latin typeface="Times New Roman" pitchFamily="18" charset="0"/>
                <a:cs typeface="Times New Roman" pitchFamily="18" charset="0"/>
              </a:rPr>
              <a:t>chữ viết – Bản ghi</a:t>
            </a:r>
          </a:p>
        </p:txBody>
      </p:sp>
    </p:spTree>
    <p:extLst>
      <p:ext uri="{BB962C8B-B14F-4D97-AF65-F5344CB8AC3E}">
        <p14:creationId xmlns:p14="http://schemas.microsoft.com/office/powerpoint/2010/main" val="200698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downRigh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fill="hold" nodeType="clickEffect">
                                  <p:stCondLst>
                                    <p:cond delay="0"/>
                                  </p:stCondLst>
                                  <p:childTnLst>
                                    <p:set>
                                      <p:cBhvr additive="repl">
                                        <p:cTn id="25" dur="1" fill="hold">
                                          <p:stCondLst>
                                            <p:cond delay="0"/>
                                          </p:stCondLst>
                                        </p:cTn>
                                        <p:tgtEl>
                                          <p:spTgt spid="7"/>
                                        </p:tgtEl>
                                        <p:attrNameLst>
                                          <p:attrName>style.visibility</p:attrName>
                                        </p:attrNameLst>
                                      </p:cBhvr>
                                      <p:to>
                                        <p:strVal val="visible"/>
                                      </p:to>
                                    </p:set>
                                    <p:anim calcmode="lin" valueType="num">
                                      <p:cBhvr additive="repl">
                                        <p:cTn id="26" dur="500" decel="50000" fill="hold">
                                          <p:stCondLst>
                                            <p:cond delay="0"/>
                                          </p:stCondLst>
                                        </p:cTn>
                                        <p:tgtEl>
                                          <p:spTgt spid="7"/>
                                        </p:tgtEl>
                                        <p:attrNameLst>
                                          <p:attrName>r</p:attrName>
                                        </p:attrNameLst>
                                      </p:cBhvr>
                                      <p:tavLst>
                                        <p:tav tm="100000">
                                          <p:val>
                                            <p:strVal val="-90"/>
                                          </p:val>
                                        </p:tav>
                                        <p:tav tm="100000">
                                          <p:val>
                                            <p:strVal val="0"/>
                                          </p:val>
                                        </p:tav>
                                      </p:tavLst>
                                    </p:anim>
                                    <p:anim calcmode="lin" valueType="num">
                                      <p:cBhvr additive="repl">
                                        <p:cTn id="27" dur="500" decel="50000" fill="hold">
                                          <p:stCondLst>
                                            <p:cond delay="0"/>
                                          </p:stCondLst>
                                        </p:cTn>
                                        <p:tgtEl>
                                          <p:spTgt spid="7"/>
                                        </p:tgtEl>
                                        <p:attrNameLst>
                                          <p:attrName>ppt_w</p:attrName>
                                        </p:attrNameLst>
                                      </p:cBhvr>
                                      <p:tavLst>
                                        <p:tav tm="100000">
                                          <p:val>
                                            <p:strVal val="#ppt_w"/>
                                          </p:val>
                                        </p:tav>
                                        <p:tav tm="100000">
                                          <p:val>
                                            <p:strVal val="#ppt_w*.05"/>
                                          </p:val>
                                        </p:tav>
                                      </p:tavLst>
                                    </p:anim>
                                    <p:anim calcmode="lin" valueType="num">
                                      <p:cBhvr additive="repl">
                                        <p:cTn id="28" dur="500" accel="50000" fill="hold">
                                          <p:stCondLst>
                                            <p:cond delay="500"/>
                                          </p:stCondLst>
                                        </p:cTn>
                                        <p:tgtEl>
                                          <p:spTgt spid="7"/>
                                        </p:tgtEl>
                                        <p:attrNameLst>
                                          <p:attrName>ppt_w</p:attrName>
                                        </p:attrNameLst>
                                      </p:cBhvr>
                                      <p:tavLst>
                                        <p:tav tm="100000">
                                          <p:val>
                                            <p:strVal val="#ppt_w*.05"/>
                                          </p:val>
                                        </p:tav>
                                        <p:tav tm="100000">
                                          <p:val>
                                            <p:strVal val="#ppt_w"/>
                                          </p:val>
                                        </p:tav>
                                      </p:tavLst>
                                    </p:anim>
                                    <p:anim calcmode="lin" valueType="num">
                                      <p:cBhvr additive="repl">
                                        <p:cTn id="29" dur="1000" fill="hold"/>
                                        <p:tgtEl>
                                          <p:spTgt spid="7"/>
                                        </p:tgtEl>
                                        <p:attrNameLst>
                                          <p:attrName>ppt_h</p:attrName>
                                        </p:attrNameLst>
                                      </p:cBhvr>
                                      <p:tavLst>
                                        <p:tav tm="100000">
                                          <p:val>
                                            <p:strVal val="#ppt_h"/>
                                          </p:val>
                                        </p:tav>
                                        <p:tav tm="100000">
                                          <p:val>
                                            <p:strVal val="#ppt_h"/>
                                          </p:val>
                                        </p:tav>
                                      </p:tavLst>
                                    </p:anim>
                                    <p:anim calcmode="lin" valueType="num">
                                      <p:cBhvr additive="repl">
                                        <p:cTn id="30" dur="500" decel="50000" fill="hold">
                                          <p:stCondLst>
                                            <p:cond delay="0"/>
                                          </p:stCondLst>
                                        </p:cTn>
                                        <p:tgtEl>
                                          <p:spTgt spid="7"/>
                                        </p:tgtEl>
                                        <p:attrNameLst>
                                          <p:attrName>ppt_x</p:attrName>
                                        </p:attrNameLst>
                                      </p:cBhvr>
                                      <p:tavLst>
                                        <p:tav tm="100000">
                                          <p:val>
                                            <p:strVal val="#ppt_x+.4"/>
                                          </p:val>
                                        </p:tav>
                                        <p:tav tm="100000">
                                          <p:val>
                                            <p:strVal val="#ppt_x"/>
                                          </p:val>
                                        </p:tav>
                                      </p:tavLst>
                                    </p:anim>
                                    <p:anim calcmode="lin" valueType="num">
                                      <p:cBhvr additive="repl">
                                        <p:cTn id="31" dur="500" decel="50000" fill="hold">
                                          <p:stCondLst>
                                            <p:cond delay="0"/>
                                          </p:stCondLst>
                                        </p:cTn>
                                        <p:tgtEl>
                                          <p:spTgt spid="7"/>
                                        </p:tgtEl>
                                        <p:attrNameLst>
                                          <p:attrName>ppt_y</p:attrName>
                                        </p:attrNameLst>
                                      </p:cBhvr>
                                      <p:tavLst>
                                        <p:tav tm="100000">
                                          <p:val>
                                            <p:strVal val="#ppt_y-.2"/>
                                          </p:val>
                                        </p:tav>
                                        <p:tav tm="100000">
                                          <p:val>
                                            <p:strVal val="#ppt_y+.1"/>
                                          </p:val>
                                        </p:tav>
                                      </p:tavLst>
                                    </p:anim>
                                    <p:anim calcmode="lin" valueType="num">
                                      <p:cBhvr additive="repl">
                                        <p:cTn id="32" dur="500" accel="50000" fill="hold">
                                          <p:stCondLst>
                                            <p:cond delay="500"/>
                                          </p:stCondLst>
                                        </p:cTn>
                                        <p:tgtEl>
                                          <p:spTgt spid="7"/>
                                        </p:tgtEl>
                                        <p:attrNameLst>
                                          <p:attrName>ppt_y</p:attrName>
                                        </p:attrNameLst>
                                      </p:cBhvr>
                                      <p:tavLst>
                                        <p:tav tm="100000">
                                          <p:val>
                                            <p:strVal val="#ppt_y+.1"/>
                                          </p:val>
                                        </p:tav>
                                        <p:tav tm="100000">
                                          <p:val>
                                            <p:strVal val="#ppt_y"/>
                                          </p:val>
                                        </p:tav>
                                      </p:tavLst>
                                    </p:anim>
                                    <p:animEffect transition="in" filter="fade">
                                      <p:cBhvr additive="repl">
                                        <p:cTn id="33"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srcRect/>
          <a:stretch>
            <a:fillRect/>
          </a:stretch>
        </p:blipFill>
        <p:spPr bwMode="auto">
          <a:xfrm>
            <a:off x="685800" y="342900"/>
            <a:ext cx="3810000" cy="3314700"/>
          </a:xfrm>
          <a:prstGeom prst="rect">
            <a:avLst/>
          </a:prstGeom>
          <a:noFill/>
          <a:ln w="9525" cap="flat">
            <a:noFill/>
            <a:round/>
            <a:headEnd/>
            <a:tailEnd/>
          </a:ln>
          <a:effectLst/>
        </p:spPr>
      </p:pic>
      <p:pic>
        <p:nvPicPr>
          <p:cNvPr id="21506" name="Picture 2"/>
          <p:cNvPicPr>
            <a:picLocks noChangeAspect="1" noChangeArrowheads="1"/>
          </p:cNvPicPr>
          <p:nvPr/>
        </p:nvPicPr>
        <p:blipFill>
          <a:blip r:embed="rId4" cstate="print"/>
          <a:srcRect/>
          <a:stretch>
            <a:fillRect/>
          </a:stretch>
        </p:blipFill>
        <p:spPr bwMode="auto">
          <a:xfrm>
            <a:off x="4572001" y="342900"/>
            <a:ext cx="4079875" cy="3714750"/>
          </a:xfrm>
          <a:prstGeom prst="rect">
            <a:avLst/>
          </a:prstGeom>
          <a:noFill/>
          <a:ln w="9525" cap="flat">
            <a:noFill/>
            <a:round/>
            <a:headEnd/>
            <a:tailEnd/>
          </a:ln>
          <a:effectLst/>
        </p:spPr>
      </p:pic>
      <p:sp>
        <p:nvSpPr>
          <p:cNvPr id="21507" name="Text Box 3"/>
          <p:cNvSpPr txBox="1">
            <a:spLocks noChangeArrowheads="1"/>
          </p:cNvSpPr>
          <p:nvPr/>
        </p:nvSpPr>
        <p:spPr bwMode="auto">
          <a:xfrm>
            <a:off x="1066800" y="3771901"/>
            <a:ext cx="3124200" cy="463846"/>
          </a:xfrm>
          <a:prstGeom prst="rect">
            <a:avLst/>
          </a:prstGeom>
          <a:noFill/>
          <a:ln w="9525" cap="flat">
            <a:noFill/>
            <a:round/>
            <a:headEnd/>
            <a:tailEnd/>
          </a:ln>
          <a:effectLst/>
        </p:spPr>
        <p:txBody>
          <a:bodyPr lIns="90000" tIns="46800" rIns="90000" bIns="46800">
            <a:spAutoFit/>
          </a:bodyPr>
          <a:lstStyle/>
          <a:p>
            <a:pPr algn="ctr" eaLnBrk="0" hangingPunct="0">
              <a:spcBef>
                <a:spcPts val="1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a:solidFill>
                  <a:srgbClr val="0000FF"/>
                </a:solidFill>
                <a:latin typeface="Times New Roman" pitchFamily="18" charset="0"/>
                <a:cs typeface="Times New Roman" pitchFamily="18" charset="0"/>
              </a:rPr>
              <a:t>Trống đồng Đông Sơn</a:t>
            </a:r>
          </a:p>
        </p:txBody>
      </p:sp>
      <p:sp>
        <p:nvSpPr>
          <p:cNvPr id="21508" name="AutoShape 4"/>
          <p:cNvSpPr>
            <a:spLocks noChangeArrowheads="1"/>
          </p:cNvSpPr>
          <p:nvPr/>
        </p:nvSpPr>
        <p:spPr bwMode="auto">
          <a:xfrm>
            <a:off x="71439" y="4457700"/>
            <a:ext cx="6480175" cy="594122"/>
          </a:xfrm>
          <a:prstGeom prst="wedgeRoundRectCallout">
            <a:avLst>
              <a:gd name="adj1" fmla="val 42319"/>
              <a:gd name="adj2" fmla="val -99431"/>
              <a:gd name="adj3" fmla="val 16667"/>
            </a:avLst>
          </a:prstGeom>
          <a:solidFill>
            <a:srgbClr val="729FCF"/>
          </a:solidFill>
          <a:ln w="9360" cap="flat">
            <a:solidFill>
              <a:srgbClr val="3465AF"/>
            </a:solidFill>
            <a:round/>
            <a:headEnd/>
            <a:tailEnd/>
          </a:ln>
          <a:effectLst/>
        </p:spPr>
        <p:txBody>
          <a:bodyPr wrap="none"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800" b="1" dirty="0">
                <a:solidFill>
                  <a:srgbClr val="000000"/>
                </a:solidFill>
                <a:latin typeface="Arial" charset="0"/>
              </a:rPr>
              <a:t>Tư liệu hiện vật – đồ vật</a:t>
            </a:r>
          </a:p>
        </p:txBody>
      </p:sp>
    </p:spTree>
    <p:extLst>
      <p:ext uri="{BB962C8B-B14F-4D97-AF65-F5344CB8AC3E}">
        <p14:creationId xmlns:p14="http://schemas.microsoft.com/office/powerpoint/2010/main" val="5203840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fill="hold" nodeType="clickEffect">
                                  <p:stCondLst>
                                    <p:cond delay="0"/>
                                  </p:stCondLst>
                                  <p:childTnLst>
                                    <p:set>
                                      <p:cBhvr additive="repl">
                                        <p:cTn id="6" dur="1" fill="hold">
                                          <p:stCondLst>
                                            <p:cond delay="0"/>
                                          </p:stCondLst>
                                        </p:cTn>
                                        <p:tgtEl>
                                          <p:spTgt spid="21508"/>
                                        </p:tgtEl>
                                        <p:attrNameLst>
                                          <p:attrName>style.visibility</p:attrName>
                                        </p:attrNameLst>
                                      </p:cBhvr>
                                      <p:to>
                                        <p:strVal val="visible"/>
                                      </p:to>
                                    </p:set>
                                    <p:anim calcmode="lin" valueType="num">
                                      <p:cBhvr additive="repl">
                                        <p:cTn id="7" dur="500" decel="50000" fill="hold">
                                          <p:stCondLst>
                                            <p:cond delay="0"/>
                                          </p:stCondLst>
                                        </p:cTn>
                                        <p:tgtEl>
                                          <p:spTgt spid="21508"/>
                                        </p:tgtEl>
                                        <p:attrNameLst>
                                          <p:attrName>r</p:attrName>
                                        </p:attrNameLst>
                                      </p:cBhvr>
                                      <p:tavLst>
                                        <p:tav tm="100000">
                                          <p:val>
                                            <p:strVal val="-90"/>
                                          </p:val>
                                        </p:tav>
                                        <p:tav tm="100000">
                                          <p:val>
                                            <p:strVal val="0"/>
                                          </p:val>
                                        </p:tav>
                                      </p:tavLst>
                                    </p:anim>
                                    <p:anim calcmode="lin" valueType="num">
                                      <p:cBhvr additive="repl">
                                        <p:cTn id="8" dur="500" decel="50000" fill="hold">
                                          <p:stCondLst>
                                            <p:cond delay="0"/>
                                          </p:stCondLst>
                                        </p:cTn>
                                        <p:tgtEl>
                                          <p:spTgt spid="21508"/>
                                        </p:tgtEl>
                                        <p:attrNameLst>
                                          <p:attrName>ppt_w</p:attrName>
                                        </p:attrNameLst>
                                      </p:cBhvr>
                                      <p:tavLst>
                                        <p:tav tm="100000">
                                          <p:val>
                                            <p:strVal val="#ppt_w"/>
                                          </p:val>
                                        </p:tav>
                                        <p:tav tm="100000">
                                          <p:val>
                                            <p:strVal val="#ppt_w*.05"/>
                                          </p:val>
                                        </p:tav>
                                      </p:tavLst>
                                    </p:anim>
                                    <p:anim calcmode="lin" valueType="num">
                                      <p:cBhvr additive="repl">
                                        <p:cTn id="9" dur="500" accel="50000" fill="hold">
                                          <p:stCondLst>
                                            <p:cond delay="500"/>
                                          </p:stCondLst>
                                        </p:cTn>
                                        <p:tgtEl>
                                          <p:spTgt spid="21508"/>
                                        </p:tgtEl>
                                        <p:attrNameLst>
                                          <p:attrName>ppt_w</p:attrName>
                                        </p:attrNameLst>
                                      </p:cBhvr>
                                      <p:tavLst>
                                        <p:tav tm="100000">
                                          <p:val>
                                            <p:strVal val="#ppt_w*.05"/>
                                          </p:val>
                                        </p:tav>
                                        <p:tav tm="100000">
                                          <p:val>
                                            <p:strVal val="#ppt_w"/>
                                          </p:val>
                                        </p:tav>
                                      </p:tavLst>
                                    </p:anim>
                                    <p:anim calcmode="lin" valueType="num">
                                      <p:cBhvr additive="repl">
                                        <p:cTn id="10" dur="1000" fill="hold"/>
                                        <p:tgtEl>
                                          <p:spTgt spid="21508"/>
                                        </p:tgtEl>
                                        <p:attrNameLst>
                                          <p:attrName>ppt_h</p:attrName>
                                        </p:attrNameLst>
                                      </p:cBhvr>
                                      <p:tavLst>
                                        <p:tav tm="100000">
                                          <p:val>
                                            <p:strVal val="#ppt_h"/>
                                          </p:val>
                                        </p:tav>
                                        <p:tav tm="100000">
                                          <p:val>
                                            <p:strVal val="#ppt_h"/>
                                          </p:val>
                                        </p:tav>
                                      </p:tavLst>
                                    </p:anim>
                                    <p:anim calcmode="lin" valueType="num">
                                      <p:cBhvr additive="repl">
                                        <p:cTn id="11" dur="500" decel="50000" fill="hold">
                                          <p:stCondLst>
                                            <p:cond delay="0"/>
                                          </p:stCondLst>
                                        </p:cTn>
                                        <p:tgtEl>
                                          <p:spTgt spid="21508"/>
                                        </p:tgtEl>
                                        <p:attrNameLst>
                                          <p:attrName>ppt_x</p:attrName>
                                        </p:attrNameLst>
                                      </p:cBhvr>
                                      <p:tavLst>
                                        <p:tav tm="100000">
                                          <p:val>
                                            <p:strVal val="#ppt_x+.4"/>
                                          </p:val>
                                        </p:tav>
                                        <p:tav tm="100000">
                                          <p:val>
                                            <p:strVal val="#ppt_x"/>
                                          </p:val>
                                        </p:tav>
                                      </p:tavLst>
                                    </p:anim>
                                    <p:anim calcmode="lin" valueType="num">
                                      <p:cBhvr additive="repl">
                                        <p:cTn id="12" dur="500" decel="50000" fill="hold">
                                          <p:stCondLst>
                                            <p:cond delay="0"/>
                                          </p:stCondLst>
                                        </p:cTn>
                                        <p:tgtEl>
                                          <p:spTgt spid="21508"/>
                                        </p:tgtEl>
                                        <p:attrNameLst>
                                          <p:attrName>ppt_y</p:attrName>
                                        </p:attrNameLst>
                                      </p:cBhvr>
                                      <p:tavLst>
                                        <p:tav tm="100000">
                                          <p:val>
                                            <p:strVal val="#ppt_y-.2"/>
                                          </p:val>
                                        </p:tav>
                                        <p:tav tm="100000">
                                          <p:val>
                                            <p:strVal val="#ppt_y+.1"/>
                                          </p:val>
                                        </p:tav>
                                      </p:tavLst>
                                    </p:anim>
                                    <p:anim calcmode="lin" valueType="num">
                                      <p:cBhvr additive="repl">
                                        <p:cTn id="13" dur="500" accel="50000" fill="hold">
                                          <p:stCondLst>
                                            <p:cond delay="500"/>
                                          </p:stCondLst>
                                        </p:cTn>
                                        <p:tgtEl>
                                          <p:spTgt spid="21508"/>
                                        </p:tgtEl>
                                        <p:attrNameLst>
                                          <p:attrName>ppt_y</p:attrName>
                                        </p:attrNameLst>
                                      </p:cBhvr>
                                      <p:tavLst>
                                        <p:tav tm="100000">
                                          <p:val>
                                            <p:strVal val="#ppt_y+.1"/>
                                          </p:val>
                                        </p:tav>
                                        <p:tav tm="100000">
                                          <p:val>
                                            <p:strVal val="#ppt_y"/>
                                          </p:val>
                                        </p:tav>
                                      </p:tavLst>
                                    </p:anim>
                                    <p:animEffect transition="in" filter="fade">
                                      <p:cBhvr additive="repl">
                                        <p:cTn id="14" dur="1000" decel="50000">
                                          <p:stCondLst>
                                            <p:cond delay="0"/>
                                          </p:stCondLst>
                                        </p:cTn>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65" y="209550"/>
            <a:ext cx="929640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85725" y="57150"/>
            <a:ext cx="1066800" cy="800100"/>
          </a:xfrm>
          <a:prstGeom prst="rect">
            <a:avLst/>
          </a:prstGeom>
          <a:noFill/>
          <a:ln w="9525" cap="flat">
            <a:noFill/>
            <a:round/>
            <a:headEnd/>
            <a:tailEnd/>
          </a:ln>
          <a:effectLst/>
        </p:spPr>
      </p:pic>
      <p:sp>
        <p:nvSpPr>
          <p:cNvPr id="9218" name="AutoShape 2"/>
          <p:cNvSpPr>
            <a:spLocks noChangeArrowheads="1"/>
          </p:cNvSpPr>
          <p:nvPr/>
        </p:nvSpPr>
        <p:spPr bwMode="auto">
          <a:xfrm>
            <a:off x="1223963" y="53578"/>
            <a:ext cx="7775575" cy="59412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1: </a:t>
            </a:r>
            <a:r>
              <a:rPr lang="vi-VN" sz="2800" b="1" dirty="0" smtClean="0">
                <a:solidFill>
                  <a:srgbClr val="FF0000"/>
                </a:solidFill>
                <a:latin typeface="Times New Roman" pitchFamily="18" charset="0"/>
                <a:cs typeface="Times New Roman" pitchFamily="18" charset="0"/>
              </a:rPr>
              <a:t>LỊCH </a:t>
            </a:r>
            <a:r>
              <a:rPr lang="vi-VN" sz="2800" b="1" dirty="0">
                <a:solidFill>
                  <a:srgbClr val="FF0000"/>
                </a:solidFill>
                <a:latin typeface="Times New Roman" pitchFamily="18" charset="0"/>
                <a:cs typeface="Times New Roman" pitchFamily="18" charset="0"/>
              </a:rPr>
              <a:t>SỬ LÀ </a:t>
            </a:r>
            <a:r>
              <a:rPr lang="vi-VN" sz="2800" b="1" dirty="0"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10" name="Text Box 3"/>
          <p:cNvSpPr txBox="1">
            <a:spLocks noChangeArrowheads="1"/>
          </p:cNvSpPr>
          <p:nvPr/>
        </p:nvSpPr>
        <p:spPr bwMode="auto">
          <a:xfrm>
            <a:off x="228600" y="853649"/>
            <a:ext cx="7315200"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a:solidFill>
                  <a:srgbClr val="0070C0"/>
                </a:solidFill>
                <a:latin typeface="Times New Roman" pitchFamily="18" charset="0"/>
                <a:cs typeface="Times New Roman" pitchFamily="18" charset="0"/>
              </a:rPr>
              <a:t>3. </a:t>
            </a:r>
            <a:r>
              <a:rPr lang="vi-VN" sz="2800" b="1" dirty="0">
                <a:solidFill>
                  <a:srgbClr val="0070C0"/>
                </a:solidFill>
                <a:latin typeface="Times New Roman" pitchFamily="18" charset="0"/>
                <a:cs typeface="Times New Roman" pitchFamily="18" charset="0"/>
              </a:rPr>
              <a:t>Khám phá quá khứ từ các nguồn </a:t>
            </a:r>
            <a:r>
              <a:rPr lang="en-US" sz="2800" b="1" dirty="0" err="1" smtClean="0">
                <a:solidFill>
                  <a:srgbClr val="0070C0"/>
                </a:solidFill>
                <a:latin typeface="Times New Roman" pitchFamily="18" charset="0"/>
                <a:cs typeface="Times New Roman" pitchFamily="18" charset="0"/>
              </a:rPr>
              <a:t>sử</a:t>
            </a:r>
            <a:r>
              <a:rPr lang="vi-VN" sz="2800" b="1" dirty="0" smtClean="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liệu</a:t>
            </a:r>
            <a:r>
              <a:rPr lang="en-US" sz="2800" b="1" dirty="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
        <p:nvSpPr>
          <p:cNvPr id="8" name="Text Box 6"/>
          <p:cNvSpPr txBox="1">
            <a:spLocks noChangeArrowheads="1"/>
          </p:cNvSpPr>
          <p:nvPr/>
        </p:nvSpPr>
        <p:spPr bwMode="auto">
          <a:xfrm>
            <a:off x="209384" y="1322784"/>
            <a:ext cx="8790154" cy="3458766"/>
          </a:xfrm>
          <a:prstGeom prst="rect">
            <a:avLst/>
          </a:prstGeom>
          <a:noFill/>
          <a:ln w="9525" cap="flat">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dirty="0">
                <a:solidFill>
                  <a:schemeClr val="bg1"/>
                </a:solidFill>
                <a:latin typeface="+mj-lt"/>
                <a:cs typeface="Times New Roman" pitchFamily="18" charset="0"/>
              </a:rPr>
              <a:t>Dựa vào </a:t>
            </a:r>
            <a:r>
              <a:rPr lang="en-US" sz="2400" dirty="0" err="1" smtClean="0">
                <a:solidFill>
                  <a:schemeClr val="bg1"/>
                </a:solidFill>
                <a:latin typeface="+mj-lt"/>
                <a:cs typeface="Times New Roman" pitchFamily="18" charset="0"/>
              </a:rPr>
              <a:t>các</a:t>
            </a:r>
            <a:r>
              <a:rPr lang="vi-VN" sz="2400" dirty="0" smtClean="0">
                <a:solidFill>
                  <a:schemeClr val="bg1"/>
                </a:solidFill>
                <a:latin typeface="+mj-lt"/>
                <a:cs typeface="Times New Roman" pitchFamily="18" charset="0"/>
              </a:rPr>
              <a:t> </a:t>
            </a:r>
            <a:r>
              <a:rPr lang="vi-VN" sz="2400" dirty="0">
                <a:solidFill>
                  <a:schemeClr val="bg1"/>
                </a:solidFill>
                <a:latin typeface="+mj-lt"/>
                <a:cs typeface="Times New Roman" pitchFamily="18" charset="0"/>
              </a:rPr>
              <a:t>nguồn tư liệu</a:t>
            </a:r>
            <a:r>
              <a:rPr lang="vi-VN" sz="2400" dirty="0" smtClean="0">
                <a:solidFill>
                  <a:schemeClr val="bg1"/>
                </a:solidFill>
                <a:latin typeface="+mj-lt"/>
                <a:cs typeface="Times New Roman" pitchFamily="18" charset="0"/>
              </a:rPr>
              <a:t>:</a:t>
            </a:r>
            <a:endParaRPr lang="en-US" sz="2400" dirty="0" smtClean="0">
              <a:solidFill>
                <a:schemeClr val="bg1"/>
              </a:solidFill>
              <a:latin typeface="+mj-lt"/>
              <a:cs typeface="Times New Roman" pitchFamily="18" charset="0"/>
            </a:endParaRPr>
          </a:p>
          <a:p>
            <a:r>
              <a:rPr lang="vi-VN" sz="2400" b="1" dirty="0" smtClean="0">
                <a:solidFill>
                  <a:schemeClr val="bg1"/>
                </a:solidFill>
                <a:latin typeface="+mj-lt"/>
                <a:cs typeface="Times New Roman" pitchFamily="18" charset="0"/>
              </a:rPr>
              <a:t>-</a:t>
            </a:r>
            <a:r>
              <a:rPr lang="vi-VN" sz="2000" b="1" dirty="0">
                <a:solidFill>
                  <a:schemeClr val="bg1"/>
                </a:solidFill>
                <a:latin typeface="+mj-lt"/>
                <a:cs typeface="Times New Roman" pitchFamily="18" charset="0"/>
              </a:rPr>
              <a:t>Tư liệu truyền miệng </a:t>
            </a:r>
            <a:r>
              <a:rPr lang="vi-VN" sz="2000" dirty="0">
                <a:solidFill>
                  <a:schemeClr val="bg1"/>
                </a:solidFill>
                <a:latin typeface="+mj-lt"/>
                <a:cs typeface="Times New Roman" pitchFamily="18" charset="0"/>
              </a:rPr>
              <a:t>gồm nhiều thể loại truyền thuyết, thần thoại,ca dao, dân ca.... được truyền qua nhiều đời</a:t>
            </a:r>
          </a:p>
          <a:p>
            <a:r>
              <a:rPr lang="vi-VN" sz="2000" dirty="0">
                <a:solidFill>
                  <a:schemeClr val="bg1"/>
                </a:solidFill>
                <a:latin typeface="+mj-lt"/>
                <a:cs typeface="Times New Roman" pitchFamily="18" charset="0"/>
              </a:rPr>
              <a:t>- </a:t>
            </a:r>
            <a:r>
              <a:rPr lang="vi-VN" sz="2000" b="1" dirty="0">
                <a:solidFill>
                  <a:schemeClr val="bg1"/>
                </a:solidFill>
                <a:latin typeface="+mj-lt"/>
                <a:cs typeface="Times New Roman" pitchFamily="18" charset="0"/>
              </a:rPr>
              <a:t>Tư liệu chữ viết  </a:t>
            </a:r>
            <a:r>
              <a:rPr lang="vi-VN" sz="2000" dirty="0">
                <a:solidFill>
                  <a:schemeClr val="bg1"/>
                </a:solidFill>
                <a:latin typeface="+mj-lt"/>
                <a:cs typeface="Times New Roman" pitchFamily="18" charset="0"/>
              </a:rPr>
              <a:t>gồm các bản chữ khắc trên xương, mai rùa, vỏ cây, đá, các bản chép tay hay in ra giấy....</a:t>
            </a:r>
          </a:p>
          <a:p>
            <a:r>
              <a:rPr lang="vi-VN" sz="2000" dirty="0">
                <a:solidFill>
                  <a:schemeClr val="bg1"/>
                </a:solidFill>
                <a:latin typeface="+mj-lt"/>
                <a:cs typeface="Times New Roman" pitchFamily="18" charset="0"/>
              </a:rPr>
              <a:t>- </a:t>
            </a:r>
            <a:r>
              <a:rPr lang="vi-VN" sz="2000" b="1" dirty="0">
                <a:solidFill>
                  <a:schemeClr val="bg1"/>
                </a:solidFill>
                <a:latin typeface="+mj-lt"/>
                <a:cs typeface="Times New Roman" pitchFamily="18" charset="0"/>
              </a:rPr>
              <a:t>Tư liệu hiện vật </a:t>
            </a:r>
            <a:r>
              <a:rPr lang="vi-VN" sz="2000" dirty="0">
                <a:solidFill>
                  <a:schemeClr val="bg1"/>
                </a:solidFill>
                <a:latin typeface="+mj-lt"/>
                <a:cs typeface="Times New Roman" pitchFamily="18" charset="0"/>
              </a:rPr>
              <a:t>là những dấu tích vật chất của người xưa còn giữ được như công trình kiến trúc, các tác phẩm nghệ thuật, đồ gốm...) =&gt; Nó là bằng chứng giúp ta tìm hiểu, dựng lại lịch sử, và kiểm chứng tư liệu chữ viết.</a:t>
            </a:r>
          </a:p>
          <a:p>
            <a:r>
              <a:rPr lang="vi-VN" sz="2000" dirty="0">
                <a:solidFill>
                  <a:schemeClr val="bg1"/>
                </a:solidFill>
                <a:latin typeface="+mj-lt"/>
                <a:cs typeface="Times New Roman" pitchFamily="18" charset="0"/>
              </a:rPr>
              <a:t>- </a:t>
            </a:r>
            <a:r>
              <a:rPr lang="vi-VN" sz="2000" b="1" dirty="0">
                <a:solidFill>
                  <a:schemeClr val="bg1"/>
                </a:solidFill>
                <a:latin typeface="+mj-lt"/>
                <a:cs typeface="Times New Roman" pitchFamily="18" charset="0"/>
              </a:rPr>
              <a:t>Tư liệu gốc </a:t>
            </a:r>
            <a:r>
              <a:rPr lang="vi-VN" sz="2000" dirty="0">
                <a:solidFill>
                  <a:schemeClr val="bg1"/>
                </a:solidFill>
                <a:latin typeface="+mj-lt"/>
                <a:cs typeface="Times New Roman" pitchFamily="18" charset="0"/>
              </a:rPr>
              <a:t>là loại tư liệu liên quan trực tiếp đến sự kiện lịch sử, ra đời vào thời điểm diễn ra sự kiện đó, phản ánh sự kiện </a:t>
            </a:r>
            <a:r>
              <a:rPr lang="vi-VN" sz="2000" dirty="0" smtClean="0">
                <a:solidFill>
                  <a:schemeClr val="bg1"/>
                </a:solidFill>
                <a:latin typeface="+mj-lt"/>
                <a:cs typeface="Times New Roman" pitchFamily="18" charset="0"/>
              </a:rPr>
              <a:t>l</a:t>
            </a:r>
            <a:r>
              <a:rPr lang="en-US" sz="2000" dirty="0" err="1" smtClean="0">
                <a:solidFill>
                  <a:schemeClr val="bg1"/>
                </a:solidFill>
                <a:latin typeface="+mj-lt"/>
                <a:cs typeface="Times New Roman" pitchFamily="18" charset="0"/>
              </a:rPr>
              <a:t>ịch</a:t>
            </a:r>
            <a:r>
              <a:rPr lang="en-US" sz="2000" dirty="0" smtClean="0">
                <a:solidFill>
                  <a:schemeClr val="bg1"/>
                </a:solidFill>
                <a:latin typeface="+mj-lt"/>
                <a:cs typeface="Times New Roman" pitchFamily="18" charset="0"/>
              </a:rPr>
              <a:t> </a:t>
            </a:r>
            <a:r>
              <a:rPr lang="vi-VN" sz="2000" dirty="0" smtClean="0">
                <a:solidFill>
                  <a:schemeClr val="bg1"/>
                </a:solidFill>
                <a:latin typeface="+mj-lt"/>
                <a:cs typeface="Times New Roman" pitchFamily="18" charset="0"/>
              </a:rPr>
              <a:t>sử </a:t>
            </a:r>
            <a:r>
              <a:rPr lang="vi-VN" sz="2000" dirty="0">
                <a:solidFill>
                  <a:schemeClr val="bg1"/>
                </a:solidFill>
                <a:latin typeface="+mj-lt"/>
                <a:cs typeface="Times New Roman" pitchFamily="18" charset="0"/>
              </a:rPr>
              <a:t>đó.</a:t>
            </a:r>
          </a:p>
          <a:p>
            <a:endParaRPr lang="vi-VN" sz="2000" dirty="0">
              <a:solidFill>
                <a:srgbClr val="00B050"/>
              </a:solidFill>
              <a:latin typeface="+mj-lt"/>
              <a:cs typeface="Times New Roman" pitchFamily="18" charset="0"/>
            </a:endParaRPr>
          </a:p>
          <a:p>
            <a:endParaRPr lang="vi-VN" sz="2400" dirty="0">
              <a:latin typeface="+mj-lt"/>
            </a:endParaRPr>
          </a:p>
        </p:txBody>
      </p:sp>
    </p:spTree>
    <p:extLst>
      <p:ext uri="{BB962C8B-B14F-4D97-AF65-F5344CB8AC3E}">
        <p14:creationId xmlns:p14="http://schemas.microsoft.com/office/powerpoint/2010/main" val="5061194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additive="repl">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8">
                                            <p:txEl>
                                              <p:pRg st="1" end="1"/>
                                            </p:txEl>
                                          </p:spTgt>
                                        </p:tgtEl>
                                        <p:attrNameLst>
                                          <p:attrName>style.visibility</p:attrName>
                                        </p:attrNameLst>
                                      </p:cBhvr>
                                      <p:to>
                                        <p:strVal val="visible"/>
                                      </p:to>
                                    </p:set>
                                    <p:animEffect transition="in" filter="checkerboard(across)">
                                      <p:cBhvr additive="repl">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8">
                                            <p:txEl>
                                              <p:pRg st="2" end="2"/>
                                            </p:txEl>
                                          </p:spTgt>
                                        </p:tgtEl>
                                        <p:attrNameLst>
                                          <p:attrName>style.visibility</p:attrName>
                                        </p:attrNameLst>
                                      </p:cBhvr>
                                      <p:to>
                                        <p:strVal val="visible"/>
                                      </p:to>
                                    </p:set>
                                    <p:animEffect transition="in" filter="checkerboard(across)">
                                      <p:cBhvr additive="repl">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8">
                                            <p:txEl>
                                              <p:pRg st="3" end="3"/>
                                            </p:txEl>
                                          </p:spTgt>
                                        </p:tgtEl>
                                        <p:attrNameLst>
                                          <p:attrName>style.visibility</p:attrName>
                                        </p:attrNameLst>
                                      </p:cBhvr>
                                      <p:to>
                                        <p:strVal val="visible"/>
                                      </p:to>
                                    </p:set>
                                    <p:animEffect transition="in" filter="checkerboard(across)">
                                      <p:cBhvr additive="repl">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additive="repl">
                                        <p:cTn id="31" dur="1" fill="hold">
                                          <p:stCondLst>
                                            <p:cond delay="0"/>
                                          </p:stCondLst>
                                        </p:cTn>
                                        <p:tgtEl>
                                          <p:spTgt spid="8">
                                            <p:txEl>
                                              <p:pRg st="4" end="4"/>
                                            </p:txEl>
                                          </p:spTgt>
                                        </p:tgtEl>
                                        <p:attrNameLst>
                                          <p:attrName>style.visibility</p:attrName>
                                        </p:attrNameLst>
                                      </p:cBhvr>
                                      <p:to>
                                        <p:strVal val="visible"/>
                                      </p:to>
                                    </p:set>
                                    <p:animEffect transition="in" filter="checkerboard(across)">
                                      <p:cBhvr additive="repl">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 y="17543"/>
            <a:ext cx="929640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85725" y="57150"/>
            <a:ext cx="1066800" cy="800100"/>
          </a:xfrm>
          <a:prstGeom prst="rect">
            <a:avLst/>
          </a:prstGeom>
          <a:noFill/>
          <a:ln w="9525" cap="flat">
            <a:noFill/>
            <a:round/>
            <a:headEnd/>
            <a:tailEnd/>
          </a:ln>
          <a:effectLst/>
        </p:spPr>
      </p:pic>
      <p:sp>
        <p:nvSpPr>
          <p:cNvPr id="9218" name="AutoShape 2"/>
          <p:cNvSpPr>
            <a:spLocks noChangeArrowheads="1"/>
          </p:cNvSpPr>
          <p:nvPr/>
        </p:nvSpPr>
        <p:spPr bwMode="auto">
          <a:xfrm>
            <a:off x="1223963" y="53578"/>
            <a:ext cx="7775575" cy="53697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err="1" smtClean="0">
                <a:solidFill>
                  <a:srgbClr val="0000CC"/>
                </a:solidFill>
                <a:latin typeface="Times New Roman" pitchFamily="18" charset="0"/>
                <a:cs typeface="Times New Roman" pitchFamily="18" charset="0"/>
              </a:rPr>
              <a:t>Bài</a:t>
            </a:r>
            <a:r>
              <a:rPr lang="en-US" sz="2400" b="1" dirty="0" smtClean="0">
                <a:solidFill>
                  <a:srgbClr val="0000CC"/>
                </a:solidFill>
                <a:latin typeface="Times New Roman" pitchFamily="18" charset="0"/>
                <a:cs typeface="Times New Roman" pitchFamily="18" charset="0"/>
              </a:rPr>
              <a:t> 1: </a:t>
            </a:r>
            <a:r>
              <a:rPr lang="vi-VN" sz="2400" b="1" dirty="0" smtClean="0">
                <a:solidFill>
                  <a:srgbClr val="FF0000"/>
                </a:solidFill>
                <a:latin typeface="Times New Roman" pitchFamily="18" charset="0"/>
                <a:cs typeface="Times New Roman" pitchFamily="18" charset="0"/>
              </a:rPr>
              <a:t>LỊCH </a:t>
            </a:r>
            <a:r>
              <a:rPr lang="vi-VN" sz="2400" b="1" dirty="0">
                <a:solidFill>
                  <a:srgbClr val="FF0000"/>
                </a:solidFill>
                <a:latin typeface="Times New Roman" pitchFamily="18" charset="0"/>
                <a:cs typeface="Times New Roman" pitchFamily="18" charset="0"/>
              </a:rPr>
              <a:t>SỬ LÀ </a:t>
            </a:r>
            <a:r>
              <a:rPr lang="vi-VN" sz="2400" b="1" dirty="0" smtClean="0">
                <a:solidFill>
                  <a:srgbClr val="FF0000"/>
                </a:solidFill>
                <a:latin typeface="Times New Roman" pitchFamily="18" charset="0"/>
                <a:cs typeface="Times New Roman" pitchFamily="18" charset="0"/>
              </a:rPr>
              <a:t>GÌ</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281234" y="648097"/>
            <a:ext cx="4443166" cy="463846"/>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u="sng" dirty="0">
                <a:solidFill>
                  <a:srgbClr val="0070C0"/>
                </a:solidFill>
                <a:latin typeface="Times New Roman" pitchFamily="18" charset="0"/>
                <a:cs typeface="Times New Roman" pitchFamily="18" charset="0"/>
              </a:rPr>
              <a:t>1. </a:t>
            </a:r>
            <a:r>
              <a:rPr lang="en-US" sz="2400" b="1" u="sng" dirty="0" err="1">
                <a:solidFill>
                  <a:srgbClr val="0070C0"/>
                </a:solidFill>
                <a:latin typeface="Times New Roman" pitchFamily="18" charset="0"/>
                <a:cs typeface="Times New Roman" pitchFamily="18" charset="0"/>
              </a:rPr>
              <a:t>Lịch</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sử</a:t>
            </a:r>
            <a:r>
              <a:rPr lang="en-US" sz="2400" b="1" u="sng" dirty="0">
                <a:solidFill>
                  <a:srgbClr val="0070C0"/>
                </a:solidFill>
                <a:latin typeface="Times New Roman" pitchFamily="18" charset="0"/>
                <a:cs typeface="Times New Roman" pitchFamily="18" charset="0"/>
              </a:rPr>
              <a:t> v</a:t>
            </a:r>
            <a:r>
              <a:rPr lang="vi-VN" sz="2400" b="1" u="sng" dirty="0">
                <a:solidFill>
                  <a:srgbClr val="0070C0"/>
                </a:solidFill>
                <a:latin typeface="Times New Roman" pitchFamily="18" charset="0"/>
                <a:cs typeface="Times New Roman" pitchFamily="18" charset="0"/>
              </a:rPr>
              <a:t>à môn </a:t>
            </a:r>
            <a:r>
              <a:rPr lang="en-US" sz="2400" b="1" u="sng" dirty="0" smtClean="0">
                <a:solidFill>
                  <a:srgbClr val="0070C0"/>
                </a:solidFill>
                <a:latin typeface="Times New Roman" pitchFamily="18" charset="0"/>
                <a:cs typeface="Times New Roman" pitchFamily="18" charset="0"/>
              </a:rPr>
              <a:t>L</a:t>
            </a:r>
            <a:r>
              <a:rPr lang="vi-VN" sz="2400" b="1" u="sng" dirty="0" smtClean="0">
                <a:solidFill>
                  <a:srgbClr val="0070C0"/>
                </a:solidFill>
                <a:latin typeface="Times New Roman" pitchFamily="18" charset="0"/>
                <a:cs typeface="Times New Roman" pitchFamily="18" charset="0"/>
              </a:rPr>
              <a:t>ịch </a:t>
            </a:r>
            <a:r>
              <a:rPr lang="vi-VN" sz="2400" b="1" u="sng" dirty="0">
                <a:solidFill>
                  <a:srgbClr val="0070C0"/>
                </a:solidFill>
                <a:latin typeface="Times New Roman" pitchFamily="18" charset="0"/>
                <a:cs typeface="Times New Roman" pitchFamily="18" charset="0"/>
              </a:rPr>
              <a:t>sử</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là</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gì</a:t>
            </a:r>
            <a:r>
              <a:rPr lang="en-US" sz="2400" b="1" u="sng" dirty="0" smtClean="0">
                <a:solidFill>
                  <a:srgbClr val="0070C0"/>
                </a:solidFill>
                <a:latin typeface="Times New Roman" pitchFamily="18" charset="0"/>
                <a:cs typeface="Times New Roman" pitchFamily="18" charset="0"/>
              </a:rPr>
              <a:t>?</a:t>
            </a:r>
            <a:endParaRPr lang="en-US" sz="2400" u="sng" dirty="0">
              <a:solidFill>
                <a:srgbClr val="0070C0"/>
              </a:solidFill>
              <a:latin typeface="Times New Roman" pitchFamily="18" charset="0"/>
              <a:cs typeface="Times New Roman" pitchFamily="18" charset="0"/>
            </a:endParaRPr>
          </a:p>
        </p:txBody>
      </p:sp>
      <p:sp>
        <p:nvSpPr>
          <p:cNvPr id="8" name="Text Box 5"/>
          <p:cNvSpPr txBox="1">
            <a:spLocks noChangeArrowheads="1"/>
          </p:cNvSpPr>
          <p:nvPr/>
        </p:nvSpPr>
        <p:spPr bwMode="auto">
          <a:xfrm>
            <a:off x="92925" y="2622682"/>
            <a:ext cx="4479075" cy="1066800"/>
          </a:xfrm>
          <a:prstGeom prst="rect">
            <a:avLst/>
          </a:prstGeom>
          <a:noFill/>
          <a:ln w="9525" cap="flat">
            <a:noFill/>
            <a:round/>
            <a:headEnd/>
            <a:tailEnd/>
          </a:ln>
          <a:effectLst/>
        </p:spPr>
        <p:txBody>
          <a:bodyPr wrap="none" lIns="90000" tIns="45000" rIns="90000" bIns="45000"/>
          <a:lstStyle/>
          <a:p>
            <a:r>
              <a:rPr lang="vi-VN" sz="2400" dirty="0" smtClean="0">
                <a:solidFill>
                  <a:schemeClr val="bg1"/>
                </a:solidFill>
                <a:latin typeface="+mj-lt"/>
              </a:rPr>
              <a:t> </a:t>
            </a:r>
            <a:r>
              <a:rPr lang="vi-VN" sz="2400" dirty="0" smtClean="0">
                <a:solidFill>
                  <a:schemeClr val="bg1"/>
                </a:solidFill>
                <a:latin typeface="Times New Roman" pitchFamily="18" charset="0"/>
                <a:cs typeface="Times New Roman" pitchFamily="18" charset="0"/>
              </a:rPr>
              <a:t> </a:t>
            </a:r>
            <a:endParaRPr lang="vi-VN" sz="2400" dirty="0" smtClean="0">
              <a:solidFill>
                <a:schemeClr val="bg1"/>
              </a:solidFill>
              <a:latin typeface="Arial"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vi-VN" sz="2800" dirty="0" smtClean="0">
              <a:solidFill>
                <a:schemeClr val="bg1"/>
              </a:solidFill>
              <a:latin typeface="Arial" charset="0"/>
            </a:endParaRPr>
          </a:p>
        </p:txBody>
      </p:sp>
      <p:sp>
        <p:nvSpPr>
          <p:cNvPr id="11" name="Text Box 3"/>
          <p:cNvSpPr txBox="1">
            <a:spLocks noChangeArrowheads="1"/>
          </p:cNvSpPr>
          <p:nvPr/>
        </p:nvSpPr>
        <p:spPr bwMode="auto">
          <a:xfrm>
            <a:off x="4890509" y="654636"/>
            <a:ext cx="4253491" cy="463846"/>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u="sng" dirty="0" smtClean="0">
                <a:solidFill>
                  <a:srgbClr val="0070C0"/>
                </a:solidFill>
                <a:latin typeface="Times New Roman" pitchFamily="18" charset="0"/>
                <a:cs typeface="Times New Roman" pitchFamily="18" charset="0"/>
              </a:rPr>
              <a:t>2. </a:t>
            </a:r>
            <a:r>
              <a:rPr lang="en-US" sz="2400" b="1" u="sng" dirty="0" err="1" smtClean="0">
                <a:solidFill>
                  <a:srgbClr val="0070C0"/>
                </a:solidFill>
                <a:latin typeface="Times New Roman" pitchFamily="18" charset="0"/>
                <a:cs typeface="Times New Roman" pitchFamily="18" charset="0"/>
              </a:rPr>
              <a:t>Vì</a:t>
            </a:r>
            <a:r>
              <a:rPr lang="en-US" sz="2400" b="1" u="sng" dirty="0" smtClean="0">
                <a:solidFill>
                  <a:srgbClr val="0070C0"/>
                </a:solidFill>
                <a:latin typeface="Times New Roman" pitchFamily="18" charset="0"/>
                <a:cs typeface="Times New Roman" pitchFamily="18" charset="0"/>
              </a:rPr>
              <a:t> </a:t>
            </a:r>
            <a:r>
              <a:rPr lang="en-US" sz="2400" b="1" u="sng" dirty="0" err="1" smtClean="0">
                <a:solidFill>
                  <a:srgbClr val="0070C0"/>
                </a:solidFill>
                <a:latin typeface="Times New Roman" pitchFamily="18" charset="0"/>
                <a:cs typeface="Times New Roman" pitchFamily="18" charset="0"/>
              </a:rPr>
              <a:t>sao</a:t>
            </a:r>
            <a:r>
              <a:rPr lang="en-US" sz="2400" b="1" u="sng" dirty="0" smtClean="0">
                <a:solidFill>
                  <a:srgbClr val="0070C0"/>
                </a:solidFill>
                <a:latin typeface="Times New Roman" pitchFamily="18" charset="0"/>
                <a:cs typeface="Times New Roman" pitchFamily="18" charset="0"/>
              </a:rPr>
              <a:t> </a:t>
            </a:r>
            <a:r>
              <a:rPr lang="en-US" sz="2400" b="1" u="sng" dirty="0" err="1" smtClean="0">
                <a:solidFill>
                  <a:srgbClr val="0070C0"/>
                </a:solidFill>
                <a:latin typeface="Times New Roman" pitchFamily="18" charset="0"/>
                <a:cs typeface="Times New Roman" pitchFamily="18" charset="0"/>
              </a:rPr>
              <a:t>phải</a:t>
            </a:r>
            <a:r>
              <a:rPr lang="en-US" sz="2400" b="1" u="sng" dirty="0" smtClean="0">
                <a:solidFill>
                  <a:srgbClr val="0070C0"/>
                </a:solidFill>
                <a:latin typeface="Times New Roman" pitchFamily="18" charset="0"/>
                <a:cs typeface="Times New Roman" pitchFamily="18" charset="0"/>
              </a:rPr>
              <a:t> </a:t>
            </a:r>
            <a:r>
              <a:rPr lang="en-US" sz="2400" b="1" u="sng" dirty="0" err="1" smtClean="0">
                <a:solidFill>
                  <a:srgbClr val="0070C0"/>
                </a:solidFill>
                <a:latin typeface="Times New Roman" pitchFamily="18" charset="0"/>
                <a:cs typeface="Times New Roman" pitchFamily="18" charset="0"/>
              </a:rPr>
              <a:t>học</a:t>
            </a:r>
            <a:r>
              <a:rPr lang="en-US" sz="2400" b="1" u="sng" dirty="0" smtClean="0">
                <a:solidFill>
                  <a:srgbClr val="0070C0"/>
                </a:solidFill>
                <a:latin typeface="Times New Roman" pitchFamily="18" charset="0"/>
                <a:cs typeface="Times New Roman" pitchFamily="18" charset="0"/>
              </a:rPr>
              <a:t> </a:t>
            </a:r>
            <a:r>
              <a:rPr lang="en-US" sz="2400" b="1" u="sng" dirty="0" err="1" smtClean="0">
                <a:solidFill>
                  <a:srgbClr val="0070C0"/>
                </a:solidFill>
                <a:latin typeface="Times New Roman" pitchFamily="18" charset="0"/>
                <a:cs typeface="Times New Roman" pitchFamily="18" charset="0"/>
              </a:rPr>
              <a:t>lịch</a:t>
            </a:r>
            <a:r>
              <a:rPr lang="en-US" sz="2400" b="1" u="sng" dirty="0" smtClean="0">
                <a:solidFill>
                  <a:srgbClr val="0070C0"/>
                </a:solidFill>
                <a:latin typeface="Times New Roman" pitchFamily="18" charset="0"/>
                <a:cs typeface="Times New Roman" pitchFamily="18" charset="0"/>
              </a:rPr>
              <a:t> </a:t>
            </a:r>
            <a:r>
              <a:rPr lang="en-US" sz="2400" b="1" u="sng" dirty="0" err="1" smtClean="0">
                <a:solidFill>
                  <a:srgbClr val="0070C0"/>
                </a:solidFill>
                <a:latin typeface="Times New Roman" pitchFamily="18" charset="0"/>
                <a:cs typeface="Times New Roman" pitchFamily="18" charset="0"/>
              </a:rPr>
              <a:t>sử</a:t>
            </a:r>
            <a:r>
              <a:rPr lang="en-US" sz="2400" b="1" u="sng" dirty="0" smtClean="0">
                <a:solidFill>
                  <a:srgbClr val="0070C0"/>
                </a:solidFill>
                <a:latin typeface="Times New Roman" pitchFamily="18" charset="0"/>
                <a:cs typeface="Times New Roman" pitchFamily="18" charset="0"/>
              </a:rPr>
              <a:t>?</a:t>
            </a:r>
            <a:endParaRPr lang="en-US" sz="2400" u="sng" dirty="0">
              <a:solidFill>
                <a:srgbClr val="0070C0"/>
              </a:solidFill>
              <a:latin typeface="Times New Roman" pitchFamily="18" charset="0"/>
              <a:cs typeface="Times New Roman" pitchFamily="18" charset="0"/>
            </a:endParaRPr>
          </a:p>
        </p:txBody>
      </p:sp>
      <p:cxnSp>
        <p:nvCxnSpPr>
          <p:cNvPr id="4" name="Straight Arrow Connector 3"/>
          <p:cNvCxnSpPr/>
          <p:nvPr/>
        </p:nvCxnSpPr>
        <p:spPr>
          <a:xfrm>
            <a:off x="4802013" y="857250"/>
            <a:ext cx="0" cy="4076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76983" y="1140913"/>
            <a:ext cx="4197525" cy="1631216"/>
          </a:xfrm>
          <a:prstGeom prst="rect">
            <a:avLst/>
          </a:prstGeom>
        </p:spPr>
        <p:txBody>
          <a:bodyPr wrap="squar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Học lịch sử để biết được </a:t>
            </a:r>
            <a:r>
              <a:rPr lang="vi-VN" sz="2000" u="sng" dirty="0">
                <a:solidFill>
                  <a:schemeClr val="bg1"/>
                </a:solidFill>
                <a:latin typeface="Times New Roman" pitchFamily="18" charset="0"/>
                <a:cs typeface="Times New Roman" pitchFamily="18" charset="0"/>
              </a:rPr>
              <a:t>cội nguồn của tổ tiên, quê hương, đất nướ</a:t>
            </a:r>
            <a:r>
              <a:rPr lang="vi-VN" sz="2000" dirty="0">
                <a:solidFill>
                  <a:schemeClr val="bg1"/>
                </a:solidFill>
                <a:latin typeface="Times New Roman" pitchFamily="18" charset="0"/>
                <a:cs typeface="Times New Roman" pitchFamily="18" charset="0"/>
              </a:rPr>
              <a:t>c; hiểu được ông cha ta đã phải lao động, sáng tạo, đấu tranh như thế nào để có được đất nước ngày nay.</a:t>
            </a:r>
          </a:p>
        </p:txBody>
      </p:sp>
      <p:sp>
        <p:nvSpPr>
          <p:cNvPr id="15" name="Rectangle 14"/>
          <p:cNvSpPr/>
          <p:nvPr/>
        </p:nvSpPr>
        <p:spPr>
          <a:xfrm>
            <a:off x="4739716" y="2673301"/>
            <a:ext cx="4603025" cy="1015663"/>
          </a:xfrm>
          <a:prstGeom prst="rect">
            <a:avLst/>
          </a:prstGeom>
        </p:spPr>
        <p:txBody>
          <a:bodyPr wrap="square">
            <a:spAutoFit/>
          </a:bodyPr>
          <a:lstStyle/>
          <a:p>
            <a:r>
              <a:rPr lang="en-US" sz="2000" dirty="0" smtClean="0">
                <a:solidFill>
                  <a:schemeClr val="bg1"/>
                </a:solidFill>
                <a:latin typeface="Times New Roman" pitchFamily="18" charset="0"/>
                <a:cs typeface="Times New Roman" pitchFamily="18" charset="0"/>
              </a:rPr>
              <a:t>- </a:t>
            </a:r>
            <a:r>
              <a:rPr lang="vi-VN" sz="2000" dirty="0" smtClean="0">
                <a:solidFill>
                  <a:schemeClr val="bg1"/>
                </a:solidFill>
                <a:latin typeface="Times New Roman" pitchFamily="18" charset="0"/>
                <a:cs typeface="Times New Roman" pitchFamily="18" charset="0"/>
              </a:rPr>
              <a:t>Học </a:t>
            </a:r>
            <a:r>
              <a:rPr lang="vi-VN" sz="2000" dirty="0">
                <a:solidFill>
                  <a:schemeClr val="bg1"/>
                </a:solidFill>
                <a:latin typeface="Times New Roman" pitchFamily="18" charset="0"/>
                <a:cs typeface="Times New Roman" pitchFamily="18" charset="0"/>
              </a:rPr>
              <a:t>lịch sử còn để </a:t>
            </a:r>
            <a:r>
              <a:rPr lang="vi-VN" sz="2000" u="sng" dirty="0">
                <a:solidFill>
                  <a:schemeClr val="bg1"/>
                </a:solidFill>
                <a:latin typeface="Times New Roman" pitchFamily="18" charset="0"/>
                <a:cs typeface="Times New Roman" pitchFamily="18" charset="0"/>
              </a:rPr>
              <a:t>đúc kết những bài học kinh nghiệm của quá khứ</a:t>
            </a:r>
            <a:r>
              <a:rPr lang="vi-VN" sz="2000" dirty="0">
                <a:solidFill>
                  <a:schemeClr val="bg1"/>
                </a:solidFill>
                <a:latin typeface="Times New Roman" pitchFamily="18" charset="0"/>
                <a:cs typeface="Times New Roman" pitchFamily="18" charset="0"/>
              </a:rPr>
              <a:t> nhằm phục vụ cho hiện tại và tương lai.</a:t>
            </a:r>
          </a:p>
        </p:txBody>
      </p:sp>
      <p:sp>
        <p:nvSpPr>
          <p:cNvPr id="16" name="Rectangle 15"/>
          <p:cNvSpPr/>
          <p:nvPr/>
        </p:nvSpPr>
        <p:spPr>
          <a:xfrm>
            <a:off x="4802897" y="3680154"/>
            <a:ext cx="4412858" cy="1015663"/>
          </a:xfrm>
          <a:prstGeom prst="rect">
            <a:avLst/>
          </a:prstGeom>
        </p:spPr>
        <p:txBody>
          <a:bodyPr wrap="square">
            <a:spAutoFit/>
          </a:bodyPr>
          <a:lstStyle/>
          <a:p>
            <a:r>
              <a:rPr lang="en-US" sz="2000" dirty="0" smtClean="0">
                <a:solidFill>
                  <a:schemeClr val="bg1"/>
                </a:solidFill>
                <a:latin typeface="Times New Roman" pitchFamily="18" charset="0"/>
                <a:cs typeface="Times New Roman" pitchFamily="18" charset="0"/>
              </a:rPr>
              <a:t>=&gt; </a:t>
            </a:r>
            <a:r>
              <a:rPr lang="en-US" sz="2000" u="sng" dirty="0" err="1" smtClean="0">
                <a:solidFill>
                  <a:schemeClr val="bg1"/>
                </a:solidFill>
                <a:latin typeface="Times New Roman" pitchFamily="18" charset="0"/>
                <a:cs typeface="Times New Roman" pitchFamily="18" charset="0"/>
              </a:rPr>
              <a:t>phải</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giữ</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gìn</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phát</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huy</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những</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giá</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trị</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tốt</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đẹp</a:t>
            </a:r>
            <a:r>
              <a:rPr lang="en-US" sz="2000" u="sng" dirty="0" smtClean="0">
                <a:solidFill>
                  <a:schemeClr val="bg1"/>
                </a:solidFill>
                <a:latin typeface="Times New Roman" pitchFamily="18" charset="0"/>
                <a:cs typeface="Times New Roman" pitchFamily="18" charset="0"/>
              </a:rPr>
              <a:t> do con </a:t>
            </a:r>
            <a:r>
              <a:rPr lang="en-US" sz="2000" u="sng" dirty="0" err="1" smtClean="0">
                <a:solidFill>
                  <a:schemeClr val="bg1"/>
                </a:solidFill>
                <a:latin typeface="Times New Roman" pitchFamily="18" charset="0"/>
                <a:cs typeface="Times New Roman" pitchFamily="18" charset="0"/>
              </a:rPr>
              <a:t>người</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trong</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quá</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khứ</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để</a:t>
            </a:r>
            <a:r>
              <a:rPr lang="en-US" sz="2000" u="sng" dirty="0" smtClean="0">
                <a:solidFill>
                  <a:schemeClr val="bg1"/>
                </a:solidFill>
                <a:latin typeface="Times New Roman" pitchFamily="18" charset="0"/>
                <a:cs typeface="Times New Roman" pitchFamily="18" charset="0"/>
              </a:rPr>
              <a:t> </a:t>
            </a:r>
            <a:r>
              <a:rPr lang="en-US" sz="2000" u="sng" dirty="0" err="1" smtClean="0">
                <a:solidFill>
                  <a:schemeClr val="bg1"/>
                </a:solidFill>
                <a:latin typeface="Times New Roman" pitchFamily="18" charset="0"/>
                <a:cs typeface="Times New Roman" pitchFamily="18" charset="0"/>
              </a:rPr>
              <a:t>lại</a:t>
            </a:r>
            <a:r>
              <a:rPr lang="en-US" sz="2000" u="sng" dirty="0" smtClean="0">
                <a:solidFill>
                  <a:schemeClr val="bg1"/>
                </a:solidFill>
                <a:latin typeface="Times New Roman" pitchFamily="18" charset="0"/>
                <a:cs typeface="Times New Roman" pitchFamily="18" charset="0"/>
              </a:rPr>
              <a:t>.</a:t>
            </a:r>
            <a:endParaRPr lang="vi-VN" sz="2000" dirty="0">
              <a:solidFill>
                <a:schemeClr val="bg1"/>
              </a:solidFill>
              <a:latin typeface="Times New Roman" pitchFamily="18" charset="0"/>
              <a:cs typeface="Times New Roman" pitchFamily="18" charset="0"/>
            </a:endParaRPr>
          </a:p>
        </p:txBody>
      </p:sp>
      <p:sp>
        <p:nvSpPr>
          <p:cNvPr id="3" name="Rectangle 2"/>
          <p:cNvSpPr/>
          <p:nvPr/>
        </p:nvSpPr>
        <p:spPr>
          <a:xfrm>
            <a:off x="336509" y="1352326"/>
            <a:ext cx="4572000" cy="2031325"/>
          </a:xfrm>
          <a:prstGeom prst="rect">
            <a:avLst/>
          </a:prstGeom>
        </p:spPr>
        <p:txBody>
          <a:bodyPr>
            <a:spAutoFit/>
          </a:bodyPr>
          <a:lstStyle/>
          <a:p>
            <a:r>
              <a:rPr lang="vi-VN" b="1" dirty="0">
                <a:solidFill>
                  <a:schemeClr val="bg1"/>
                </a:solidFill>
                <a:latin typeface="+mj-lt"/>
              </a:rPr>
              <a:t>Lịch sử </a:t>
            </a:r>
            <a:r>
              <a:rPr lang="vi-VN" dirty="0">
                <a:solidFill>
                  <a:schemeClr val="bg1"/>
                </a:solidFill>
                <a:latin typeface="+mj-lt"/>
              </a:rPr>
              <a:t>là những gì đã diễn ra trong quá khứ, bao gồm mọi hoạt động của con người từ khi xuất hiện đến nay.</a:t>
            </a:r>
          </a:p>
          <a:p>
            <a:r>
              <a:rPr lang="vi-VN" b="1" dirty="0">
                <a:solidFill>
                  <a:schemeClr val="bg1"/>
                </a:solidFill>
                <a:latin typeface="+mj-lt"/>
              </a:rPr>
              <a:t>Môn Lịch sử </a:t>
            </a:r>
            <a:r>
              <a:rPr lang="vi-VN" dirty="0">
                <a:solidFill>
                  <a:schemeClr val="bg1"/>
                </a:solidFill>
                <a:latin typeface="+mj-lt"/>
              </a:rPr>
              <a:t>là môn khoa học tìm hiểu về lịch sử loài người, bao gồm toàn bộ những hoạt động của con người và xã hội loài người trong quá khứ</a:t>
            </a:r>
          </a:p>
        </p:txBody>
      </p:sp>
    </p:spTree>
    <p:extLst>
      <p:ext uri="{BB962C8B-B14F-4D97-AF65-F5344CB8AC3E}">
        <p14:creationId xmlns:p14="http://schemas.microsoft.com/office/powerpoint/2010/main" val="23309039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acphammoi.net/data/files/image/upload/34523_272014_sonti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145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3400" y="171450"/>
            <a:ext cx="6629400" cy="4000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latin typeface="Times New Roman" pitchFamily="18" charset="0"/>
                <a:cs typeface="Times New Roman" pitchFamily="18" charset="0"/>
              </a:rPr>
              <a:t>Sơn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Tinh</a:t>
            </a:r>
            <a:r>
              <a:rPr lang="en-US" sz="3200" b="1" dirty="0" smtClean="0">
                <a:latin typeface="Times New Roman" pitchFamily="18" charset="0"/>
                <a:cs typeface="Times New Roman" pitchFamily="18" charset="0"/>
              </a:rPr>
              <a:t> – </a:t>
            </a:r>
            <a:r>
              <a:rPr lang="en-US" sz="3200" b="1" dirty="0" err="1" smtClean="0">
                <a:latin typeface="Times New Roman" pitchFamily="18" charset="0"/>
                <a:cs typeface="Times New Roman" pitchFamily="18" charset="0"/>
              </a:rPr>
              <a:t>Thủy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Tinh</a:t>
            </a:r>
            <a:endParaRPr lang="en-US" sz="3200" b="1" dirty="0">
              <a:latin typeface="Times New Roman" pitchFamily="18" charset="0"/>
              <a:cs typeface="Times New Roman" pitchFamily="18" charset="0"/>
            </a:endParaRPr>
          </a:p>
        </p:txBody>
      </p:sp>
      <p:sp>
        <p:nvSpPr>
          <p:cNvPr id="5" name="AutoShape 5"/>
          <p:cNvSpPr>
            <a:spLocks noChangeArrowheads="1"/>
          </p:cNvSpPr>
          <p:nvPr/>
        </p:nvSpPr>
        <p:spPr bwMode="auto">
          <a:xfrm>
            <a:off x="4191000" y="4400550"/>
            <a:ext cx="4608512" cy="540544"/>
          </a:xfrm>
          <a:prstGeom prst="wedgeRoundRectCallout">
            <a:avLst>
              <a:gd name="adj1" fmla="val -6153"/>
              <a:gd name="adj2" fmla="val -138102"/>
              <a:gd name="adj3" fmla="val 16667"/>
            </a:avLst>
          </a:prstGeom>
          <a:solidFill>
            <a:srgbClr val="729FCF"/>
          </a:solidFill>
          <a:ln w="9525" cap="flat">
            <a:solidFill>
              <a:srgbClr val="3465AF"/>
            </a:solidFill>
            <a:round/>
            <a:headEnd/>
            <a:tailEnd/>
          </a:ln>
          <a:effec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solidFill>
                  <a:srgbClr val="000000"/>
                </a:solidFill>
                <a:latin typeface="Times New Roman" pitchFamily="18" charset="0"/>
                <a:cs typeface="Times New Roman" pitchFamily="18" charset="0"/>
              </a:rPr>
              <a:t>Tư liệu truyền miệng</a:t>
            </a:r>
            <a:endParaRPr lang="vi-VN" sz="24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80409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fill="hold" nodeType="clickEffect">
                                  <p:stCondLst>
                                    <p:cond delay="0"/>
                                  </p:stCondLst>
                                  <p:childTnLst>
                                    <p:set>
                                      <p:cBhvr additive="repl">
                                        <p:cTn id="13" dur="1" fill="hold">
                                          <p:stCondLst>
                                            <p:cond delay="0"/>
                                          </p:stCondLst>
                                        </p:cTn>
                                        <p:tgtEl>
                                          <p:spTgt spid="5"/>
                                        </p:tgtEl>
                                        <p:attrNameLst>
                                          <p:attrName>style.visibility</p:attrName>
                                        </p:attrNameLst>
                                      </p:cBhvr>
                                      <p:to>
                                        <p:strVal val="visible"/>
                                      </p:to>
                                    </p:set>
                                    <p:anim calcmode="lin" valueType="num">
                                      <p:cBhvr additive="repl">
                                        <p:cTn id="14" dur="500" decel="50000" fill="hold">
                                          <p:stCondLst>
                                            <p:cond delay="0"/>
                                          </p:stCondLst>
                                        </p:cTn>
                                        <p:tgtEl>
                                          <p:spTgt spid="5"/>
                                        </p:tgtEl>
                                        <p:attrNameLst>
                                          <p:attrName>r</p:attrName>
                                        </p:attrNameLst>
                                      </p:cBhvr>
                                      <p:tavLst>
                                        <p:tav tm="100000">
                                          <p:val>
                                            <p:strVal val="-90"/>
                                          </p:val>
                                        </p:tav>
                                        <p:tav tm="100000">
                                          <p:val>
                                            <p:strVal val="0"/>
                                          </p:val>
                                        </p:tav>
                                      </p:tavLst>
                                    </p:anim>
                                    <p:anim calcmode="lin" valueType="num">
                                      <p:cBhvr additive="repl">
                                        <p:cTn id="15" dur="500" decel="50000" fill="hold">
                                          <p:stCondLst>
                                            <p:cond delay="0"/>
                                          </p:stCondLst>
                                        </p:cTn>
                                        <p:tgtEl>
                                          <p:spTgt spid="5"/>
                                        </p:tgtEl>
                                        <p:attrNameLst>
                                          <p:attrName>ppt_w</p:attrName>
                                        </p:attrNameLst>
                                      </p:cBhvr>
                                      <p:tavLst>
                                        <p:tav tm="100000">
                                          <p:val>
                                            <p:strVal val="#ppt_w"/>
                                          </p:val>
                                        </p:tav>
                                        <p:tav tm="100000">
                                          <p:val>
                                            <p:strVal val="#ppt_w*.05"/>
                                          </p:val>
                                        </p:tav>
                                      </p:tavLst>
                                    </p:anim>
                                    <p:anim calcmode="lin" valueType="num">
                                      <p:cBhvr additive="repl">
                                        <p:cTn id="16" dur="500" accel="50000" fill="hold">
                                          <p:stCondLst>
                                            <p:cond delay="500"/>
                                          </p:stCondLst>
                                        </p:cTn>
                                        <p:tgtEl>
                                          <p:spTgt spid="5"/>
                                        </p:tgtEl>
                                        <p:attrNameLst>
                                          <p:attrName>ppt_w</p:attrName>
                                        </p:attrNameLst>
                                      </p:cBhvr>
                                      <p:tavLst>
                                        <p:tav tm="100000">
                                          <p:val>
                                            <p:strVal val="#ppt_w*.05"/>
                                          </p:val>
                                        </p:tav>
                                        <p:tav tm="100000">
                                          <p:val>
                                            <p:strVal val="#ppt_w"/>
                                          </p:val>
                                        </p:tav>
                                      </p:tavLst>
                                    </p:anim>
                                    <p:anim calcmode="lin" valueType="num">
                                      <p:cBhvr additive="repl">
                                        <p:cTn id="17" dur="1000" fill="hold"/>
                                        <p:tgtEl>
                                          <p:spTgt spid="5"/>
                                        </p:tgtEl>
                                        <p:attrNameLst>
                                          <p:attrName>ppt_h</p:attrName>
                                        </p:attrNameLst>
                                      </p:cBhvr>
                                      <p:tavLst>
                                        <p:tav tm="100000">
                                          <p:val>
                                            <p:strVal val="#ppt_h"/>
                                          </p:val>
                                        </p:tav>
                                        <p:tav tm="100000">
                                          <p:val>
                                            <p:strVal val="#ppt_h"/>
                                          </p:val>
                                        </p:tav>
                                      </p:tavLst>
                                    </p:anim>
                                    <p:anim calcmode="lin" valueType="num">
                                      <p:cBhvr additive="repl">
                                        <p:cTn id="18" dur="500" decel="50000" fill="hold">
                                          <p:stCondLst>
                                            <p:cond delay="0"/>
                                          </p:stCondLst>
                                        </p:cTn>
                                        <p:tgtEl>
                                          <p:spTgt spid="5"/>
                                        </p:tgtEl>
                                        <p:attrNameLst>
                                          <p:attrName>ppt_x</p:attrName>
                                        </p:attrNameLst>
                                      </p:cBhvr>
                                      <p:tavLst>
                                        <p:tav tm="100000">
                                          <p:val>
                                            <p:strVal val="#ppt_x+.4"/>
                                          </p:val>
                                        </p:tav>
                                        <p:tav tm="100000">
                                          <p:val>
                                            <p:strVal val="#ppt_x"/>
                                          </p:val>
                                        </p:tav>
                                      </p:tavLst>
                                    </p:anim>
                                    <p:anim calcmode="lin" valueType="num">
                                      <p:cBhvr additive="repl">
                                        <p:cTn id="19" dur="500" decel="50000" fill="hold">
                                          <p:stCondLst>
                                            <p:cond delay="0"/>
                                          </p:stCondLst>
                                        </p:cTn>
                                        <p:tgtEl>
                                          <p:spTgt spid="5"/>
                                        </p:tgtEl>
                                        <p:attrNameLst>
                                          <p:attrName>ppt_y</p:attrName>
                                        </p:attrNameLst>
                                      </p:cBhvr>
                                      <p:tavLst>
                                        <p:tav tm="100000">
                                          <p:val>
                                            <p:strVal val="#ppt_y-.2"/>
                                          </p:val>
                                        </p:tav>
                                        <p:tav tm="100000">
                                          <p:val>
                                            <p:strVal val="#ppt_y+.1"/>
                                          </p:val>
                                        </p:tav>
                                      </p:tavLst>
                                    </p:anim>
                                    <p:anim calcmode="lin" valueType="num">
                                      <p:cBhvr additive="repl">
                                        <p:cTn id="20" dur="500" accel="50000" fill="hold">
                                          <p:stCondLst>
                                            <p:cond delay="500"/>
                                          </p:stCondLst>
                                        </p:cTn>
                                        <p:tgtEl>
                                          <p:spTgt spid="5"/>
                                        </p:tgtEl>
                                        <p:attrNameLst>
                                          <p:attrName>ppt_y</p:attrName>
                                        </p:attrNameLst>
                                      </p:cBhvr>
                                      <p:tavLst>
                                        <p:tav tm="100000">
                                          <p:val>
                                            <p:strVal val="#ppt_y+.1"/>
                                          </p:val>
                                        </p:tav>
                                        <p:tav tm="100000">
                                          <p:val>
                                            <p:strVal val="#ppt_y"/>
                                          </p:val>
                                        </p:tav>
                                      </p:tavLst>
                                    </p:anim>
                                    <p:animEffect transition="in" filter="fade">
                                      <p:cBhvr additive="repl">
                                        <p:cTn id="21"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ony\Desktop\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2901"/>
            <a:ext cx="8805332" cy="411479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p:cNvSpPr>
            <a:spLocks noChangeArrowheads="1"/>
          </p:cNvSpPr>
          <p:nvPr/>
        </p:nvSpPr>
        <p:spPr bwMode="auto">
          <a:xfrm>
            <a:off x="4191000" y="4400550"/>
            <a:ext cx="4608512" cy="540544"/>
          </a:xfrm>
          <a:prstGeom prst="wedgeRoundRectCallout">
            <a:avLst>
              <a:gd name="adj1" fmla="val -6153"/>
              <a:gd name="adj2" fmla="val -138102"/>
              <a:gd name="adj3" fmla="val 16667"/>
            </a:avLst>
          </a:prstGeom>
          <a:solidFill>
            <a:srgbClr val="729FCF"/>
          </a:solidFill>
          <a:ln w="9525" cap="flat">
            <a:solidFill>
              <a:srgbClr val="3465AF"/>
            </a:solidFill>
            <a:round/>
            <a:headEnd/>
            <a:tailEnd/>
          </a:ln>
          <a:effec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solidFill>
                  <a:srgbClr val="000000"/>
                </a:solidFill>
                <a:latin typeface="Times New Roman" pitchFamily="18" charset="0"/>
                <a:cs typeface="Times New Roman" pitchFamily="18" charset="0"/>
              </a:rPr>
              <a:t>Tư liệu truyền miệng</a:t>
            </a:r>
            <a:endParaRPr lang="vi-VN" sz="24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5500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500" decel="50000" fill="hold">
                                          <p:stCondLst>
                                            <p:cond delay="0"/>
                                          </p:stCondLst>
                                        </p:cTn>
                                        <p:tgtEl>
                                          <p:spTgt spid="4"/>
                                        </p:tgtEl>
                                        <p:attrNameLst>
                                          <p:attrName>r</p:attrName>
                                        </p:attrNameLst>
                                      </p:cBhvr>
                                      <p:tavLst>
                                        <p:tav tm="100000">
                                          <p:val>
                                            <p:strVal val="-90"/>
                                          </p:val>
                                        </p:tav>
                                        <p:tav tm="100000">
                                          <p:val>
                                            <p:strVal val="0"/>
                                          </p:val>
                                        </p:tav>
                                      </p:tavLst>
                                    </p:anim>
                                    <p:anim calcmode="lin" valueType="num">
                                      <p:cBhvr additive="repl">
                                        <p:cTn id="8" dur="500" decel="50000" fill="hold">
                                          <p:stCondLst>
                                            <p:cond delay="0"/>
                                          </p:stCondLst>
                                        </p:cTn>
                                        <p:tgtEl>
                                          <p:spTgt spid="4"/>
                                        </p:tgtEl>
                                        <p:attrNameLst>
                                          <p:attrName>ppt_w</p:attrName>
                                        </p:attrNameLst>
                                      </p:cBhvr>
                                      <p:tavLst>
                                        <p:tav tm="100000">
                                          <p:val>
                                            <p:strVal val="#ppt_w"/>
                                          </p:val>
                                        </p:tav>
                                        <p:tav tm="100000">
                                          <p:val>
                                            <p:strVal val="#ppt_w*.05"/>
                                          </p:val>
                                        </p:tav>
                                      </p:tavLst>
                                    </p:anim>
                                    <p:anim calcmode="lin" valueType="num">
                                      <p:cBhvr additive="repl">
                                        <p:cTn id="9" dur="500" accel="50000" fill="hold">
                                          <p:stCondLst>
                                            <p:cond delay="500"/>
                                          </p:stCondLst>
                                        </p:cTn>
                                        <p:tgtEl>
                                          <p:spTgt spid="4"/>
                                        </p:tgtEl>
                                        <p:attrNameLst>
                                          <p:attrName>ppt_w</p:attrName>
                                        </p:attrNameLst>
                                      </p:cBhvr>
                                      <p:tavLst>
                                        <p:tav tm="100000">
                                          <p:val>
                                            <p:strVal val="#ppt_w*.05"/>
                                          </p:val>
                                        </p:tav>
                                        <p:tav tm="100000">
                                          <p:val>
                                            <p:strVal val="#ppt_w"/>
                                          </p:val>
                                        </p:tav>
                                      </p:tavLst>
                                    </p:anim>
                                    <p:anim calcmode="lin" valueType="num">
                                      <p:cBhvr additive="repl">
                                        <p:cTn id="10" dur="1000" fill="hold"/>
                                        <p:tgtEl>
                                          <p:spTgt spid="4"/>
                                        </p:tgtEl>
                                        <p:attrNameLst>
                                          <p:attrName>ppt_h</p:attrName>
                                        </p:attrNameLst>
                                      </p:cBhvr>
                                      <p:tavLst>
                                        <p:tav tm="100000">
                                          <p:val>
                                            <p:strVal val="#ppt_h"/>
                                          </p:val>
                                        </p:tav>
                                        <p:tav tm="100000">
                                          <p:val>
                                            <p:strVal val="#ppt_h"/>
                                          </p:val>
                                        </p:tav>
                                      </p:tavLst>
                                    </p:anim>
                                    <p:anim calcmode="lin" valueType="num">
                                      <p:cBhvr additive="repl">
                                        <p:cTn id="11" dur="500" decel="50000" fill="hold">
                                          <p:stCondLst>
                                            <p:cond delay="0"/>
                                          </p:stCondLst>
                                        </p:cTn>
                                        <p:tgtEl>
                                          <p:spTgt spid="4"/>
                                        </p:tgtEl>
                                        <p:attrNameLst>
                                          <p:attrName>ppt_x</p:attrName>
                                        </p:attrNameLst>
                                      </p:cBhvr>
                                      <p:tavLst>
                                        <p:tav tm="100000">
                                          <p:val>
                                            <p:strVal val="#ppt_x+.4"/>
                                          </p:val>
                                        </p:tav>
                                        <p:tav tm="100000">
                                          <p:val>
                                            <p:strVal val="#ppt_x"/>
                                          </p:val>
                                        </p:tav>
                                      </p:tavLst>
                                    </p:anim>
                                    <p:anim calcmode="lin" valueType="num">
                                      <p:cBhvr additive="repl">
                                        <p:cTn id="12" dur="500" decel="50000" fill="hold">
                                          <p:stCondLst>
                                            <p:cond delay="0"/>
                                          </p:stCondLst>
                                        </p:cTn>
                                        <p:tgtEl>
                                          <p:spTgt spid="4"/>
                                        </p:tgtEl>
                                        <p:attrNameLst>
                                          <p:attrName>ppt_y</p:attrName>
                                        </p:attrNameLst>
                                      </p:cBhvr>
                                      <p:tavLst>
                                        <p:tav tm="100000">
                                          <p:val>
                                            <p:strVal val="#ppt_y-.2"/>
                                          </p:val>
                                        </p:tav>
                                        <p:tav tm="100000">
                                          <p:val>
                                            <p:strVal val="#ppt_y+.1"/>
                                          </p:val>
                                        </p:tav>
                                      </p:tavLst>
                                    </p:anim>
                                    <p:anim calcmode="lin" valueType="num">
                                      <p:cBhvr additive="repl">
                                        <p:cTn id="13" dur="500" accel="50000" fill="hold">
                                          <p:stCondLst>
                                            <p:cond delay="500"/>
                                          </p:stCondLst>
                                        </p:cTn>
                                        <p:tgtEl>
                                          <p:spTgt spid="4"/>
                                        </p:tgtEl>
                                        <p:attrNameLst>
                                          <p:attrName>ppt_y</p:attrName>
                                        </p:attrNameLst>
                                      </p:cBhvr>
                                      <p:tavLst>
                                        <p:tav tm="100000">
                                          <p:val>
                                            <p:strVal val="#ppt_y+.1"/>
                                          </p:val>
                                        </p:tav>
                                        <p:tav tm="100000">
                                          <p:val>
                                            <p:strVal val="#ppt_y"/>
                                          </p:val>
                                        </p:tav>
                                      </p:tavLst>
                                    </p:anim>
                                    <p:animEffect transition="in" filter="fade">
                                      <p:cBhvr additive="repl">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42951"/>
            <a:ext cx="8991600" cy="4524315"/>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200" b="1" dirty="0">
                <a:latin typeface="Times New Roman" pitchFamily="18" charset="0"/>
                <a:cs typeface="Times New Roman" pitchFamily="18" charset="0"/>
              </a:rPr>
              <a:t>1/ </a:t>
            </a:r>
            <a:r>
              <a:rPr lang="en-US" sz="2200" b="1" dirty="0" err="1">
                <a:latin typeface="Times New Roman" pitchFamily="18" charset="0"/>
                <a:cs typeface="Times New Roman" pitchFamily="18" charset="0"/>
              </a:rPr>
              <a:t>Đánh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dấu</a:t>
            </a:r>
            <a:r>
              <a:rPr lang="en-US" sz="2200" b="1" dirty="0">
                <a:latin typeface="Times New Roman" pitchFamily="18" charset="0"/>
                <a:cs typeface="Times New Roman" pitchFamily="18" charset="0"/>
              </a:rPr>
              <a:t> X </a:t>
            </a:r>
            <a:r>
              <a:rPr lang="en-US" sz="2200" b="1" dirty="0" err="1">
                <a:latin typeface="Times New Roman" pitchFamily="18" charset="0"/>
                <a:cs typeface="Times New Roman" pitchFamily="18" charset="0"/>
              </a:rPr>
              <a:t>vào</a:t>
            </a:r>
            <a:r>
              <a:rPr lang="en-US" sz="2200" b="1" dirty="0">
                <a:latin typeface="Times New Roman" pitchFamily="18" charset="0"/>
                <a:cs typeface="Times New Roman" pitchFamily="18" charset="0"/>
              </a:rPr>
              <a:t> ô </a:t>
            </a:r>
            <a:r>
              <a:rPr lang="en-US" sz="2200" b="1" dirty="0" err="1">
                <a:latin typeface="Times New Roman" pitchFamily="18" charset="0"/>
                <a:cs typeface="Times New Roman" pitchFamily="18" charset="0"/>
              </a:rPr>
              <a:t>trống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đầu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câu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em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đúng</a:t>
            </a:r>
            <a:r>
              <a:rPr lang="en-US" sz="2200" b="1" dirty="0">
                <a:latin typeface="Times New Roman" pitchFamily="18" charset="0"/>
                <a:cs typeface="Times New Roman" pitchFamily="18" charset="0"/>
              </a:rPr>
              <a:t>.</a:t>
            </a:r>
          </a:p>
          <a:p>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sym typeface="Symbol"/>
              </a:rPr>
              <a:t></a:t>
            </a:r>
            <a:r>
              <a:rPr lang="en-US" sz="2200" b="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Là một công dân của đất nước cần phải hiểu </a:t>
            </a:r>
            <a:r>
              <a:rPr lang="en-US" sz="2200" b="1" dirty="0" err="1">
                <a:latin typeface="Times New Roman" pitchFamily="18" charset="0"/>
                <a:cs typeface="Times New Roman" pitchFamily="18" charset="0"/>
              </a:rPr>
              <a:t>biết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Lịch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của</a:t>
            </a:r>
            <a:r>
              <a:rPr lang="en-US" sz="2200" b="1"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dân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tộc</a:t>
            </a:r>
            <a:r>
              <a:rPr lang="en-US" sz="2200" b="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mình.</a:t>
            </a:r>
          </a:p>
          <a:p>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sym typeface="Symbol"/>
              </a:rPr>
              <a:t></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Học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Lịch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giúp</a:t>
            </a:r>
            <a:r>
              <a:rPr lang="en-US" sz="2200" b="1" dirty="0">
                <a:latin typeface="Times New Roman" pitchFamily="18" charset="0"/>
                <a:cs typeface="Times New Roman" pitchFamily="18" charset="0"/>
              </a:rPr>
              <a:t> ta </a:t>
            </a:r>
            <a:r>
              <a:rPr lang="en-US" sz="2200" b="1" dirty="0" err="1">
                <a:latin typeface="Times New Roman" pitchFamily="18" charset="0"/>
                <a:cs typeface="Times New Roman" pitchFamily="18" charset="0"/>
              </a:rPr>
              <a:t>hiểu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biết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được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cội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nguồn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của</a:t>
            </a:r>
            <a:r>
              <a:rPr lang="en-US" sz="2200" b="1"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dân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tộc</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biết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được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công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lao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sự</a:t>
            </a:r>
            <a:r>
              <a:rPr lang="en-US" sz="2200" b="1" dirty="0">
                <a:latin typeface="Times New Roman" pitchFamily="18" charset="0"/>
                <a:cs typeface="Times New Roman" pitchFamily="18" charset="0"/>
              </a:rPr>
              <a:t> hi </a:t>
            </a:r>
            <a:r>
              <a:rPr lang="en-US" sz="2200" b="1" dirty="0" err="1">
                <a:latin typeface="Times New Roman" pitchFamily="18" charset="0"/>
                <a:cs typeface="Times New Roman" pitchFamily="18" charset="0"/>
              </a:rPr>
              <a:t>sinh</a:t>
            </a:r>
            <a:r>
              <a:rPr lang="en-US" sz="2200" b="1" dirty="0">
                <a:latin typeface="Times New Roman" pitchFamily="18" charset="0"/>
                <a:cs typeface="Times New Roman" pitchFamily="18" charset="0"/>
              </a:rPr>
              <a:t> to </a:t>
            </a:r>
            <a:r>
              <a:rPr lang="en-US" sz="2200" b="1" dirty="0" err="1">
                <a:latin typeface="Times New Roman" pitchFamily="18" charset="0"/>
                <a:cs typeface="Times New Roman" pitchFamily="18" charset="0"/>
              </a:rPr>
              <a:t>lớn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của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tổ</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tiên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trong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trình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dựng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nước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giữ</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nước</a:t>
            </a:r>
            <a:r>
              <a:rPr lang="en-US" sz="2200" b="1" dirty="0">
                <a:latin typeface="Times New Roman" pitchFamily="18" charset="0"/>
                <a:cs typeface="Times New Roman" pitchFamily="18" charset="0"/>
              </a:rPr>
              <a:t>.</a:t>
            </a:r>
          </a:p>
          <a:p>
            <a:r>
              <a:rPr lang="en-US" sz="2200" b="1" dirty="0">
                <a:latin typeface="Times New Roman" pitchFamily="18" charset="0"/>
                <a:cs typeface="Times New Roman" pitchFamily="18" charset="0"/>
              </a:rPr>
              <a:t>  </a:t>
            </a:r>
            <a:r>
              <a:rPr lang="en-US" sz="2200" b="1" dirty="0">
                <a:latin typeface="Times New Roman" pitchFamily="18" charset="0"/>
                <a:cs typeface="Times New Roman" pitchFamily="18" charset="0"/>
                <a:sym typeface="Symbol"/>
              </a:rPr>
              <a: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Nhờ</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học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Lịch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chúng</a:t>
            </a:r>
            <a:r>
              <a:rPr lang="en-US" sz="2200" b="1" dirty="0">
                <a:latin typeface="Times New Roman" pitchFamily="18" charset="0"/>
                <a:cs typeface="Times New Roman" pitchFamily="18" charset="0"/>
              </a:rPr>
              <a:t> ta </a:t>
            </a:r>
            <a:r>
              <a:rPr lang="en-US" sz="2200" b="1" dirty="0" err="1">
                <a:latin typeface="Times New Roman" pitchFamily="18" charset="0"/>
                <a:cs typeface="Times New Roman" pitchFamily="18" charset="0"/>
              </a:rPr>
              <a:t>thêm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quý</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trọng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giữ</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gìn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những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gì</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tổ</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tiên</a:t>
            </a:r>
            <a:r>
              <a:rPr lang="en-US" sz="2200" b="1" dirty="0">
                <a:latin typeface="Times New Roman" pitchFamily="18" charset="0"/>
                <a:cs typeface="Times New Roman" pitchFamily="18" charset="0"/>
              </a:rPr>
              <a:t> ta </a:t>
            </a:r>
            <a:r>
              <a:rPr lang="en-US" sz="2200" b="1" dirty="0" err="1">
                <a:latin typeface="Times New Roman" pitchFamily="18" charset="0"/>
                <a:cs typeface="Times New Roman" pitchFamily="18" charset="0"/>
              </a:rPr>
              <a:t>để</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lại</a:t>
            </a:r>
            <a:r>
              <a:rPr lang="en-US" sz="2200" b="1" dirty="0">
                <a:latin typeface="Times New Roman" pitchFamily="18" charset="0"/>
                <a:cs typeface="Times New Roman" pitchFamily="18" charset="0"/>
              </a:rPr>
              <a:t>, ta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thêm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kinh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nghiệm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để</a:t>
            </a:r>
            <a:r>
              <a:rPr lang="en-US" sz="2200" b="1"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xây</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dựng</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hiện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tại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tương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lai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tốt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đẹp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hơn</a:t>
            </a:r>
            <a:r>
              <a:rPr lang="en-US" sz="2200" b="1" dirty="0">
                <a:latin typeface="Times New Roman" pitchFamily="18" charset="0"/>
                <a:cs typeface="Times New Roman" pitchFamily="18" charset="0"/>
              </a:rPr>
              <a:t>.</a:t>
            </a:r>
          </a:p>
          <a:p>
            <a:r>
              <a:rPr lang="en-US" sz="2200" b="1" dirty="0">
                <a:latin typeface="Times New Roman" pitchFamily="18" charset="0"/>
                <a:cs typeface="Times New Roman" pitchFamily="18" charset="0"/>
              </a:rPr>
              <a:t>  </a:t>
            </a:r>
            <a:r>
              <a:rPr lang="en-US" sz="2200" b="1" dirty="0">
                <a:latin typeface="Times New Roman" pitchFamily="18" charset="0"/>
                <a:cs typeface="Times New Roman" pitchFamily="18" charset="0"/>
                <a:sym typeface="Symbol"/>
              </a:rPr>
              <a: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Lịch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chuyện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xưa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chẳng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cần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biết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cũng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chẳng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làm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gì</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vì</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nó</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đã</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đi</a:t>
            </a:r>
            <a:r>
              <a:rPr lang="en-US" sz="2200" b="1" dirty="0">
                <a:latin typeface="Times New Roman" pitchFamily="18" charset="0"/>
                <a:cs typeface="Times New Roman" pitchFamily="18" charset="0"/>
              </a:rPr>
              <a:t> qua.</a:t>
            </a:r>
          </a:p>
          <a:p>
            <a:r>
              <a:rPr lang="en-US" sz="2200" b="1" dirty="0" smtClean="0">
                <a:latin typeface="Times New Roman" pitchFamily="18" charset="0"/>
                <a:cs typeface="Times New Roman" pitchFamily="18" charset="0"/>
              </a:rPr>
              <a:t> 2</a:t>
            </a:r>
            <a:r>
              <a:rPr lang="en-US" sz="2200" b="1" dirty="0">
                <a:latin typeface="Times New Roman" pitchFamily="18" charset="0"/>
                <a:cs typeface="Times New Roman" pitchFamily="18" charset="0"/>
              </a:rPr>
              <a:t>/ Em hãy kể tên những chuyện dân gian có những chi tiết giúp em biết được Lịch sử.</a:t>
            </a:r>
          </a:p>
        </p:txBody>
      </p:sp>
      <p:sp>
        <p:nvSpPr>
          <p:cNvPr id="3" name="TextBox 2"/>
          <p:cNvSpPr txBox="1"/>
          <p:nvPr/>
        </p:nvSpPr>
        <p:spPr>
          <a:xfrm>
            <a:off x="1905000" y="195650"/>
            <a:ext cx="54864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dirty="0" smtClean="0">
                <a:solidFill>
                  <a:srgbClr val="0070C0"/>
                </a:solidFill>
                <a:latin typeface="Times New Roman" pitchFamily="18" charset="0"/>
                <a:cs typeface="Times New Roman" pitchFamily="18" charset="0"/>
              </a:rPr>
              <a:t>Củng cố</a:t>
            </a:r>
            <a:endParaRPr lang="en-US" sz="2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198877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sers\Administrator\Deskto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7650"/>
            <a:ext cx="6400800" cy="551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085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6"/>
          <p:cNvSpPr/>
          <p:nvPr/>
        </p:nvSpPr>
        <p:spPr>
          <a:xfrm>
            <a:off x="152400" y="1581150"/>
            <a:ext cx="4648199" cy="1485126"/>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sz="2000" b="1" dirty="0">
                <a:solidFill>
                  <a:srgbClr val="FFFF00"/>
                </a:solidFill>
                <a:latin typeface="Times New Roman" pitchFamily="18" charset="0"/>
                <a:cs typeface="Times New Roman" pitchFamily="18" charset="0"/>
              </a:rPr>
              <a:t>MÔN: LỊCH SỬ - </a:t>
            </a:r>
            <a:r>
              <a:rPr lang="vi-VN" sz="2000" b="1" dirty="0">
                <a:solidFill>
                  <a:srgbClr val="FFFF00"/>
                </a:solidFill>
                <a:latin typeface="Times New Roman" pitchFamily="18" charset="0"/>
                <a:cs typeface="Times New Roman" pitchFamily="18" charset="0"/>
              </a:rPr>
              <a:t>KHỐI </a:t>
            </a:r>
            <a:r>
              <a:rPr lang="en-US" sz="2000" b="1" dirty="0" smtClean="0">
                <a:solidFill>
                  <a:srgbClr val="FFFF00"/>
                </a:solidFill>
                <a:latin typeface="Times New Roman" pitchFamily="18" charset="0"/>
                <a:cs typeface="Times New Roman" pitchFamily="18" charset="0"/>
              </a:rPr>
              <a:t>6</a:t>
            </a:r>
            <a:endParaRPr lang="vi-VN" sz="2000" b="1" dirty="0">
              <a:solidFill>
                <a:srgbClr val="FFFF00"/>
              </a:solidFill>
              <a:latin typeface="Times New Roman" pitchFamily="18" charset="0"/>
              <a:cs typeface="Times New Roman" pitchFamily="18" charset="0"/>
            </a:endParaRPr>
          </a:p>
          <a:p>
            <a:pPr algn="ctr" eaLnBrk="1" hangingPunct="1">
              <a:defRPr/>
            </a:pPr>
            <a:r>
              <a:rPr lang="vi-VN" sz="2000" b="1" dirty="0">
                <a:solidFill>
                  <a:srgbClr val="FFFF00"/>
                </a:solidFill>
                <a:latin typeface="Times New Roman" pitchFamily="18" charset="0"/>
                <a:cs typeface="Times New Roman" pitchFamily="18" charset="0"/>
              </a:rPr>
              <a:t>Năm học: 2021-2022</a:t>
            </a:r>
          </a:p>
        </p:txBody>
      </p:sp>
      <p:pic>
        <p:nvPicPr>
          <p:cNvPr id="2" name="Picture 2" descr="D:\Users\Administrator\Desktop\Sach-giao-khoa-lich-su-dia-li-6-chan-troi-sang-tao-500x5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9550"/>
            <a:ext cx="3810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4585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42951"/>
            <a:ext cx="8991600" cy="461665"/>
          </a:xfrm>
          <a:prstGeom prst="rect">
            <a:avLst/>
          </a:prstGeom>
        </p:spPr>
        <p:txBody>
          <a:bodyPr wrap="square">
            <a:spAutoFit/>
          </a:bodyPr>
          <a:lstStyle/>
          <a:p>
            <a:r>
              <a:rPr lang="en-US" sz="2400" b="1" dirty="0">
                <a:latin typeface="Times New Roman" pitchFamily="18" charset="0"/>
                <a:cs typeface="Times New Roman" pitchFamily="18" charset="0"/>
              </a:rPr>
              <a:t> </a:t>
            </a:r>
          </a:p>
        </p:txBody>
      </p:sp>
      <p:sp>
        <p:nvSpPr>
          <p:cNvPr id="3" name="TextBox 2"/>
          <p:cNvSpPr txBox="1"/>
          <p:nvPr/>
        </p:nvSpPr>
        <p:spPr>
          <a:xfrm>
            <a:off x="1905000" y="195650"/>
            <a:ext cx="59436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2800" b="1" dirty="0">
                <a:solidFill>
                  <a:srgbClr val="FF0000"/>
                </a:solidFill>
                <a:latin typeface="Times New Roman" pitchFamily="18" charset="0"/>
                <a:cs typeface="Times New Roman" pitchFamily="18" charset="0"/>
              </a:rPr>
              <a:t>LUYỆN TẬP VÀ VẬN </a:t>
            </a:r>
            <a:r>
              <a:rPr lang="vi-VN" sz="2800" b="1" dirty="0" smtClean="0">
                <a:solidFill>
                  <a:srgbClr val="FF0000"/>
                </a:solidFill>
                <a:latin typeface="Times New Roman" pitchFamily="18" charset="0"/>
                <a:cs typeface="Times New Roman" pitchFamily="18" charset="0"/>
              </a:rPr>
              <a:t>DỤNG</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304800" y="895350"/>
            <a:ext cx="8686800" cy="4154984"/>
          </a:xfrm>
          <a:prstGeom prst="rect">
            <a:avLst/>
          </a:prstGeom>
        </p:spPr>
        <p:txBody>
          <a:bodyPr wrap="square">
            <a:spAutoFit/>
          </a:bodyPr>
          <a:lstStyle/>
          <a:p>
            <a:r>
              <a:rPr lang="vi-VN" sz="2400" dirty="0">
                <a:latin typeface="+mj-lt"/>
              </a:rPr>
              <a:t>1</a:t>
            </a:r>
            <a:r>
              <a:rPr lang="vi-VN" sz="2400" dirty="0" smtClean="0">
                <a:latin typeface="+mj-lt"/>
              </a:rPr>
              <a:t>. </a:t>
            </a:r>
            <a:r>
              <a:rPr lang="vi-VN" sz="2400" dirty="0">
                <a:latin typeface="+mj-lt"/>
              </a:rPr>
              <a:t>Em biết những di tích lịch sử nào ở địa phương em đang sống? Hãy kể cho cả lớp nghe về sự kiện lịch sử liên quan đến một trong những di tích đó?</a:t>
            </a:r>
          </a:p>
          <a:p>
            <a:r>
              <a:rPr lang="vi-VN" sz="2400" dirty="0">
                <a:latin typeface="+mj-lt"/>
              </a:rPr>
              <a:t>2</a:t>
            </a:r>
            <a:r>
              <a:rPr lang="vi-VN" sz="2400" dirty="0" smtClean="0">
                <a:latin typeface="+mj-lt"/>
              </a:rPr>
              <a:t>. </a:t>
            </a:r>
            <a:r>
              <a:rPr lang="vi-VN" sz="2400" dirty="0">
                <a:latin typeface="+mj-lt"/>
              </a:rPr>
              <a:t>Hãy viết một đoạn văn ngắn về lịch sử ngôi trường em đang học (trường được thành lập khi nào? Nó thay đổi như thế nào theo thời gian?...)</a:t>
            </a:r>
          </a:p>
          <a:p>
            <a:r>
              <a:rPr lang="vi-VN" sz="2400" dirty="0">
                <a:latin typeface="+mj-lt"/>
              </a:rPr>
              <a:t>3</a:t>
            </a:r>
            <a:r>
              <a:rPr lang="vi-VN" sz="2400" dirty="0" smtClean="0">
                <a:latin typeface="+mj-lt"/>
              </a:rPr>
              <a:t>. </a:t>
            </a:r>
            <a:r>
              <a:rPr lang="vi-VN" sz="2400" dirty="0" smtClean="0">
                <a:latin typeface="Times New Roman" pitchFamily="18" charset="0"/>
                <a:cs typeface="Times New Roman" pitchFamily="18" charset="0"/>
              </a:rPr>
              <a:t>Cử</a:t>
            </a:r>
            <a:r>
              <a:rPr lang="en-US" sz="2400" dirty="0" smtClean="0">
                <a:latin typeface="Times New Roman" pitchFamily="18" charset="0"/>
                <a:cs typeface="Times New Roman" pitchFamily="18" charset="0"/>
              </a:rPr>
              <a:t>a</a:t>
            </a:r>
            <a:r>
              <a:rPr lang="vi-VN" sz="2400" dirty="0" smtClean="0">
                <a:latin typeface="Times New Roman" pitchFamily="18" charset="0"/>
                <a:cs typeface="Times New Roman" pitchFamily="18" charset="0"/>
              </a:rPr>
              <a:t> </a:t>
            </a:r>
            <a:r>
              <a:rPr lang="vi-VN" sz="2400" dirty="0">
                <a:latin typeface="+mj-lt"/>
              </a:rPr>
              <a:t>Bắc, một kiến trúc cổ, nằm trên phố Phan Đình Phùng, Hà Nội ngày nay. Trên tường vẫn còn nguyên dấu vết đạn pháo của thực dân Pháp khi đánh chiếm thành Hà Nội năm 1882. Có ý kiến cho rằng nên trùng tu lại mặt thành, xóa đi những vết đạn pháo đó, em có đồng ý với ý kiến đó không? Tại sao?</a:t>
            </a:r>
          </a:p>
        </p:txBody>
      </p:sp>
    </p:spTree>
    <p:extLst>
      <p:ext uri="{BB962C8B-B14F-4D97-AF65-F5344CB8AC3E}">
        <p14:creationId xmlns:p14="http://schemas.microsoft.com/office/powerpoint/2010/main" val="766990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1971"/>
            <a:ext cx="5715000" cy="511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58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85725" y="57150"/>
            <a:ext cx="1066800" cy="800100"/>
          </a:xfrm>
          <a:prstGeom prst="rect">
            <a:avLst/>
          </a:prstGeom>
          <a:noFill/>
          <a:ln w="9525" cap="flat">
            <a:noFill/>
            <a:round/>
            <a:headEnd/>
            <a:tailEnd/>
          </a:ln>
          <a:effectLst/>
        </p:spPr>
      </p:pic>
      <p:sp>
        <p:nvSpPr>
          <p:cNvPr id="6146" name="AutoShape 2"/>
          <p:cNvSpPr>
            <a:spLocks noChangeArrowheads="1"/>
          </p:cNvSpPr>
          <p:nvPr/>
        </p:nvSpPr>
        <p:spPr bwMode="auto">
          <a:xfrm>
            <a:off x="1223963" y="53578"/>
            <a:ext cx="7775575" cy="59412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1:</a:t>
            </a:r>
            <a:r>
              <a:rPr lang="vi-VN" sz="2800" b="1" dirty="0" smtClean="0">
                <a:solidFill>
                  <a:srgbClr val="0000CC"/>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LỊCH </a:t>
            </a:r>
            <a:r>
              <a:rPr lang="vi-VN" sz="2800" b="1" dirty="0">
                <a:solidFill>
                  <a:srgbClr val="FF0000"/>
                </a:solidFill>
                <a:latin typeface="Times New Roman" pitchFamily="18" charset="0"/>
                <a:cs typeface="Times New Roman" pitchFamily="18" charset="0"/>
              </a:rPr>
              <a:t>SỬ LÀ </a:t>
            </a:r>
            <a:r>
              <a:rPr lang="vi-VN" sz="2800" b="1" dirty="0"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4" name="Rectangle 3"/>
          <p:cNvSpPr/>
          <p:nvPr/>
        </p:nvSpPr>
        <p:spPr>
          <a:xfrm>
            <a:off x="648548" y="1758374"/>
            <a:ext cx="8038251"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200" b="1" dirty="0">
                <a:solidFill>
                  <a:srgbClr val="0070C0"/>
                </a:solidFill>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1. </a:t>
            </a:r>
            <a:r>
              <a:rPr lang="en-US" sz="3200" b="1" dirty="0" err="1" smtClean="0">
                <a:solidFill>
                  <a:srgbClr val="0070C0"/>
                </a:solidFill>
                <a:latin typeface="Times New Roman" pitchFamily="18" charset="0"/>
                <a:cs typeface="Times New Roman" pitchFamily="18" charset="0"/>
              </a:rPr>
              <a:t>Lịch</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sử</a:t>
            </a:r>
            <a:r>
              <a:rPr lang="en-US" sz="3200" b="1" dirty="0" smtClean="0">
                <a:solidFill>
                  <a:srgbClr val="0070C0"/>
                </a:solidFill>
                <a:latin typeface="Times New Roman" pitchFamily="18" charset="0"/>
                <a:cs typeface="Times New Roman" pitchFamily="18" charset="0"/>
              </a:rPr>
              <a:t> v</a:t>
            </a:r>
            <a:r>
              <a:rPr lang="vi-VN" sz="3200" b="1" dirty="0" smtClean="0">
                <a:solidFill>
                  <a:srgbClr val="0070C0"/>
                </a:solidFill>
                <a:latin typeface="Times New Roman" pitchFamily="18" charset="0"/>
                <a:cs typeface="Times New Roman" pitchFamily="18" charset="0"/>
              </a:rPr>
              <a:t>à môn </a:t>
            </a:r>
            <a:r>
              <a:rPr lang="en-US" sz="3200" b="1" dirty="0" smtClean="0">
                <a:solidFill>
                  <a:srgbClr val="0070C0"/>
                </a:solidFill>
                <a:latin typeface="Times New Roman" pitchFamily="18" charset="0"/>
                <a:cs typeface="Times New Roman" pitchFamily="18" charset="0"/>
              </a:rPr>
              <a:t>L</a:t>
            </a:r>
            <a:r>
              <a:rPr lang="vi-VN" sz="3200" b="1" dirty="0" smtClean="0">
                <a:solidFill>
                  <a:srgbClr val="0070C0"/>
                </a:solidFill>
                <a:latin typeface="Times New Roman" pitchFamily="18" charset="0"/>
                <a:cs typeface="Times New Roman" pitchFamily="18" charset="0"/>
              </a:rPr>
              <a:t>ịch sử</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là</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gì</a:t>
            </a:r>
            <a:r>
              <a:rPr lang="en-US" sz="3200" b="1" dirty="0" smtClean="0">
                <a:solidFill>
                  <a:srgbClr val="0070C0"/>
                </a:solidFill>
                <a:latin typeface="Times New Roman" pitchFamily="18" charset="0"/>
                <a:cs typeface="Times New Roman" pitchFamily="18" charset="0"/>
              </a:rPr>
              <a:t>?</a:t>
            </a:r>
            <a:endParaRPr lang="en-US" sz="3200" dirty="0">
              <a:solidFill>
                <a:srgbClr val="0070C0"/>
              </a:solidFill>
              <a:latin typeface="Times New Roman" pitchFamily="18" charset="0"/>
              <a:cs typeface="Times New Roman" pitchFamily="18" charset="0"/>
            </a:endParaRPr>
          </a:p>
        </p:txBody>
      </p:sp>
      <p:sp>
        <p:nvSpPr>
          <p:cNvPr id="5" name="Rectangle 4"/>
          <p:cNvSpPr/>
          <p:nvPr/>
        </p:nvSpPr>
        <p:spPr>
          <a:xfrm>
            <a:off x="609600" y="2520375"/>
            <a:ext cx="80772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200" b="1" dirty="0">
                <a:solidFill>
                  <a:srgbClr val="0070C0"/>
                </a:solidFill>
                <a:latin typeface="Times New Roman" pitchFamily="18" charset="0"/>
                <a:cs typeface="Times New Roman" pitchFamily="18" charset="0"/>
              </a:rPr>
              <a:t> 2</a:t>
            </a:r>
            <a:r>
              <a:rPr lang="en-US" sz="3200" b="1" dirty="0" smtClean="0">
                <a:solidFill>
                  <a:srgbClr val="0070C0"/>
                </a:solidFill>
                <a:latin typeface="Times New Roman" pitchFamily="18" charset="0"/>
                <a:cs typeface="Times New Roman" pitchFamily="18" charset="0"/>
              </a:rPr>
              <a:t>. </a:t>
            </a:r>
            <a:r>
              <a:rPr lang="vi-VN" sz="3200" b="1" dirty="0" smtClean="0">
                <a:solidFill>
                  <a:srgbClr val="0070C0"/>
                </a:solidFill>
                <a:latin typeface="Times New Roman" pitchFamily="18" charset="0"/>
                <a:cs typeface="Times New Roman" pitchFamily="18" charset="0"/>
              </a:rPr>
              <a:t>Vì sao cần phải học lịch sử</a:t>
            </a:r>
            <a:r>
              <a:rPr lang="en-US" sz="3200" b="1" dirty="0" smtClean="0">
                <a:solidFill>
                  <a:srgbClr val="0070C0"/>
                </a:solidFill>
                <a:latin typeface="Times New Roman" pitchFamily="18" charset="0"/>
                <a:cs typeface="Times New Roman" pitchFamily="18" charset="0"/>
              </a:rPr>
              <a:t>?</a:t>
            </a:r>
            <a:endParaRPr lang="en-US" sz="3200" dirty="0">
              <a:solidFill>
                <a:srgbClr val="0070C0"/>
              </a:solidFill>
              <a:latin typeface="Times New Roman" pitchFamily="18" charset="0"/>
              <a:cs typeface="Times New Roman" pitchFamily="18" charset="0"/>
            </a:endParaRPr>
          </a:p>
        </p:txBody>
      </p:sp>
      <p:sp>
        <p:nvSpPr>
          <p:cNvPr id="6" name="Rectangle 5"/>
          <p:cNvSpPr/>
          <p:nvPr/>
        </p:nvSpPr>
        <p:spPr>
          <a:xfrm>
            <a:off x="609601" y="3358575"/>
            <a:ext cx="815339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200" b="1" dirty="0" smtClean="0">
                <a:solidFill>
                  <a:srgbClr val="0070C0"/>
                </a:solidFill>
                <a:latin typeface="Times New Roman" pitchFamily="18" charset="0"/>
                <a:cs typeface="Times New Roman" pitchFamily="18" charset="0"/>
              </a:rPr>
              <a:t> 3. </a:t>
            </a:r>
            <a:r>
              <a:rPr lang="vi-VN" sz="3200" b="1" dirty="0" smtClean="0">
                <a:solidFill>
                  <a:srgbClr val="0070C0"/>
                </a:solidFill>
                <a:latin typeface="Times New Roman" pitchFamily="18" charset="0"/>
                <a:cs typeface="Times New Roman" pitchFamily="18" charset="0"/>
              </a:rPr>
              <a:t>Khám phá quá khứ từ các nguồn </a:t>
            </a:r>
            <a:r>
              <a:rPr lang="en-US" sz="3200" b="1" dirty="0" err="1" smtClean="0">
                <a:solidFill>
                  <a:srgbClr val="0070C0"/>
                </a:solidFill>
                <a:latin typeface="Times New Roman" pitchFamily="18" charset="0"/>
                <a:cs typeface="Times New Roman" pitchFamily="18" charset="0"/>
              </a:rPr>
              <a:t>sử</a:t>
            </a:r>
            <a:r>
              <a:rPr lang="vi-VN" sz="3200" b="1" dirty="0" smtClean="0">
                <a:solidFill>
                  <a:srgbClr val="0070C0"/>
                </a:solidFill>
                <a:latin typeface="Times New Roman" pitchFamily="18" charset="0"/>
                <a:cs typeface="Times New Roman" pitchFamily="18" charset="0"/>
              </a:rPr>
              <a:t> liệu</a:t>
            </a:r>
            <a:r>
              <a:rPr lang="en-US" sz="3200" b="1" dirty="0" smtClean="0">
                <a:solidFill>
                  <a:srgbClr val="0070C0"/>
                </a:solidFill>
                <a:latin typeface="Times New Roman" pitchFamily="18" charset="0"/>
                <a:cs typeface="Times New Roman" pitchFamily="18" charset="0"/>
              </a:rPr>
              <a:t> ?</a:t>
            </a:r>
            <a:endParaRPr lang="en-US" sz="3200" dirty="0">
              <a:solidFill>
                <a:srgbClr val="0070C0"/>
              </a:solidFill>
              <a:latin typeface="Times New Roman" pitchFamily="18" charset="0"/>
              <a:cs typeface="Times New Roman" pitchFamily="18" charset="0"/>
            </a:endParaRPr>
          </a:p>
        </p:txBody>
      </p:sp>
      <p:sp>
        <p:nvSpPr>
          <p:cNvPr id="7" name="Rectangle 6"/>
          <p:cNvSpPr/>
          <p:nvPr/>
        </p:nvSpPr>
        <p:spPr>
          <a:xfrm>
            <a:off x="1676400" y="971550"/>
            <a:ext cx="5334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NỘI DUNG BÀI HỌC</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fill="hold" nodeType="clickEffect">
                                  <p:stCondLst>
                                    <p:cond delay="0"/>
                                  </p:stCondLst>
                                  <p:childTnLst>
                                    <p:set>
                                      <p:cBhvr additive="repl">
                                        <p:cTn id="6" dur="1" fill="hold">
                                          <p:stCondLst>
                                            <p:cond delay="0"/>
                                          </p:stCondLst>
                                        </p:cTn>
                                        <p:tgtEl>
                                          <p:spTgt spid="6146"/>
                                        </p:tgtEl>
                                        <p:attrNameLst>
                                          <p:attrName>style.visibility</p:attrName>
                                        </p:attrNameLst>
                                      </p:cBhvr>
                                      <p:to>
                                        <p:strVal val="visible"/>
                                      </p:to>
                                    </p:set>
                                    <p:anim calcmode="lin" valueType="num">
                                      <p:cBhvr additive="repl">
                                        <p:cTn id="7" dur="500" decel="50000" fill="hold">
                                          <p:stCondLst>
                                            <p:cond delay="0"/>
                                          </p:stCondLst>
                                        </p:cTn>
                                        <p:tgtEl>
                                          <p:spTgt spid="6146"/>
                                        </p:tgtEl>
                                        <p:attrNameLst>
                                          <p:attrName>r</p:attrName>
                                        </p:attrNameLst>
                                      </p:cBhvr>
                                      <p:tavLst>
                                        <p:tav tm="100000">
                                          <p:val>
                                            <p:strVal val="-90"/>
                                          </p:val>
                                        </p:tav>
                                        <p:tav tm="100000">
                                          <p:val>
                                            <p:strVal val="0"/>
                                          </p:val>
                                        </p:tav>
                                      </p:tavLst>
                                    </p:anim>
                                    <p:anim calcmode="lin" valueType="num">
                                      <p:cBhvr additive="repl">
                                        <p:cTn id="8" dur="500" decel="50000" fill="hold">
                                          <p:stCondLst>
                                            <p:cond delay="0"/>
                                          </p:stCondLst>
                                        </p:cTn>
                                        <p:tgtEl>
                                          <p:spTgt spid="6146"/>
                                        </p:tgtEl>
                                        <p:attrNameLst>
                                          <p:attrName>ppt_w</p:attrName>
                                        </p:attrNameLst>
                                      </p:cBhvr>
                                      <p:tavLst>
                                        <p:tav tm="100000">
                                          <p:val>
                                            <p:strVal val="#ppt_w"/>
                                          </p:val>
                                        </p:tav>
                                        <p:tav tm="100000">
                                          <p:val>
                                            <p:strVal val="#ppt_w*.05"/>
                                          </p:val>
                                        </p:tav>
                                      </p:tavLst>
                                    </p:anim>
                                    <p:anim calcmode="lin" valueType="num">
                                      <p:cBhvr additive="repl">
                                        <p:cTn id="9" dur="500" accel="50000" fill="hold">
                                          <p:stCondLst>
                                            <p:cond delay="500"/>
                                          </p:stCondLst>
                                        </p:cTn>
                                        <p:tgtEl>
                                          <p:spTgt spid="6146"/>
                                        </p:tgtEl>
                                        <p:attrNameLst>
                                          <p:attrName>ppt_w</p:attrName>
                                        </p:attrNameLst>
                                      </p:cBhvr>
                                      <p:tavLst>
                                        <p:tav tm="100000">
                                          <p:val>
                                            <p:strVal val="#ppt_w*.05"/>
                                          </p:val>
                                        </p:tav>
                                        <p:tav tm="100000">
                                          <p:val>
                                            <p:strVal val="#ppt_w"/>
                                          </p:val>
                                        </p:tav>
                                      </p:tavLst>
                                    </p:anim>
                                    <p:anim calcmode="lin" valueType="num">
                                      <p:cBhvr additive="repl">
                                        <p:cTn id="10" dur="1000" fill="hold"/>
                                        <p:tgtEl>
                                          <p:spTgt spid="6146"/>
                                        </p:tgtEl>
                                        <p:attrNameLst>
                                          <p:attrName>ppt_h</p:attrName>
                                        </p:attrNameLst>
                                      </p:cBhvr>
                                      <p:tavLst>
                                        <p:tav tm="100000">
                                          <p:val>
                                            <p:strVal val="#ppt_h"/>
                                          </p:val>
                                        </p:tav>
                                        <p:tav tm="100000">
                                          <p:val>
                                            <p:strVal val="#ppt_h"/>
                                          </p:val>
                                        </p:tav>
                                      </p:tavLst>
                                    </p:anim>
                                    <p:anim calcmode="lin" valueType="num">
                                      <p:cBhvr additive="repl">
                                        <p:cTn id="11" dur="500" decel="50000" fill="hold">
                                          <p:stCondLst>
                                            <p:cond delay="0"/>
                                          </p:stCondLst>
                                        </p:cTn>
                                        <p:tgtEl>
                                          <p:spTgt spid="6146"/>
                                        </p:tgtEl>
                                        <p:attrNameLst>
                                          <p:attrName>ppt_x</p:attrName>
                                        </p:attrNameLst>
                                      </p:cBhvr>
                                      <p:tavLst>
                                        <p:tav tm="100000">
                                          <p:val>
                                            <p:strVal val="#ppt_x+.4"/>
                                          </p:val>
                                        </p:tav>
                                        <p:tav tm="100000">
                                          <p:val>
                                            <p:strVal val="#ppt_x"/>
                                          </p:val>
                                        </p:tav>
                                      </p:tavLst>
                                    </p:anim>
                                    <p:anim calcmode="lin" valueType="num">
                                      <p:cBhvr additive="repl">
                                        <p:cTn id="12" dur="500" decel="50000" fill="hold">
                                          <p:stCondLst>
                                            <p:cond delay="0"/>
                                          </p:stCondLst>
                                        </p:cTn>
                                        <p:tgtEl>
                                          <p:spTgt spid="6146"/>
                                        </p:tgtEl>
                                        <p:attrNameLst>
                                          <p:attrName>ppt_y</p:attrName>
                                        </p:attrNameLst>
                                      </p:cBhvr>
                                      <p:tavLst>
                                        <p:tav tm="100000">
                                          <p:val>
                                            <p:strVal val="#ppt_y-.2"/>
                                          </p:val>
                                        </p:tav>
                                        <p:tav tm="100000">
                                          <p:val>
                                            <p:strVal val="#ppt_y+.1"/>
                                          </p:val>
                                        </p:tav>
                                      </p:tavLst>
                                    </p:anim>
                                    <p:anim calcmode="lin" valueType="num">
                                      <p:cBhvr additive="repl">
                                        <p:cTn id="13" dur="500" accel="50000" fill="hold">
                                          <p:stCondLst>
                                            <p:cond delay="500"/>
                                          </p:stCondLst>
                                        </p:cTn>
                                        <p:tgtEl>
                                          <p:spTgt spid="6146"/>
                                        </p:tgtEl>
                                        <p:attrNameLst>
                                          <p:attrName>ppt_y</p:attrName>
                                        </p:attrNameLst>
                                      </p:cBhvr>
                                      <p:tavLst>
                                        <p:tav tm="100000">
                                          <p:val>
                                            <p:strVal val="#ppt_y+.1"/>
                                          </p:val>
                                        </p:tav>
                                        <p:tav tm="100000">
                                          <p:val>
                                            <p:strVal val="#ppt_y"/>
                                          </p:val>
                                        </p:tav>
                                      </p:tavLst>
                                    </p:anim>
                                    <p:animEffect transition="in" filter="fade">
                                      <p:cBhvr additive="repl">
                                        <p:cTn id="14" dur="1000" decel="50000">
                                          <p:stCondLst>
                                            <p:cond delay="0"/>
                                          </p:stCondLst>
                                        </p:cTn>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heckerboard(across)">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ảng xanh PPt có ô 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
            <a:ext cx="929640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Picture 1"/>
          <p:cNvPicPr>
            <a:picLocks noChangeAspect="1" noChangeArrowheads="1"/>
          </p:cNvPicPr>
          <p:nvPr/>
        </p:nvPicPr>
        <p:blipFill>
          <a:blip r:embed="rId4"/>
          <a:srcRect/>
          <a:stretch>
            <a:fillRect/>
          </a:stretch>
        </p:blipFill>
        <p:spPr bwMode="auto">
          <a:xfrm>
            <a:off x="85725" y="57150"/>
            <a:ext cx="1066800" cy="800100"/>
          </a:xfrm>
          <a:prstGeom prst="rect">
            <a:avLst/>
          </a:prstGeom>
          <a:noFill/>
          <a:ln w="9525" cap="flat">
            <a:noFill/>
            <a:round/>
            <a:headEnd/>
            <a:tailEnd/>
          </a:ln>
          <a:effectLst/>
        </p:spPr>
      </p:pic>
      <p:sp>
        <p:nvSpPr>
          <p:cNvPr id="9218" name="AutoShape 2"/>
          <p:cNvSpPr>
            <a:spLocks noChangeArrowheads="1"/>
          </p:cNvSpPr>
          <p:nvPr/>
        </p:nvSpPr>
        <p:spPr bwMode="auto">
          <a:xfrm>
            <a:off x="1223963" y="53578"/>
            <a:ext cx="7775575" cy="59412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1: </a:t>
            </a:r>
            <a:r>
              <a:rPr lang="vi-VN" sz="2800" b="1" dirty="0" smtClean="0">
                <a:solidFill>
                  <a:srgbClr val="FF0000"/>
                </a:solidFill>
                <a:latin typeface="Times New Roman" pitchFamily="18" charset="0"/>
                <a:cs typeface="Times New Roman" pitchFamily="18" charset="0"/>
              </a:rPr>
              <a:t>LỊCH </a:t>
            </a:r>
            <a:r>
              <a:rPr lang="vi-VN" sz="2800" b="1" dirty="0">
                <a:solidFill>
                  <a:srgbClr val="FF0000"/>
                </a:solidFill>
                <a:latin typeface="Times New Roman" pitchFamily="18" charset="0"/>
                <a:cs typeface="Times New Roman" pitchFamily="18" charset="0"/>
              </a:rPr>
              <a:t>SỬ LÀ </a:t>
            </a:r>
            <a:r>
              <a:rPr lang="vi-VN" sz="2800" b="1" dirty="0"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9219" name="Text Box 3"/>
          <p:cNvSpPr txBox="1">
            <a:spLocks noChangeArrowheads="1"/>
          </p:cNvSpPr>
          <p:nvPr/>
        </p:nvSpPr>
        <p:spPr bwMode="auto">
          <a:xfrm>
            <a:off x="307975" y="851297"/>
            <a:ext cx="5178425" cy="525401"/>
          </a:xfrm>
          <a:prstGeom prst="rect">
            <a:avLst/>
          </a:prstGeom>
          <a:solidFill>
            <a:srgbClr val="FFFF00"/>
          </a:solidFill>
          <a:ln w="9525" cap="flat">
            <a:noFill/>
            <a:round/>
            <a:headEnd/>
            <a:tailEnd/>
          </a:ln>
          <a:effectLst/>
        </p:spPr>
        <p:txBody>
          <a:bodyPr wrap="square" lIns="90000" tIns="46800" rIns="90000" bIns="46800">
            <a:spAutoFit/>
          </a:bodyPr>
          <a:lstStyle/>
          <a:p>
            <a:pP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u="sng" dirty="0">
                <a:solidFill>
                  <a:srgbClr val="0070C0"/>
                </a:solidFill>
                <a:latin typeface="Times New Roman" pitchFamily="18" charset="0"/>
                <a:cs typeface="Times New Roman" pitchFamily="18" charset="0"/>
              </a:rPr>
              <a:t>1. </a:t>
            </a:r>
            <a:r>
              <a:rPr lang="en-US" sz="2800" b="1" u="sng" dirty="0" err="1">
                <a:solidFill>
                  <a:srgbClr val="0070C0"/>
                </a:solidFill>
                <a:latin typeface="Times New Roman" pitchFamily="18" charset="0"/>
                <a:cs typeface="Times New Roman" pitchFamily="18" charset="0"/>
              </a:rPr>
              <a:t>Lịch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v</a:t>
            </a:r>
            <a:r>
              <a:rPr lang="vi-VN" sz="2800" b="1" u="sng" dirty="0">
                <a:solidFill>
                  <a:srgbClr val="0070C0"/>
                </a:solidFill>
                <a:latin typeface="Times New Roman" pitchFamily="18" charset="0"/>
                <a:cs typeface="Times New Roman" pitchFamily="18" charset="0"/>
              </a:rPr>
              <a:t>à môn </a:t>
            </a:r>
            <a:r>
              <a:rPr lang="en-US" sz="2800" b="1" u="sng" dirty="0" smtClean="0">
                <a:solidFill>
                  <a:srgbClr val="0070C0"/>
                </a:solidFill>
                <a:latin typeface="Times New Roman" pitchFamily="18" charset="0"/>
                <a:cs typeface="Times New Roman" pitchFamily="18" charset="0"/>
              </a:rPr>
              <a:t>L</a:t>
            </a:r>
            <a:r>
              <a:rPr lang="vi-VN" sz="2800" b="1" u="sng" dirty="0" smtClean="0">
                <a:solidFill>
                  <a:srgbClr val="0070C0"/>
                </a:solidFill>
                <a:latin typeface="Times New Roman" pitchFamily="18" charset="0"/>
                <a:cs typeface="Times New Roman" pitchFamily="18" charset="0"/>
              </a:rPr>
              <a:t>ịch </a:t>
            </a:r>
            <a:r>
              <a:rPr lang="vi-VN" sz="2800" b="1" u="sng" dirty="0">
                <a:solidFill>
                  <a:srgbClr val="0070C0"/>
                </a:solidFill>
                <a:latin typeface="Times New Roman" pitchFamily="18" charset="0"/>
                <a:cs typeface="Times New Roman" pitchFamily="18" charset="0"/>
              </a:rPr>
              <a:t>sử</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là</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gì</a:t>
            </a:r>
            <a:r>
              <a:rPr lang="en-US" sz="2800" b="1" u="sng" dirty="0" smtClean="0">
                <a:solidFill>
                  <a:srgbClr val="0070C0"/>
                </a:solidFill>
                <a:latin typeface="Times New Roman" pitchFamily="18" charset="0"/>
                <a:cs typeface="Times New Roman" pitchFamily="18" charset="0"/>
              </a:rPr>
              <a:t>?</a:t>
            </a:r>
            <a:endParaRPr lang="en-US" sz="2800" u="sng"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90583316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1595082"/>
            <a:ext cx="8229600" cy="2000250"/>
          </a:xfrm>
          <a:prstGeom prst="rect">
            <a:avLst/>
          </a:prstGeom>
          <a:noFill/>
          <a:ln w="9525" cap="flat">
            <a:noFill/>
            <a:round/>
            <a:headEnd/>
            <a:tailEnd/>
          </a:ln>
          <a:effectLst/>
        </p:spPr>
        <p:txBody>
          <a:bodyPr/>
          <a:lstStyle/>
          <a:p>
            <a:pPr lvl="1" indent="-276225">
              <a:spcBef>
                <a:spcPts val="700"/>
              </a:spcBef>
              <a:buClrTx/>
              <a:buFontTx/>
              <a:buNone/>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pPr>
            <a:r>
              <a:rPr lang="en-US" sz="2800" b="1" dirty="0">
                <a:solidFill>
                  <a:srgbClr val="FF0000"/>
                </a:solidFill>
                <a:latin typeface="Arial" charset="0"/>
                <a:cs typeface="Lucida Sans Unicode" pitchFamily="32" charset="0"/>
              </a:rPr>
              <a:t>* Bài tập trắc nghiệm: (Chọn đáp án đúng)</a:t>
            </a:r>
          </a:p>
          <a:p>
            <a:pPr lvl="1" indent="-276225">
              <a:spcBef>
                <a:spcPts val="700"/>
              </a:spcBef>
              <a:buClrTx/>
              <a:buFontTx/>
              <a:buNone/>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pPr>
            <a:r>
              <a:rPr lang="en-US" sz="2800" dirty="0">
                <a:solidFill>
                  <a:srgbClr val="0000CC"/>
                </a:solidFill>
                <a:latin typeface="Arial" charset="0"/>
                <a:cs typeface="Lucida Sans Unicode" pitchFamily="32" charset="0"/>
              </a:rPr>
              <a:t>Những gì đã diễn ra, đã </a:t>
            </a:r>
            <a:r>
              <a:rPr lang="en-US" sz="2800" dirty="0" smtClean="0">
                <a:solidFill>
                  <a:srgbClr val="0000CC"/>
                </a:solidFill>
                <a:latin typeface="Arial" charset="0"/>
                <a:cs typeface="Lucida Sans Unicode" pitchFamily="32" charset="0"/>
              </a:rPr>
              <a:t>xảy </a:t>
            </a:r>
            <a:r>
              <a:rPr lang="en-US" sz="2800" dirty="0">
                <a:solidFill>
                  <a:srgbClr val="0000CC"/>
                </a:solidFill>
                <a:latin typeface="Arial" charset="0"/>
                <a:cs typeface="Lucida Sans Unicode" pitchFamily="32" charset="0"/>
              </a:rPr>
              <a:t>ra, người ta gọi là:</a:t>
            </a:r>
          </a:p>
          <a:p>
            <a:pPr lvl="1" indent="-276225">
              <a:spcBef>
                <a:spcPts val="700"/>
              </a:spcBef>
              <a:buClrTx/>
              <a:buFontTx/>
              <a:buNone/>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pPr>
            <a:r>
              <a:rPr lang="en-US" sz="2800" dirty="0">
                <a:solidFill>
                  <a:srgbClr val="000000"/>
                </a:solidFill>
                <a:latin typeface="Arial" charset="0"/>
                <a:cs typeface="Lucida Sans Unicode" pitchFamily="32" charset="0"/>
              </a:rPr>
              <a:t>a.   Hiện tại</a:t>
            </a:r>
          </a:p>
          <a:p>
            <a:pPr lvl="1" indent="-276225">
              <a:spcBef>
                <a:spcPts val="700"/>
              </a:spcBef>
              <a:buClrTx/>
              <a:buFontTx/>
              <a:buNone/>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pPr>
            <a:r>
              <a:rPr lang="en-US" sz="2800" dirty="0">
                <a:solidFill>
                  <a:srgbClr val="000000"/>
                </a:solidFill>
                <a:latin typeface="Arial" charset="0"/>
                <a:cs typeface="Lucida Sans Unicode" pitchFamily="32" charset="0"/>
              </a:rPr>
              <a:t>b.   Quá khứ </a:t>
            </a:r>
          </a:p>
          <a:p>
            <a:pPr lvl="1" indent="-276225">
              <a:spcBef>
                <a:spcPts val="700"/>
              </a:spcBef>
              <a:buClrTx/>
              <a:buFontTx/>
              <a:buNone/>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pPr>
            <a:r>
              <a:rPr lang="en-US" sz="2800" dirty="0">
                <a:solidFill>
                  <a:srgbClr val="000000"/>
                </a:solidFill>
                <a:latin typeface="Arial" charset="0"/>
                <a:cs typeface="Lucida Sans Unicode" pitchFamily="32" charset="0"/>
              </a:rPr>
              <a:t>c.   Tương lai</a:t>
            </a:r>
          </a:p>
        </p:txBody>
      </p:sp>
      <p:pic>
        <p:nvPicPr>
          <p:cNvPr id="7171" name="Picture 3"/>
          <p:cNvPicPr>
            <a:picLocks noChangeAspect="1" noChangeArrowheads="1"/>
          </p:cNvPicPr>
          <p:nvPr/>
        </p:nvPicPr>
        <p:blipFill>
          <a:blip r:embed="rId3"/>
          <a:srcRect/>
          <a:stretch>
            <a:fillRect/>
          </a:stretch>
        </p:blipFill>
        <p:spPr bwMode="auto">
          <a:xfrm>
            <a:off x="85725" y="108347"/>
            <a:ext cx="1066800" cy="800100"/>
          </a:xfrm>
          <a:prstGeom prst="rect">
            <a:avLst/>
          </a:prstGeom>
          <a:noFill/>
          <a:ln w="9525" cap="flat">
            <a:noFill/>
            <a:round/>
            <a:headEnd/>
            <a:tailEnd/>
          </a:ln>
          <a:effectLst/>
        </p:spPr>
      </p:pic>
      <p:sp>
        <p:nvSpPr>
          <p:cNvPr id="7172" name="AutoShape 4"/>
          <p:cNvSpPr>
            <a:spLocks noChangeArrowheads="1"/>
          </p:cNvSpPr>
          <p:nvPr/>
        </p:nvSpPr>
        <p:spPr bwMode="auto">
          <a:xfrm>
            <a:off x="1223963" y="53578"/>
            <a:ext cx="7775575" cy="594122"/>
          </a:xfrm>
          <a:prstGeom prst="roundRect">
            <a:avLst>
              <a:gd name="adj" fmla="val 16667"/>
            </a:avLst>
          </a:prstGeom>
          <a:solidFill>
            <a:srgbClr val="66FFFF"/>
          </a:solidFill>
          <a:ln w="9360" cap="flat">
            <a:solidFill>
              <a:srgbClr val="3465AF"/>
            </a:solidFill>
            <a:round/>
            <a:headEnd/>
            <a:tailEnd/>
          </a:ln>
          <a:effectLst/>
        </p:spPr>
        <p:txBody>
          <a:bodyPr wrap="none" lIns="90000" tIns="45000" rIns="90000" bIns="45000" anchor="ct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1:</a:t>
            </a:r>
            <a:r>
              <a:rPr lang="vi-VN" sz="2800" b="1" dirty="0">
                <a:solidFill>
                  <a:srgbClr val="FF0000"/>
                </a:solidFill>
                <a:latin typeface="Times New Roman" pitchFamily="18" charset="0"/>
                <a:cs typeface="Times New Roman" pitchFamily="18" charset="0"/>
              </a:rPr>
              <a:t>LỊCH SỬ </a:t>
            </a:r>
            <a:r>
              <a:rPr lang="vi-VN" sz="2800" b="1">
                <a:solidFill>
                  <a:srgbClr val="FF0000"/>
                </a:solidFill>
                <a:latin typeface="Times New Roman" pitchFamily="18" charset="0"/>
                <a:cs typeface="Times New Roman" pitchFamily="18" charset="0"/>
              </a:rPr>
              <a:t>LÀ </a:t>
            </a:r>
            <a:r>
              <a:rPr lang="vi-VN" sz="2800" b="1" smtClean="0">
                <a:solidFill>
                  <a:srgbClr val="FF0000"/>
                </a:solidFill>
                <a:latin typeface="Times New Roman" pitchFamily="18" charset="0"/>
                <a:cs typeface="Times New Roman" pitchFamily="18" charset="0"/>
              </a:rPr>
              <a:t>GÌ</a:t>
            </a:r>
            <a:r>
              <a:rPr lang="en-US" sz="2800" b="1"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7" name="Oval 6"/>
          <p:cNvSpPr/>
          <p:nvPr/>
        </p:nvSpPr>
        <p:spPr>
          <a:xfrm>
            <a:off x="685800" y="3181350"/>
            <a:ext cx="609600" cy="514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fill="hold" nodeType="clickEffect">
                                  <p:stCondLst>
                                    <p:cond delay="0"/>
                                  </p:stCondLst>
                                  <p:iterate type="lt">
                                    <p:tmPct val="50000"/>
                                  </p:iterate>
                                  <p:childTnLst>
                                    <p:set>
                                      <p:cBhvr additive="repl">
                                        <p:cTn id="6" dur="1" fill="hold">
                                          <p:stCondLst>
                                            <p:cond delay="0"/>
                                          </p:stCondLst>
                                        </p:cTn>
                                        <p:tgtEl>
                                          <p:spTgt spid="7170">
                                            <p:txEl>
                                              <p:pRg st="0" end="0"/>
                                            </p:txEl>
                                          </p:spTgt>
                                        </p:tgtEl>
                                        <p:attrNameLst>
                                          <p:attrName>style.visibility</p:attrName>
                                        </p:attrNameLst>
                                      </p:cBhvr>
                                      <p:to>
                                        <p:strVal val="visible"/>
                                      </p:to>
                                    </p:set>
                                    <p:anim calcmode="discrete" valueType="clr">
                                      <p:cBhvr additive="repl">
                                        <p:cTn id="7" dur="80"/>
                                        <p:tgtEl>
                                          <p:spTgt spid="7170">
                                            <p:txEl>
                                              <p:pRg st="0" end="0"/>
                                            </p:txEl>
                                          </p:spTgt>
                                        </p:tgtEl>
                                        <p:attrNameLst>
                                          <p:attrName>style.color</p:attrName>
                                        </p:attrNameLst>
                                      </p:cBhvr>
                                      <p:tavLst>
                                        <p:tav tm="50000">
                                          <p:val>
                                            <p:strVal val="rgb(0,-9,-21)"/>
                                          </p:val>
                                        </p:tav>
                                        <p:tav tm="50000">
                                          <p:val>
                                            <p:strVal val="rgb(0,-103,-52)"/>
                                          </p:val>
                                        </p:tav>
                                      </p:tavLst>
                                    </p:anim>
                                    <p:anim calcmode="discrete" valueType="clr">
                                      <p:cBhvr additive="repl">
                                        <p:cTn id="8" dur="80"/>
                                        <p:tgtEl>
                                          <p:spTgt spid="7170">
                                            <p:txEl>
                                              <p:pRg st="0" end="0"/>
                                            </p:txEl>
                                          </p:spTgt>
                                        </p:tgtEl>
                                        <p:attrNameLst>
                                          <p:attrName>fillColor</p:attrName>
                                        </p:attrNameLst>
                                      </p:cBhvr>
                                      <p:tavLst>
                                        <p:tav tm="50000">
                                          <p:val>
                                            <p:strVal val="rgb(0,-9,-21)"/>
                                          </p:val>
                                        </p:tav>
                                        <p:tav tm="50000">
                                          <p:val>
                                            <p:strVal val="rgb(0,-103,-52)"/>
                                          </p:val>
                                        </p:tav>
                                      </p:tavLst>
                                    </p:anim>
                                    <p:set>
                                      <p:cBhvr additive="repl">
                                        <p:cTn id="9" dur="80"/>
                                        <p:tgtEl>
                                          <p:spTgt spid="7170">
                                            <p:txEl>
                                              <p:pRg st="0" end="0"/>
                                            </p:txEl>
                                          </p:spTgt>
                                        </p:tgtEl>
                                        <p:attrNameLst>
                                          <p:attrName>fill.type</p:attrName>
                                        </p:attrNameLst>
                                      </p:cBhvr>
                                      <p:to>
                                        <p:strVal val="solid"/>
                                      </p:to>
                                    </p:set>
                                  </p:childTnLst>
                                </p:cTn>
                              </p:par>
                              <p:par>
                                <p:cTn id="10" presetID="27" presetClass="entr" fill="hold" nodeType="withEffect">
                                  <p:stCondLst>
                                    <p:cond delay="0"/>
                                  </p:stCondLst>
                                  <p:iterate type="lt">
                                    <p:tmPct val="50000"/>
                                  </p:iterate>
                                  <p:childTnLst>
                                    <p:set>
                                      <p:cBhvr additive="repl">
                                        <p:cTn id="11" dur="1" fill="hold">
                                          <p:stCondLst>
                                            <p:cond delay="0"/>
                                          </p:stCondLst>
                                        </p:cTn>
                                        <p:tgtEl>
                                          <p:spTgt spid="7170">
                                            <p:txEl>
                                              <p:pRg st="1" end="1"/>
                                            </p:txEl>
                                          </p:spTgt>
                                        </p:tgtEl>
                                        <p:attrNameLst>
                                          <p:attrName>style.visibility</p:attrName>
                                        </p:attrNameLst>
                                      </p:cBhvr>
                                      <p:to>
                                        <p:strVal val="visible"/>
                                      </p:to>
                                    </p:set>
                                    <p:anim calcmode="discrete" valueType="clr">
                                      <p:cBhvr additive="repl">
                                        <p:cTn id="12" dur="80"/>
                                        <p:tgtEl>
                                          <p:spTgt spid="7170">
                                            <p:txEl>
                                              <p:pRg st="1" end="1"/>
                                            </p:txEl>
                                          </p:spTgt>
                                        </p:tgtEl>
                                        <p:attrNameLst>
                                          <p:attrName>style.color</p:attrName>
                                        </p:attrNameLst>
                                      </p:cBhvr>
                                      <p:tavLst>
                                        <p:tav tm="50000">
                                          <p:val>
                                            <p:strVal val="rgb(0,-9,-21)"/>
                                          </p:val>
                                        </p:tav>
                                        <p:tav tm="50000">
                                          <p:val>
                                            <p:strVal val="rgb(0,-103,-52)"/>
                                          </p:val>
                                        </p:tav>
                                      </p:tavLst>
                                    </p:anim>
                                    <p:anim calcmode="discrete" valueType="clr">
                                      <p:cBhvr additive="repl">
                                        <p:cTn id="13" dur="80"/>
                                        <p:tgtEl>
                                          <p:spTgt spid="7170">
                                            <p:txEl>
                                              <p:pRg st="1" end="1"/>
                                            </p:txEl>
                                          </p:spTgt>
                                        </p:tgtEl>
                                        <p:attrNameLst>
                                          <p:attrName>fillColor</p:attrName>
                                        </p:attrNameLst>
                                      </p:cBhvr>
                                      <p:tavLst>
                                        <p:tav tm="50000">
                                          <p:val>
                                            <p:strVal val="rgb(0,-9,-21)"/>
                                          </p:val>
                                        </p:tav>
                                        <p:tav tm="50000">
                                          <p:val>
                                            <p:strVal val="rgb(0,-103,-52)"/>
                                          </p:val>
                                        </p:tav>
                                      </p:tavLst>
                                    </p:anim>
                                    <p:set>
                                      <p:cBhvr additive="repl">
                                        <p:cTn id="14" dur="80"/>
                                        <p:tgtEl>
                                          <p:spTgt spid="7170">
                                            <p:txEl>
                                              <p:pRg st="1" end="1"/>
                                            </p:txEl>
                                          </p:spTgt>
                                        </p:tgtEl>
                                        <p:attrNameLst>
                                          <p:attrName>fill.type</p:attrName>
                                        </p:attrNameLst>
                                      </p:cBhvr>
                                      <p:to>
                                        <p:strVal val="solid"/>
                                      </p:to>
                                    </p:set>
                                  </p:childTnLst>
                                </p:cTn>
                              </p:par>
                              <p:par>
                                <p:cTn id="15" presetID="27" presetClass="entr" fill="hold" nodeType="withEffect">
                                  <p:stCondLst>
                                    <p:cond delay="0"/>
                                  </p:stCondLst>
                                  <p:iterate type="lt">
                                    <p:tmPct val="50000"/>
                                  </p:iterate>
                                  <p:childTnLst>
                                    <p:set>
                                      <p:cBhvr additive="repl">
                                        <p:cTn id="16" dur="1" fill="hold">
                                          <p:stCondLst>
                                            <p:cond delay="0"/>
                                          </p:stCondLst>
                                        </p:cTn>
                                        <p:tgtEl>
                                          <p:spTgt spid="7170">
                                            <p:txEl>
                                              <p:pRg st="2" end="2"/>
                                            </p:txEl>
                                          </p:spTgt>
                                        </p:tgtEl>
                                        <p:attrNameLst>
                                          <p:attrName>style.visibility</p:attrName>
                                        </p:attrNameLst>
                                      </p:cBhvr>
                                      <p:to>
                                        <p:strVal val="visible"/>
                                      </p:to>
                                    </p:set>
                                    <p:anim calcmode="discrete" valueType="clr">
                                      <p:cBhvr additive="repl">
                                        <p:cTn id="17" dur="80"/>
                                        <p:tgtEl>
                                          <p:spTgt spid="7170">
                                            <p:txEl>
                                              <p:pRg st="2" end="2"/>
                                            </p:txEl>
                                          </p:spTgt>
                                        </p:tgtEl>
                                        <p:attrNameLst>
                                          <p:attrName>style.color</p:attrName>
                                        </p:attrNameLst>
                                      </p:cBhvr>
                                      <p:tavLst>
                                        <p:tav tm="50000">
                                          <p:val>
                                            <p:strVal val="rgb(0,-9,-21)"/>
                                          </p:val>
                                        </p:tav>
                                        <p:tav tm="50000">
                                          <p:val>
                                            <p:strVal val="rgb(0,-103,-52)"/>
                                          </p:val>
                                        </p:tav>
                                      </p:tavLst>
                                    </p:anim>
                                    <p:anim calcmode="discrete" valueType="clr">
                                      <p:cBhvr additive="repl">
                                        <p:cTn id="18" dur="80"/>
                                        <p:tgtEl>
                                          <p:spTgt spid="7170">
                                            <p:txEl>
                                              <p:pRg st="2" end="2"/>
                                            </p:txEl>
                                          </p:spTgt>
                                        </p:tgtEl>
                                        <p:attrNameLst>
                                          <p:attrName>fillColor</p:attrName>
                                        </p:attrNameLst>
                                      </p:cBhvr>
                                      <p:tavLst>
                                        <p:tav tm="50000">
                                          <p:val>
                                            <p:strVal val="rgb(0,-9,-21)"/>
                                          </p:val>
                                        </p:tav>
                                        <p:tav tm="50000">
                                          <p:val>
                                            <p:strVal val="rgb(0,-103,-52)"/>
                                          </p:val>
                                        </p:tav>
                                      </p:tavLst>
                                    </p:anim>
                                    <p:set>
                                      <p:cBhvr additive="repl">
                                        <p:cTn id="19" dur="80"/>
                                        <p:tgtEl>
                                          <p:spTgt spid="7170">
                                            <p:txEl>
                                              <p:pRg st="2" end="2"/>
                                            </p:txEl>
                                          </p:spTgt>
                                        </p:tgtEl>
                                        <p:attrNameLst>
                                          <p:attrName>fill.type</p:attrName>
                                        </p:attrNameLst>
                                      </p:cBhvr>
                                      <p:to>
                                        <p:strVal val="solid"/>
                                      </p:to>
                                    </p:set>
                                  </p:childTnLst>
                                </p:cTn>
                              </p:par>
                              <p:par>
                                <p:cTn id="20" presetID="27" presetClass="entr" fill="hold" nodeType="withEffect">
                                  <p:stCondLst>
                                    <p:cond delay="0"/>
                                  </p:stCondLst>
                                  <p:iterate type="lt">
                                    <p:tmPct val="50000"/>
                                  </p:iterate>
                                  <p:childTnLst>
                                    <p:set>
                                      <p:cBhvr additive="repl">
                                        <p:cTn id="21" dur="1" fill="hold">
                                          <p:stCondLst>
                                            <p:cond delay="0"/>
                                          </p:stCondLst>
                                        </p:cTn>
                                        <p:tgtEl>
                                          <p:spTgt spid="7170">
                                            <p:txEl>
                                              <p:pRg st="3" end="3"/>
                                            </p:txEl>
                                          </p:spTgt>
                                        </p:tgtEl>
                                        <p:attrNameLst>
                                          <p:attrName>style.visibility</p:attrName>
                                        </p:attrNameLst>
                                      </p:cBhvr>
                                      <p:to>
                                        <p:strVal val="visible"/>
                                      </p:to>
                                    </p:set>
                                    <p:anim calcmode="discrete" valueType="clr">
                                      <p:cBhvr additive="repl">
                                        <p:cTn id="22" dur="80"/>
                                        <p:tgtEl>
                                          <p:spTgt spid="7170">
                                            <p:txEl>
                                              <p:pRg st="3" end="3"/>
                                            </p:txEl>
                                          </p:spTgt>
                                        </p:tgtEl>
                                        <p:attrNameLst>
                                          <p:attrName>style.color</p:attrName>
                                        </p:attrNameLst>
                                      </p:cBhvr>
                                      <p:tavLst>
                                        <p:tav tm="50000">
                                          <p:val>
                                            <p:strVal val="rgb(0,-9,-21)"/>
                                          </p:val>
                                        </p:tav>
                                        <p:tav tm="50000">
                                          <p:val>
                                            <p:strVal val="rgb(0,-103,-52)"/>
                                          </p:val>
                                        </p:tav>
                                      </p:tavLst>
                                    </p:anim>
                                    <p:anim calcmode="discrete" valueType="clr">
                                      <p:cBhvr additive="repl">
                                        <p:cTn id="23" dur="80"/>
                                        <p:tgtEl>
                                          <p:spTgt spid="7170">
                                            <p:txEl>
                                              <p:pRg st="3" end="3"/>
                                            </p:txEl>
                                          </p:spTgt>
                                        </p:tgtEl>
                                        <p:attrNameLst>
                                          <p:attrName>fillColor</p:attrName>
                                        </p:attrNameLst>
                                      </p:cBhvr>
                                      <p:tavLst>
                                        <p:tav tm="50000">
                                          <p:val>
                                            <p:strVal val="rgb(0,-9,-21)"/>
                                          </p:val>
                                        </p:tav>
                                        <p:tav tm="50000">
                                          <p:val>
                                            <p:strVal val="rgb(0,-103,-52)"/>
                                          </p:val>
                                        </p:tav>
                                      </p:tavLst>
                                    </p:anim>
                                    <p:set>
                                      <p:cBhvr additive="repl">
                                        <p:cTn id="24" dur="80"/>
                                        <p:tgtEl>
                                          <p:spTgt spid="7170">
                                            <p:txEl>
                                              <p:pRg st="3" end="3"/>
                                            </p:txEl>
                                          </p:spTgt>
                                        </p:tgtEl>
                                        <p:attrNameLst>
                                          <p:attrName>fill.type</p:attrName>
                                        </p:attrNameLst>
                                      </p:cBhvr>
                                      <p:to>
                                        <p:strVal val="solid"/>
                                      </p:to>
                                    </p:set>
                                  </p:childTnLst>
                                </p:cTn>
                              </p:par>
                              <p:par>
                                <p:cTn id="25" presetID="27" presetClass="entr" fill="hold" nodeType="withEffect">
                                  <p:stCondLst>
                                    <p:cond delay="0"/>
                                  </p:stCondLst>
                                  <p:iterate type="lt">
                                    <p:tmPct val="50000"/>
                                  </p:iterate>
                                  <p:childTnLst>
                                    <p:set>
                                      <p:cBhvr additive="repl">
                                        <p:cTn id="26" dur="1" fill="hold">
                                          <p:stCondLst>
                                            <p:cond delay="0"/>
                                          </p:stCondLst>
                                        </p:cTn>
                                        <p:tgtEl>
                                          <p:spTgt spid="7170">
                                            <p:txEl>
                                              <p:pRg st="4" end="4"/>
                                            </p:txEl>
                                          </p:spTgt>
                                        </p:tgtEl>
                                        <p:attrNameLst>
                                          <p:attrName>style.visibility</p:attrName>
                                        </p:attrNameLst>
                                      </p:cBhvr>
                                      <p:to>
                                        <p:strVal val="visible"/>
                                      </p:to>
                                    </p:set>
                                    <p:anim calcmode="discrete" valueType="clr">
                                      <p:cBhvr additive="repl">
                                        <p:cTn id="27" dur="80"/>
                                        <p:tgtEl>
                                          <p:spTgt spid="7170">
                                            <p:txEl>
                                              <p:pRg st="4" end="4"/>
                                            </p:txEl>
                                          </p:spTgt>
                                        </p:tgtEl>
                                        <p:attrNameLst>
                                          <p:attrName>style.color</p:attrName>
                                        </p:attrNameLst>
                                      </p:cBhvr>
                                      <p:tavLst>
                                        <p:tav tm="50000">
                                          <p:val>
                                            <p:strVal val="rgb(0,-9,-21)"/>
                                          </p:val>
                                        </p:tav>
                                        <p:tav tm="50000">
                                          <p:val>
                                            <p:strVal val="rgb(0,-103,-52)"/>
                                          </p:val>
                                        </p:tav>
                                      </p:tavLst>
                                    </p:anim>
                                    <p:anim calcmode="discrete" valueType="clr">
                                      <p:cBhvr additive="repl">
                                        <p:cTn id="28" dur="80"/>
                                        <p:tgtEl>
                                          <p:spTgt spid="7170">
                                            <p:txEl>
                                              <p:pRg st="4" end="4"/>
                                            </p:txEl>
                                          </p:spTgt>
                                        </p:tgtEl>
                                        <p:attrNameLst>
                                          <p:attrName>fillColor</p:attrName>
                                        </p:attrNameLst>
                                      </p:cBhvr>
                                      <p:tavLst>
                                        <p:tav tm="50000">
                                          <p:val>
                                            <p:strVal val="rgb(0,-9,-21)"/>
                                          </p:val>
                                        </p:tav>
                                        <p:tav tm="50000">
                                          <p:val>
                                            <p:strVal val="rgb(0,-103,-52)"/>
                                          </p:val>
                                        </p:tav>
                                      </p:tavLst>
                                    </p:anim>
                                    <p:set>
                                      <p:cBhvr additive="repl">
                                        <p:cTn id="29" dur="80"/>
                                        <p:tgtEl>
                                          <p:spTgt spid="7170">
                                            <p:txEl>
                                              <p:pRg st="4" end="4"/>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TIMING" val="|1.726|2.264|4.614|1.191|1.342|6.633|1.132|1.001|2.466|0.976|0.89"/>
  <p:tag name="ISPRING_SLIDE_ID_2" val="{1E6345AD-3F73-4326-85F4-8043233A4F8E}"/>
  <p:tag name="GENSWF_ADVANCE_TIME" val="31.99"/>
  <p:tag name="ISPRING_SLIDE_INDENT_LEVEL" val="0"/>
  <p:tag name="ISPRING_PLAYER_LAYOUT_TYPE" val="Ful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748</TotalTime>
  <Words>1990</Words>
  <Application>Microsoft Office PowerPoint</Application>
  <PresentationFormat>On-screen Show (16:9)</PresentationFormat>
  <Paragraphs>147</Paragraphs>
  <Slides>50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Lucida Sans Unicode</vt:lpstr>
      <vt:lpstr>Symbol</vt:lpstr>
      <vt:lpstr>Tahoma</vt:lpstr>
      <vt:lpstr>Times New Roman</vt:lpstr>
      <vt:lpstr>Office Theme</vt:lpstr>
      <vt:lpstr>PowerPoint Presentation</vt:lpstr>
      <vt:lpstr>PowerPoint Presentation</vt:lpstr>
      <vt:lpstr>PowerPoint Presentation</vt:lpstr>
      <vt:lpstr>TRƯỜNG THCS BÌNH KHÁNH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Huy</dc:creator>
  <cp:lastModifiedBy>acer</cp:lastModifiedBy>
  <cp:revision>106</cp:revision>
  <dcterms:created xsi:type="dcterms:W3CDTF">2018-10-18T02:19:58Z</dcterms:created>
  <dcterms:modified xsi:type="dcterms:W3CDTF">2022-07-24T23:49:21Z</dcterms:modified>
</cp:coreProperties>
</file>