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7" r:id="rId2"/>
    <p:sldId id="256" r:id="rId3"/>
    <p:sldId id="258" r:id="rId4"/>
    <p:sldId id="259" r:id="rId5"/>
    <p:sldId id="260" r:id="rId6"/>
    <p:sldId id="265" r:id="rId7"/>
    <p:sldId id="266" r:id="rId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00" autoAdjust="0"/>
    <p:restoredTop sz="94660"/>
  </p:normalViewPr>
  <p:slideViewPr>
    <p:cSldViewPr snapToGrid="0">
      <p:cViewPr varScale="1">
        <p:scale>
          <a:sx n="92" d="100"/>
          <a:sy n="92" d="100"/>
        </p:scale>
        <p:origin x="90" y="6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#27">
  <dgm:title val=""/>
  <dgm:desc val=""/>
  <dgm:catLst>
    <dgm:cat type="accent1" pri="11200"/>
  </dgm:catLst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2B1AB3E7-DE46-495D-A284-984279296F3F}" type="doc">
      <dgm:prSet loTypeId="urn:microsoft.com/office/officeart/2005/8/layout/hierarchy2#7" loCatId="hierarchy" qsTypeId="urn:microsoft.com/office/officeart/2005/8/quickstyle/simple1#27" qsCatId="simple" csTypeId="urn:microsoft.com/office/officeart/2005/8/colors/accent1_2#27" csCatId="accent1" phldr="1"/>
      <dgm:spPr/>
      <dgm:t>
        <a:bodyPr/>
        <a:lstStyle/>
        <a:p>
          <a:endParaRPr lang="en-US"/>
        </a:p>
      </dgm:t>
    </dgm:pt>
    <dgm:pt modelId="{7462F925-4B2E-4D3E-B7EF-04091D2E5DE0}">
      <dgm:prSet phldrT="[Text]" custT="1"/>
      <dgm:spPr/>
      <dgm:t>
        <a:bodyPr/>
        <a:lstStyle/>
        <a:p>
          <a:r>
            <a:rPr lang="en-US" sz="32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Nhân</a:t>
          </a:r>
          <a:r>
            <a:rPr lang="en-US" sz="3200" b="1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b="1" dirty="0" err="1">
              <a:latin typeface="Times New Roman" panose="02020603050405020304" pitchFamily="18" charset="0"/>
              <a:cs typeface="Times New Roman" panose="02020603050405020304" pitchFamily="18" charset="0"/>
            </a:rPr>
            <a:t>vật</a:t>
          </a:r>
          <a:r>
            <a:rPr lang="en-US" sz="3200" b="1" dirty="0">
              <a:latin typeface="Times New Roman" panose="02020603050405020304" pitchFamily="18" charset="0"/>
              <a:cs typeface="Times New Roman" panose="02020603050405020304" pitchFamily="18" charset="0"/>
            </a:rPr>
            <a:t>.</a:t>
          </a:r>
          <a:endParaRPr lang="en-US" sz="3200" dirty="0">
            <a:latin typeface="Times New Roman" panose="02020603050405020304" pitchFamily="18" charset="0"/>
            <a:cs typeface="Times New Roman" panose="02020603050405020304" pitchFamily="18" charset="0"/>
          </a:endParaRPr>
        </a:p>
      </dgm:t>
    </dgm:pt>
    <dgm:pt modelId="{44434024-1499-4CC9-8B9E-FBBEB7D5B72A}" type="parTrans" cxnId="{F8400408-FF96-4DC1-A9D5-6D8273D84776}">
      <dgm:prSet/>
      <dgm:spPr/>
      <dgm:t>
        <a:bodyPr/>
        <a:lstStyle/>
        <a:p>
          <a:endParaRPr lang="en-US"/>
        </a:p>
      </dgm:t>
    </dgm:pt>
    <dgm:pt modelId="{6774E960-0F06-4B4B-9B42-F99C16667A27}" type="sibTrans" cxnId="{F8400408-FF96-4DC1-A9D5-6D8273D84776}">
      <dgm:prSet/>
      <dgm:spPr/>
      <dgm:t>
        <a:bodyPr/>
        <a:lstStyle/>
        <a:p>
          <a:endParaRPr lang="en-US"/>
        </a:p>
      </dgm:t>
    </dgm:pt>
    <dgm:pt modelId="{55F7217F-5067-46C8-B7BF-B232208EFA2C}">
      <dgm:prSet phldrT="[Text]" custT="1"/>
      <dgm:spPr/>
      <dgm:t>
        <a:bodyPr/>
        <a:lstStyle/>
        <a:p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-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Có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2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nhân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vật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: Non-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bu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và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Heng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-bu.</a:t>
          </a:r>
        </a:p>
      </dgm:t>
    </dgm:pt>
    <dgm:pt modelId="{420003FE-185E-4EF1-A899-6738CC8CBFB8}" type="parTrans" cxnId="{60A42933-EED3-42A5-AA5F-E6013EDDF8EB}">
      <dgm:prSet/>
      <dgm:spPr/>
      <dgm:t>
        <a:bodyPr/>
        <a:lstStyle/>
        <a:p>
          <a:endParaRPr lang="en-US"/>
        </a:p>
      </dgm:t>
    </dgm:pt>
    <dgm:pt modelId="{0839833D-373A-44AE-B671-3C948E5B07D7}" type="sibTrans" cxnId="{60A42933-EED3-42A5-AA5F-E6013EDDF8EB}">
      <dgm:prSet/>
      <dgm:spPr/>
      <dgm:t>
        <a:bodyPr/>
        <a:lstStyle/>
        <a:p>
          <a:endParaRPr lang="en-US"/>
        </a:p>
      </dgm:t>
    </dgm:pt>
    <dgm:pt modelId="{1E3F4FA7-3FF9-4BF5-89D7-F5033BA8400F}">
      <dgm:prSet phldrT="[Text]" custT="1"/>
      <dgm:spPr/>
      <dgm:t>
        <a:bodyPr/>
        <a:lstStyle/>
        <a:p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-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Tính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cách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đối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lập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:</a:t>
          </a:r>
        </a:p>
      </dgm:t>
    </dgm:pt>
    <dgm:pt modelId="{5A88E702-B0FD-4110-ABAC-68FD9EEDAC36}" type="parTrans" cxnId="{48D49EFC-2EC8-4858-B6D1-6F52C91CBD89}">
      <dgm:prSet/>
      <dgm:spPr/>
      <dgm:t>
        <a:bodyPr/>
        <a:lstStyle/>
        <a:p>
          <a:endParaRPr lang="en-US"/>
        </a:p>
      </dgm:t>
    </dgm:pt>
    <dgm:pt modelId="{FF9EB869-3340-42EB-993A-04F6D3F6BF3E}" type="sibTrans" cxnId="{48D49EFC-2EC8-4858-B6D1-6F52C91CBD89}">
      <dgm:prSet/>
      <dgm:spPr/>
      <dgm:t>
        <a:bodyPr/>
        <a:lstStyle/>
        <a:p>
          <a:endParaRPr lang="en-US"/>
        </a:p>
      </dgm:t>
    </dgm:pt>
    <dgm:pt modelId="{5C0E2EE5-C679-4604-A8B6-4158BB0203BA}">
      <dgm:prSet phldrT="[Text]" custT="1"/>
      <dgm:spPr/>
      <dgm:t>
        <a:bodyPr/>
        <a:lstStyle/>
        <a:p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+ Non-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bu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: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Ích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kỉ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độc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ác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–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tâm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địa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xấu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xa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.</a:t>
          </a:r>
        </a:p>
      </dgm:t>
    </dgm:pt>
    <dgm:pt modelId="{929B95D1-0CA5-4280-B0DC-69931647F9F8}" type="parTrans" cxnId="{5A023929-2123-4EF9-B60A-076FE42C7AD5}">
      <dgm:prSet/>
      <dgm:spPr/>
      <dgm:t>
        <a:bodyPr/>
        <a:lstStyle/>
        <a:p>
          <a:endParaRPr lang="en-US"/>
        </a:p>
      </dgm:t>
    </dgm:pt>
    <dgm:pt modelId="{35BC6E4C-9D81-4AEF-9C37-F44A61B2BB9A}" type="sibTrans" cxnId="{5A023929-2123-4EF9-B60A-076FE42C7AD5}">
      <dgm:prSet/>
      <dgm:spPr/>
      <dgm:t>
        <a:bodyPr/>
        <a:lstStyle/>
        <a:p>
          <a:endParaRPr lang="en-US"/>
        </a:p>
      </dgm:t>
    </dgm:pt>
    <dgm:pt modelId="{D9EB64B8-1279-45D8-88AE-0F975D58A8B9}">
      <dgm:prSet custT="1"/>
      <dgm:spPr/>
      <dgm:t>
        <a:bodyPr/>
        <a:lstStyle/>
        <a:p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-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Họ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là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hai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anh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em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.</a:t>
          </a:r>
        </a:p>
      </dgm:t>
    </dgm:pt>
    <dgm:pt modelId="{A1F63667-123A-4BCD-A854-2C2750FE473C}" type="parTrans" cxnId="{CD892B3B-7189-4A2B-A2BD-E366DB5A804E}">
      <dgm:prSet/>
      <dgm:spPr/>
      <dgm:t>
        <a:bodyPr/>
        <a:lstStyle/>
        <a:p>
          <a:endParaRPr lang="en-US"/>
        </a:p>
      </dgm:t>
    </dgm:pt>
    <dgm:pt modelId="{CE1939D2-78B1-4881-B582-436B63F6BC20}" type="sibTrans" cxnId="{CD892B3B-7189-4A2B-A2BD-E366DB5A804E}">
      <dgm:prSet/>
      <dgm:spPr/>
      <dgm:t>
        <a:bodyPr/>
        <a:lstStyle/>
        <a:p>
          <a:endParaRPr lang="en-US"/>
        </a:p>
      </dgm:t>
    </dgm:pt>
    <dgm:pt modelId="{23ADF697-44FB-406E-A0E0-E2AFE1F1466E}">
      <dgm:prSet phldrT="[Text]" custT="1"/>
      <dgm:spPr/>
      <dgm:t>
        <a:bodyPr/>
        <a:lstStyle/>
        <a:p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+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Heng-bu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: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Thật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thà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tốt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bụng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,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nhân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hậu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và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vị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 </a:t>
          </a:r>
          <a:r>
            <a:rPr lang="en-US" sz="3200" dirty="0" err="1">
              <a:latin typeface="Times New Roman" panose="02020603050405020304" pitchFamily="18" charset="0"/>
              <a:cs typeface="Times New Roman" panose="02020603050405020304" pitchFamily="18" charset="0"/>
            </a:rPr>
            <a:t>tha</a:t>
          </a:r>
          <a:r>
            <a:rPr lang="en-US" sz="3200" dirty="0">
              <a:latin typeface="Times New Roman" panose="02020603050405020304" pitchFamily="18" charset="0"/>
              <a:cs typeface="Times New Roman" panose="02020603050405020304" pitchFamily="18" charset="0"/>
            </a:rPr>
            <a:t>.</a:t>
          </a:r>
        </a:p>
      </dgm:t>
    </dgm:pt>
    <dgm:pt modelId="{C9D32AD0-7766-43E0-99C2-DC1D66A7C65C}" type="parTrans" cxnId="{F39C68F2-8546-4654-A874-0975B9F28181}">
      <dgm:prSet/>
      <dgm:spPr/>
      <dgm:t>
        <a:bodyPr/>
        <a:lstStyle/>
        <a:p>
          <a:endParaRPr lang="en-US"/>
        </a:p>
      </dgm:t>
    </dgm:pt>
    <dgm:pt modelId="{8BEA156B-0C7D-47E1-B12D-EB068AF9B9B6}" type="sibTrans" cxnId="{F39C68F2-8546-4654-A874-0975B9F28181}">
      <dgm:prSet/>
      <dgm:spPr/>
      <dgm:t>
        <a:bodyPr/>
        <a:lstStyle/>
        <a:p>
          <a:endParaRPr lang="en-US"/>
        </a:p>
      </dgm:t>
    </dgm:pt>
    <dgm:pt modelId="{D3725973-6AB1-41E1-9FD8-B29B363EE264}" type="pres">
      <dgm:prSet presAssocID="{2B1AB3E7-DE46-495D-A284-984279296F3F}" presName="diagram" presStyleCnt="0">
        <dgm:presLayoutVars>
          <dgm:chPref val="1"/>
          <dgm:dir/>
          <dgm:animOne val="branch"/>
          <dgm:animLvl val="lvl"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6CCBFC89-2D05-478E-9746-2B797846468A}" type="pres">
      <dgm:prSet presAssocID="{7462F925-4B2E-4D3E-B7EF-04091D2E5DE0}" presName="root1" presStyleCnt="0"/>
      <dgm:spPr/>
    </dgm:pt>
    <dgm:pt modelId="{7D3CC951-9A20-42FA-8F36-B0C7B23A13FC}" type="pres">
      <dgm:prSet presAssocID="{7462F925-4B2E-4D3E-B7EF-04091D2E5DE0}" presName="LevelOneTextNode" presStyleLbl="node0" presStyleIdx="0" presStyleCnt="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A4415D3A-ABED-4CE9-8882-FF54065F066F}" type="pres">
      <dgm:prSet presAssocID="{7462F925-4B2E-4D3E-B7EF-04091D2E5DE0}" presName="level2hierChild" presStyleCnt="0"/>
      <dgm:spPr/>
    </dgm:pt>
    <dgm:pt modelId="{BF0EC7D6-0F13-4CB3-8B6C-EFF9A9E6AB27}" type="pres">
      <dgm:prSet presAssocID="{420003FE-185E-4EF1-A899-6738CC8CBFB8}" presName="conn2-1" presStyleLbl="parChTrans1D2" presStyleIdx="0" presStyleCnt="3"/>
      <dgm:spPr/>
      <dgm:t>
        <a:bodyPr/>
        <a:lstStyle/>
        <a:p>
          <a:endParaRPr lang="en-US"/>
        </a:p>
      </dgm:t>
    </dgm:pt>
    <dgm:pt modelId="{D28EFA9C-04AC-4936-B20A-C09F496C2727}" type="pres">
      <dgm:prSet presAssocID="{420003FE-185E-4EF1-A899-6738CC8CBFB8}" presName="connTx" presStyleLbl="parChTrans1D2" presStyleIdx="0" presStyleCnt="3"/>
      <dgm:spPr/>
      <dgm:t>
        <a:bodyPr/>
        <a:lstStyle/>
        <a:p>
          <a:endParaRPr lang="en-US"/>
        </a:p>
      </dgm:t>
    </dgm:pt>
    <dgm:pt modelId="{BD079C31-92CF-4A4B-AAE5-BBA260597833}" type="pres">
      <dgm:prSet presAssocID="{55F7217F-5067-46C8-B7BF-B232208EFA2C}" presName="root2" presStyleCnt="0"/>
      <dgm:spPr/>
    </dgm:pt>
    <dgm:pt modelId="{E2684458-3D92-4497-8E86-B742466FB9FC}" type="pres">
      <dgm:prSet presAssocID="{55F7217F-5067-46C8-B7BF-B232208EFA2C}" presName="LevelTwoTextNode" presStyleLbl="node2" presStyleIdx="0" presStyleCnt="3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058F6E55-8FE7-41A3-8499-89117D4D29F2}" type="pres">
      <dgm:prSet presAssocID="{55F7217F-5067-46C8-B7BF-B232208EFA2C}" presName="level3hierChild" presStyleCnt="0"/>
      <dgm:spPr/>
    </dgm:pt>
    <dgm:pt modelId="{42574D28-F82B-40A7-AD08-844440848AF8}" type="pres">
      <dgm:prSet presAssocID="{A1F63667-123A-4BCD-A854-2C2750FE473C}" presName="conn2-1" presStyleLbl="parChTrans1D2" presStyleIdx="1" presStyleCnt="3"/>
      <dgm:spPr/>
      <dgm:t>
        <a:bodyPr/>
        <a:lstStyle/>
        <a:p>
          <a:endParaRPr lang="en-US"/>
        </a:p>
      </dgm:t>
    </dgm:pt>
    <dgm:pt modelId="{32412A37-7001-4C13-8E83-BAE129C1478F}" type="pres">
      <dgm:prSet presAssocID="{A1F63667-123A-4BCD-A854-2C2750FE473C}" presName="connTx" presStyleLbl="parChTrans1D2" presStyleIdx="1" presStyleCnt="3"/>
      <dgm:spPr/>
      <dgm:t>
        <a:bodyPr/>
        <a:lstStyle/>
        <a:p>
          <a:endParaRPr lang="en-US"/>
        </a:p>
      </dgm:t>
    </dgm:pt>
    <dgm:pt modelId="{B16D81BC-C14E-4003-B85C-F6E48D4377B4}" type="pres">
      <dgm:prSet presAssocID="{D9EB64B8-1279-45D8-88AE-0F975D58A8B9}" presName="root2" presStyleCnt="0"/>
      <dgm:spPr/>
    </dgm:pt>
    <dgm:pt modelId="{FCB8A7DA-5856-4672-83CD-070515EF2650}" type="pres">
      <dgm:prSet presAssocID="{D9EB64B8-1279-45D8-88AE-0F975D58A8B9}" presName="LevelTwoTextNode" presStyleLbl="node2" presStyleIdx="1" presStyleCnt="3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4428EF40-E09C-4285-9219-471C4307B85D}" type="pres">
      <dgm:prSet presAssocID="{D9EB64B8-1279-45D8-88AE-0F975D58A8B9}" presName="level3hierChild" presStyleCnt="0"/>
      <dgm:spPr/>
    </dgm:pt>
    <dgm:pt modelId="{DF9235E5-0F1A-43FF-9FB3-BB6851790165}" type="pres">
      <dgm:prSet presAssocID="{5A88E702-B0FD-4110-ABAC-68FD9EEDAC36}" presName="conn2-1" presStyleLbl="parChTrans1D2" presStyleIdx="2" presStyleCnt="3"/>
      <dgm:spPr/>
      <dgm:t>
        <a:bodyPr/>
        <a:lstStyle/>
        <a:p>
          <a:endParaRPr lang="en-US"/>
        </a:p>
      </dgm:t>
    </dgm:pt>
    <dgm:pt modelId="{BA964708-8E54-4FAD-8CEE-7E227FFB2657}" type="pres">
      <dgm:prSet presAssocID="{5A88E702-B0FD-4110-ABAC-68FD9EEDAC36}" presName="connTx" presStyleLbl="parChTrans1D2" presStyleIdx="2" presStyleCnt="3"/>
      <dgm:spPr/>
      <dgm:t>
        <a:bodyPr/>
        <a:lstStyle/>
        <a:p>
          <a:endParaRPr lang="en-US"/>
        </a:p>
      </dgm:t>
    </dgm:pt>
    <dgm:pt modelId="{B9A6504F-E56A-4D19-96BE-ECE3B8CAADD5}" type="pres">
      <dgm:prSet presAssocID="{1E3F4FA7-3FF9-4BF5-89D7-F5033BA8400F}" presName="root2" presStyleCnt="0"/>
      <dgm:spPr/>
    </dgm:pt>
    <dgm:pt modelId="{C09CB289-304A-43EF-9913-4A1892C9C2BC}" type="pres">
      <dgm:prSet presAssocID="{1E3F4FA7-3FF9-4BF5-89D7-F5033BA8400F}" presName="LevelTwoTextNode" presStyleLbl="node2" presStyleIdx="2" presStyleCnt="3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16153313-B0CF-4380-A056-2FA70943325F}" type="pres">
      <dgm:prSet presAssocID="{1E3F4FA7-3FF9-4BF5-89D7-F5033BA8400F}" presName="level3hierChild" presStyleCnt="0"/>
      <dgm:spPr/>
    </dgm:pt>
    <dgm:pt modelId="{F6640964-152D-43F1-9BE5-5D030D949E42}" type="pres">
      <dgm:prSet presAssocID="{929B95D1-0CA5-4280-B0DC-69931647F9F8}" presName="conn2-1" presStyleLbl="parChTrans1D3" presStyleIdx="0" presStyleCnt="2"/>
      <dgm:spPr/>
      <dgm:t>
        <a:bodyPr/>
        <a:lstStyle/>
        <a:p>
          <a:endParaRPr lang="en-US"/>
        </a:p>
      </dgm:t>
    </dgm:pt>
    <dgm:pt modelId="{DDFDC7D0-7F41-4B57-BEAE-D5F956664E77}" type="pres">
      <dgm:prSet presAssocID="{929B95D1-0CA5-4280-B0DC-69931647F9F8}" presName="connTx" presStyleLbl="parChTrans1D3" presStyleIdx="0" presStyleCnt="2"/>
      <dgm:spPr/>
      <dgm:t>
        <a:bodyPr/>
        <a:lstStyle/>
        <a:p>
          <a:endParaRPr lang="en-US"/>
        </a:p>
      </dgm:t>
    </dgm:pt>
    <dgm:pt modelId="{07C81011-39D8-434B-9343-3B1339F8692A}" type="pres">
      <dgm:prSet presAssocID="{5C0E2EE5-C679-4604-A8B6-4158BB0203BA}" presName="root2" presStyleCnt="0"/>
      <dgm:spPr/>
    </dgm:pt>
    <dgm:pt modelId="{0CA79C78-F118-47E4-B448-155FBB80E18D}" type="pres">
      <dgm:prSet presAssocID="{5C0E2EE5-C679-4604-A8B6-4158BB0203BA}" presName="LevelTwoTextNode" presStyleLbl="node3" presStyleIdx="0" presStyleCnt="2" custScaleY="140198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58702975-4C09-433F-BC1B-1F167D567B12}" type="pres">
      <dgm:prSet presAssocID="{5C0E2EE5-C679-4604-A8B6-4158BB0203BA}" presName="level3hierChild" presStyleCnt="0"/>
      <dgm:spPr/>
    </dgm:pt>
    <dgm:pt modelId="{3FB5970C-0766-4BA4-B633-0AD7D9C06BF0}" type="pres">
      <dgm:prSet presAssocID="{C9D32AD0-7766-43E0-99C2-DC1D66A7C65C}" presName="conn2-1" presStyleLbl="parChTrans1D3" presStyleIdx="1" presStyleCnt="2"/>
      <dgm:spPr/>
      <dgm:t>
        <a:bodyPr/>
        <a:lstStyle/>
        <a:p>
          <a:endParaRPr lang="en-US"/>
        </a:p>
      </dgm:t>
    </dgm:pt>
    <dgm:pt modelId="{8D590BE4-528D-42E1-B56B-829393783B05}" type="pres">
      <dgm:prSet presAssocID="{C9D32AD0-7766-43E0-99C2-DC1D66A7C65C}" presName="connTx" presStyleLbl="parChTrans1D3" presStyleIdx="1" presStyleCnt="2"/>
      <dgm:spPr/>
      <dgm:t>
        <a:bodyPr/>
        <a:lstStyle/>
        <a:p>
          <a:endParaRPr lang="en-US"/>
        </a:p>
      </dgm:t>
    </dgm:pt>
    <dgm:pt modelId="{7618DF77-CDCA-448E-98A0-7C0473A7C426}" type="pres">
      <dgm:prSet presAssocID="{23ADF697-44FB-406E-A0E0-E2AFE1F1466E}" presName="root2" presStyleCnt="0"/>
      <dgm:spPr/>
    </dgm:pt>
    <dgm:pt modelId="{5EED76CA-2A2C-4373-ACAA-28B2FAFBEBC1}" type="pres">
      <dgm:prSet presAssocID="{23ADF697-44FB-406E-A0E0-E2AFE1F1466E}" presName="LevelTwoTextNode" presStyleLbl="node3" presStyleIdx="1" presStyleCnt="2" custScaleY="149777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C57DC33C-4503-4CAA-A6C9-6CA0B9368DD6}" type="pres">
      <dgm:prSet presAssocID="{23ADF697-44FB-406E-A0E0-E2AFE1F1466E}" presName="level3hierChild" presStyleCnt="0"/>
      <dgm:spPr/>
    </dgm:pt>
  </dgm:ptLst>
  <dgm:cxnLst>
    <dgm:cxn modelId="{95F427A8-7E19-46E4-97BB-F1A321DAAF6D}" type="presOf" srcId="{929B95D1-0CA5-4280-B0DC-69931647F9F8}" destId="{F6640964-152D-43F1-9BE5-5D030D949E42}" srcOrd="0" destOrd="0" presId="urn:microsoft.com/office/officeart/2005/8/layout/hierarchy2#7"/>
    <dgm:cxn modelId="{48D49EFC-2EC8-4858-B6D1-6F52C91CBD89}" srcId="{7462F925-4B2E-4D3E-B7EF-04091D2E5DE0}" destId="{1E3F4FA7-3FF9-4BF5-89D7-F5033BA8400F}" srcOrd="2" destOrd="0" parTransId="{5A88E702-B0FD-4110-ABAC-68FD9EEDAC36}" sibTransId="{FF9EB869-3340-42EB-993A-04F6D3F6BF3E}"/>
    <dgm:cxn modelId="{4713F8DE-2BC8-4B63-99A8-81FB472C9403}" type="presOf" srcId="{55F7217F-5067-46C8-B7BF-B232208EFA2C}" destId="{E2684458-3D92-4497-8E86-B742466FB9FC}" srcOrd="0" destOrd="0" presId="urn:microsoft.com/office/officeart/2005/8/layout/hierarchy2#7"/>
    <dgm:cxn modelId="{CD892B3B-7189-4A2B-A2BD-E366DB5A804E}" srcId="{7462F925-4B2E-4D3E-B7EF-04091D2E5DE0}" destId="{D9EB64B8-1279-45D8-88AE-0F975D58A8B9}" srcOrd="1" destOrd="0" parTransId="{A1F63667-123A-4BCD-A854-2C2750FE473C}" sibTransId="{CE1939D2-78B1-4881-B582-436B63F6BC20}"/>
    <dgm:cxn modelId="{7F1B8226-FAB6-4758-8364-F7C6C027893C}" type="presOf" srcId="{7462F925-4B2E-4D3E-B7EF-04091D2E5DE0}" destId="{7D3CC951-9A20-42FA-8F36-B0C7B23A13FC}" srcOrd="0" destOrd="0" presId="urn:microsoft.com/office/officeart/2005/8/layout/hierarchy2#7"/>
    <dgm:cxn modelId="{34934609-9E3C-4CF7-9E67-3575672824E3}" type="presOf" srcId="{420003FE-185E-4EF1-A899-6738CC8CBFB8}" destId="{BF0EC7D6-0F13-4CB3-8B6C-EFF9A9E6AB27}" srcOrd="0" destOrd="0" presId="urn:microsoft.com/office/officeart/2005/8/layout/hierarchy2#7"/>
    <dgm:cxn modelId="{66DEF59A-9075-4E5A-B86B-459861B500F5}" type="presOf" srcId="{2B1AB3E7-DE46-495D-A284-984279296F3F}" destId="{D3725973-6AB1-41E1-9FD8-B29B363EE264}" srcOrd="0" destOrd="0" presId="urn:microsoft.com/office/officeart/2005/8/layout/hierarchy2#7"/>
    <dgm:cxn modelId="{1D84FCF8-9C82-48F2-8F65-C645DB53B7DA}" type="presOf" srcId="{C9D32AD0-7766-43E0-99C2-DC1D66A7C65C}" destId="{3FB5970C-0766-4BA4-B633-0AD7D9C06BF0}" srcOrd="0" destOrd="0" presId="urn:microsoft.com/office/officeart/2005/8/layout/hierarchy2#7"/>
    <dgm:cxn modelId="{EADB57A3-78ED-49C1-BFC7-D0D3D2C0E78C}" type="presOf" srcId="{929B95D1-0CA5-4280-B0DC-69931647F9F8}" destId="{DDFDC7D0-7F41-4B57-BEAE-D5F956664E77}" srcOrd="1" destOrd="0" presId="urn:microsoft.com/office/officeart/2005/8/layout/hierarchy2#7"/>
    <dgm:cxn modelId="{1F73EA6F-DD78-49BD-B439-49E2F295EE09}" type="presOf" srcId="{C9D32AD0-7766-43E0-99C2-DC1D66A7C65C}" destId="{8D590BE4-528D-42E1-B56B-829393783B05}" srcOrd="1" destOrd="0" presId="urn:microsoft.com/office/officeart/2005/8/layout/hierarchy2#7"/>
    <dgm:cxn modelId="{F39C68F2-8546-4654-A874-0975B9F28181}" srcId="{1E3F4FA7-3FF9-4BF5-89D7-F5033BA8400F}" destId="{23ADF697-44FB-406E-A0E0-E2AFE1F1466E}" srcOrd="1" destOrd="0" parTransId="{C9D32AD0-7766-43E0-99C2-DC1D66A7C65C}" sibTransId="{8BEA156B-0C7D-47E1-B12D-EB068AF9B9B6}"/>
    <dgm:cxn modelId="{572E22CF-9FED-46B9-98C0-A90F0243D8A8}" type="presOf" srcId="{A1F63667-123A-4BCD-A854-2C2750FE473C}" destId="{32412A37-7001-4C13-8E83-BAE129C1478F}" srcOrd="1" destOrd="0" presId="urn:microsoft.com/office/officeart/2005/8/layout/hierarchy2#7"/>
    <dgm:cxn modelId="{D29EFD95-8ED1-4841-9E89-1EB8E55E2AD3}" type="presOf" srcId="{5A88E702-B0FD-4110-ABAC-68FD9EEDAC36}" destId="{BA964708-8E54-4FAD-8CEE-7E227FFB2657}" srcOrd="1" destOrd="0" presId="urn:microsoft.com/office/officeart/2005/8/layout/hierarchy2#7"/>
    <dgm:cxn modelId="{60038378-5FF8-4D37-A250-9D7D51BFEC64}" type="presOf" srcId="{A1F63667-123A-4BCD-A854-2C2750FE473C}" destId="{42574D28-F82B-40A7-AD08-844440848AF8}" srcOrd="0" destOrd="0" presId="urn:microsoft.com/office/officeart/2005/8/layout/hierarchy2#7"/>
    <dgm:cxn modelId="{ACBA078C-4450-4986-9C53-02204202DA52}" type="presOf" srcId="{D9EB64B8-1279-45D8-88AE-0F975D58A8B9}" destId="{FCB8A7DA-5856-4672-83CD-070515EF2650}" srcOrd="0" destOrd="0" presId="urn:microsoft.com/office/officeart/2005/8/layout/hierarchy2#7"/>
    <dgm:cxn modelId="{E2E3B07F-43A6-4AEA-9D00-BCC2130D30BE}" type="presOf" srcId="{5C0E2EE5-C679-4604-A8B6-4158BB0203BA}" destId="{0CA79C78-F118-47E4-B448-155FBB80E18D}" srcOrd="0" destOrd="0" presId="urn:microsoft.com/office/officeart/2005/8/layout/hierarchy2#7"/>
    <dgm:cxn modelId="{B20C8511-D757-46AB-87EA-3B3D91A5B6C6}" type="presOf" srcId="{420003FE-185E-4EF1-A899-6738CC8CBFB8}" destId="{D28EFA9C-04AC-4936-B20A-C09F496C2727}" srcOrd="1" destOrd="0" presId="urn:microsoft.com/office/officeart/2005/8/layout/hierarchy2#7"/>
    <dgm:cxn modelId="{5A023929-2123-4EF9-B60A-076FE42C7AD5}" srcId="{1E3F4FA7-3FF9-4BF5-89D7-F5033BA8400F}" destId="{5C0E2EE5-C679-4604-A8B6-4158BB0203BA}" srcOrd="0" destOrd="0" parTransId="{929B95D1-0CA5-4280-B0DC-69931647F9F8}" sibTransId="{35BC6E4C-9D81-4AEF-9C37-F44A61B2BB9A}"/>
    <dgm:cxn modelId="{BA496142-517A-4BA2-B4AF-6009522E2583}" type="presOf" srcId="{23ADF697-44FB-406E-A0E0-E2AFE1F1466E}" destId="{5EED76CA-2A2C-4373-ACAA-28B2FAFBEBC1}" srcOrd="0" destOrd="0" presId="urn:microsoft.com/office/officeart/2005/8/layout/hierarchy2#7"/>
    <dgm:cxn modelId="{DEE11DA7-907D-4B9A-BF19-5919FB9C1D5B}" type="presOf" srcId="{5A88E702-B0FD-4110-ABAC-68FD9EEDAC36}" destId="{DF9235E5-0F1A-43FF-9FB3-BB6851790165}" srcOrd="0" destOrd="0" presId="urn:microsoft.com/office/officeart/2005/8/layout/hierarchy2#7"/>
    <dgm:cxn modelId="{F8400408-FF96-4DC1-A9D5-6D8273D84776}" srcId="{2B1AB3E7-DE46-495D-A284-984279296F3F}" destId="{7462F925-4B2E-4D3E-B7EF-04091D2E5DE0}" srcOrd="0" destOrd="0" parTransId="{44434024-1499-4CC9-8B9E-FBBEB7D5B72A}" sibTransId="{6774E960-0F06-4B4B-9B42-F99C16667A27}"/>
    <dgm:cxn modelId="{60A42933-EED3-42A5-AA5F-E6013EDDF8EB}" srcId="{7462F925-4B2E-4D3E-B7EF-04091D2E5DE0}" destId="{55F7217F-5067-46C8-B7BF-B232208EFA2C}" srcOrd="0" destOrd="0" parTransId="{420003FE-185E-4EF1-A899-6738CC8CBFB8}" sibTransId="{0839833D-373A-44AE-B671-3C948E5B07D7}"/>
    <dgm:cxn modelId="{374D16B0-1F5C-4805-A557-5641956EA0EF}" type="presOf" srcId="{1E3F4FA7-3FF9-4BF5-89D7-F5033BA8400F}" destId="{C09CB289-304A-43EF-9913-4A1892C9C2BC}" srcOrd="0" destOrd="0" presId="urn:microsoft.com/office/officeart/2005/8/layout/hierarchy2#7"/>
    <dgm:cxn modelId="{D8587ED7-6095-4DA4-ABA7-CF655BBF657F}" type="presParOf" srcId="{D3725973-6AB1-41E1-9FD8-B29B363EE264}" destId="{6CCBFC89-2D05-478E-9746-2B797846468A}" srcOrd="0" destOrd="0" presId="urn:microsoft.com/office/officeart/2005/8/layout/hierarchy2#7"/>
    <dgm:cxn modelId="{D7E5AC69-2F66-4E40-B512-0A9E792B7B22}" type="presParOf" srcId="{6CCBFC89-2D05-478E-9746-2B797846468A}" destId="{7D3CC951-9A20-42FA-8F36-B0C7B23A13FC}" srcOrd="0" destOrd="0" presId="urn:microsoft.com/office/officeart/2005/8/layout/hierarchy2#7"/>
    <dgm:cxn modelId="{9FB3A487-F95B-4B56-88B2-51ED5234BAE3}" type="presParOf" srcId="{6CCBFC89-2D05-478E-9746-2B797846468A}" destId="{A4415D3A-ABED-4CE9-8882-FF54065F066F}" srcOrd="1" destOrd="0" presId="urn:microsoft.com/office/officeart/2005/8/layout/hierarchy2#7"/>
    <dgm:cxn modelId="{EF0582BF-0B1F-473C-9CC8-561BB90FC2FD}" type="presParOf" srcId="{A4415D3A-ABED-4CE9-8882-FF54065F066F}" destId="{BF0EC7D6-0F13-4CB3-8B6C-EFF9A9E6AB27}" srcOrd="0" destOrd="0" presId="urn:microsoft.com/office/officeart/2005/8/layout/hierarchy2#7"/>
    <dgm:cxn modelId="{5D95D269-C575-4215-A7BC-EB9A259F850A}" type="presParOf" srcId="{BF0EC7D6-0F13-4CB3-8B6C-EFF9A9E6AB27}" destId="{D28EFA9C-04AC-4936-B20A-C09F496C2727}" srcOrd="0" destOrd="0" presId="urn:microsoft.com/office/officeart/2005/8/layout/hierarchy2#7"/>
    <dgm:cxn modelId="{BE6CBE10-C3E2-4BE1-938C-417C74DD56FD}" type="presParOf" srcId="{A4415D3A-ABED-4CE9-8882-FF54065F066F}" destId="{BD079C31-92CF-4A4B-AAE5-BBA260597833}" srcOrd="1" destOrd="0" presId="urn:microsoft.com/office/officeart/2005/8/layout/hierarchy2#7"/>
    <dgm:cxn modelId="{BA92D11D-8301-44B3-B0AB-07F01F9909E7}" type="presParOf" srcId="{BD079C31-92CF-4A4B-AAE5-BBA260597833}" destId="{E2684458-3D92-4497-8E86-B742466FB9FC}" srcOrd="0" destOrd="0" presId="urn:microsoft.com/office/officeart/2005/8/layout/hierarchy2#7"/>
    <dgm:cxn modelId="{665D2DB9-920F-4155-8E38-FE851E5BBF43}" type="presParOf" srcId="{BD079C31-92CF-4A4B-AAE5-BBA260597833}" destId="{058F6E55-8FE7-41A3-8499-89117D4D29F2}" srcOrd="1" destOrd="0" presId="urn:microsoft.com/office/officeart/2005/8/layout/hierarchy2#7"/>
    <dgm:cxn modelId="{C7A62078-0CA6-421D-94AE-1BF310E7ED5B}" type="presParOf" srcId="{A4415D3A-ABED-4CE9-8882-FF54065F066F}" destId="{42574D28-F82B-40A7-AD08-844440848AF8}" srcOrd="2" destOrd="0" presId="urn:microsoft.com/office/officeart/2005/8/layout/hierarchy2#7"/>
    <dgm:cxn modelId="{F6B28BA1-0620-45A3-957C-1A245351CBFE}" type="presParOf" srcId="{42574D28-F82B-40A7-AD08-844440848AF8}" destId="{32412A37-7001-4C13-8E83-BAE129C1478F}" srcOrd="0" destOrd="0" presId="urn:microsoft.com/office/officeart/2005/8/layout/hierarchy2#7"/>
    <dgm:cxn modelId="{6A6CFE9D-E6C9-41A3-80F4-9AD117097CF7}" type="presParOf" srcId="{A4415D3A-ABED-4CE9-8882-FF54065F066F}" destId="{B16D81BC-C14E-4003-B85C-F6E48D4377B4}" srcOrd="3" destOrd="0" presId="urn:microsoft.com/office/officeart/2005/8/layout/hierarchy2#7"/>
    <dgm:cxn modelId="{57B6FF58-EAEB-4120-87D8-67D4F7D65272}" type="presParOf" srcId="{B16D81BC-C14E-4003-B85C-F6E48D4377B4}" destId="{FCB8A7DA-5856-4672-83CD-070515EF2650}" srcOrd="0" destOrd="0" presId="urn:microsoft.com/office/officeart/2005/8/layout/hierarchy2#7"/>
    <dgm:cxn modelId="{8A3EE36E-5C07-46C9-86BB-5745DC8B7F01}" type="presParOf" srcId="{B16D81BC-C14E-4003-B85C-F6E48D4377B4}" destId="{4428EF40-E09C-4285-9219-471C4307B85D}" srcOrd="1" destOrd="0" presId="urn:microsoft.com/office/officeart/2005/8/layout/hierarchy2#7"/>
    <dgm:cxn modelId="{30EE24CA-A0AB-4457-B255-4A5C0D087AD7}" type="presParOf" srcId="{A4415D3A-ABED-4CE9-8882-FF54065F066F}" destId="{DF9235E5-0F1A-43FF-9FB3-BB6851790165}" srcOrd="4" destOrd="0" presId="urn:microsoft.com/office/officeart/2005/8/layout/hierarchy2#7"/>
    <dgm:cxn modelId="{16057055-E5C9-427F-82B5-F8E489B99048}" type="presParOf" srcId="{DF9235E5-0F1A-43FF-9FB3-BB6851790165}" destId="{BA964708-8E54-4FAD-8CEE-7E227FFB2657}" srcOrd="0" destOrd="0" presId="urn:microsoft.com/office/officeart/2005/8/layout/hierarchy2#7"/>
    <dgm:cxn modelId="{9AE8AF00-FECB-49DD-94E1-114462D4BCFF}" type="presParOf" srcId="{A4415D3A-ABED-4CE9-8882-FF54065F066F}" destId="{B9A6504F-E56A-4D19-96BE-ECE3B8CAADD5}" srcOrd="5" destOrd="0" presId="urn:microsoft.com/office/officeart/2005/8/layout/hierarchy2#7"/>
    <dgm:cxn modelId="{489190FD-2886-44C8-B2C5-9E0A18CB2AC5}" type="presParOf" srcId="{B9A6504F-E56A-4D19-96BE-ECE3B8CAADD5}" destId="{C09CB289-304A-43EF-9913-4A1892C9C2BC}" srcOrd="0" destOrd="0" presId="urn:microsoft.com/office/officeart/2005/8/layout/hierarchy2#7"/>
    <dgm:cxn modelId="{4610EC05-1AFC-4D6A-9863-AD012D6E2D93}" type="presParOf" srcId="{B9A6504F-E56A-4D19-96BE-ECE3B8CAADD5}" destId="{16153313-B0CF-4380-A056-2FA70943325F}" srcOrd="1" destOrd="0" presId="urn:microsoft.com/office/officeart/2005/8/layout/hierarchy2#7"/>
    <dgm:cxn modelId="{23DF93FF-F467-4BB8-80D6-694B286943A5}" type="presParOf" srcId="{16153313-B0CF-4380-A056-2FA70943325F}" destId="{F6640964-152D-43F1-9BE5-5D030D949E42}" srcOrd="0" destOrd="0" presId="urn:microsoft.com/office/officeart/2005/8/layout/hierarchy2#7"/>
    <dgm:cxn modelId="{B59380E2-74D4-4ADF-85B0-5D6D8CB6B536}" type="presParOf" srcId="{F6640964-152D-43F1-9BE5-5D030D949E42}" destId="{DDFDC7D0-7F41-4B57-BEAE-D5F956664E77}" srcOrd="0" destOrd="0" presId="urn:microsoft.com/office/officeart/2005/8/layout/hierarchy2#7"/>
    <dgm:cxn modelId="{E89B3CC1-AD03-434D-BF44-8248F122D611}" type="presParOf" srcId="{16153313-B0CF-4380-A056-2FA70943325F}" destId="{07C81011-39D8-434B-9343-3B1339F8692A}" srcOrd="1" destOrd="0" presId="urn:microsoft.com/office/officeart/2005/8/layout/hierarchy2#7"/>
    <dgm:cxn modelId="{8304C80B-400F-4326-B221-2D87F2DC4DE6}" type="presParOf" srcId="{07C81011-39D8-434B-9343-3B1339F8692A}" destId="{0CA79C78-F118-47E4-B448-155FBB80E18D}" srcOrd="0" destOrd="0" presId="urn:microsoft.com/office/officeart/2005/8/layout/hierarchy2#7"/>
    <dgm:cxn modelId="{51AE20D3-8231-4915-A004-2E5F2F710B13}" type="presParOf" srcId="{07C81011-39D8-434B-9343-3B1339F8692A}" destId="{58702975-4C09-433F-BC1B-1F167D567B12}" srcOrd="1" destOrd="0" presId="urn:microsoft.com/office/officeart/2005/8/layout/hierarchy2#7"/>
    <dgm:cxn modelId="{D63FE5B9-2BFD-47D0-ADDE-AA432D9F722E}" type="presParOf" srcId="{16153313-B0CF-4380-A056-2FA70943325F}" destId="{3FB5970C-0766-4BA4-B633-0AD7D9C06BF0}" srcOrd="2" destOrd="0" presId="urn:microsoft.com/office/officeart/2005/8/layout/hierarchy2#7"/>
    <dgm:cxn modelId="{1591FFCB-5BE2-460A-B600-DE473274C372}" type="presParOf" srcId="{3FB5970C-0766-4BA4-B633-0AD7D9C06BF0}" destId="{8D590BE4-528D-42E1-B56B-829393783B05}" srcOrd="0" destOrd="0" presId="urn:microsoft.com/office/officeart/2005/8/layout/hierarchy2#7"/>
    <dgm:cxn modelId="{2A9A9539-1EBE-4281-B8E0-3EC92625C220}" type="presParOf" srcId="{16153313-B0CF-4380-A056-2FA70943325F}" destId="{7618DF77-CDCA-448E-98A0-7C0473A7C426}" srcOrd="3" destOrd="0" presId="urn:microsoft.com/office/officeart/2005/8/layout/hierarchy2#7"/>
    <dgm:cxn modelId="{E7FB2E97-D6F9-4774-9D26-C77BD9118BA1}" type="presParOf" srcId="{7618DF77-CDCA-448E-98A0-7C0473A7C426}" destId="{5EED76CA-2A2C-4373-ACAA-28B2FAFBEBC1}" srcOrd="0" destOrd="0" presId="urn:microsoft.com/office/officeart/2005/8/layout/hierarchy2#7"/>
    <dgm:cxn modelId="{6508A046-CD9F-4BF8-98F9-E8C4089CAE9E}" type="presParOf" srcId="{7618DF77-CDCA-448E-98A0-7C0473A7C426}" destId="{C57DC33C-4503-4CAA-A6C9-6CA0B9368DD6}" srcOrd="1" destOrd="0" presId="urn:microsoft.com/office/officeart/2005/8/layout/hierarchy2#7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ierarchy2#7">
  <dgm:title val=""/>
  <dgm:desc val=""/>
  <dgm:catLst>
    <dgm:cat type="hierarchy" pri="5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3" srcId="1" destId="11" srcOrd="0" destOrd="0"/>
        <dgm:cxn modelId="14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</dgm:cxnLst>
      <dgm:bg/>
      <dgm:whole/>
    </dgm:dataModel>
  </dgm:clrData>
  <dgm:layoutNode name="diagram">
    <dgm:varLst>
      <dgm:chPref val="1"/>
      <dgm:dir/>
      <dgm:animOne val="branch"/>
      <dgm:animLvl val="lvl"/>
      <dgm:resizeHandles val="exact"/>
    </dgm:varLst>
    <dgm:choose name="Name0">
      <dgm:if name="Name1" func="var" arg="dir" op="equ" val="norm">
        <dgm:alg type="hierChild">
          <dgm:param type="linDir" val="fromT"/>
          <dgm:param type="chAlign" val="l"/>
        </dgm:alg>
      </dgm:if>
      <dgm:else name="Name2">
        <dgm:alg type="hierChild">
          <dgm:param type="linDir" val="fromT"/>
          <dgm:param type="chAlign" val="r"/>
        </dgm:alg>
      </dgm:else>
    </dgm:choose>
    <dgm:shape xmlns:r="http://schemas.openxmlformats.org/officeDocument/2006/relationships" r:blip="">
      <dgm:adjLst/>
    </dgm:shape>
    <dgm:presOf/>
    <dgm:constrLst>
      <dgm:constr type="h" for="des" ptType="node" refType="h"/>
      <dgm:constr type="w" for="des" ptType="node" refType="h" refFor="des" refPtType="node" fact="2"/>
      <dgm:constr type="sibSp" refType="h" refFor="des" refPtType="node" op="equ" fact="0.15"/>
      <dgm:constr type="sibSp" for="des" forName="level2hierChild" refType="h" refFor="des" refPtType="node" op="equ" fact="0.15"/>
      <dgm:constr type="sibSp" for="des" forName="level3hierChild" refType="h" refFor="des" refPtType="node" op="equ" fact="0.15"/>
      <dgm:constr type="sp" for="des" forName="root1" refType="w" refFor="des" refPtType="node" fact="0.4"/>
      <dgm:constr type="sp" for="des" forName="root2" refType="sp" refFor="des" refForName="root1" op="equ"/>
      <dgm:constr type="primFontSz" for="des" ptType="node" op="equ" val="65"/>
      <dgm:constr type="primFontSz" for="des" forName="connTx" op="equ" val="55"/>
      <dgm:constr type="primFontSz" for="des" forName="connTx" refType="primFontSz" refFor="des" refPtType="node" op="lte" fact="0.8"/>
    </dgm:constrLst>
    <dgm:ruleLst/>
    <dgm:forEach name="Name3" axis="ch">
      <dgm:forEach name="Name4" axis="self" ptType="node">
        <dgm:layoutNode name="root1">
          <dgm:choose name="Name5">
            <dgm:if name="Name6" func="var" arg="dir" op="equ" val="norm">
              <dgm:alg type="hierRoot">
                <dgm:param type="hierAlign" val="lCtrCh"/>
              </dgm:alg>
            </dgm:if>
            <dgm:else name="Name7">
              <dgm:alg type="hierRoot">
                <dgm:param type="hierAlign" val="rCtrCh"/>
              </dgm:alg>
            </dgm:else>
          </dgm:choose>
          <dgm:shape xmlns:r="http://schemas.openxmlformats.org/officeDocument/2006/relationships" r:blip="">
            <dgm:adjLst/>
          </dgm:shape>
          <dgm:presOf/>
          <dgm:constrLst/>
          <dgm:ruleLst/>
          <dgm:layoutNode name="LevelOneTextNode" styleLbl="node0">
            <dgm:varLst>
              <dgm:chPref val="3"/>
            </dgm:varLst>
            <dgm:alg type="tx"/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self"/>
            <dgm:constrLst>
              <dgm:constr type="tMarg" refType="primFontSz" fact="0.05"/>
              <dgm:constr type="bMarg" refType="primFontSz" fact="0.05"/>
              <dgm:constr type="lMarg" refType="primFontSz" fact="0.05"/>
              <dgm:constr type="rMarg" refType="primFontSz" fact="0.05"/>
            </dgm:constrLst>
            <dgm:ruleLst>
              <dgm:rule type="primFontSz" val="5" fact="NaN" max="NaN"/>
            </dgm:ruleLst>
          </dgm:layoutNode>
          <dgm:layoutNode name="level2hierChild">
            <dgm:choose name="Name8">
              <dgm:if name="Name9" func="var" arg="dir" op="equ" val="norm">
                <dgm:alg type="hierChild">
                  <dgm:param type="linDir" val="fromT"/>
                  <dgm:param type="chAlign" val="l"/>
                </dgm:alg>
              </dgm:if>
              <dgm:else name="Name10">
                <dgm:alg type="hierChild">
                  <dgm:param type="linDir" val="fromT"/>
                  <dgm:param type="chAlign" val="r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repeat" axis="ch">
              <dgm:forEach name="Name11" axis="self" ptType="parTrans" cnt="1">
                <dgm:layoutNode name="conn2-1">
                  <dgm:choose name="Name12">
                    <dgm:if name="Name13" func="var" arg="dir" op="equ" val="norm">
                      <dgm:alg type="conn">
                        <dgm:param type="dim" val="1D"/>
                        <dgm:param type="endSty" val="noArr"/>
                        <dgm:param type="begPts" val="midR"/>
                        <dgm:param type="endPts" val="midL"/>
                      </dgm:alg>
                    </dgm:if>
                    <dgm:else name="Name14">
                      <dgm:alg type="conn">
                        <dgm:param type="dim" val="1D"/>
                        <dgm:param type="endSty" val="noArr"/>
                        <dgm:param type="begPts" val="midL"/>
                        <dgm:param type="endPts" val="midR"/>
                      </dgm:alg>
                    </dgm:else>
                  </dgm:choose>
                  <dgm:shape xmlns:r="http://schemas.openxmlformats.org/officeDocument/2006/relationships" type="conn" r:blip="">
                    <dgm:adjLst/>
                  </dgm:shape>
                  <dgm:presOf axis="self"/>
                  <dgm:constrLst>
                    <dgm:constr type="w" val="1"/>
                    <dgm:constr type="h" val="5"/>
                    <dgm:constr type="connDist"/>
                    <dgm:constr type="begPad"/>
                    <dgm:constr type="endPad"/>
                    <dgm:constr type="userA" for="ch" refType="connDist"/>
                  </dgm:constrLst>
                  <dgm:ruleLst/>
                  <dgm:layoutNode name="connTx">
                    <dgm:alg type="tx">
                      <dgm:param type="autoTxRot" val="grav"/>
                    </dgm:alg>
                    <dgm:shape xmlns:r="http://schemas.openxmlformats.org/officeDocument/2006/relationships" type="rect" r:blip="" hideGeom="1">
                      <dgm:adjLst/>
                    </dgm:shape>
                    <dgm:presOf axis="self"/>
                    <dgm:constrLst>
                      <dgm:constr type="userA"/>
                      <dgm:constr type="w" refType="userA" fact="0.05"/>
                      <dgm:constr type="h" refType="userA" fact="0.05"/>
                      <dgm:constr type="lMarg" val="1"/>
                      <dgm:constr type="rMarg" val="1"/>
                      <dgm:constr type="tMarg"/>
                      <dgm:constr type="bMarg"/>
                    </dgm:constrLst>
                    <dgm:ruleLst>
                      <dgm:rule type="h" val="NaN" fact="0.25" max="NaN"/>
                      <dgm:rule type="w" val="NaN" fact="0.8" max="NaN"/>
                      <dgm:rule type="primFontSz" val="5" fact="NaN" max="NaN"/>
                    </dgm:ruleLst>
                  </dgm:layoutNode>
                </dgm:layoutNode>
              </dgm:forEach>
              <dgm:forEach name="Name15" axis="self" ptType="node">
                <dgm:layoutNode name="root2">
                  <dgm:choose name="Name16">
                    <dgm:if name="Name17" func="var" arg="dir" op="equ" val="norm">
                      <dgm:alg type="hierRoot">
                        <dgm:param type="hierAlign" val="lCtrCh"/>
                      </dgm:alg>
                    </dgm:if>
                    <dgm:else name="Name18">
                      <dgm:alg type="hierRoot">
                        <dgm:param type="hierAlign" val="rCtrCh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  <dgm:layoutNode name="LevelTwoTextNode">
                    <dgm:varLst>
                      <dgm:chPref val="3"/>
                    </dgm:varLst>
                    <dgm:alg type="tx"/>
                    <dgm:shape xmlns:r="http://schemas.openxmlformats.org/officeDocument/2006/relationships" type="roundRect" r:blip="">
                      <dgm:adjLst>
                        <dgm:adj idx="1" val="0.1"/>
                      </dgm:adjLst>
                    </dgm:shape>
                    <dgm:presOf axis="self"/>
                    <dgm:constrLst>
                      <dgm:constr type="tMarg" refType="primFontSz" fact="0.05"/>
                      <dgm:constr type="bMarg" refType="primFontSz" fact="0.05"/>
                      <dgm:constr type="lMarg" refType="primFontSz" fact="0.05"/>
                      <dgm:constr type="r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level3hierChild">
                    <dgm:choose name="Name19">
                      <dgm:if name="Name20" func="var" arg="dir" op="equ" val="norm">
                        <dgm:alg type="hierChild">
                          <dgm:param type="linDir" val="fromT"/>
                          <dgm:param type="chAlign" val="l"/>
                        </dgm:alg>
                      </dgm:if>
                      <dgm:else name="Name21">
                        <dgm:alg type="hierChild">
                          <dgm:param type="linDir" val="fromT"/>
                          <dgm:param type="chAlign" val="r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  <dgm:forEach name="Name22" ref="repeat"/>
                  </dgm:layoutNode>
                </dgm:layoutNode>
              </dgm:forEach>
            </dgm:forEach>
          </dgm:layoutNod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#27">
  <dgm:title val=""/>
  <dgm:desc val=""/>
  <dgm:catLst>
    <dgm:cat type="simple" pri="10100"/>
  </dgm:catLst>
  <dgm:scene3d>
    <a:camera prst="orthographicFront"/>
    <a:lightRig rig="threePt" dir="t"/>
  </dgm:scene3d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</dgm:styleDef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7BC263-F5C3-49D0-B200-4E86566ABC7F}" type="datetimeFigureOut">
              <a:rPr lang="en-US" smtClean="0"/>
              <a:t>7/27/2022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3D580B2-28B1-48BB-BAE1-21AA31CCF0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875547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7BC263-F5C3-49D0-B200-4E86566ABC7F}" type="datetimeFigureOut">
              <a:rPr lang="en-US" smtClean="0"/>
              <a:t>7/27/2022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3D580B2-28B1-48BB-BAE1-21AA31CCF0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058063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7BC263-F5C3-49D0-B200-4E86566ABC7F}" type="datetimeFigureOut">
              <a:rPr lang="en-US" smtClean="0"/>
              <a:t>7/27/2022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3D580B2-28B1-48BB-BAE1-21AA31CCF0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620619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7BC263-F5C3-49D0-B200-4E86566ABC7F}" type="datetimeFigureOut">
              <a:rPr lang="en-US" smtClean="0"/>
              <a:t>7/27/2022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3D580B2-28B1-48BB-BAE1-21AA31CCF0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093947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7BC263-F5C3-49D0-B200-4E86566ABC7F}" type="datetimeFigureOut">
              <a:rPr lang="en-US" smtClean="0"/>
              <a:t>7/27/2022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3D580B2-28B1-48BB-BAE1-21AA31CCF0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390611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7BC263-F5C3-49D0-B200-4E86566ABC7F}" type="datetimeFigureOut">
              <a:rPr lang="en-US" smtClean="0"/>
              <a:t>7/27/2022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3D580B2-28B1-48BB-BAE1-21AA31CCF0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864152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7BC263-F5C3-49D0-B200-4E86566ABC7F}" type="datetimeFigureOut">
              <a:rPr lang="en-US" smtClean="0"/>
              <a:t>7/27/2022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3D580B2-28B1-48BB-BAE1-21AA31CCF0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3350052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7BC263-F5C3-49D0-B200-4E86566ABC7F}" type="datetimeFigureOut">
              <a:rPr lang="en-US" smtClean="0"/>
              <a:t>7/27/2022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3D580B2-28B1-48BB-BAE1-21AA31CCF0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8974909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7BC263-F5C3-49D0-B200-4E86566ABC7F}" type="datetimeFigureOut">
              <a:rPr lang="en-US" smtClean="0"/>
              <a:t>7/27/2022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3D580B2-28B1-48BB-BAE1-21AA31CCF0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6980052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7BC263-F5C3-49D0-B200-4E86566ABC7F}" type="datetimeFigureOut">
              <a:rPr lang="en-US" smtClean="0"/>
              <a:t>7/27/2022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3D580B2-28B1-48BB-BAE1-21AA31CCF0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127784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7BC263-F5C3-49D0-B200-4E86566ABC7F}" type="datetimeFigureOut">
              <a:rPr lang="en-US" smtClean="0"/>
              <a:t>7/27/2022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3D580B2-28B1-48BB-BAE1-21AA31CCF0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1839667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47BC263-F5C3-49D0-B200-4E86566ABC7F}" type="datetimeFigureOut">
              <a:rPr lang="en-US" smtClean="0"/>
              <a:t>7/27/2022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3D580B2-28B1-48BB-BAE1-21AA31CCF0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366103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="" xmlns:a16="http://schemas.microsoft.com/office/drawing/2014/main" id="{2AB3CC68-42F5-410F-AB46-B506B569E20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"/>
            <a:ext cx="12192000" cy="6995144"/>
          </a:xfrm>
          <a:prstGeom prst="rect">
            <a:avLst/>
          </a:prstGeom>
        </p:spPr>
      </p:pic>
      <p:sp>
        <p:nvSpPr>
          <p:cNvPr id="5" name="WordArt 4">
            <a:extLst>
              <a:ext uri="{FF2B5EF4-FFF2-40B4-BE49-F238E27FC236}">
                <a16:creationId xmlns="" xmlns:a16="http://schemas.microsoft.com/office/drawing/2014/main" id="{BA14B46C-1EEC-40BB-9C17-CA3197956AE6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1167800" y="3763617"/>
            <a:ext cx="9924270" cy="1512060"/>
          </a:xfrm>
          <a:prstGeom prst="rect">
            <a:avLst/>
          </a:prstGeom>
        </p:spPr>
        <p:txBody>
          <a:bodyPr wrap="none" fromWordArt="1">
            <a:prstTxWarp prst="textWave1">
              <a:avLst>
                <a:gd name="adj1" fmla="val 12639"/>
                <a:gd name="adj2" fmla="val 0"/>
              </a:avLst>
            </a:prstTxWarp>
          </a:bodyPr>
          <a:lstStyle/>
          <a:p>
            <a:pPr algn="ctr"/>
            <a:r>
              <a:rPr lang="pt-BR" sz="3600" b="1" kern="10" dirty="0">
                <a:ln w="9525">
                  <a:solidFill>
                    <a:srgbClr val="FF0000"/>
                  </a:solidFill>
                  <a:round/>
                  <a:headEnd/>
                  <a:tailEnd/>
                </a:ln>
                <a:solidFill>
                  <a:srgbClr val="FFC000"/>
                </a:solidFill>
                <a:effectLst>
                  <a:outerShdw dist="53882" dir="2700000" algn="ctr" rotWithShape="0">
                    <a:srgbClr val="C0C0C0">
                      <a:alpha val="79999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CHÀO M</a:t>
            </a:r>
            <a:r>
              <a:rPr lang="en-US" sz="3600" b="1" kern="10" dirty="0">
                <a:ln w="9525">
                  <a:solidFill>
                    <a:srgbClr val="FF0000"/>
                  </a:solidFill>
                  <a:round/>
                  <a:headEnd/>
                  <a:tailEnd/>
                </a:ln>
                <a:solidFill>
                  <a:srgbClr val="FFC000"/>
                </a:solidFill>
                <a:effectLst>
                  <a:outerShdw dist="53882" dir="2700000" algn="ctr" rotWithShape="0">
                    <a:srgbClr val="C0C0C0">
                      <a:alpha val="79999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ỪNG CÁC EM HỌC SINH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="" xmlns:a16="http://schemas.microsoft.com/office/drawing/2014/main" id="{12194F18-3669-448D-AE27-0A9DD4ED74E4}"/>
              </a:ext>
            </a:extLst>
          </p:cNvPr>
          <p:cNvSpPr txBox="1"/>
          <p:nvPr/>
        </p:nvSpPr>
        <p:spPr>
          <a:xfrm>
            <a:off x="3113550" y="5480680"/>
            <a:ext cx="6248576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6000" b="1" smtClean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TỔ</a:t>
            </a:r>
            <a:r>
              <a:rPr lang="en-US" sz="6000" b="1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sz="6000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NGỮ </a:t>
            </a:r>
            <a:r>
              <a:rPr lang="en-US" sz="6000" b="1" smtClean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endParaRPr lang="en-US" sz="6000" b="1" dirty="0">
              <a:solidFill>
                <a:srgbClr val="FFFF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6365633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2087026" y="642146"/>
            <a:ext cx="8017964" cy="584775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2800" b="1" dirty="0" err="1">
                <a:ln w="9525">
                  <a:solidFill>
                    <a:schemeClr val="bg1"/>
                  </a:solidFill>
                  <a:prstDash val="solid"/>
                </a:ln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TiếT</a:t>
            </a:r>
            <a:r>
              <a:rPr lang="en-US" sz="2800" b="1" dirty="0">
                <a:ln w="9525">
                  <a:solidFill>
                    <a:schemeClr val="bg1"/>
                  </a:solidFill>
                  <a:prstDash val="solid"/>
                </a:ln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22: </a:t>
            </a:r>
            <a:r>
              <a:rPr lang="en-US" sz="3200" b="1" dirty="0">
                <a:ln w="9525">
                  <a:solidFill>
                    <a:schemeClr val="bg1"/>
                  </a:solidFill>
                  <a:prstDash val="solid"/>
                </a:ln>
                <a:effectLst>
                  <a:outerShdw blurRad="12700" dist="38100" dir="2700000" algn="tl" rotWithShape="0">
                    <a:schemeClr val="bg1">
                      <a:lumMod val="50000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ĐỌC MỞ RỘNG THEO THỂ LOẠI</a:t>
            </a:r>
            <a:endParaRPr lang="en-US" sz="3200" b="1" cap="none" spc="0" dirty="0">
              <a:ln w="9525">
                <a:solidFill>
                  <a:schemeClr val="bg1"/>
                </a:solidFill>
                <a:prstDash val="solid"/>
              </a:ln>
              <a:solidFill>
                <a:schemeClr val="tx1"/>
              </a:solidFill>
              <a:effectLst>
                <a:outerShdw blurRad="12700" dist="38100" dir="2700000" algn="tl" rotWithShape="0">
                  <a:schemeClr val="bg1">
                    <a:lumMod val="50000"/>
                  </a:schemeClr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730137" y="1833358"/>
            <a:ext cx="6230983" cy="1277914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 w="19050"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pPr algn="ctr">
              <a:lnSpc>
                <a:spcPct val="107000"/>
              </a:lnSpc>
              <a:spcAft>
                <a:spcPts val="0"/>
              </a:spcAft>
              <a:tabLst>
                <a:tab pos="1386840" algn="l"/>
              </a:tabLst>
            </a:pPr>
            <a:r>
              <a:rPr lang="en-US" sz="4000" b="1" i="1" dirty="0">
                <a:solidFill>
                  <a:srgbClr val="C00000"/>
                </a:solidFill>
                <a:latin typeface="Times New Roman" panose="02020603050405020304" pitchFamily="18" charset="0"/>
                <a:ea typeface="MS Mincho"/>
                <a:cs typeface="Times New Roman" panose="02020603050405020304" pitchFamily="18" charset="0"/>
              </a:rPr>
              <a:t>NON-BU VÀ HENG-BU</a:t>
            </a:r>
          </a:p>
          <a:p>
            <a:pPr algn="ctr">
              <a:lnSpc>
                <a:spcPct val="107000"/>
              </a:lnSpc>
              <a:spcAft>
                <a:spcPts val="0"/>
              </a:spcAft>
              <a:tabLst>
                <a:tab pos="1386840" algn="l"/>
              </a:tabLst>
            </a:pPr>
            <a:r>
              <a:rPr lang="pt-BR" sz="32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(Truyện cổ tích Hàn Quốc)</a:t>
            </a:r>
            <a:endParaRPr lang="en-US" sz="3200" dirty="0"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pic>
        <p:nvPicPr>
          <p:cNvPr id="6" name="图片 11">
            <a:extLst>
              <a:ext uri="{FF2B5EF4-FFF2-40B4-BE49-F238E27FC236}">
                <a16:creationId xmlns="" xmlns:a16="http://schemas.microsoft.com/office/drawing/2014/main" id="{98709443-2B77-4CF9-8EE2-C1AA43C596E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99227" y="642146"/>
            <a:ext cx="990600" cy="99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21346868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28566" y="1557864"/>
            <a:ext cx="9546886" cy="5574455"/>
          </a:xfrm>
          <a:prstGeom prst="rect">
            <a:avLst/>
          </a:prstGeom>
        </p:spPr>
      </p:pic>
      <p:pic>
        <p:nvPicPr>
          <p:cNvPr id="1026" name="Picture 2" descr="Câu Hỏi Đuôi trong tiếng Anh | VOCA.V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70249" y="4714875"/>
            <a:ext cx="2143125" cy="21431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Rectangle 2"/>
          <p:cNvSpPr/>
          <p:nvPr/>
        </p:nvSpPr>
        <p:spPr>
          <a:xfrm>
            <a:off x="1232261" y="2029720"/>
            <a:ext cx="6827521" cy="25000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  <a:spcAft>
                <a:spcPts val="750"/>
              </a:spcAft>
            </a:pP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truyện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những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nhân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?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Họ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mối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quan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hệ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với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nhau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như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thế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?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Tính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cách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từng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nhân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ra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sao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en-US" sz="2800" dirty="0"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07000"/>
              </a:lnSpc>
              <a:spcAft>
                <a:spcPts val="750"/>
              </a:spcAft>
            </a:pP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Liệt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kê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chi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tiết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thấy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sự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khác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biệt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về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tính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cách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hai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anh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em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en-US" sz="2800" dirty="0"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344977" y="2664287"/>
            <a:ext cx="2316438" cy="1776269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9091971" y="1911021"/>
            <a:ext cx="2895793" cy="40011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2000" b="1" cap="none" spc="0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HOẠT ĐỘNG CẶP ĐÔI</a:t>
            </a:r>
          </a:p>
        </p:txBody>
      </p:sp>
    </p:spTree>
    <p:extLst>
      <p:ext uri="{BB962C8B-B14F-4D97-AF65-F5344CB8AC3E}">
        <p14:creationId xmlns:p14="http://schemas.microsoft.com/office/powerpoint/2010/main" val="5928014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Diagram 3"/>
          <p:cNvGraphicFramePr/>
          <p:nvPr>
            <p:extLst>
              <p:ext uri="{D42A27DB-BD31-4B8C-83A1-F6EECF244321}">
                <p14:modId xmlns:p14="http://schemas.microsoft.com/office/powerpoint/2010/main" val="366038095"/>
              </p:ext>
            </p:extLst>
          </p:nvPr>
        </p:nvGraphicFramePr>
        <p:xfrm>
          <a:off x="744583" y="169817"/>
          <a:ext cx="10672354" cy="668818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40707161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3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4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5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16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7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18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9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0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4" grpId="0">
        <p:bldAsOne/>
      </p:bldGraphic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28566" y="1557864"/>
            <a:ext cx="9546886" cy="5574455"/>
          </a:xfrm>
          <a:prstGeom prst="rect">
            <a:avLst/>
          </a:prstGeom>
        </p:spPr>
      </p:pic>
      <p:pic>
        <p:nvPicPr>
          <p:cNvPr id="1026" name="Picture 2" descr="Câu Hỏi Đuôi trong tiếng Anh | VOCA.V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94086" y="3734535"/>
            <a:ext cx="2143125" cy="21431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194086" y="1075613"/>
            <a:ext cx="2243522" cy="1908213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>
          <a:xfrm>
            <a:off x="1382640" y="2121689"/>
            <a:ext cx="7276011" cy="246349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  <a:spcAft>
                <a:spcPts val="750"/>
              </a:spcAft>
            </a:pP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Chỉ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ra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đặc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điểm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truyện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cổ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tích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thể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hiện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bản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Non-Bu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Heng-bu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?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Rút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ra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sau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bản</a:t>
            </a:r>
            <a:endParaRPr lang="en-US" sz="3600" dirty="0"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189379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928257" y="1161960"/>
            <a:ext cx="4439194" cy="510086"/>
          </a:xfrm>
        </p:spPr>
        <p:txBody>
          <a:bodyPr>
            <a:normAutofit/>
          </a:bodyPr>
          <a:lstStyle/>
          <a:p>
            <a:pPr algn="ctr"/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PHIẾU HỌC TẬP</a:t>
            </a:r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855996583"/>
              </p:ext>
            </p:extLst>
          </p:nvPr>
        </p:nvGraphicFramePr>
        <p:xfrm>
          <a:off x="838200" y="1861185"/>
          <a:ext cx="10515600" cy="36271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341914">
                  <a:extLst>
                    <a:ext uri="{9D8B030D-6E8A-4147-A177-3AD203B41FA5}">
                      <a16:colId xmlns="" xmlns:a16="http://schemas.microsoft.com/office/drawing/2014/main" val="2657273804"/>
                    </a:ext>
                  </a:extLst>
                </a:gridCol>
                <a:gridCol w="7173686">
                  <a:extLst>
                    <a:ext uri="{9D8B030D-6E8A-4147-A177-3AD203B41FA5}">
                      <a16:colId xmlns="" xmlns:a16="http://schemas.microsoft.com/office/drawing/2014/main" val="291070971"/>
                    </a:ext>
                  </a:extLst>
                </a:gridCol>
              </a:tblGrid>
              <a:tr h="359190"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err="1"/>
                        <a:t>Đặc</a:t>
                      </a:r>
                      <a:r>
                        <a:rPr lang="en-US" sz="2800" baseline="0" dirty="0"/>
                        <a:t> </a:t>
                      </a:r>
                      <a:r>
                        <a:rPr lang="en-US" sz="2800" baseline="0" dirty="0" err="1"/>
                        <a:t>điểm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err="1"/>
                        <a:t>Biểu</a:t>
                      </a:r>
                      <a:r>
                        <a:rPr lang="en-US" sz="2800" baseline="0" dirty="0"/>
                        <a:t> </a:t>
                      </a:r>
                      <a:r>
                        <a:rPr lang="en-US" sz="2800" baseline="0" dirty="0" err="1"/>
                        <a:t>hiện</a:t>
                      </a:r>
                      <a:endParaRPr lang="en-US" sz="2800" dirty="0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2860740235"/>
                  </a:ext>
                </a:extLst>
              </a:tr>
              <a:tr h="359190">
                <a:tc>
                  <a:txBody>
                    <a:bodyPr/>
                    <a:lstStyle/>
                    <a:p>
                      <a:r>
                        <a:rPr lang="en-US" sz="2800" dirty="0" err="1"/>
                        <a:t>Cốt</a:t>
                      </a:r>
                      <a:r>
                        <a:rPr lang="en-US" sz="2800" baseline="0" dirty="0"/>
                        <a:t> </a:t>
                      </a:r>
                      <a:r>
                        <a:rPr lang="en-US" sz="2800" baseline="0" dirty="0" err="1"/>
                        <a:t>truyện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2800" dirty="0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3776404996"/>
                  </a:ext>
                </a:extLst>
              </a:tr>
              <a:tr h="359190">
                <a:tc>
                  <a:txBody>
                    <a:bodyPr/>
                    <a:lstStyle/>
                    <a:p>
                      <a:r>
                        <a:rPr lang="en-US" sz="2800" dirty="0" err="1"/>
                        <a:t>Yếu</a:t>
                      </a:r>
                      <a:r>
                        <a:rPr lang="en-US" sz="2800" baseline="0" dirty="0"/>
                        <a:t> </a:t>
                      </a:r>
                      <a:r>
                        <a:rPr lang="en-US" sz="2800" baseline="0" dirty="0" err="1"/>
                        <a:t>tố</a:t>
                      </a:r>
                      <a:r>
                        <a:rPr lang="en-US" sz="2800" baseline="0" dirty="0"/>
                        <a:t> </a:t>
                      </a:r>
                      <a:r>
                        <a:rPr lang="en-US" sz="2800" baseline="0" dirty="0" err="1"/>
                        <a:t>kì</a:t>
                      </a:r>
                      <a:r>
                        <a:rPr lang="en-US" sz="2800" baseline="0" dirty="0"/>
                        <a:t> </a:t>
                      </a:r>
                      <a:r>
                        <a:rPr lang="en-US" sz="2800" baseline="0" dirty="0" err="1"/>
                        <a:t>ảo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2800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3166105995"/>
                  </a:ext>
                </a:extLst>
              </a:tr>
              <a:tr h="359190">
                <a:tc>
                  <a:txBody>
                    <a:bodyPr/>
                    <a:lstStyle/>
                    <a:p>
                      <a:r>
                        <a:rPr lang="en-US" sz="2800" baseline="0" dirty="0" err="1"/>
                        <a:t>Kiểu</a:t>
                      </a:r>
                      <a:r>
                        <a:rPr lang="en-US" sz="2800" baseline="0" dirty="0"/>
                        <a:t> </a:t>
                      </a:r>
                      <a:r>
                        <a:rPr lang="en-US" sz="2800" baseline="0" dirty="0" err="1"/>
                        <a:t>nhân</a:t>
                      </a:r>
                      <a:r>
                        <a:rPr lang="en-US" sz="2800" baseline="0" dirty="0"/>
                        <a:t> </a:t>
                      </a:r>
                      <a:r>
                        <a:rPr lang="en-US" sz="2800" baseline="0" dirty="0" err="1"/>
                        <a:t>vật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2800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2375081302"/>
                  </a:ext>
                </a:extLst>
              </a:tr>
              <a:tr h="359190">
                <a:tc>
                  <a:txBody>
                    <a:bodyPr/>
                    <a:lstStyle/>
                    <a:p>
                      <a:r>
                        <a:rPr lang="en-US" sz="2800" dirty="0" err="1"/>
                        <a:t>Phẩm</a:t>
                      </a:r>
                      <a:r>
                        <a:rPr lang="en-US" sz="2800" baseline="0" dirty="0"/>
                        <a:t> </a:t>
                      </a:r>
                      <a:r>
                        <a:rPr lang="en-US" sz="2800" baseline="0" dirty="0" err="1"/>
                        <a:t>chất</a:t>
                      </a:r>
                      <a:r>
                        <a:rPr lang="en-US" sz="2800" baseline="0" dirty="0"/>
                        <a:t> </a:t>
                      </a:r>
                      <a:r>
                        <a:rPr lang="en-US" sz="2800" baseline="0" dirty="0" err="1"/>
                        <a:t>nhân</a:t>
                      </a:r>
                      <a:r>
                        <a:rPr lang="en-US" sz="2800" baseline="0" dirty="0"/>
                        <a:t> </a:t>
                      </a:r>
                      <a:r>
                        <a:rPr lang="en-US" sz="2800" baseline="0" dirty="0" err="1"/>
                        <a:t>vật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2800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86825806"/>
                  </a:ext>
                </a:extLst>
              </a:tr>
              <a:tr h="359190">
                <a:tc>
                  <a:txBody>
                    <a:bodyPr/>
                    <a:lstStyle/>
                    <a:p>
                      <a:r>
                        <a:rPr lang="en-US" sz="2800" dirty="0" err="1"/>
                        <a:t>Chủ</a:t>
                      </a:r>
                      <a:r>
                        <a:rPr lang="en-US" sz="2800" baseline="0" dirty="0"/>
                        <a:t> </a:t>
                      </a:r>
                      <a:r>
                        <a:rPr lang="en-US" sz="2800" baseline="0" dirty="0" err="1"/>
                        <a:t>đề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2800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3759425894"/>
                  </a:ext>
                </a:extLst>
              </a:tr>
              <a:tr h="359190">
                <a:tc>
                  <a:txBody>
                    <a:bodyPr/>
                    <a:lstStyle/>
                    <a:p>
                      <a:r>
                        <a:rPr lang="en-US" sz="2800" dirty="0" err="1"/>
                        <a:t>Bài</a:t>
                      </a:r>
                      <a:r>
                        <a:rPr lang="en-US" sz="2800" baseline="0" dirty="0"/>
                        <a:t> </a:t>
                      </a:r>
                      <a:r>
                        <a:rPr lang="en-US" sz="2800" baseline="0" dirty="0" err="1"/>
                        <a:t>học</a:t>
                      </a:r>
                      <a:endParaRPr lang="en-US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sz="2800" dirty="0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465479200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92932295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209006" y="168873"/>
            <a:ext cx="11220994" cy="489364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457200" algn="just">
              <a:spcAft>
                <a:spcPts val="0"/>
              </a:spcAft>
            </a:pPr>
            <a:r>
              <a:rPr lang="en-US" sz="2400" b="1" dirty="0">
                <a:solidFill>
                  <a:srgbClr val="7030A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1. </a:t>
            </a:r>
            <a:r>
              <a:rPr lang="vi-VN" sz="2400" b="1" dirty="0">
                <a:solidFill>
                  <a:srgbClr val="7030A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Đặc điểm của truyện cổ tích được thể hiện trong văn bản No</a:t>
            </a:r>
            <a:r>
              <a:rPr lang="en-US" sz="2400" b="1" dirty="0">
                <a:solidFill>
                  <a:srgbClr val="7030A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n-</a:t>
            </a:r>
            <a:r>
              <a:rPr lang="vi-VN" sz="2400" b="1" dirty="0">
                <a:solidFill>
                  <a:srgbClr val="7030A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bu và Heng</a:t>
            </a:r>
            <a:r>
              <a:rPr lang="en-US" sz="2400" b="1" dirty="0">
                <a:solidFill>
                  <a:srgbClr val="7030A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-</a:t>
            </a:r>
            <a:r>
              <a:rPr lang="vi-VN" sz="2400" b="1" dirty="0">
                <a:solidFill>
                  <a:srgbClr val="7030A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bu:</a:t>
            </a:r>
            <a:endParaRPr lang="en-US" sz="2400" b="1" dirty="0">
              <a:solidFill>
                <a:srgbClr val="7030A0"/>
              </a:solidFill>
              <a:effectLst/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pPr indent="457200" algn="just">
              <a:spcAft>
                <a:spcPts val="0"/>
              </a:spcAft>
            </a:pPr>
            <a:r>
              <a:rPr lang="en-US" sz="24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vi-VN" sz="24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Cốt truyện:</a:t>
            </a:r>
            <a:r>
              <a:rPr lang="vi-VN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truyện kể theo trình tự thời gian, bắt đầu từ “ngày xưa” và kết thúc có hậu, người ở hiền gặp lành, kẻ độc ác bị trừng trị. </a:t>
            </a:r>
            <a:endParaRPr lang="en-US" sz="2400" dirty="0">
              <a:solidFill>
                <a:srgbClr val="000000"/>
              </a:solidFill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indent="457200" algn="just">
              <a:spcAft>
                <a:spcPts val="0"/>
              </a:spcAft>
            </a:pP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24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Y</a:t>
            </a:r>
            <a:r>
              <a:rPr lang="vi-VN" sz="24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ếu tố hoang đường, kì ảo</a:t>
            </a:r>
            <a:r>
              <a:rPr lang="vi-VN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: người em bổ hạt bầu ra, nhả ra trân châu, hồng ngọc, tiền bạc; người anh bổ quả bầu thì hiện ra các tráng sĩ, yêu tinh…</a:t>
            </a:r>
            <a:endParaRPr lang="en-US" sz="2400" dirty="0">
              <a:effectLst/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pPr indent="457200" algn="just">
              <a:spcAft>
                <a:spcPts val="0"/>
              </a:spcAft>
            </a:pPr>
            <a:r>
              <a:rPr lang="en-US" sz="24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vi-VN" sz="24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Kiểu nhân vật:</a:t>
            </a:r>
            <a:r>
              <a:rPr lang="vi-VN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truyện thuộc kiểu nhân vật bất hạnh, người em út </a:t>
            </a:r>
            <a:r>
              <a:rPr lang="vi-VN" sz="2400" dirty="0">
                <a:solidFill>
                  <a:srgbClr val="333333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bị người anh tham lam chiếm đoạt gia tài do cha mẹ để lại, </a:t>
            </a:r>
            <a:r>
              <a:rPr lang="vi-VN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phải trải qua nhiều thử thách và đổi đời, được hạnh phúc dài lâu.</a:t>
            </a:r>
            <a:endParaRPr lang="en-US" sz="2400" dirty="0">
              <a:effectLst/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  <a:p>
            <a:pPr indent="457200" algn="just">
              <a:spcAft>
                <a:spcPts val="0"/>
              </a:spcAft>
            </a:pPr>
            <a:r>
              <a:rPr lang="en-US" sz="24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vi-VN" sz="2400" b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Phẩm chất nhân vật:</a:t>
            </a:r>
            <a:r>
              <a:rPr lang="vi-VN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thông qua những hành động, các nhân vật thể hiện phẩm chất của mình. Nhân vật người em bộc lộ phẩm chất hiền lành, tốt bụng, có t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ấm</a:t>
            </a:r>
            <a:r>
              <a:rPr lang="vi-VN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lòng nhân hậu. Người anh trai tham lam, độc ác, tàn nhẫn.</a:t>
            </a:r>
            <a:endParaRPr lang="en-US" sz="2400" dirty="0">
              <a:solidFill>
                <a:srgbClr val="000000"/>
              </a:solidFill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indent="457200" algn="just">
              <a:spcAft>
                <a:spcPts val="0"/>
              </a:spcAft>
            </a:pP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- </a:t>
            </a:r>
            <a:r>
              <a:rPr lang="en-US" sz="2400" b="1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Truyện</a:t>
            </a:r>
            <a:r>
              <a:rPr lang="en-US" sz="2400" b="1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thể</a:t>
            </a:r>
            <a:r>
              <a:rPr lang="en-US" sz="2400" b="1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hiện</a:t>
            </a:r>
            <a:r>
              <a:rPr lang="en-US" sz="2400" b="1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ước</a:t>
            </a:r>
            <a:r>
              <a:rPr lang="en-US" sz="2400" b="1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mơ</a:t>
            </a:r>
            <a:r>
              <a:rPr lang="en-US" sz="2400" b="1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của</a:t>
            </a:r>
            <a:r>
              <a:rPr lang="en-US" sz="2400" b="1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nhân</a:t>
            </a:r>
            <a:r>
              <a:rPr lang="en-US" sz="2400" b="1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dân</a:t>
            </a:r>
            <a:r>
              <a:rPr lang="en-US" sz="2400" b="1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về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một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xã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hội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công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bằng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,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cái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thiện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chiến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thắng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cái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ác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,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người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hiền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sẽ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được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đền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đáp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xứng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đáng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,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kẻ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độc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ác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bị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trừng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trị</a:t>
            </a:r>
            <a:r>
              <a:rPr lang="en-US" sz="2400" dirty="0"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8" name="Rounded Rectangle 4"/>
          <p:cNvSpPr txBox="1"/>
          <p:nvPr/>
        </p:nvSpPr>
        <p:spPr>
          <a:xfrm>
            <a:off x="561703" y="5062520"/>
            <a:ext cx="10724605" cy="946394"/>
          </a:xfrm>
          <a:prstGeom prst="rect">
            <a:avLst/>
          </a:prstGeom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53340" tIns="35560" rIns="53340" bIns="35560" numCol="1" spcCol="1270" anchor="ctr" anchorCtr="0">
            <a:noAutofit/>
          </a:bodyPr>
          <a:lstStyle/>
          <a:p>
            <a:pPr lvl="0" algn="l" defTabSz="12446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4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</a:t>
            </a:r>
            <a:r>
              <a:rPr lang="en-US" sz="2400" b="1" dirty="0" err="1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24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24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cuộc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sống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cần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phải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biết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yêu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thương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chia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sẻ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giúp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đỡ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khác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sống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hiền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lành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thiện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lương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lam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tham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chỉ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biết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lợi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ích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bản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thân</a:t>
            </a:r>
            <a:r>
              <a:rPr lang="en-US" sz="2400" kern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…</a:t>
            </a:r>
          </a:p>
        </p:txBody>
      </p:sp>
      <p:pic>
        <p:nvPicPr>
          <p:cNvPr id="5" name="图片 11">
            <a:extLst>
              <a:ext uri="{FF2B5EF4-FFF2-40B4-BE49-F238E27FC236}">
                <a16:creationId xmlns="" xmlns:a16="http://schemas.microsoft.com/office/drawing/2014/main" id="{CBA6C43C-C237-4207-854C-B7F8A0A6772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25991" y="-141514"/>
            <a:ext cx="990600" cy="99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62199255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8" grpId="0"/>
    </p:bld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38</TotalTime>
  <Words>346</Words>
  <Application>Microsoft Office PowerPoint</Application>
  <PresentationFormat>Widescreen</PresentationFormat>
  <Paragraphs>31</Paragraphs>
  <Slides>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3" baseType="lpstr">
      <vt:lpstr>Arial</vt:lpstr>
      <vt:lpstr>Calibri</vt:lpstr>
      <vt:lpstr>Calibri Light</vt:lpstr>
      <vt:lpstr>MS Mincho</vt:lpstr>
      <vt:lpstr>Times New Roman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PHIẾU HỌC TẬP</vt:lpstr>
      <vt:lpstr>PowerPoint Presentation</vt:lpstr>
    </vt:vector>
  </TitlesOfParts>
  <Company>Microsoft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Admin</dc:creator>
  <cp:lastModifiedBy>USER</cp:lastModifiedBy>
  <cp:revision>11</cp:revision>
  <dcterms:created xsi:type="dcterms:W3CDTF">2021-09-04T08:01:19Z</dcterms:created>
  <dcterms:modified xsi:type="dcterms:W3CDTF">2022-07-27T13:04:18Z</dcterms:modified>
</cp:coreProperties>
</file>