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04" r:id="rId3"/>
    <p:sldId id="259" r:id="rId4"/>
    <p:sldId id="306" r:id="rId5"/>
    <p:sldId id="321" r:id="rId6"/>
    <p:sldId id="323" r:id="rId7"/>
    <p:sldId id="324" r:id="rId8"/>
    <p:sldId id="325" r:id="rId9"/>
    <p:sldId id="287" r:id="rId10"/>
    <p:sldId id="260" r:id="rId11"/>
    <p:sldId id="291" r:id="rId12"/>
    <p:sldId id="326" r:id="rId13"/>
    <p:sldId id="261" r:id="rId14"/>
    <p:sldId id="329" r:id="rId15"/>
    <p:sldId id="330" r:id="rId16"/>
    <p:sldId id="331" r:id="rId17"/>
  </p:sldIdLst>
  <p:sldSz cx="8229600" cy="4572000"/>
  <p:notesSz cx="6858000" cy="9144000"/>
  <p:defaultTextStyle>
    <a:defPPr>
      <a:defRPr lang="en-US"/>
    </a:defPPr>
    <a:lvl1pPr marL="0" algn="l" defTabSz="6794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725" algn="l" defTabSz="6794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450" algn="l" defTabSz="6794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540" algn="l" defTabSz="6794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265" algn="l" defTabSz="6794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7990" algn="l" defTabSz="6794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715" algn="l" defTabSz="6794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440" algn="l" defTabSz="6794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7165" algn="l" defTabSz="6794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5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B4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04" y="96"/>
      </p:cViewPr>
      <p:guideLst>
        <p:guide orient="horz" pos="1512"/>
        <p:guide pos="25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AAD9-1C28-43B4-8031-A477F46F220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5013-4BF5-4603-9672-345FAFD909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748242"/>
            <a:ext cx="6172200" cy="1591733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401359"/>
            <a:ext cx="6172200" cy="1103841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183092"/>
            <a:ext cx="185166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183092"/>
            <a:ext cx="5447637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1139825"/>
            <a:ext cx="7098030" cy="190182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3059642"/>
            <a:ext cx="7098030" cy="1000125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066800"/>
            <a:ext cx="3629254" cy="30173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8866" y="1066800"/>
            <a:ext cx="3629254" cy="30173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243417"/>
            <a:ext cx="7098030" cy="8837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7" y="1120775"/>
            <a:ext cx="3481506" cy="54927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7" y="1670050"/>
            <a:ext cx="3481506" cy="245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1120775"/>
            <a:ext cx="3498652" cy="54927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1670050"/>
            <a:ext cx="3498652" cy="245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2654260" cy="10668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658283"/>
            <a:ext cx="4166235" cy="324908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371600"/>
            <a:ext cx="2654260" cy="2541059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2654260" cy="10668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8652" y="658283"/>
            <a:ext cx="4166235" cy="3249083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371600"/>
            <a:ext cx="2654260" cy="2541059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11480" y="1066800"/>
            <a:ext cx="7406640" cy="301730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11480" y="4163483"/>
            <a:ext cx="1920240" cy="317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935"/>
            </a:lvl1pPr>
          </a:lstStyle>
          <a:p>
            <a:fld id="{66BB18E7-283B-44E2-9AFD-97A1B6C2022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2811780" y="4163483"/>
            <a:ext cx="2606040" cy="317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935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5897880" y="4163483"/>
            <a:ext cx="1920240" cy="317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935"/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609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93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609600" eaLnBrk="1" fontAlgn="base" latinLnBrk="0" hangingPunct="1">
        <a:lnSpc>
          <a:spcPct val="100000"/>
        </a:lnSpc>
        <a:spcBef>
          <a:spcPct val="13000"/>
        </a:spcBef>
        <a:spcAft>
          <a:spcPct val="0"/>
        </a:spcAft>
        <a:buChar char="•"/>
        <a:defRPr sz="21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95300" lvl="1" indent="-190500" algn="l" defTabSz="609600" eaLnBrk="1" fontAlgn="base" latinLnBrk="0" hangingPunct="1">
        <a:lnSpc>
          <a:spcPct val="100000"/>
        </a:lnSpc>
        <a:spcBef>
          <a:spcPct val="13000"/>
        </a:spcBef>
        <a:spcAft>
          <a:spcPct val="0"/>
        </a:spcAft>
        <a:buChar char="–"/>
        <a:defRPr sz="18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62000" lvl="2" indent="-152400" algn="l" defTabSz="609600" eaLnBrk="1" fontAlgn="base" latinLnBrk="0" hangingPunct="1">
        <a:lnSpc>
          <a:spcPct val="100000"/>
        </a:lnSpc>
        <a:spcBef>
          <a:spcPct val="13000"/>
        </a:spcBef>
        <a:spcAft>
          <a:spcPct val="0"/>
        </a:spcAft>
        <a:buChar char="•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66800" lvl="3" indent="-152400" algn="l" defTabSz="609600" eaLnBrk="1" fontAlgn="base" latinLnBrk="0" hangingPunct="1">
        <a:lnSpc>
          <a:spcPct val="100000"/>
        </a:lnSpc>
        <a:spcBef>
          <a:spcPct val="13000"/>
        </a:spcBef>
        <a:spcAft>
          <a:spcPct val="0"/>
        </a:spcAft>
        <a:buChar char="–"/>
        <a:defRPr sz="13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-152400" algn="l" defTabSz="609600" eaLnBrk="1" fontAlgn="base" latinLnBrk="0" hangingPunct="1">
        <a:lnSpc>
          <a:spcPct val="100000"/>
        </a:lnSpc>
        <a:spcBef>
          <a:spcPct val="13000"/>
        </a:spcBef>
        <a:spcAft>
          <a:spcPct val="0"/>
        </a:spcAft>
        <a:buChar char="»"/>
        <a:defRPr sz="13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76400" lvl="5" indent="-152400" algn="l" defTabSz="609600" eaLnBrk="1" fontAlgn="base" latinLnBrk="0" hangingPunct="1">
        <a:lnSpc>
          <a:spcPct val="100000"/>
        </a:lnSpc>
        <a:spcBef>
          <a:spcPct val="13000"/>
        </a:spcBef>
        <a:spcAft>
          <a:spcPct val="0"/>
        </a:spcAft>
        <a:buChar char="»"/>
        <a:defRPr sz="13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1200" lvl="6" indent="-152400" algn="l" defTabSz="609600" eaLnBrk="1" fontAlgn="base" latinLnBrk="0" hangingPunct="1">
        <a:lnSpc>
          <a:spcPct val="100000"/>
        </a:lnSpc>
        <a:spcBef>
          <a:spcPct val="13000"/>
        </a:spcBef>
        <a:spcAft>
          <a:spcPct val="0"/>
        </a:spcAft>
        <a:buChar char="»"/>
        <a:defRPr sz="13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lvl="7" indent="-152400" algn="l" defTabSz="609600" eaLnBrk="1" fontAlgn="base" latinLnBrk="0" hangingPunct="1">
        <a:lnSpc>
          <a:spcPct val="100000"/>
        </a:lnSpc>
        <a:spcBef>
          <a:spcPct val="13000"/>
        </a:spcBef>
        <a:spcAft>
          <a:spcPct val="0"/>
        </a:spcAft>
        <a:buChar char="»"/>
        <a:defRPr sz="13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90800" lvl="8" indent="-152400" algn="l" defTabSz="609600" eaLnBrk="1" fontAlgn="base" latinLnBrk="0" hangingPunct="1">
        <a:lnSpc>
          <a:spcPct val="100000"/>
        </a:lnSpc>
        <a:spcBef>
          <a:spcPct val="13000"/>
        </a:spcBef>
        <a:spcAft>
          <a:spcPct val="0"/>
        </a:spcAft>
        <a:buChar char="»"/>
        <a:defRPr sz="13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09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04800" lvl="1" indent="0" algn="l" defTabSz="609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09600" lvl="2" indent="0" algn="l" defTabSz="609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14400" lvl="3" indent="0" algn="l" defTabSz="609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219200" lvl="4" indent="0" algn="l" defTabSz="609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524000" lvl="5" indent="0" algn="l" defTabSz="609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828800" lvl="6" indent="0" algn="l" defTabSz="609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133600" lvl="7" indent="0" algn="l" defTabSz="609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438400" lvl="8" indent="0" algn="l" defTabSz="609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85" cy="1568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LỨA TUỔI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MÔI TRƯỜNG HỌC TẬP MỚI</a:t>
            </a:r>
          </a:p>
          <a:p>
            <a:pPr algn="ctr"/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(TUẦN 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05000"/>
            <a:ext cx="3150034" cy="25781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039492" cy="457200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TRẢI NGHIỆM HƯỚNG NGHIỆP 6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" y="3962400"/>
            <a:ext cx="2345055" cy="4572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LỨA TUỔI VÀ MÔI TRƯỜNG HỌC TẬP MỚI</a:t>
            </a:r>
          </a:p>
        </p:txBody>
      </p:sp>
      <p:sp>
        <p:nvSpPr>
          <p:cNvPr id="1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66600" y="685800"/>
            <a:ext cx="5384365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tin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</a:p>
        </p:txBody>
      </p:sp>
      <p:grpSp>
        <p:nvGrpSpPr>
          <p:cNvPr id="16" name="Group 74"/>
          <p:cNvGrpSpPr/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657600" y="1295400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 TỰ TIN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 TỰ TIN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 TỰ TIN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3581400" y="2135909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10285" y="1150620"/>
            <a:ext cx="533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khảo sát sự tự tin của học sin</a:t>
            </a:r>
            <a:r>
              <a:rPr lang="en-US" b="1" u="sng">
                <a:solidFill>
                  <a:srgbClr val="FF0000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tin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Group 74"/>
          <p:cNvGrpSpPr/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3869055" cy="2986405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419600" y="1447800"/>
            <a:ext cx="3397885" cy="1148080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tin? </a:t>
            </a:r>
          </a:p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61415" y="1003300"/>
            <a:ext cx="3064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rèn luyện sự tin</a:t>
            </a:r>
            <a:r>
              <a:rPr lang="en-US" sz="1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LỨA TUỔI VÀ MÔI TRƯỜNG HỌC TẬP MỚI</a:t>
            </a:r>
          </a:p>
        </p:txBody>
      </p:sp>
      <p:sp>
        <p:nvSpPr>
          <p:cNvPr id="12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tin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</a:p>
        </p:txBody>
      </p:sp>
      <p:grpSp>
        <p:nvGrpSpPr>
          <p:cNvPr id="16" name="Group 74"/>
          <p:cNvGrpSpPr/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1219200" y="1371600"/>
            <a:ext cx="5715000" cy="259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71600" y="1143000"/>
            <a:ext cx="5350510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Luôn giữ quần áo gọn gàng, sạch sẽ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Tập thể dục chơi thể thao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năng khiếu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Đọc sách khám phá khoa học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Tham gia các hoạt động chung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10235"/>
            <a:ext cx="1062990" cy="78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LỨA TUỔI VÀ MÔI TRƯỜNG HỌC TẬP MỚI</a:t>
            </a:r>
          </a:p>
        </p:txBody>
      </p:sp>
      <p:sp>
        <p:nvSpPr>
          <p:cNvPr id="12" name="AutoShape 52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1066600" y="533400"/>
            <a:ext cx="4774765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</a:p>
        </p:txBody>
      </p:sp>
      <p:grpSp>
        <p:nvGrpSpPr>
          <p:cNvPr id="22" name="Group 81"/>
          <p:cNvGrpSpPr/>
          <p:nvPr/>
        </p:nvGrpSpPr>
        <p:grpSpPr bwMode="auto">
          <a:xfrm>
            <a:off x="705221" y="57505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98173" y="59659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1000" y="1295400"/>
            <a:ext cx="74917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Mời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ko?</a:t>
            </a:r>
          </a:p>
          <a:p>
            <a:pPr marL="457200" indent="-457200">
              <a:buAutoNum type="arabicPeriod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50925" y="937260"/>
            <a:ext cx="546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thực hành rèn luyện sự tập trung</a:t>
            </a:r>
            <a:r>
              <a:rPr lang="en-US" sz="1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4124537"/>
            <a:ext cx="426687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https://www.youtube.com/watch?v=TGLYcYCm2FM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7783" y="3293540"/>
            <a:ext cx="8041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</a:rPr>
              <a:t>CÙNG XEM ĐOẠN VIDEO CLIP VỀ NHỮNG ĐẶC TÍNH </a:t>
            </a:r>
          </a:p>
          <a:p>
            <a:pPr algn="ctr"/>
            <a:r>
              <a:rPr lang="vi-VN" sz="2400" b="1" dirty="0" smtClean="0">
                <a:solidFill>
                  <a:srgbClr val="0070C0"/>
                </a:solidFill>
              </a:rPr>
              <a:t>CỦA NGƯỜI THUẬN TAY TRÁI, THUẬN TAY PHẢI</a:t>
            </a:r>
            <a:endParaRPr lang="vi-VN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LỨA TUỔI VÀ MÔI TRƯỜNG HỌC TẬP MỚI</a:t>
            </a:r>
          </a:p>
        </p:txBody>
      </p:sp>
      <p:sp>
        <p:nvSpPr>
          <p:cNvPr id="12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1066600" y="533400"/>
            <a:ext cx="4774765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</a:p>
        </p:txBody>
      </p:sp>
      <p:grpSp>
        <p:nvGrpSpPr>
          <p:cNvPr id="22" name="Group 81"/>
          <p:cNvGrpSpPr/>
          <p:nvPr/>
        </p:nvGrpSpPr>
        <p:grpSpPr bwMode="auto">
          <a:xfrm>
            <a:off x="705221" y="57505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98173" y="59659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1000" y="1295400"/>
            <a:ext cx="76885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BatangChe" panose="02030609000101010101" charset="-127"/>
              <a:buChar char="+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Lắng nghe thầy cô giảng bài</a:t>
            </a:r>
          </a:p>
          <a:p>
            <a:pPr marL="285750" indent="-285750" algn="just">
              <a:buFont typeface="BatangChe" panose="02030609000101010101" charset="-127"/>
              <a:buChar char="+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làm việc riêng, nói chuyện, mở chat, mở thêm tag...</a:t>
            </a:r>
          </a:p>
          <a:p>
            <a:pPr marL="285750" indent="-285750" algn="just">
              <a:buFont typeface="BatangChe" panose="02030609000101010101" charset="-127"/>
              <a:buChar char="+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Nghiêm túc thực hiện nhiệm vụ</a:t>
            </a:r>
          </a:p>
          <a:p>
            <a:pPr marL="285750" indent="-285750" algn="just">
              <a:buFont typeface="BatangChe" panose="02030609000101010101" charset="-127"/>
              <a:buChar char="+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chép đầy đủ các kiến thức cần thiết</a:t>
            </a:r>
          </a:p>
          <a:p>
            <a:pPr marL="285750" indent="-285750" algn="just">
              <a:buFont typeface="BatangChe" panose="02030609000101010101" charset="-127"/>
              <a:buChar char="+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Mạnh dạn hỏi thầy cô khi mình chưa hiểu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"/>
            <a:ext cx="935355" cy="68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LỨA TUỔI VÀ MÔI TRƯỜNG HỌC TẬP MỚI</a:t>
            </a:r>
          </a:p>
        </p:txBody>
      </p:sp>
      <p:sp>
        <p:nvSpPr>
          <p:cNvPr id="12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3455353" y="1090930"/>
            <a:ext cx="1341120" cy="46482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</a:p>
          <a:p>
            <a:pPr algn="ctr" eaLnBrk="0" hangingPunct="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DẶN DÒ</a:t>
            </a:r>
            <a:endParaRPr lang="en-US" sz="2000" b="1" dirty="0" err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 eaLnBrk="0" hangingPunct="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6270"/>
            <a:ext cx="935355" cy="68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1"/>
          <p:cNvSpPr txBox="1"/>
          <p:nvPr/>
        </p:nvSpPr>
        <p:spPr>
          <a:xfrm>
            <a:off x="987108" y="1828800"/>
            <a:ext cx="62776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3,4,5.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1 video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“1,5 - 2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Box 2"/>
          <p:cNvSpPr txBox="1"/>
          <p:nvPr/>
        </p:nvSpPr>
        <p:spPr>
          <a:xfrm>
            <a:off x="838200" y="1219200"/>
            <a:ext cx="658495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95" y="0"/>
            <a:ext cx="7673975" cy="1028700"/>
          </a:xfrm>
        </p:spPr>
        <p:txBody>
          <a:bodyPr/>
          <a:lstStyle/>
          <a:p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1: KHÁM PHÁ LỨA TUỔI VÀ MÔI TRƯỜNG HỌC TẬP MỚI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/>
              <a:t> </a:t>
            </a:r>
            <a:endParaRPr lang="en-US" sz="17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724535"/>
            <a:ext cx="7116445" cy="3636645"/>
          </a:xfr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554355" y="990600"/>
            <a:ext cx="744855" cy="664845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3080" y="1910715"/>
            <a:ext cx="786130" cy="7086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7210" y="3265805"/>
            <a:ext cx="744855" cy="60134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1371600" y="1066800"/>
            <a:ext cx="4293870" cy="46482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Điều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chỉnh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thái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độ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cảm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xúc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bản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thân</a:t>
            </a:r>
          </a:p>
        </p:txBody>
      </p:sp>
      <p:sp>
        <p:nvSpPr>
          <p:cNvPr id="8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1447800" y="2052955"/>
            <a:ext cx="4307205" cy="4648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Rèn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luyện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để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tự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tin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bước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vào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tuổi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mới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lớ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0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1371600" y="3352800"/>
            <a:ext cx="4257040" cy="46482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Rèn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luyện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tập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trung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tập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23570" y="3429000"/>
            <a:ext cx="627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NV. 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96265" y="2118995"/>
            <a:ext cx="62738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0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92455" y="1066800"/>
            <a:ext cx="62738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NV. </a:t>
            </a:r>
            <a:r>
              <a:rPr lang="en-US" sz="2000" b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12" grpId="0" animBg="1"/>
      <p:bldP spid="12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thái`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Group 67"/>
          <p:cNvGrpSpPr/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2057400" y="1600200"/>
            <a:ext cx="4884420" cy="2125980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237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3352800"/>
            <a:ext cx="13398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68370"/>
            <a:ext cx="1209675" cy="98615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49020" y="1219200"/>
            <a:ext cx="4578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1: Tìm hiểu cảm xúc của bản thân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821690" y="788670"/>
            <a:ext cx="73863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tôi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đừng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tôi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làm</a:t>
            </a:r>
            <a:endParaRPr lang="en-US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cả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chỉnh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cam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thầy,cô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chính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: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Bạch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Đằng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”: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đặt tay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lên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đầu.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tốt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”: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đặt tay ở tai. 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chăm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ngoan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”: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đặt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tay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cằm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cả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đều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cam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thầy,cô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hiện</a:t>
            </a:r>
          </a:p>
        </p:txBody>
      </p:sp>
      <p:sp>
        <p:nvSpPr>
          <p:cNvPr id="7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914400" y="245745"/>
            <a:ext cx="4213860" cy="29083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23241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57200" y="245745"/>
            <a:ext cx="2266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914400" y="685800"/>
            <a:ext cx="4578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1: Tìm hiểu cảm xúc của bản thân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1"/>
          <p:cNvGrpSpPr/>
          <p:nvPr/>
        </p:nvGrpSpPr>
        <p:grpSpPr>
          <a:xfrm rot="16200000">
            <a:off x="2277110" y="-1222375"/>
            <a:ext cx="3489960" cy="7927340"/>
            <a:chOff x="-558688" y="0"/>
            <a:chExt cx="9107943" cy="6858000"/>
          </a:xfrm>
        </p:grpSpPr>
        <p:pic>
          <p:nvPicPr>
            <p:cNvPr id="4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6719379" y="756093"/>
            <a:ext cx="709235" cy="90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655" y="2816225"/>
            <a:ext cx="1337945" cy="151447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71600" y="1828800"/>
            <a:ext cx="507682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 rèn luyện điều chỉnh thái độ, cảm xúc sẽ giúp mình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thích nghi được với cuộc 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914400" y="245745"/>
            <a:ext cx="4213860" cy="29083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23241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457200" y="245745"/>
            <a:ext cx="2266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838200" y="660400"/>
            <a:ext cx="45789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1: Tìm hiểu cảm xúc của bản thân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57200" y="2477135"/>
            <a:ext cx="838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85800"/>
            <a:ext cx="771525" cy="56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6719379" y="756093"/>
            <a:ext cx="709235" cy="90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55" y="2816225"/>
            <a:ext cx="1337945" cy="1514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1935"/>
            <a:ext cx="689610" cy="451485"/>
          </a:xfrm>
          <a:prstGeom prst="rect">
            <a:avLst/>
          </a:prstGeom>
        </p:spPr>
      </p:pic>
      <p:sp>
        <p:nvSpPr>
          <p:cNvPr id="9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914400" y="245745"/>
            <a:ext cx="4213860" cy="29083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23241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457200" y="245745"/>
            <a:ext cx="2266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s 2"/>
          <p:cNvSpPr/>
          <p:nvPr/>
        </p:nvSpPr>
        <p:spPr>
          <a:xfrm>
            <a:off x="914400" y="1295400"/>
            <a:ext cx="5638800" cy="2514600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/>
          <p:cNvSpPr txBox="1"/>
          <p:nvPr/>
        </p:nvSpPr>
        <p:spPr>
          <a:xfrm>
            <a:off x="1066800" y="1371600"/>
            <a:ext cx="5357495" cy="2061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3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2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38200" y="533400"/>
            <a:ext cx="70065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1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2: điều chỉnh thái độ, cảm xúc của bản thân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6085649" y="19493"/>
            <a:ext cx="709235" cy="90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55" y="2816225"/>
            <a:ext cx="1337945" cy="1514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1935"/>
            <a:ext cx="689610" cy="451485"/>
          </a:xfrm>
          <a:prstGeom prst="rect">
            <a:avLst/>
          </a:prstGeom>
        </p:spPr>
      </p:pic>
      <p:sp>
        <p:nvSpPr>
          <p:cNvPr id="9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914400" y="245745"/>
            <a:ext cx="4213860" cy="29083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23241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457200" y="245745"/>
            <a:ext cx="2266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s 2"/>
          <p:cNvSpPr/>
          <p:nvPr/>
        </p:nvSpPr>
        <p:spPr>
          <a:xfrm>
            <a:off x="295275" y="1113790"/>
            <a:ext cx="7082155" cy="32092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0">
              <a:buFontTx/>
              <a:buNone/>
            </a:pPr>
            <a:endParaRPr lang="en-US"/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>
          <a:xfrm>
            <a:off x="3836670" y="1113790"/>
            <a:ext cx="0" cy="32092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z2748106460793_9c1f5d11ada77a31f102770ac00ea95a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45" y="1670050"/>
            <a:ext cx="3328670" cy="2284730"/>
          </a:xfrm>
          <a:prstGeom prst="rect">
            <a:avLst/>
          </a:prstGeom>
        </p:spPr>
      </p:pic>
      <p:pic>
        <p:nvPicPr>
          <p:cNvPr id="10" name="Picture 9" descr="z2748106460793_9c1f5d11ada77a31f102770ac00ea95a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160" y="1682750"/>
            <a:ext cx="3342640" cy="227203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294640" y="1113790"/>
            <a:ext cx="34594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BatangChe" panose="02030609000101010101" charset="-127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1: 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3927475" y="1189990"/>
            <a:ext cx="33820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Tx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endParaRPr lang="en-US"/>
          </a:p>
        </p:txBody>
      </p:sp>
      <p:sp>
        <p:nvSpPr>
          <p:cNvPr id="19" name="Text Box 18"/>
          <p:cNvSpPr txBox="1"/>
          <p:nvPr/>
        </p:nvSpPr>
        <p:spPr>
          <a:xfrm>
            <a:off x="3352800" y="914400"/>
            <a:ext cx="83756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85800" y="381000"/>
            <a:ext cx="70065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1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2: điều chỉnh thái độ, cảm xúc của bản thân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6085649" y="19493"/>
            <a:ext cx="709235" cy="90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655" y="2816225"/>
            <a:ext cx="1337945" cy="1514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1935"/>
            <a:ext cx="689610" cy="451485"/>
          </a:xfrm>
          <a:prstGeom prst="rect">
            <a:avLst/>
          </a:prstGeom>
        </p:spPr>
      </p:pic>
      <p:sp>
        <p:nvSpPr>
          <p:cNvPr id="9" name="AutoShape 52">
            <a:hlinkClick r:id=""/>
          </p:cNvPr>
          <p:cNvSpPr>
            <a:spLocks noChangeArrowheads="1"/>
          </p:cNvSpPr>
          <p:nvPr/>
        </p:nvSpPr>
        <p:spPr bwMode="gray">
          <a:xfrm>
            <a:off x="914400" y="245745"/>
            <a:ext cx="4963160" cy="29083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chỉnh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xúc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</a:p>
        </p:txBody>
      </p:sp>
      <p:sp>
        <p:nvSpPr>
          <p:cNvPr id="11" name="Oval 10"/>
          <p:cNvSpPr/>
          <p:nvPr/>
        </p:nvSpPr>
        <p:spPr>
          <a:xfrm>
            <a:off x="381000" y="23241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457200" y="245745"/>
            <a:ext cx="2266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6" name="Nho-Mai-Nu-Cuoi-Xinh-Dong-Nhi" hidden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37895" y="5487769"/>
            <a:ext cx="407963" cy="406777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295275" y="1113790"/>
            <a:ext cx="7082155" cy="32092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0">
              <a:buFontTx/>
              <a:buNone/>
            </a:pPr>
            <a:endParaRPr lang="en-US"/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>
          <a:xfrm>
            <a:off x="3836670" y="1113790"/>
            <a:ext cx="0" cy="32092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294640" y="1113790"/>
            <a:ext cx="34594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BatangChe" panose="02030609000101010101" charset="-127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1: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Dán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tờ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chỗ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dễ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nhìn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indent="0" algn="ctr">
              <a:buFont typeface="BatangChe" panose="02030609000101010101" charset="-127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3927475" y="1189990"/>
            <a:ext cx="338201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Tx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2: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tờ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quên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hết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 và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indent="0">
              <a:buFontTx/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CƯỜI THẬT TƯƠI</a:t>
            </a:r>
            <a:endParaRPr lang="en-US"/>
          </a:p>
        </p:txBody>
      </p:sp>
      <p:sp>
        <p:nvSpPr>
          <p:cNvPr id="19" name="Text Box 18"/>
          <p:cNvSpPr txBox="1"/>
          <p:nvPr/>
        </p:nvSpPr>
        <p:spPr>
          <a:xfrm>
            <a:off x="3352800" y="914400"/>
            <a:ext cx="83756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pic>
        <p:nvPicPr>
          <p:cNvPr id="4" name="Picture 3" descr="giay-note-tieng-anh-la-gi"/>
          <p:cNvPicPr>
            <a:picLocks noChangeAspect="1"/>
          </p:cNvPicPr>
          <p:nvPr/>
        </p:nvPicPr>
        <p:blipFill>
          <a:blip r:embed="rId8"/>
          <a:srcRect l="-39896" t="1281" r="39896" b="-1281"/>
          <a:stretch>
            <a:fillRect/>
          </a:stretch>
        </p:blipFill>
        <p:spPr>
          <a:xfrm>
            <a:off x="-228600" y="1524000"/>
            <a:ext cx="3190240" cy="2430780"/>
          </a:xfrm>
          <a:prstGeom prst="rect">
            <a:avLst/>
          </a:prstGeom>
        </p:spPr>
      </p:pic>
      <p:pic>
        <p:nvPicPr>
          <p:cNvPr id="14" name="Picture 13" descr="images_CE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00" y="1881505"/>
            <a:ext cx="3205480" cy="23044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85800" y="381000"/>
            <a:ext cx="70065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1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2: điều chỉnh thái độ, cảm xúc của bản thân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66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219000" y="748030"/>
            <a:ext cx="5003365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chỉnh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xúc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</a:p>
        </p:txBody>
      </p:sp>
      <p:sp>
        <p:nvSpPr>
          <p:cNvPr id="4" name="Rectangles 3"/>
          <p:cNvSpPr/>
          <p:nvPr/>
        </p:nvSpPr>
        <p:spPr>
          <a:xfrm>
            <a:off x="1219200" y="1447800"/>
            <a:ext cx="6096000" cy="251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/>
          <p:cNvSpPr/>
          <p:nvPr/>
        </p:nvSpPr>
        <p:spPr>
          <a:xfrm>
            <a:off x="756292" y="4572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67"/>
          <p:cNvGrpSpPr/>
          <p:nvPr/>
        </p:nvGrpSpPr>
        <p:grpSpPr bwMode="auto">
          <a:xfrm>
            <a:off x="777243" y="790098"/>
            <a:ext cx="381000" cy="381000"/>
            <a:chOff x="2078" y="1680"/>
            <a:chExt cx="1615" cy="1615"/>
          </a:xfrm>
        </p:grpSpPr>
        <p:sp>
          <p:nvSpPr>
            <p:cNvPr id="23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816379" y="81083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92960"/>
            <a:ext cx="6128385" cy="1720215"/>
          </a:xfrm>
          <a:prstGeom prst="rect">
            <a:avLst/>
          </a:prstGeom>
        </p:spPr>
      </p:pic>
      <p:sp>
        <p:nvSpPr>
          <p:cNvPr id="33" name="Rectangle 5"/>
          <p:cNvSpPr/>
          <p:nvPr/>
        </p:nvSpPr>
        <p:spPr>
          <a:xfrm>
            <a:off x="1219200" y="1366520"/>
            <a:ext cx="4343400" cy="3371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pháp: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748030"/>
            <a:ext cx="935355" cy="68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1007</Words>
  <Application>Microsoft Office PowerPoint</Application>
  <PresentationFormat>Custom</PresentationFormat>
  <Paragraphs>114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BatangChe</vt:lpstr>
      <vt:lpstr>Arial</vt:lpstr>
      <vt:lpstr>Calibri</vt:lpstr>
      <vt:lpstr>Tahoma</vt:lpstr>
      <vt:lpstr>Times New Roman</vt:lpstr>
      <vt:lpstr>Wingdings</vt:lpstr>
      <vt:lpstr>1_Default Design</vt:lpstr>
      <vt:lpstr>          HOẠT ĐỘNG TRẢI NGHIỆM HƯỚNG NGHIỆP 6 </vt:lpstr>
      <vt:lpstr>CHỦ ĐỀ 1: KHÁM PHÁ LỨA TUỔI VÀ MÔI TRƯỜNG HỌC TẬP MỚI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Q.E.N</cp:lastModifiedBy>
  <cp:revision>60</cp:revision>
  <dcterms:created xsi:type="dcterms:W3CDTF">2021-08-05T08:35:00Z</dcterms:created>
  <dcterms:modified xsi:type="dcterms:W3CDTF">2021-09-11T03:11:11Z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