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4"/>
  </p:notesMasterIdLst>
  <p:sldIdLst>
    <p:sldId id="256" r:id="rId2"/>
    <p:sldId id="258" r:id="rId3"/>
    <p:sldId id="259" r:id="rId4"/>
    <p:sldId id="272" r:id="rId5"/>
    <p:sldId id="271" r:id="rId6"/>
    <p:sldId id="273" r:id="rId7"/>
    <p:sldId id="257" r:id="rId8"/>
    <p:sldId id="274" r:id="rId9"/>
    <p:sldId id="275" r:id="rId10"/>
    <p:sldId id="276" r:id="rId11"/>
    <p:sldId id="268" r:id="rId12"/>
    <p:sldId id="269" r:id="rId13"/>
  </p:sldIdLst>
  <p:sldSz cx="9144000" cy="5143500" type="screen16x9"/>
  <p:notesSz cx="6858000" cy="9144000"/>
  <p:embeddedFontLst>
    <p:embeddedFont>
      <p:font typeface="Hind Vadodara" panose="02000000000000000000" pitchFamily="2" charset="0"/>
      <p:regular r:id="rId15"/>
      <p:bold r:id="rId16"/>
    </p:embeddedFont>
    <p:embeddedFont>
      <p:font typeface="Ubuntu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53475c46_5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53475c46_5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02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5e1ed11e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5e1ed11e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5e1ed11e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55e1ed11e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d2cabac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d2cabac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d53475c46_5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d53475c46_5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19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79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75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6600" y="864625"/>
            <a:ext cx="3063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idx="2"/>
          </p:nvPr>
        </p:nvSpPr>
        <p:spPr>
          <a:xfrm>
            <a:off x="3427507" y="3258922"/>
            <a:ext cx="212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5750" y="3230348"/>
            <a:ext cx="321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55750" y="2585888"/>
            <a:ext cx="321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55750" y="1282458"/>
            <a:ext cx="321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4"/>
          </p:nvPr>
        </p:nvSpPr>
        <p:spPr>
          <a:xfrm>
            <a:off x="55750" y="1934174"/>
            <a:ext cx="321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5" hasCustomPrompt="1"/>
          </p:nvPr>
        </p:nvSpPr>
        <p:spPr>
          <a:xfrm>
            <a:off x="3601591" y="1255387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3601591" y="1907103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7" hasCustomPrompt="1"/>
          </p:nvPr>
        </p:nvSpPr>
        <p:spPr>
          <a:xfrm>
            <a:off x="3601591" y="2558817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3601591" y="3210045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9"/>
          </p:nvPr>
        </p:nvSpPr>
        <p:spPr>
          <a:xfrm>
            <a:off x="5785301" y="380926"/>
            <a:ext cx="274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2814900" y="2251025"/>
            <a:ext cx="3514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5785301" y="380926"/>
            <a:ext cx="274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5785301" y="380926"/>
            <a:ext cx="274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579025" y="1545450"/>
            <a:ext cx="1986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2400"/>
              <a:buNone/>
              <a:defRPr sz="2400">
                <a:solidFill>
                  <a:srgbClr val="0B139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2400"/>
              <a:buNone/>
              <a:defRPr sz="2400">
                <a:solidFill>
                  <a:srgbClr val="0B139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2400"/>
              <a:buNone/>
              <a:defRPr sz="2400">
                <a:solidFill>
                  <a:srgbClr val="0B139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2400"/>
              <a:buNone/>
              <a:defRPr sz="2400">
                <a:solidFill>
                  <a:srgbClr val="0B139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2400"/>
              <a:buNone/>
              <a:defRPr sz="2400">
                <a:solidFill>
                  <a:srgbClr val="0B139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2400"/>
              <a:buNone/>
              <a:defRPr sz="2400">
                <a:solidFill>
                  <a:srgbClr val="0B139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2400"/>
              <a:buNone/>
              <a:defRPr sz="2400">
                <a:solidFill>
                  <a:srgbClr val="0B139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2400"/>
              <a:buNone/>
              <a:defRPr sz="24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ctrTitle"/>
          </p:nvPr>
        </p:nvSpPr>
        <p:spPr>
          <a:xfrm>
            <a:off x="5785301" y="380926"/>
            <a:ext cx="274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2533650" y="1357350"/>
            <a:ext cx="4886400" cy="3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2800"/>
              <a:buFont typeface="Hind Vadodara"/>
              <a:buNone/>
              <a:defRPr sz="2800" b="1">
                <a:solidFill>
                  <a:srgbClr val="3C6B66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B66"/>
              </a:buClr>
              <a:buSzPts val="1800"/>
              <a:buFont typeface="Ubuntu"/>
              <a:buChar char="●"/>
              <a:defRPr sz="1800"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B66"/>
              </a:buClr>
              <a:buSzPts val="1400"/>
              <a:buFont typeface="Ubuntu"/>
              <a:buChar char="○"/>
              <a:defRPr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B66"/>
              </a:buClr>
              <a:buSzPts val="1400"/>
              <a:buFont typeface="Ubuntu"/>
              <a:buChar char="■"/>
              <a:defRPr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B66"/>
              </a:buClr>
              <a:buSzPts val="1400"/>
              <a:buFont typeface="Ubuntu"/>
              <a:buChar char="●"/>
              <a:defRPr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B66"/>
              </a:buClr>
              <a:buSzPts val="1400"/>
              <a:buFont typeface="Ubuntu"/>
              <a:buChar char="○"/>
              <a:defRPr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B66"/>
              </a:buClr>
              <a:buSzPts val="1400"/>
              <a:buFont typeface="Ubuntu"/>
              <a:buChar char="■"/>
              <a:defRPr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B66"/>
              </a:buClr>
              <a:buSzPts val="1400"/>
              <a:buFont typeface="Ubuntu"/>
              <a:buChar char="●"/>
              <a:defRPr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B66"/>
              </a:buClr>
              <a:buSzPts val="1400"/>
              <a:buFont typeface="Ubuntu"/>
              <a:buChar char="○"/>
              <a:defRPr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C6B66"/>
              </a:buClr>
              <a:buSzPts val="1400"/>
              <a:buFont typeface="Ubuntu"/>
              <a:buChar char="■"/>
              <a:defRPr>
                <a:solidFill>
                  <a:srgbClr val="3C6B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>
            <a:spLocks noGrp="1"/>
          </p:cNvSpPr>
          <p:nvPr>
            <p:ph type="ctrTitle"/>
          </p:nvPr>
        </p:nvSpPr>
        <p:spPr>
          <a:xfrm>
            <a:off x="2860159" y="875924"/>
            <a:ext cx="3264194" cy="2420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br>
              <a:rPr lang="e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sz="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65;p18"/>
          <p:cNvSpPr txBox="1">
            <a:spLocks noGrp="1"/>
          </p:cNvSpPr>
          <p:nvPr>
            <p:ph type="ctrTitle" idx="2"/>
          </p:nvPr>
        </p:nvSpPr>
        <p:spPr>
          <a:xfrm>
            <a:off x="3430706" y="3136329"/>
            <a:ext cx="2123100" cy="8934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HOÀNG TRÂM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5995400" y="0"/>
            <a:ext cx="3052908" cy="699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40869-0655-4428-BEAF-078A2E704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10" y="1382342"/>
            <a:ext cx="3962400" cy="3590925"/>
          </a:xfrm>
          <a:prstGeom prst="rect">
            <a:avLst/>
          </a:prstGeom>
          <a:ln>
            <a:solidFill>
              <a:srgbClr val="002060"/>
            </a:solidFill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D6E397-B80A-48AE-91F2-4426D306F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60587"/>
              </p:ext>
            </p:extLst>
          </p:nvPr>
        </p:nvGraphicFramePr>
        <p:xfrm>
          <a:off x="4320363" y="3388308"/>
          <a:ext cx="4519522" cy="15849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80167">
                  <a:extLst>
                    <a:ext uri="{9D8B030D-6E8A-4147-A177-3AD203B41FA5}">
                      <a16:colId xmlns:a16="http://schemas.microsoft.com/office/drawing/2014/main" val="1602738059"/>
                    </a:ext>
                  </a:extLst>
                </a:gridCol>
                <a:gridCol w="637954">
                  <a:extLst>
                    <a:ext uri="{9D8B030D-6E8A-4147-A177-3AD203B41FA5}">
                      <a16:colId xmlns:a16="http://schemas.microsoft.com/office/drawing/2014/main" val="306210340"/>
                    </a:ext>
                  </a:extLst>
                </a:gridCol>
                <a:gridCol w="637953">
                  <a:extLst>
                    <a:ext uri="{9D8B030D-6E8A-4147-A177-3AD203B41FA5}">
                      <a16:colId xmlns:a16="http://schemas.microsoft.com/office/drawing/2014/main" val="3061181171"/>
                    </a:ext>
                  </a:extLst>
                </a:gridCol>
                <a:gridCol w="663448">
                  <a:extLst>
                    <a:ext uri="{9D8B030D-6E8A-4147-A177-3AD203B41FA5}">
                      <a16:colId xmlns:a16="http://schemas.microsoft.com/office/drawing/2014/main" val="1896086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 KHỐI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80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TRỤ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60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NÓN CỤT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5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CHỎM CẦU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06451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EF9B6E-1DC0-484C-907B-3A502C070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83489"/>
              </p:ext>
            </p:extLst>
          </p:nvPr>
        </p:nvGraphicFramePr>
        <p:xfrm>
          <a:off x="4320363" y="1398059"/>
          <a:ext cx="4519522" cy="177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30740189"/>
                    </a:ext>
                  </a:extLst>
                </a:gridCol>
                <a:gridCol w="621362">
                  <a:extLst>
                    <a:ext uri="{9D8B030D-6E8A-4147-A177-3AD203B41FA5}">
                      <a16:colId xmlns:a16="http://schemas.microsoft.com/office/drawing/2014/main" val="1272181707"/>
                    </a:ext>
                  </a:extLst>
                </a:gridCol>
                <a:gridCol w="648890">
                  <a:extLst>
                    <a:ext uri="{9D8B030D-6E8A-4147-A177-3AD203B41FA5}">
                      <a16:colId xmlns:a16="http://schemas.microsoft.com/office/drawing/2014/main" val="1278797076"/>
                    </a:ext>
                  </a:extLst>
                </a:gridCol>
                <a:gridCol w="658470">
                  <a:extLst>
                    <a:ext uri="{9D8B030D-6E8A-4147-A177-3AD203B41FA5}">
                      <a16:colId xmlns:a16="http://schemas.microsoft.com/office/drawing/2014/main" val="3273420983"/>
                    </a:ext>
                  </a:extLst>
                </a:gridCol>
              </a:tblGrid>
              <a:tr h="484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 KHỐI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195672"/>
                  </a:ext>
                </a:extLst>
              </a:tr>
              <a:tr h="413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TRỤ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763737"/>
                  </a:ext>
                </a:extLst>
              </a:tr>
              <a:tr h="3925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HỘP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630492"/>
                  </a:ext>
                </a:extLst>
              </a:tr>
              <a:tr h="48481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CHÓP CỤT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8493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4B3F86-DC3C-4D78-8D42-BB392887EDBF}"/>
              </a:ext>
            </a:extLst>
          </p:cNvPr>
          <p:cNvSpPr txBox="1"/>
          <p:nvPr/>
        </p:nvSpPr>
        <p:spPr>
          <a:xfrm>
            <a:off x="446567" y="624558"/>
            <a:ext cx="799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8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>
            <a:spLocks noGrp="1"/>
          </p:cNvSpPr>
          <p:nvPr>
            <p:ph type="ctrTitle"/>
          </p:nvPr>
        </p:nvSpPr>
        <p:spPr>
          <a:xfrm>
            <a:off x="5231219" y="259826"/>
            <a:ext cx="350200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" name="Google Shape;4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8225" y="1049819"/>
            <a:ext cx="3377575" cy="379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0437" y="-34334"/>
            <a:ext cx="18335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0"/>
          <p:cNvSpPr/>
          <p:nvPr/>
        </p:nvSpPr>
        <p:spPr>
          <a:xfrm>
            <a:off x="4554725" y="1398575"/>
            <a:ext cx="3073720" cy="2461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3" name="Google Shape;413;p30"/>
          <p:cNvCxnSpPr>
            <a:cxnSpLocks/>
          </p:cNvCxnSpPr>
          <p:nvPr/>
        </p:nvCxnSpPr>
        <p:spPr>
          <a:xfrm>
            <a:off x="2294500" y="3298825"/>
            <a:ext cx="533394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30"/>
          <p:cNvSpPr/>
          <p:nvPr/>
        </p:nvSpPr>
        <p:spPr>
          <a:xfrm>
            <a:off x="2294500" y="1398525"/>
            <a:ext cx="1714500" cy="2461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0"/>
          <p:cNvSpPr txBox="1">
            <a:spLocks noGrp="1"/>
          </p:cNvSpPr>
          <p:nvPr>
            <p:ph type="ctrTitle" idx="4294967295"/>
          </p:nvPr>
        </p:nvSpPr>
        <p:spPr>
          <a:xfrm>
            <a:off x="2674075" y="1549750"/>
            <a:ext cx="898525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" name="Google Shape;416;p30"/>
          <p:cNvSpPr txBox="1">
            <a:spLocks noGrp="1"/>
          </p:cNvSpPr>
          <p:nvPr>
            <p:ph type="ctrTitle" idx="4294967295"/>
          </p:nvPr>
        </p:nvSpPr>
        <p:spPr>
          <a:xfrm>
            <a:off x="4622765" y="1581904"/>
            <a:ext cx="307372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HOÀN THÀNH BÀI TẬP</a:t>
            </a:r>
            <a:endParaRPr sz="2000" dirty="0"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</p:txBody>
      </p:sp>
      <p:sp>
        <p:nvSpPr>
          <p:cNvPr id="417" name="Google Shape;417;p30"/>
          <p:cNvSpPr txBox="1">
            <a:spLocks noGrp="1"/>
          </p:cNvSpPr>
          <p:nvPr>
            <p:ph type="ctrTitle" idx="4294967295"/>
          </p:nvPr>
        </p:nvSpPr>
        <p:spPr>
          <a:xfrm>
            <a:off x="2674075" y="2155350"/>
            <a:ext cx="643283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Google Shape;418;p30"/>
          <p:cNvSpPr txBox="1">
            <a:spLocks noGrp="1"/>
          </p:cNvSpPr>
          <p:nvPr>
            <p:ph type="ctrTitle" idx="4294967295"/>
          </p:nvPr>
        </p:nvSpPr>
        <p:spPr>
          <a:xfrm>
            <a:off x="4643927" y="2216113"/>
            <a:ext cx="1370946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ÔN BÀI</a:t>
            </a:r>
            <a:endParaRPr sz="2000" dirty="0"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</p:txBody>
      </p:sp>
      <p:sp>
        <p:nvSpPr>
          <p:cNvPr id="419" name="Google Shape;419;p30"/>
          <p:cNvSpPr txBox="1">
            <a:spLocks noGrp="1"/>
          </p:cNvSpPr>
          <p:nvPr>
            <p:ph type="ctrTitle" idx="4294967295"/>
          </p:nvPr>
        </p:nvSpPr>
        <p:spPr>
          <a:xfrm>
            <a:off x="2674075" y="2760950"/>
            <a:ext cx="1962900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Google Shape;420;p30"/>
          <p:cNvSpPr txBox="1">
            <a:spLocks noGrp="1"/>
          </p:cNvSpPr>
          <p:nvPr>
            <p:ph type="ctrTitle" idx="4294967295"/>
          </p:nvPr>
        </p:nvSpPr>
        <p:spPr>
          <a:xfrm>
            <a:off x="4643927" y="2816427"/>
            <a:ext cx="2342400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XEM BÀI 17</a:t>
            </a:r>
            <a:endParaRPr sz="2000" dirty="0"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</p:txBody>
      </p:sp>
      <p:sp>
        <p:nvSpPr>
          <p:cNvPr id="421" name="Google Shape;421;p30"/>
          <p:cNvSpPr txBox="1">
            <a:spLocks noGrp="1"/>
          </p:cNvSpPr>
          <p:nvPr>
            <p:ph type="ctrTitle" idx="4294967295"/>
          </p:nvPr>
        </p:nvSpPr>
        <p:spPr>
          <a:xfrm>
            <a:off x="2674075" y="3366550"/>
            <a:ext cx="898525" cy="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Google Shape;422;p30"/>
          <p:cNvSpPr txBox="1">
            <a:spLocks noGrp="1"/>
          </p:cNvSpPr>
          <p:nvPr>
            <p:ph type="ctrTitle" idx="4294967295"/>
          </p:nvPr>
        </p:nvSpPr>
        <p:spPr>
          <a:xfrm>
            <a:off x="4647549" y="3466801"/>
            <a:ext cx="2749519" cy="3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Times New Roman" panose="02020603050405020304" pitchFamily="18" charset="0"/>
                <a:ea typeface="Ubuntu"/>
                <a:cs typeface="Times New Roman" panose="02020603050405020304" pitchFamily="18" charset="0"/>
                <a:sym typeface="Ubuntu"/>
              </a:rPr>
              <a:t>XEM TRƯỚC BÀI 18</a:t>
            </a:r>
            <a:endParaRPr sz="2000" dirty="0">
              <a:latin typeface="Times New Roman" panose="02020603050405020304" pitchFamily="18" charset="0"/>
              <a:ea typeface="Ubuntu"/>
              <a:cs typeface="Times New Roman" panose="02020603050405020304" pitchFamily="18" charset="0"/>
              <a:sym typeface="Ubuntu"/>
            </a:endParaRPr>
          </a:p>
        </p:txBody>
      </p:sp>
      <p:cxnSp>
        <p:nvCxnSpPr>
          <p:cNvPr id="423" name="Google Shape;423;p30"/>
          <p:cNvCxnSpPr>
            <a:cxnSpLocks/>
          </p:cNvCxnSpPr>
          <p:nvPr/>
        </p:nvCxnSpPr>
        <p:spPr>
          <a:xfrm>
            <a:off x="2294500" y="2017750"/>
            <a:ext cx="533394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30"/>
          <p:cNvCxnSpPr>
            <a:cxnSpLocks/>
          </p:cNvCxnSpPr>
          <p:nvPr/>
        </p:nvCxnSpPr>
        <p:spPr>
          <a:xfrm flipV="1">
            <a:off x="2294500" y="2686974"/>
            <a:ext cx="5333945" cy="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282;p27">
            <a:extLst>
              <a:ext uri="{FF2B5EF4-FFF2-40B4-BE49-F238E27FC236}">
                <a16:creationId xmlns:a16="http://schemas.microsoft.com/office/drawing/2014/main" id="{0C205371-7EB5-4308-9D14-9098AD77FBAF}"/>
              </a:ext>
            </a:extLst>
          </p:cNvPr>
          <p:cNvGrpSpPr/>
          <p:nvPr/>
        </p:nvGrpSpPr>
        <p:grpSpPr>
          <a:xfrm>
            <a:off x="3356810" y="3449412"/>
            <a:ext cx="320080" cy="297742"/>
            <a:chOff x="1190175" y="420025"/>
            <a:chExt cx="5213025" cy="4849225"/>
          </a:xfrm>
        </p:grpSpPr>
        <p:sp>
          <p:nvSpPr>
            <p:cNvPr id="24" name="Google Shape;283;p27">
              <a:extLst>
                <a:ext uri="{FF2B5EF4-FFF2-40B4-BE49-F238E27FC236}">
                  <a16:creationId xmlns:a16="http://schemas.microsoft.com/office/drawing/2014/main" id="{9AE51AA1-0508-4D11-BA3B-A761C6EEAA25}"/>
                </a:ext>
              </a:extLst>
            </p:cNvPr>
            <p:cNvSpPr/>
            <p:nvPr/>
          </p:nvSpPr>
          <p:spPr>
            <a:xfrm>
              <a:off x="1190175" y="420025"/>
              <a:ext cx="5213025" cy="4849225"/>
            </a:xfrm>
            <a:custGeom>
              <a:avLst/>
              <a:gdLst/>
              <a:ahLst/>
              <a:cxnLst/>
              <a:rect l="l" t="t" r="r" b="b"/>
              <a:pathLst>
                <a:path w="208521" h="193969" extrusionOk="0">
                  <a:moveTo>
                    <a:pt x="200605" y="6637"/>
                  </a:moveTo>
                  <a:cubicBezTo>
                    <a:pt x="201280" y="6637"/>
                    <a:pt x="201883" y="7205"/>
                    <a:pt x="201883" y="7915"/>
                  </a:cubicBezTo>
                  <a:lnTo>
                    <a:pt x="201883" y="153968"/>
                  </a:lnTo>
                  <a:cubicBezTo>
                    <a:pt x="201883" y="154643"/>
                    <a:pt x="201280" y="155210"/>
                    <a:pt x="200605" y="155210"/>
                  </a:cubicBezTo>
                  <a:lnTo>
                    <a:pt x="7915" y="155210"/>
                  </a:lnTo>
                  <a:cubicBezTo>
                    <a:pt x="7241" y="155210"/>
                    <a:pt x="6673" y="154643"/>
                    <a:pt x="6673" y="153968"/>
                  </a:cubicBezTo>
                  <a:lnTo>
                    <a:pt x="6673" y="7915"/>
                  </a:lnTo>
                  <a:cubicBezTo>
                    <a:pt x="6673" y="7205"/>
                    <a:pt x="7241" y="6637"/>
                    <a:pt x="7915" y="6637"/>
                  </a:cubicBezTo>
                  <a:close/>
                  <a:moveTo>
                    <a:pt x="121279" y="161883"/>
                  </a:moveTo>
                  <a:lnTo>
                    <a:pt x="121279" y="187332"/>
                  </a:lnTo>
                  <a:lnTo>
                    <a:pt x="87241" y="187332"/>
                  </a:lnTo>
                  <a:lnTo>
                    <a:pt x="87241" y="161883"/>
                  </a:lnTo>
                  <a:close/>
                  <a:moveTo>
                    <a:pt x="7915" y="0"/>
                  </a:moveTo>
                  <a:cubicBezTo>
                    <a:pt x="3549" y="0"/>
                    <a:pt x="0" y="3549"/>
                    <a:pt x="0" y="7915"/>
                  </a:cubicBezTo>
                  <a:lnTo>
                    <a:pt x="0" y="153968"/>
                  </a:lnTo>
                  <a:cubicBezTo>
                    <a:pt x="0" y="158334"/>
                    <a:pt x="3549" y="161883"/>
                    <a:pt x="7915" y="161883"/>
                  </a:cubicBezTo>
                  <a:lnTo>
                    <a:pt x="80604" y="161883"/>
                  </a:lnTo>
                  <a:lnTo>
                    <a:pt x="80604" y="187332"/>
                  </a:lnTo>
                  <a:lnTo>
                    <a:pt x="49193" y="187332"/>
                  </a:lnTo>
                  <a:cubicBezTo>
                    <a:pt x="47383" y="187332"/>
                    <a:pt x="45892" y="188822"/>
                    <a:pt x="45892" y="190668"/>
                  </a:cubicBezTo>
                  <a:cubicBezTo>
                    <a:pt x="45892" y="192478"/>
                    <a:pt x="47383" y="193969"/>
                    <a:pt x="49193" y="193969"/>
                  </a:cubicBezTo>
                  <a:lnTo>
                    <a:pt x="159327" y="193969"/>
                  </a:lnTo>
                  <a:cubicBezTo>
                    <a:pt x="161137" y="193969"/>
                    <a:pt x="162628" y="192478"/>
                    <a:pt x="162628" y="190668"/>
                  </a:cubicBezTo>
                  <a:cubicBezTo>
                    <a:pt x="162628" y="188822"/>
                    <a:pt x="161137" y="187332"/>
                    <a:pt x="159327" y="187332"/>
                  </a:cubicBezTo>
                  <a:lnTo>
                    <a:pt x="127916" y="187332"/>
                  </a:lnTo>
                  <a:lnTo>
                    <a:pt x="127916" y="161883"/>
                  </a:lnTo>
                  <a:lnTo>
                    <a:pt x="200605" y="161883"/>
                  </a:lnTo>
                  <a:cubicBezTo>
                    <a:pt x="204971" y="161883"/>
                    <a:pt x="208520" y="158334"/>
                    <a:pt x="208520" y="153968"/>
                  </a:cubicBezTo>
                  <a:lnTo>
                    <a:pt x="208520" y="7915"/>
                  </a:lnTo>
                  <a:cubicBezTo>
                    <a:pt x="208520" y="3549"/>
                    <a:pt x="204971" y="0"/>
                    <a:pt x="200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4;p27">
              <a:extLst>
                <a:ext uri="{FF2B5EF4-FFF2-40B4-BE49-F238E27FC236}">
                  <a16:creationId xmlns:a16="http://schemas.microsoft.com/office/drawing/2014/main" id="{93435C3D-2B40-47DD-861E-BFB082AA99B2}"/>
                </a:ext>
              </a:extLst>
            </p:cNvPr>
            <p:cNvSpPr/>
            <p:nvPr/>
          </p:nvSpPr>
          <p:spPr>
            <a:xfrm>
              <a:off x="1534450" y="3623250"/>
              <a:ext cx="4524475" cy="166850"/>
            </a:xfrm>
            <a:custGeom>
              <a:avLst/>
              <a:gdLst/>
              <a:ahLst/>
              <a:cxnLst/>
              <a:rect l="l" t="t" r="r" b="b"/>
              <a:pathLst>
                <a:path w="180979" h="6674" extrusionOk="0">
                  <a:moveTo>
                    <a:pt x="3337" y="0"/>
                  </a:moveTo>
                  <a:cubicBezTo>
                    <a:pt x="1491" y="0"/>
                    <a:pt x="0" y="1491"/>
                    <a:pt x="0" y="3337"/>
                  </a:cubicBezTo>
                  <a:cubicBezTo>
                    <a:pt x="0" y="5182"/>
                    <a:pt x="1491" y="6673"/>
                    <a:pt x="3337" y="6673"/>
                  </a:cubicBezTo>
                  <a:lnTo>
                    <a:pt x="177642" y="6673"/>
                  </a:lnTo>
                  <a:cubicBezTo>
                    <a:pt x="179487" y="6673"/>
                    <a:pt x="180978" y="5182"/>
                    <a:pt x="180978" y="3337"/>
                  </a:cubicBezTo>
                  <a:cubicBezTo>
                    <a:pt x="180978" y="1491"/>
                    <a:pt x="179487" y="0"/>
                    <a:pt x="177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5;p27">
              <a:extLst>
                <a:ext uri="{FF2B5EF4-FFF2-40B4-BE49-F238E27FC236}">
                  <a16:creationId xmlns:a16="http://schemas.microsoft.com/office/drawing/2014/main" id="{186D6530-5BCA-4591-8733-0B24452762E1}"/>
                </a:ext>
              </a:extLst>
            </p:cNvPr>
            <p:cNvSpPr/>
            <p:nvPr/>
          </p:nvSpPr>
          <p:spPr>
            <a:xfrm>
              <a:off x="2326825" y="1972825"/>
              <a:ext cx="610500" cy="1373600"/>
            </a:xfrm>
            <a:custGeom>
              <a:avLst/>
              <a:gdLst/>
              <a:ahLst/>
              <a:cxnLst/>
              <a:rect l="l" t="t" r="r" b="b"/>
              <a:pathLst>
                <a:path w="24420" h="54944" extrusionOk="0">
                  <a:moveTo>
                    <a:pt x="17747" y="6673"/>
                  </a:moveTo>
                  <a:lnTo>
                    <a:pt x="17747" y="48271"/>
                  </a:lnTo>
                  <a:lnTo>
                    <a:pt x="6673" y="48271"/>
                  </a:lnTo>
                  <a:lnTo>
                    <a:pt x="6673" y="6673"/>
                  </a:lnTo>
                  <a:close/>
                  <a:moveTo>
                    <a:pt x="3337" y="1"/>
                  </a:moveTo>
                  <a:cubicBezTo>
                    <a:pt x="1491" y="1"/>
                    <a:pt x="0" y="1491"/>
                    <a:pt x="0" y="3337"/>
                  </a:cubicBezTo>
                  <a:lnTo>
                    <a:pt x="0" y="51607"/>
                  </a:lnTo>
                  <a:cubicBezTo>
                    <a:pt x="0" y="53453"/>
                    <a:pt x="1491" y="54944"/>
                    <a:pt x="3337" y="54944"/>
                  </a:cubicBezTo>
                  <a:lnTo>
                    <a:pt x="21083" y="54944"/>
                  </a:lnTo>
                  <a:cubicBezTo>
                    <a:pt x="22929" y="54944"/>
                    <a:pt x="24419" y="53453"/>
                    <a:pt x="24419" y="51607"/>
                  </a:cubicBezTo>
                  <a:lnTo>
                    <a:pt x="24419" y="3337"/>
                  </a:lnTo>
                  <a:cubicBezTo>
                    <a:pt x="24419" y="1491"/>
                    <a:pt x="22929" y="1"/>
                    <a:pt x="2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6;p27">
              <a:extLst>
                <a:ext uri="{FF2B5EF4-FFF2-40B4-BE49-F238E27FC236}">
                  <a16:creationId xmlns:a16="http://schemas.microsoft.com/office/drawing/2014/main" id="{A0AB5BE0-0106-4815-8F15-921B9AE3993E}"/>
                </a:ext>
              </a:extLst>
            </p:cNvPr>
            <p:cNvSpPr/>
            <p:nvPr/>
          </p:nvSpPr>
          <p:spPr>
            <a:xfrm>
              <a:off x="3103225" y="1579750"/>
              <a:ext cx="610500" cy="1766675"/>
            </a:xfrm>
            <a:custGeom>
              <a:avLst/>
              <a:gdLst/>
              <a:ahLst/>
              <a:cxnLst/>
              <a:rect l="l" t="t" r="r" b="b"/>
              <a:pathLst>
                <a:path w="24420" h="70667" extrusionOk="0">
                  <a:moveTo>
                    <a:pt x="17747" y="6637"/>
                  </a:moveTo>
                  <a:lnTo>
                    <a:pt x="17747" y="63994"/>
                  </a:lnTo>
                  <a:lnTo>
                    <a:pt x="6673" y="63994"/>
                  </a:lnTo>
                  <a:lnTo>
                    <a:pt x="6673" y="6637"/>
                  </a:lnTo>
                  <a:close/>
                  <a:moveTo>
                    <a:pt x="3337" y="0"/>
                  </a:moveTo>
                  <a:cubicBezTo>
                    <a:pt x="1491" y="0"/>
                    <a:pt x="0" y="1491"/>
                    <a:pt x="0" y="3301"/>
                  </a:cubicBezTo>
                  <a:lnTo>
                    <a:pt x="0" y="67330"/>
                  </a:lnTo>
                  <a:cubicBezTo>
                    <a:pt x="0" y="69176"/>
                    <a:pt x="1491" y="70667"/>
                    <a:pt x="3337" y="70667"/>
                  </a:cubicBezTo>
                  <a:lnTo>
                    <a:pt x="21083" y="70667"/>
                  </a:lnTo>
                  <a:cubicBezTo>
                    <a:pt x="22929" y="70667"/>
                    <a:pt x="24420" y="69176"/>
                    <a:pt x="24420" y="67330"/>
                  </a:cubicBezTo>
                  <a:lnTo>
                    <a:pt x="24420" y="3301"/>
                  </a:lnTo>
                  <a:cubicBezTo>
                    <a:pt x="24420" y="1491"/>
                    <a:pt x="22929" y="0"/>
                    <a:pt x="21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7;p27">
              <a:extLst>
                <a:ext uri="{FF2B5EF4-FFF2-40B4-BE49-F238E27FC236}">
                  <a16:creationId xmlns:a16="http://schemas.microsoft.com/office/drawing/2014/main" id="{3623C916-1386-46E9-A01D-B9B291D7AA1A}"/>
                </a:ext>
              </a:extLst>
            </p:cNvPr>
            <p:cNvSpPr/>
            <p:nvPr/>
          </p:nvSpPr>
          <p:spPr>
            <a:xfrm>
              <a:off x="3879625" y="1207075"/>
              <a:ext cx="610500" cy="2139350"/>
            </a:xfrm>
            <a:custGeom>
              <a:avLst/>
              <a:gdLst/>
              <a:ahLst/>
              <a:cxnLst/>
              <a:rect l="l" t="t" r="r" b="b"/>
              <a:pathLst>
                <a:path w="24420" h="85574" extrusionOk="0">
                  <a:moveTo>
                    <a:pt x="17747" y="6673"/>
                  </a:moveTo>
                  <a:lnTo>
                    <a:pt x="17747" y="78901"/>
                  </a:lnTo>
                  <a:lnTo>
                    <a:pt x="6673" y="78901"/>
                  </a:lnTo>
                  <a:lnTo>
                    <a:pt x="6673" y="6673"/>
                  </a:lnTo>
                  <a:close/>
                  <a:moveTo>
                    <a:pt x="3337" y="0"/>
                  </a:moveTo>
                  <a:cubicBezTo>
                    <a:pt x="1491" y="0"/>
                    <a:pt x="1" y="1491"/>
                    <a:pt x="1" y="3337"/>
                  </a:cubicBezTo>
                  <a:lnTo>
                    <a:pt x="1" y="82237"/>
                  </a:lnTo>
                  <a:cubicBezTo>
                    <a:pt x="1" y="84083"/>
                    <a:pt x="1491" y="85574"/>
                    <a:pt x="3337" y="85574"/>
                  </a:cubicBezTo>
                  <a:lnTo>
                    <a:pt x="21083" y="85574"/>
                  </a:lnTo>
                  <a:cubicBezTo>
                    <a:pt x="22929" y="85574"/>
                    <a:pt x="24420" y="84083"/>
                    <a:pt x="24420" y="82237"/>
                  </a:cubicBezTo>
                  <a:lnTo>
                    <a:pt x="24420" y="3337"/>
                  </a:lnTo>
                  <a:cubicBezTo>
                    <a:pt x="24420" y="1491"/>
                    <a:pt x="22929" y="0"/>
                    <a:pt x="21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8;p27">
              <a:extLst>
                <a:ext uri="{FF2B5EF4-FFF2-40B4-BE49-F238E27FC236}">
                  <a16:creationId xmlns:a16="http://schemas.microsoft.com/office/drawing/2014/main" id="{E7D5514C-0358-4808-A978-37D9995B8F7F}"/>
                </a:ext>
              </a:extLst>
            </p:cNvPr>
            <p:cNvSpPr/>
            <p:nvPr/>
          </p:nvSpPr>
          <p:spPr>
            <a:xfrm>
              <a:off x="4656025" y="2356150"/>
              <a:ext cx="610500" cy="990275"/>
            </a:xfrm>
            <a:custGeom>
              <a:avLst/>
              <a:gdLst/>
              <a:ahLst/>
              <a:cxnLst/>
              <a:rect l="l" t="t" r="r" b="b"/>
              <a:pathLst>
                <a:path w="24420" h="39611" extrusionOk="0">
                  <a:moveTo>
                    <a:pt x="17747" y="6638"/>
                  </a:moveTo>
                  <a:lnTo>
                    <a:pt x="17747" y="32938"/>
                  </a:lnTo>
                  <a:lnTo>
                    <a:pt x="6674" y="32938"/>
                  </a:lnTo>
                  <a:lnTo>
                    <a:pt x="6674" y="6638"/>
                  </a:lnTo>
                  <a:close/>
                  <a:moveTo>
                    <a:pt x="3337" y="1"/>
                  </a:moveTo>
                  <a:cubicBezTo>
                    <a:pt x="1492" y="1"/>
                    <a:pt x="1" y="1491"/>
                    <a:pt x="1" y="3301"/>
                  </a:cubicBezTo>
                  <a:lnTo>
                    <a:pt x="1" y="36274"/>
                  </a:lnTo>
                  <a:cubicBezTo>
                    <a:pt x="1" y="38120"/>
                    <a:pt x="1492" y="39611"/>
                    <a:pt x="3337" y="39611"/>
                  </a:cubicBezTo>
                  <a:lnTo>
                    <a:pt x="21084" y="39611"/>
                  </a:lnTo>
                  <a:cubicBezTo>
                    <a:pt x="22929" y="39611"/>
                    <a:pt x="24420" y="38120"/>
                    <a:pt x="24420" y="36274"/>
                  </a:cubicBezTo>
                  <a:lnTo>
                    <a:pt x="24420" y="3301"/>
                  </a:lnTo>
                  <a:cubicBezTo>
                    <a:pt x="24420" y="1491"/>
                    <a:pt x="22929" y="1"/>
                    <a:pt x="2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89;p27">
            <a:extLst>
              <a:ext uri="{FF2B5EF4-FFF2-40B4-BE49-F238E27FC236}">
                <a16:creationId xmlns:a16="http://schemas.microsoft.com/office/drawing/2014/main" id="{F75286CC-9FC4-4BA0-A53E-750DB0A2BB56}"/>
              </a:ext>
            </a:extLst>
          </p:cNvPr>
          <p:cNvGrpSpPr/>
          <p:nvPr/>
        </p:nvGrpSpPr>
        <p:grpSpPr>
          <a:xfrm>
            <a:off x="3401029" y="2836598"/>
            <a:ext cx="311987" cy="312603"/>
            <a:chOff x="1200000" y="238125"/>
            <a:chExt cx="5217175" cy="5227475"/>
          </a:xfrm>
        </p:grpSpPr>
        <p:sp>
          <p:nvSpPr>
            <p:cNvPr id="31" name="Google Shape;290;p27">
              <a:extLst>
                <a:ext uri="{FF2B5EF4-FFF2-40B4-BE49-F238E27FC236}">
                  <a16:creationId xmlns:a16="http://schemas.microsoft.com/office/drawing/2014/main" id="{7138028C-D6A6-4A81-910A-BE1741FB5DEC}"/>
                </a:ext>
              </a:extLst>
            </p:cNvPr>
            <p:cNvSpPr/>
            <p:nvPr/>
          </p:nvSpPr>
          <p:spPr>
            <a:xfrm>
              <a:off x="4076900" y="2366175"/>
              <a:ext cx="1713375" cy="1574050"/>
            </a:xfrm>
            <a:custGeom>
              <a:avLst/>
              <a:gdLst/>
              <a:ahLst/>
              <a:cxnLst/>
              <a:rect l="l" t="t" r="r" b="b"/>
              <a:pathLst>
                <a:path w="68535" h="62962" extrusionOk="0">
                  <a:moveTo>
                    <a:pt x="30602" y="7623"/>
                  </a:moveTo>
                  <a:cubicBezTo>
                    <a:pt x="30339" y="15142"/>
                    <a:pt x="29475" y="22510"/>
                    <a:pt x="28046" y="29540"/>
                  </a:cubicBezTo>
                  <a:cubicBezTo>
                    <a:pt x="22820" y="28450"/>
                    <a:pt x="17444" y="27623"/>
                    <a:pt x="11918" y="27097"/>
                  </a:cubicBezTo>
                  <a:cubicBezTo>
                    <a:pt x="13159" y="20255"/>
                    <a:pt x="17332" y="13976"/>
                    <a:pt x="23798" y="10254"/>
                  </a:cubicBezTo>
                  <a:cubicBezTo>
                    <a:pt x="25978" y="9014"/>
                    <a:pt x="28272" y="8149"/>
                    <a:pt x="30602" y="7623"/>
                  </a:cubicBezTo>
                  <a:close/>
                  <a:moveTo>
                    <a:pt x="37708" y="7134"/>
                  </a:moveTo>
                  <a:cubicBezTo>
                    <a:pt x="45527" y="7698"/>
                    <a:pt x="52971" y="12021"/>
                    <a:pt x="57144" y="19352"/>
                  </a:cubicBezTo>
                  <a:cubicBezTo>
                    <a:pt x="60415" y="24991"/>
                    <a:pt x="61242" y="31608"/>
                    <a:pt x="59512" y="37886"/>
                  </a:cubicBezTo>
                  <a:cubicBezTo>
                    <a:pt x="59249" y="38864"/>
                    <a:pt x="58948" y="39841"/>
                    <a:pt x="58535" y="40781"/>
                  </a:cubicBezTo>
                  <a:cubicBezTo>
                    <a:pt x="53347" y="37811"/>
                    <a:pt x="47557" y="35255"/>
                    <a:pt x="41242" y="33149"/>
                  </a:cubicBezTo>
                  <a:cubicBezTo>
                    <a:pt x="39174" y="32473"/>
                    <a:pt x="37069" y="31834"/>
                    <a:pt x="34888" y="31232"/>
                  </a:cubicBezTo>
                  <a:cubicBezTo>
                    <a:pt x="36505" y="23488"/>
                    <a:pt x="37445" y="15367"/>
                    <a:pt x="37708" y="7134"/>
                  </a:cubicBezTo>
                  <a:close/>
                  <a:moveTo>
                    <a:pt x="11655" y="34164"/>
                  </a:moveTo>
                  <a:cubicBezTo>
                    <a:pt x="16730" y="34653"/>
                    <a:pt x="21693" y="35405"/>
                    <a:pt x="26467" y="36420"/>
                  </a:cubicBezTo>
                  <a:cubicBezTo>
                    <a:pt x="25828" y="38751"/>
                    <a:pt x="25151" y="41044"/>
                    <a:pt x="24437" y="43262"/>
                  </a:cubicBezTo>
                  <a:cubicBezTo>
                    <a:pt x="23497" y="46007"/>
                    <a:pt x="22482" y="48638"/>
                    <a:pt x="21429" y="51119"/>
                  </a:cubicBezTo>
                  <a:cubicBezTo>
                    <a:pt x="18723" y="49127"/>
                    <a:pt x="16467" y="46608"/>
                    <a:pt x="14738" y="43601"/>
                  </a:cubicBezTo>
                  <a:cubicBezTo>
                    <a:pt x="13008" y="40631"/>
                    <a:pt x="12031" y="37397"/>
                    <a:pt x="11655" y="34164"/>
                  </a:cubicBezTo>
                  <a:close/>
                  <a:moveTo>
                    <a:pt x="33309" y="38112"/>
                  </a:moveTo>
                  <a:cubicBezTo>
                    <a:pt x="35227" y="38638"/>
                    <a:pt x="37144" y="39202"/>
                    <a:pt x="39024" y="39841"/>
                  </a:cubicBezTo>
                  <a:cubicBezTo>
                    <a:pt x="44851" y="41796"/>
                    <a:pt x="50189" y="44127"/>
                    <a:pt x="54963" y="46834"/>
                  </a:cubicBezTo>
                  <a:cubicBezTo>
                    <a:pt x="53084" y="49164"/>
                    <a:pt x="50753" y="51157"/>
                    <a:pt x="48084" y="52698"/>
                  </a:cubicBezTo>
                  <a:cubicBezTo>
                    <a:pt x="44328" y="54837"/>
                    <a:pt x="40177" y="55923"/>
                    <a:pt x="35980" y="55923"/>
                  </a:cubicBezTo>
                  <a:cubicBezTo>
                    <a:pt x="33833" y="55923"/>
                    <a:pt x="31674" y="55639"/>
                    <a:pt x="29550" y="55067"/>
                  </a:cubicBezTo>
                  <a:cubicBezTo>
                    <a:pt x="28911" y="54879"/>
                    <a:pt x="28272" y="54691"/>
                    <a:pt x="27670" y="54465"/>
                  </a:cubicBezTo>
                  <a:cubicBezTo>
                    <a:pt x="28911" y="51608"/>
                    <a:pt x="30076" y="48601"/>
                    <a:pt x="31091" y="45480"/>
                  </a:cubicBezTo>
                  <a:cubicBezTo>
                    <a:pt x="31918" y="43074"/>
                    <a:pt x="32633" y="40631"/>
                    <a:pt x="33309" y="38112"/>
                  </a:cubicBezTo>
                  <a:close/>
                  <a:moveTo>
                    <a:pt x="35897" y="1"/>
                  </a:moveTo>
                  <a:cubicBezTo>
                    <a:pt x="30595" y="1"/>
                    <a:pt x="25224" y="1341"/>
                    <a:pt x="20302" y="4164"/>
                  </a:cubicBezTo>
                  <a:cubicBezTo>
                    <a:pt x="5264" y="12773"/>
                    <a:pt x="1" y="32059"/>
                    <a:pt x="8610" y="47097"/>
                  </a:cubicBezTo>
                  <a:cubicBezTo>
                    <a:pt x="12783" y="54428"/>
                    <a:pt x="19550" y="59653"/>
                    <a:pt x="27670" y="61871"/>
                  </a:cubicBezTo>
                  <a:cubicBezTo>
                    <a:pt x="30452" y="62623"/>
                    <a:pt x="33234" y="62962"/>
                    <a:pt x="36016" y="62962"/>
                  </a:cubicBezTo>
                  <a:cubicBezTo>
                    <a:pt x="41430" y="62962"/>
                    <a:pt x="46768" y="61571"/>
                    <a:pt x="51580" y="58789"/>
                  </a:cubicBezTo>
                  <a:cubicBezTo>
                    <a:pt x="58873" y="54616"/>
                    <a:pt x="64136" y="47849"/>
                    <a:pt x="66317" y="39728"/>
                  </a:cubicBezTo>
                  <a:cubicBezTo>
                    <a:pt x="68535" y="31646"/>
                    <a:pt x="67445" y="23149"/>
                    <a:pt x="63272" y="15856"/>
                  </a:cubicBezTo>
                  <a:cubicBezTo>
                    <a:pt x="57474" y="5703"/>
                    <a:pt x="46833" y="1"/>
                    <a:pt x="35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1;p27">
              <a:extLst>
                <a:ext uri="{FF2B5EF4-FFF2-40B4-BE49-F238E27FC236}">
                  <a16:creationId xmlns:a16="http://schemas.microsoft.com/office/drawing/2014/main" id="{135AA000-3031-48D9-88AB-F63C1ABA5F48}"/>
                </a:ext>
              </a:extLst>
            </p:cNvPr>
            <p:cNvSpPr/>
            <p:nvPr/>
          </p:nvSpPr>
          <p:spPr>
            <a:xfrm>
              <a:off x="1200000" y="238125"/>
              <a:ext cx="5217175" cy="5227475"/>
            </a:xfrm>
            <a:custGeom>
              <a:avLst/>
              <a:gdLst/>
              <a:ahLst/>
              <a:cxnLst/>
              <a:rect l="l" t="t" r="r" b="b"/>
              <a:pathLst>
                <a:path w="208687" h="209099" extrusionOk="0">
                  <a:moveTo>
                    <a:pt x="61881" y="11203"/>
                  </a:moveTo>
                  <a:lnTo>
                    <a:pt x="61881" y="11203"/>
                  </a:lnTo>
                  <a:cubicBezTo>
                    <a:pt x="61279" y="11767"/>
                    <a:pt x="60716" y="12331"/>
                    <a:pt x="60152" y="12932"/>
                  </a:cubicBezTo>
                  <a:cubicBezTo>
                    <a:pt x="53347" y="19963"/>
                    <a:pt x="47595" y="29624"/>
                    <a:pt x="43347" y="41053"/>
                  </a:cubicBezTo>
                  <a:cubicBezTo>
                    <a:pt x="37633" y="38910"/>
                    <a:pt x="32445" y="36429"/>
                    <a:pt x="27858" y="33534"/>
                  </a:cubicBezTo>
                  <a:cubicBezTo>
                    <a:pt x="28685" y="32632"/>
                    <a:pt x="29550" y="31692"/>
                    <a:pt x="30452" y="30827"/>
                  </a:cubicBezTo>
                  <a:cubicBezTo>
                    <a:pt x="39400" y="21805"/>
                    <a:pt x="50152" y="15150"/>
                    <a:pt x="61881" y="11203"/>
                  </a:cubicBezTo>
                  <a:close/>
                  <a:moveTo>
                    <a:pt x="113197" y="11241"/>
                  </a:moveTo>
                  <a:lnTo>
                    <a:pt x="113197" y="11241"/>
                  </a:lnTo>
                  <a:cubicBezTo>
                    <a:pt x="126393" y="15677"/>
                    <a:pt x="138084" y="23421"/>
                    <a:pt x="147257" y="33534"/>
                  </a:cubicBezTo>
                  <a:cubicBezTo>
                    <a:pt x="142633" y="36391"/>
                    <a:pt x="137445" y="38910"/>
                    <a:pt x="131731" y="41053"/>
                  </a:cubicBezTo>
                  <a:cubicBezTo>
                    <a:pt x="127483" y="29624"/>
                    <a:pt x="121731" y="19963"/>
                    <a:pt x="114926" y="12932"/>
                  </a:cubicBezTo>
                  <a:cubicBezTo>
                    <a:pt x="114362" y="12331"/>
                    <a:pt x="113799" y="11767"/>
                    <a:pt x="113197" y="11241"/>
                  </a:cubicBezTo>
                  <a:close/>
                  <a:moveTo>
                    <a:pt x="84024" y="7293"/>
                  </a:moveTo>
                  <a:lnTo>
                    <a:pt x="84024" y="48459"/>
                  </a:lnTo>
                  <a:cubicBezTo>
                    <a:pt x="72144" y="48158"/>
                    <a:pt x="60528" y="46391"/>
                    <a:pt x="50039" y="43271"/>
                  </a:cubicBezTo>
                  <a:cubicBezTo>
                    <a:pt x="57746" y="22669"/>
                    <a:pt x="70377" y="9286"/>
                    <a:pt x="84024" y="7293"/>
                  </a:cubicBezTo>
                  <a:close/>
                  <a:moveTo>
                    <a:pt x="91054" y="7293"/>
                  </a:moveTo>
                  <a:cubicBezTo>
                    <a:pt x="104701" y="9286"/>
                    <a:pt x="117332" y="22669"/>
                    <a:pt x="125039" y="43271"/>
                  </a:cubicBezTo>
                  <a:cubicBezTo>
                    <a:pt x="114550" y="46391"/>
                    <a:pt x="102934" y="48196"/>
                    <a:pt x="91054" y="48459"/>
                  </a:cubicBezTo>
                  <a:lnTo>
                    <a:pt x="91054" y="7293"/>
                  </a:lnTo>
                  <a:close/>
                  <a:moveTo>
                    <a:pt x="151769" y="39023"/>
                  </a:moveTo>
                  <a:cubicBezTo>
                    <a:pt x="160077" y="50000"/>
                    <a:pt x="165641" y="63196"/>
                    <a:pt x="167408" y="77632"/>
                  </a:cubicBezTo>
                  <a:cubicBezTo>
                    <a:pt x="162200" y="75460"/>
                    <a:pt x="156601" y="74321"/>
                    <a:pt x="150940" y="74321"/>
                  </a:cubicBezTo>
                  <a:cubicBezTo>
                    <a:pt x="146998" y="74321"/>
                    <a:pt x="143026" y="74873"/>
                    <a:pt x="139137" y="76015"/>
                  </a:cubicBezTo>
                  <a:cubicBezTo>
                    <a:pt x="138385" y="66091"/>
                    <a:pt x="136656" y="56617"/>
                    <a:pt x="133949" y="47745"/>
                  </a:cubicBezTo>
                  <a:cubicBezTo>
                    <a:pt x="140528" y="45301"/>
                    <a:pt x="146505" y="42369"/>
                    <a:pt x="151769" y="39023"/>
                  </a:cubicBezTo>
                  <a:close/>
                  <a:moveTo>
                    <a:pt x="23309" y="39023"/>
                  </a:moveTo>
                  <a:cubicBezTo>
                    <a:pt x="28573" y="42369"/>
                    <a:pt x="34550" y="45301"/>
                    <a:pt x="41129" y="47745"/>
                  </a:cubicBezTo>
                  <a:cubicBezTo>
                    <a:pt x="37746" y="58948"/>
                    <a:pt x="35828" y="71316"/>
                    <a:pt x="35527" y="83985"/>
                  </a:cubicBezTo>
                  <a:lnTo>
                    <a:pt x="7144" y="83985"/>
                  </a:lnTo>
                  <a:cubicBezTo>
                    <a:pt x="7858" y="67557"/>
                    <a:pt x="13460" y="51993"/>
                    <a:pt x="23309" y="39023"/>
                  </a:cubicBezTo>
                  <a:close/>
                  <a:moveTo>
                    <a:pt x="47821" y="49963"/>
                  </a:moveTo>
                  <a:cubicBezTo>
                    <a:pt x="58986" y="53309"/>
                    <a:pt x="71392" y="55226"/>
                    <a:pt x="84024" y="55527"/>
                  </a:cubicBezTo>
                  <a:lnTo>
                    <a:pt x="84024" y="83985"/>
                  </a:lnTo>
                  <a:lnTo>
                    <a:pt x="42595" y="83985"/>
                  </a:lnTo>
                  <a:cubicBezTo>
                    <a:pt x="42896" y="72106"/>
                    <a:pt x="44663" y="60451"/>
                    <a:pt x="47821" y="49963"/>
                  </a:cubicBezTo>
                  <a:close/>
                  <a:moveTo>
                    <a:pt x="127257" y="49963"/>
                  </a:moveTo>
                  <a:cubicBezTo>
                    <a:pt x="129964" y="58948"/>
                    <a:pt x="131618" y="68572"/>
                    <a:pt x="132257" y="78685"/>
                  </a:cubicBezTo>
                  <a:cubicBezTo>
                    <a:pt x="131505" y="79061"/>
                    <a:pt x="130754" y="79474"/>
                    <a:pt x="130039" y="79888"/>
                  </a:cubicBezTo>
                  <a:cubicBezTo>
                    <a:pt x="127896" y="81091"/>
                    <a:pt x="125904" y="82482"/>
                    <a:pt x="124099" y="83985"/>
                  </a:cubicBezTo>
                  <a:lnTo>
                    <a:pt x="91054" y="83985"/>
                  </a:lnTo>
                  <a:lnTo>
                    <a:pt x="91054" y="55527"/>
                  </a:lnTo>
                  <a:cubicBezTo>
                    <a:pt x="103686" y="55226"/>
                    <a:pt x="116092" y="53309"/>
                    <a:pt x="127257" y="49963"/>
                  </a:cubicBezTo>
                  <a:close/>
                  <a:moveTo>
                    <a:pt x="117332" y="91053"/>
                  </a:moveTo>
                  <a:cubicBezTo>
                    <a:pt x="110866" y="99587"/>
                    <a:pt x="107859" y="110377"/>
                    <a:pt x="108986" y="121016"/>
                  </a:cubicBezTo>
                  <a:cubicBezTo>
                    <a:pt x="103122" y="120151"/>
                    <a:pt x="97144" y="119662"/>
                    <a:pt x="91054" y="119512"/>
                  </a:cubicBezTo>
                  <a:lnTo>
                    <a:pt x="91054" y="91053"/>
                  </a:lnTo>
                  <a:close/>
                  <a:moveTo>
                    <a:pt x="84024" y="91053"/>
                  </a:moveTo>
                  <a:lnTo>
                    <a:pt x="84024" y="119512"/>
                  </a:lnTo>
                  <a:cubicBezTo>
                    <a:pt x="71392" y="119813"/>
                    <a:pt x="58986" y="121730"/>
                    <a:pt x="47821" y="125076"/>
                  </a:cubicBezTo>
                  <a:cubicBezTo>
                    <a:pt x="44663" y="114587"/>
                    <a:pt x="42896" y="102933"/>
                    <a:pt x="42595" y="91053"/>
                  </a:cubicBezTo>
                  <a:close/>
                  <a:moveTo>
                    <a:pt x="35527" y="91053"/>
                  </a:moveTo>
                  <a:cubicBezTo>
                    <a:pt x="35828" y="103685"/>
                    <a:pt x="37746" y="116091"/>
                    <a:pt x="41129" y="127294"/>
                  </a:cubicBezTo>
                  <a:cubicBezTo>
                    <a:pt x="34550" y="129738"/>
                    <a:pt x="28573" y="132670"/>
                    <a:pt x="23309" y="136016"/>
                  </a:cubicBezTo>
                  <a:cubicBezTo>
                    <a:pt x="13460" y="123046"/>
                    <a:pt x="7858" y="107482"/>
                    <a:pt x="7144" y="91053"/>
                  </a:cubicBezTo>
                  <a:close/>
                  <a:moveTo>
                    <a:pt x="150979" y="81354"/>
                  </a:moveTo>
                  <a:cubicBezTo>
                    <a:pt x="163197" y="81354"/>
                    <a:pt x="175115" y="87745"/>
                    <a:pt x="181618" y="99098"/>
                  </a:cubicBezTo>
                  <a:cubicBezTo>
                    <a:pt x="186280" y="107256"/>
                    <a:pt x="187521" y="116768"/>
                    <a:pt x="185040" y="125865"/>
                  </a:cubicBezTo>
                  <a:cubicBezTo>
                    <a:pt x="182558" y="134926"/>
                    <a:pt x="176694" y="142520"/>
                    <a:pt x="168536" y="147181"/>
                  </a:cubicBezTo>
                  <a:cubicBezTo>
                    <a:pt x="163009" y="150339"/>
                    <a:pt x="157032" y="151843"/>
                    <a:pt x="151092" y="151843"/>
                  </a:cubicBezTo>
                  <a:cubicBezTo>
                    <a:pt x="138836" y="151843"/>
                    <a:pt x="126919" y="145452"/>
                    <a:pt x="120453" y="134098"/>
                  </a:cubicBezTo>
                  <a:cubicBezTo>
                    <a:pt x="110791" y="117219"/>
                    <a:pt x="116656" y="95677"/>
                    <a:pt x="133536" y="86016"/>
                  </a:cubicBezTo>
                  <a:cubicBezTo>
                    <a:pt x="139024" y="82858"/>
                    <a:pt x="145039" y="81354"/>
                    <a:pt x="150979" y="81354"/>
                  </a:cubicBezTo>
                  <a:close/>
                  <a:moveTo>
                    <a:pt x="43347" y="133986"/>
                  </a:moveTo>
                  <a:cubicBezTo>
                    <a:pt x="47595" y="145414"/>
                    <a:pt x="53347" y="155076"/>
                    <a:pt x="60152" y="162106"/>
                  </a:cubicBezTo>
                  <a:cubicBezTo>
                    <a:pt x="60716" y="162708"/>
                    <a:pt x="61279" y="163272"/>
                    <a:pt x="61881" y="163835"/>
                  </a:cubicBezTo>
                  <a:cubicBezTo>
                    <a:pt x="50152" y="159888"/>
                    <a:pt x="39400" y="153272"/>
                    <a:pt x="30452" y="144211"/>
                  </a:cubicBezTo>
                  <a:cubicBezTo>
                    <a:pt x="29550" y="143347"/>
                    <a:pt x="28685" y="142407"/>
                    <a:pt x="27858" y="141505"/>
                  </a:cubicBezTo>
                  <a:cubicBezTo>
                    <a:pt x="32445" y="138610"/>
                    <a:pt x="37633" y="136129"/>
                    <a:pt x="43347" y="133986"/>
                  </a:cubicBezTo>
                  <a:close/>
                  <a:moveTo>
                    <a:pt x="124438" y="149474"/>
                  </a:moveTo>
                  <a:cubicBezTo>
                    <a:pt x="126844" y="151429"/>
                    <a:pt x="129475" y="153084"/>
                    <a:pt x="132220" y="154475"/>
                  </a:cubicBezTo>
                  <a:cubicBezTo>
                    <a:pt x="126242" y="158460"/>
                    <a:pt x="119889" y="161580"/>
                    <a:pt x="113197" y="163835"/>
                  </a:cubicBezTo>
                  <a:cubicBezTo>
                    <a:pt x="117295" y="159926"/>
                    <a:pt x="121092" y="155114"/>
                    <a:pt x="124438" y="149474"/>
                  </a:cubicBezTo>
                  <a:close/>
                  <a:moveTo>
                    <a:pt x="84024" y="126580"/>
                  </a:moveTo>
                  <a:lnTo>
                    <a:pt x="84024" y="167745"/>
                  </a:lnTo>
                  <a:cubicBezTo>
                    <a:pt x="70377" y="165753"/>
                    <a:pt x="57746" y="152369"/>
                    <a:pt x="50039" y="131768"/>
                  </a:cubicBezTo>
                  <a:cubicBezTo>
                    <a:pt x="60528" y="128647"/>
                    <a:pt x="72144" y="126843"/>
                    <a:pt x="84024" y="126580"/>
                  </a:cubicBezTo>
                  <a:close/>
                  <a:moveTo>
                    <a:pt x="91054" y="126580"/>
                  </a:moveTo>
                  <a:cubicBezTo>
                    <a:pt x="97633" y="126730"/>
                    <a:pt x="104137" y="127332"/>
                    <a:pt x="110415" y="128384"/>
                  </a:cubicBezTo>
                  <a:cubicBezTo>
                    <a:pt x="111317" y="131542"/>
                    <a:pt x="112633" y="134625"/>
                    <a:pt x="114325" y="137595"/>
                  </a:cubicBezTo>
                  <a:cubicBezTo>
                    <a:pt x="115753" y="140076"/>
                    <a:pt x="117370" y="142369"/>
                    <a:pt x="119175" y="144437"/>
                  </a:cubicBezTo>
                  <a:cubicBezTo>
                    <a:pt x="111580" y="157896"/>
                    <a:pt x="101543" y="166204"/>
                    <a:pt x="91054" y="167745"/>
                  </a:cubicBezTo>
                  <a:lnTo>
                    <a:pt x="91054" y="126580"/>
                  </a:lnTo>
                  <a:close/>
                  <a:moveTo>
                    <a:pt x="174739" y="151617"/>
                  </a:moveTo>
                  <a:lnTo>
                    <a:pt x="200867" y="197294"/>
                  </a:lnTo>
                  <a:cubicBezTo>
                    <a:pt x="201280" y="198009"/>
                    <a:pt x="201393" y="198873"/>
                    <a:pt x="201167" y="199700"/>
                  </a:cubicBezTo>
                  <a:cubicBezTo>
                    <a:pt x="200942" y="200527"/>
                    <a:pt x="200416" y="201204"/>
                    <a:pt x="199701" y="201618"/>
                  </a:cubicBezTo>
                  <a:cubicBezTo>
                    <a:pt x="199200" y="201918"/>
                    <a:pt x="198649" y="202069"/>
                    <a:pt x="198092" y="202069"/>
                  </a:cubicBezTo>
                  <a:cubicBezTo>
                    <a:pt x="197813" y="202069"/>
                    <a:pt x="197533" y="202031"/>
                    <a:pt x="197258" y="201956"/>
                  </a:cubicBezTo>
                  <a:cubicBezTo>
                    <a:pt x="196431" y="201730"/>
                    <a:pt x="195754" y="201204"/>
                    <a:pt x="195340" y="200452"/>
                  </a:cubicBezTo>
                  <a:lnTo>
                    <a:pt x="169212" y="154775"/>
                  </a:lnTo>
                  <a:cubicBezTo>
                    <a:pt x="170152" y="154324"/>
                    <a:pt x="171092" y="153835"/>
                    <a:pt x="172032" y="153309"/>
                  </a:cubicBezTo>
                  <a:cubicBezTo>
                    <a:pt x="172972" y="152783"/>
                    <a:pt x="173836" y="152219"/>
                    <a:pt x="174739" y="151617"/>
                  </a:cubicBezTo>
                  <a:close/>
                  <a:moveTo>
                    <a:pt x="86844" y="0"/>
                  </a:moveTo>
                  <a:cubicBezTo>
                    <a:pt x="63610" y="188"/>
                    <a:pt x="41806" y="9361"/>
                    <a:pt x="25452" y="25865"/>
                  </a:cubicBezTo>
                  <a:cubicBezTo>
                    <a:pt x="9061" y="42369"/>
                    <a:pt x="1" y="64248"/>
                    <a:pt x="1" y="87519"/>
                  </a:cubicBezTo>
                  <a:cubicBezTo>
                    <a:pt x="1" y="110790"/>
                    <a:pt x="9061" y="132670"/>
                    <a:pt x="25452" y="149174"/>
                  </a:cubicBezTo>
                  <a:cubicBezTo>
                    <a:pt x="41806" y="165678"/>
                    <a:pt x="63610" y="174851"/>
                    <a:pt x="86844" y="175039"/>
                  </a:cubicBezTo>
                  <a:lnTo>
                    <a:pt x="88197" y="175039"/>
                  </a:lnTo>
                  <a:cubicBezTo>
                    <a:pt x="107182" y="174888"/>
                    <a:pt x="125114" y="168798"/>
                    <a:pt x="140152" y="157444"/>
                  </a:cubicBezTo>
                  <a:cubicBezTo>
                    <a:pt x="143724" y="158384"/>
                    <a:pt x="147408" y="158873"/>
                    <a:pt x="151092" y="158873"/>
                  </a:cubicBezTo>
                  <a:cubicBezTo>
                    <a:pt x="154927" y="158873"/>
                    <a:pt x="158761" y="158347"/>
                    <a:pt x="162521" y="157294"/>
                  </a:cubicBezTo>
                  <a:lnTo>
                    <a:pt x="189212" y="203948"/>
                  </a:lnTo>
                  <a:cubicBezTo>
                    <a:pt x="190566" y="206317"/>
                    <a:pt x="192784" y="208046"/>
                    <a:pt x="195416" y="208761"/>
                  </a:cubicBezTo>
                  <a:cubicBezTo>
                    <a:pt x="196318" y="208986"/>
                    <a:pt x="197220" y="209099"/>
                    <a:pt x="198122" y="209099"/>
                  </a:cubicBezTo>
                  <a:cubicBezTo>
                    <a:pt x="199889" y="209099"/>
                    <a:pt x="201619" y="208648"/>
                    <a:pt x="203198" y="207745"/>
                  </a:cubicBezTo>
                  <a:cubicBezTo>
                    <a:pt x="205566" y="206392"/>
                    <a:pt x="207258" y="204212"/>
                    <a:pt x="207972" y="201542"/>
                  </a:cubicBezTo>
                  <a:cubicBezTo>
                    <a:pt x="208686" y="198911"/>
                    <a:pt x="208348" y="196166"/>
                    <a:pt x="206995" y="193798"/>
                  </a:cubicBezTo>
                  <a:lnTo>
                    <a:pt x="180303" y="147144"/>
                  </a:lnTo>
                  <a:cubicBezTo>
                    <a:pt x="185791" y="141880"/>
                    <a:pt x="189776" y="135226"/>
                    <a:pt x="191844" y="127707"/>
                  </a:cubicBezTo>
                  <a:cubicBezTo>
                    <a:pt x="194814" y="116805"/>
                    <a:pt x="193348" y="105414"/>
                    <a:pt x="187746" y="95602"/>
                  </a:cubicBezTo>
                  <a:cubicBezTo>
                    <a:pt x="184438" y="89850"/>
                    <a:pt x="180002" y="85151"/>
                    <a:pt x="174852" y="81655"/>
                  </a:cubicBezTo>
                  <a:cubicBezTo>
                    <a:pt x="171844" y="36053"/>
                    <a:pt x="134137" y="338"/>
                    <a:pt x="88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92;p27">
            <a:extLst>
              <a:ext uri="{FF2B5EF4-FFF2-40B4-BE49-F238E27FC236}">
                <a16:creationId xmlns:a16="http://schemas.microsoft.com/office/drawing/2014/main" id="{DCEC1853-EDC3-4C47-B7BB-157DEAAFE265}"/>
              </a:ext>
            </a:extLst>
          </p:cNvPr>
          <p:cNvGrpSpPr/>
          <p:nvPr/>
        </p:nvGrpSpPr>
        <p:grpSpPr>
          <a:xfrm>
            <a:off x="3389021" y="2229269"/>
            <a:ext cx="312108" cy="263926"/>
            <a:chOff x="1190625" y="640975"/>
            <a:chExt cx="5219200" cy="4413475"/>
          </a:xfrm>
        </p:grpSpPr>
        <p:sp>
          <p:nvSpPr>
            <p:cNvPr id="34" name="Google Shape;293;p27">
              <a:extLst>
                <a:ext uri="{FF2B5EF4-FFF2-40B4-BE49-F238E27FC236}">
                  <a16:creationId xmlns:a16="http://schemas.microsoft.com/office/drawing/2014/main" id="{2A5B5007-7DBB-4F50-A451-A0AEE87B566F}"/>
                </a:ext>
              </a:extLst>
            </p:cNvPr>
            <p:cNvSpPr/>
            <p:nvPr/>
          </p:nvSpPr>
          <p:spPr>
            <a:xfrm>
              <a:off x="2392650" y="2549650"/>
              <a:ext cx="1607375" cy="2504800"/>
            </a:xfrm>
            <a:custGeom>
              <a:avLst/>
              <a:gdLst/>
              <a:ahLst/>
              <a:cxnLst/>
              <a:rect l="l" t="t" r="r" b="b"/>
              <a:pathLst>
                <a:path w="64295" h="100192" extrusionOk="0">
                  <a:moveTo>
                    <a:pt x="22416" y="0"/>
                  </a:moveTo>
                  <a:cubicBezTo>
                    <a:pt x="21377" y="0"/>
                    <a:pt x="20361" y="536"/>
                    <a:pt x="19801" y="1484"/>
                  </a:cubicBezTo>
                  <a:lnTo>
                    <a:pt x="588" y="33745"/>
                  </a:lnTo>
                  <a:cubicBezTo>
                    <a:pt x="1" y="34724"/>
                    <a:pt x="1" y="35931"/>
                    <a:pt x="588" y="36877"/>
                  </a:cubicBezTo>
                  <a:lnTo>
                    <a:pt x="20029" y="69594"/>
                  </a:lnTo>
                  <a:lnTo>
                    <a:pt x="16050" y="69594"/>
                  </a:lnTo>
                  <a:cubicBezTo>
                    <a:pt x="14353" y="69594"/>
                    <a:pt x="12983" y="70965"/>
                    <a:pt x="12983" y="72661"/>
                  </a:cubicBezTo>
                  <a:lnTo>
                    <a:pt x="12983" y="97126"/>
                  </a:lnTo>
                  <a:cubicBezTo>
                    <a:pt x="12983" y="98822"/>
                    <a:pt x="14353" y="100192"/>
                    <a:pt x="16050" y="100192"/>
                  </a:cubicBezTo>
                  <a:lnTo>
                    <a:pt x="26097" y="100192"/>
                  </a:lnTo>
                  <a:cubicBezTo>
                    <a:pt x="27793" y="100192"/>
                    <a:pt x="29163" y="98822"/>
                    <a:pt x="29163" y="97126"/>
                  </a:cubicBezTo>
                  <a:cubicBezTo>
                    <a:pt x="29163" y="95429"/>
                    <a:pt x="27793" y="94059"/>
                    <a:pt x="26097" y="94059"/>
                  </a:cubicBezTo>
                  <a:lnTo>
                    <a:pt x="19116" y="94059"/>
                  </a:lnTo>
                  <a:lnTo>
                    <a:pt x="19116" y="75727"/>
                  </a:lnTo>
                  <a:lnTo>
                    <a:pt x="61261" y="75727"/>
                  </a:lnTo>
                  <a:cubicBezTo>
                    <a:pt x="62924" y="75727"/>
                    <a:pt x="64294" y="74357"/>
                    <a:pt x="64294" y="72661"/>
                  </a:cubicBezTo>
                  <a:cubicBezTo>
                    <a:pt x="64294" y="70965"/>
                    <a:pt x="62924" y="69594"/>
                    <a:pt x="61261" y="69594"/>
                  </a:cubicBezTo>
                  <a:lnTo>
                    <a:pt x="27140" y="69594"/>
                  </a:lnTo>
                  <a:lnTo>
                    <a:pt x="6786" y="35311"/>
                  </a:lnTo>
                  <a:lnTo>
                    <a:pt x="25053" y="4616"/>
                  </a:lnTo>
                  <a:cubicBezTo>
                    <a:pt x="25901" y="3180"/>
                    <a:pt x="25444" y="1288"/>
                    <a:pt x="23976" y="440"/>
                  </a:cubicBezTo>
                  <a:cubicBezTo>
                    <a:pt x="23489" y="142"/>
                    <a:pt x="22950" y="0"/>
                    <a:pt x="22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4;p27">
              <a:extLst>
                <a:ext uri="{FF2B5EF4-FFF2-40B4-BE49-F238E27FC236}">
                  <a16:creationId xmlns:a16="http://schemas.microsoft.com/office/drawing/2014/main" id="{235FDC0D-95CF-4774-B025-D155990A68E7}"/>
                </a:ext>
              </a:extLst>
            </p:cNvPr>
            <p:cNvSpPr/>
            <p:nvPr/>
          </p:nvSpPr>
          <p:spPr>
            <a:xfrm>
              <a:off x="1190625" y="640975"/>
              <a:ext cx="5219200" cy="4413475"/>
            </a:xfrm>
            <a:custGeom>
              <a:avLst/>
              <a:gdLst/>
              <a:ahLst/>
              <a:cxnLst/>
              <a:rect l="l" t="t" r="r" b="b"/>
              <a:pathLst>
                <a:path w="208768" h="176539" extrusionOk="0">
                  <a:moveTo>
                    <a:pt x="110810" y="6133"/>
                  </a:moveTo>
                  <a:lnTo>
                    <a:pt x="110810" y="13407"/>
                  </a:lnTo>
                  <a:lnTo>
                    <a:pt x="110810" y="19311"/>
                  </a:lnTo>
                  <a:lnTo>
                    <a:pt x="97631" y="19311"/>
                  </a:lnTo>
                  <a:lnTo>
                    <a:pt x="97631" y="13407"/>
                  </a:lnTo>
                  <a:lnTo>
                    <a:pt x="97631" y="6133"/>
                  </a:lnTo>
                  <a:close/>
                  <a:moveTo>
                    <a:pt x="12722" y="6557"/>
                  </a:moveTo>
                  <a:cubicBezTo>
                    <a:pt x="16343" y="6557"/>
                    <a:pt x="19278" y="9493"/>
                    <a:pt x="19278" y="13113"/>
                  </a:cubicBezTo>
                  <a:cubicBezTo>
                    <a:pt x="19278" y="16767"/>
                    <a:pt x="16343" y="19703"/>
                    <a:pt x="12722" y="19703"/>
                  </a:cubicBezTo>
                  <a:cubicBezTo>
                    <a:pt x="9068" y="19703"/>
                    <a:pt x="6133" y="16767"/>
                    <a:pt x="6133" y="13113"/>
                  </a:cubicBezTo>
                  <a:cubicBezTo>
                    <a:pt x="6133" y="9493"/>
                    <a:pt x="9068" y="6557"/>
                    <a:pt x="12722" y="6557"/>
                  </a:cubicBezTo>
                  <a:close/>
                  <a:moveTo>
                    <a:pt x="195719" y="6557"/>
                  </a:moveTo>
                  <a:cubicBezTo>
                    <a:pt x="199340" y="6557"/>
                    <a:pt x="202308" y="9493"/>
                    <a:pt x="202308" y="13113"/>
                  </a:cubicBezTo>
                  <a:cubicBezTo>
                    <a:pt x="202308" y="16767"/>
                    <a:pt x="199340" y="19703"/>
                    <a:pt x="195719" y="19703"/>
                  </a:cubicBezTo>
                  <a:cubicBezTo>
                    <a:pt x="192098" y="19703"/>
                    <a:pt x="189130" y="16767"/>
                    <a:pt x="189130" y="13113"/>
                  </a:cubicBezTo>
                  <a:cubicBezTo>
                    <a:pt x="189130" y="9493"/>
                    <a:pt x="192098" y="6557"/>
                    <a:pt x="195719" y="6557"/>
                  </a:cubicBezTo>
                  <a:close/>
                  <a:moveTo>
                    <a:pt x="104220" y="96327"/>
                  </a:moveTo>
                  <a:cubicBezTo>
                    <a:pt x="107580" y="96327"/>
                    <a:pt x="110353" y="99067"/>
                    <a:pt x="110353" y="102427"/>
                  </a:cubicBezTo>
                  <a:cubicBezTo>
                    <a:pt x="110353" y="105819"/>
                    <a:pt x="107580" y="108559"/>
                    <a:pt x="104220" y="108559"/>
                  </a:cubicBezTo>
                  <a:cubicBezTo>
                    <a:pt x="100828" y="108559"/>
                    <a:pt x="98088" y="105819"/>
                    <a:pt x="98088" y="102427"/>
                  </a:cubicBezTo>
                  <a:cubicBezTo>
                    <a:pt x="98088" y="99067"/>
                    <a:pt x="100828" y="96327"/>
                    <a:pt x="104220" y="96327"/>
                  </a:cubicBezTo>
                  <a:close/>
                  <a:moveTo>
                    <a:pt x="19311" y="107744"/>
                  </a:moveTo>
                  <a:lnTo>
                    <a:pt x="19311" y="120922"/>
                  </a:lnTo>
                  <a:lnTo>
                    <a:pt x="6133" y="120922"/>
                  </a:lnTo>
                  <a:lnTo>
                    <a:pt x="6133" y="107744"/>
                  </a:lnTo>
                  <a:close/>
                  <a:moveTo>
                    <a:pt x="202635" y="107744"/>
                  </a:moveTo>
                  <a:lnTo>
                    <a:pt x="202635" y="120922"/>
                  </a:lnTo>
                  <a:lnTo>
                    <a:pt x="189456" y="120922"/>
                  </a:lnTo>
                  <a:lnTo>
                    <a:pt x="189456" y="107744"/>
                  </a:lnTo>
                  <a:close/>
                  <a:moveTo>
                    <a:pt x="94565" y="0"/>
                  </a:moveTo>
                  <a:cubicBezTo>
                    <a:pt x="92869" y="0"/>
                    <a:pt x="91499" y="1370"/>
                    <a:pt x="91499" y="3066"/>
                  </a:cubicBezTo>
                  <a:lnTo>
                    <a:pt x="91499" y="10341"/>
                  </a:lnTo>
                  <a:lnTo>
                    <a:pt x="25117" y="10341"/>
                  </a:lnTo>
                  <a:cubicBezTo>
                    <a:pt x="23845" y="4665"/>
                    <a:pt x="18756" y="424"/>
                    <a:pt x="12722" y="424"/>
                  </a:cubicBezTo>
                  <a:cubicBezTo>
                    <a:pt x="5708" y="424"/>
                    <a:pt x="0" y="6133"/>
                    <a:pt x="0" y="13113"/>
                  </a:cubicBezTo>
                  <a:cubicBezTo>
                    <a:pt x="0" y="20127"/>
                    <a:pt x="5708" y="25835"/>
                    <a:pt x="12722" y="25835"/>
                  </a:cubicBezTo>
                  <a:cubicBezTo>
                    <a:pt x="18561" y="25835"/>
                    <a:pt x="23486" y="21856"/>
                    <a:pt x="24954" y="16473"/>
                  </a:cubicBezTo>
                  <a:lnTo>
                    <a:pt x="69350" y="16473"/>
                  </a:lnTo>
                  <a:cubicBezTo>
                    <a:pt x="55976" y="21758"/>
                    <a:pt x="43874" y="30108"/>
                    <a:pt x="34023" y="40971"/>
                  </a:cubicBezTo>
                  <a:cubicBezTo>
                    <a:pt x="18854" y="57705"/>
                    <a:pt x="10243" y="79136"/>
                    <a:pt x="9525" y="101611"/>
                  </a:cubicBezTo>
                  <a:lnTo>
                    <a:pt x="3066" y="101611"/>
                  </a:lnTo>
                  <a:cubicBezTo>
                    <a:pt x="1370" y="101611"/>
                    <a:pt x="0" y="102981"/>
                    <a:pt x="0" y="104677"/>
                  </a:cubicBezTo>
                  <a:lnTo>
                    <a:pt x="0" y="123988"/>
                  </a:lnTo>
                  <a:cubicBezTo>
                    <a:pt x="0" y="125685"/>
                    <a:pt x="1370" y="127055"/>
                    <a:pt x="3066" y="127055"/>
                  </a:cubicBezTo>
                  <a:lnTo>
                    <a:pt x="22377" y="127055"/>
                  </a:lnTo>
                  <a:cubicBezTo>
                    <a:pt x="24041" y="127055"/>
                    <a:pt x="25411" y="125685"/>
                    <a:pt x="25411" y="123988"/>
                  </a:cubicBezTo>
                  <a:lnTo>
                    <a:pt x="25411" y="104677"/>
                  </a:lnTo>
                  <a:cubicBezTo>
                    <a:pt x="25411" y="102981"/>
                    <a:pt x="24041" y="101611"/>
                    <a:pt x="22377" y="101611"/>
                  </a:cubicBezTo>
                  <a:lnTo>
                    <a:pt x="15658" y="101611"/>
                  </a:lnTo>
                  <a:cubicBezTo>
                    <a:pt x="16375" y="80669"/>
                    <a:pt x="24432" y="60673"/>
                    <a:pt x="38557" y="45081"/>
                  </a:cubicBezTo>
                  <a:cubicBezTo>
                    <a:pt x="52453" y="29750"/>
                    <a:pt x="71144" y="19800"/>
                    <a:pt x="91499" y="16897"/>
                  </a:cubicBezTo>
                  <a:lnTo>
                    <a:pt x="91499" y="22377"/>
                  </a:lnTo>
                  <a:cubicBezTo>
                    <a:pt x="91499" y="24074"/>
                    <a:pt x="92869" y="25444"/>
                    <a:pt x="94565" y="25444"/>
                  </a:cubicBezTo>
                  <a:lnTo>
                    <a:pt x="99067" y="25444"/>
                  </a:lnTo>
                  <a:lnTo>
                    <a:pt x="74178" y="67230"/>
                  </a:lnTo>
                  <a:cubicBezTo>
                    <a:pt x="73297" y="68698"/>
                    <a:pt x="73786" y="70557"/>
                    <a:pt x="75254" y="71438"/>
                  </a:cubicBezTo>
                  <a:cubicBezTo>
                    <a:pt x="75739" y="71735"/>
                    <a:pt x="76276" y="71876"/>
                    <a:pt x="76807" y="71876"/>
                  </a:cubicBezTo>
                  <a:cubicBezTo>
                    <a:pt x="77848" y="71876"/>
                    <a:pt x="78868" y="71333"/>
                    <a:pt x="79429" y="70361"/>
                  </a:cubicBezTo>
                  <a:lnTo>
                    <a:pt x="101154" y="33892"/>
                  </a:lnTo>
                  <a:lnTo>
                    <a:pt x="101154" y="90586"/>
                  </a:lnTo>
                  <a:cubicBezTo>
                    <a:pt x="95870" y="91956"/>
                    <a:pt x="91955" y="96751"/>
                    <a:pt x="91955" y="102427"/>
                  </a:cubicBezTo>
                  <a:cubicBezTo>
                    <a:pt x="91955" y="109179"/>
                    <a:pt x="97468" y="114692"/>
                    <a:pt x="104220" y="114692"/>
                  </a:cubicBezTo>
                  <a:cubicBezTo>
                    <a:pt x="110973" y="114692"/>
                    <a:pt x="116453" y="109179"/>
                    <a:pt x="116453" y="102427"/>
                  </a:cubicBezTo>
                  <a:cubicBezTo>
                    <a:pt x="116453" y="96751"/>
                    <a:pt x="112539" y="91956"/>
                    <a:pt x="107287" y="90586"/>
                  </a:cubicBezTo>
                  <a:lnTo>
                    <a:pt x="107287" y="33892"/>
                  </a:lnTo>
                  <a:lnTo>
                    <a:pt x="153574" y="111658"/>
                  </a:lnTo>
                  <a:lnTo>
                    <a:pt x="133220" y="145941"/>
                  </a:lnTo>
                  <a:lnTo>
                    <a:pt x="121574" y="145941"/>
                  </a:lnTo>
                  <a:cubicBezTo>
                    <a:pt x="119976" y="145941"/>
                    <a:pt x="118671" y="147148"/>
                    <a:pt x="118541" y="148682"/>
                  </a:cubicBezTo>
                  <a:cubicBezTo>
                    <a:pt x="118508" y="148812"/>
                    <a:pt x="118508" y="148910"/>
                    <a:pt x="118508" y="149008"/>
                  </a:cubicBezTo>
                  <a:cubicBezTo>
                    <a:pt x="118508" y="150704"/>
                    <a:pt x="119878" y="152074"/>
                    <a:pt x="121574" y="152074"/>
                  </a:cubicBezTo>
                  <a:lnTo>
                    <a:pt x="141244" y="152074"/>
                  </a:lnTo>
                  <a:lnTo>
                    <a:pt x="141244" y="170406"/>
                  </a:lnTo>
                  <a:lnTo>
                    <a:pt x="86443" y="170406"/>
                  </a:lnTo>
                  <a:cubicBezTo>
                    <a:pt x="84746" y="170406"/>
                    <a:pt x="83376" y="171776"/>
                    <a:pt x="83376" y="173473"/>
                  </a:cubicBezTo>
                  <a:cubicBezTo>
                    <a:pt x="83376" y="175169"/>
                    <a:pt x="84746" y="176539"/>
                    <a:pt x="86443" y="176539"/>
                  </a:cubicBezTo>
                  <a:lnTo>
                    <a:pt x="144310" y="176539"/>
                  </a:lnTo>
                  <a:cubicBezTo>
                    <a:pt x="146007" y="176539"/>
                    <a:pt x="147377" y="175169"/>
                    <a:pt x="147377" y="173473"/>
                  </a:cubicBezTo>
                  <a:lnTo>
                    <a:pt x="147377" y="149008"/>
                  </a:lnTo>
                  <a:cubicBezTo>
                    <a:pt x="147377" y="147312"/>
                    <a:pt x="146007" y="145941"/>
                    <a:pt x="144310" y="145941"/>
                  </a:cubicBezTo>
                  <a:lnTo>
                    <a:pt x="140331" y="145941"/>
                  </a:lnTo>
                  <a:lnTo>
                    <a:pt x="159772" y="113224"/>
                  </a:lnTo>
                  <a:cubicBezTo>
                    <a:pt x="160327" y="112278"/>
                    <a:pt x="160327" y="111071"/>
                    <a:pt x="159772" y="110092"/>
                  </a:cubicBezTo>
                  <a:lnTo>
                    <a:pt x="109374" y="25444"/>
                  </a:lnTo>
                  <a:lnTo>
                    <a:pt x="113876" y="25444"/>
                  </a:lnTo>
                  <a:cubicBezTo>
                    <a:pt x="115540" y="25444"/>
                    <a:pt x="116942" y="24074"/>
                    <a:pt x="116942" y="22377"/>
                  </a:cubicBezTo>
                  <a:lnTo>
                    <a:pt x="116942" y="16897"/>
                  </a:lnTo>
                  <a:cubicBezTo>
                    <a:pt x="137264" y="19800"/>
                    <a:pt x="155956" y="29750"/>
                    <a:pt x="169884" y="45081"/>
                  </a:cubicBezTo>
                  <a:cubicBezTo>
                    <a:pt x="184009" y="60673"/>
                    <a:pt x="192066" y="80669"/>
                    <a:pt x="192751" y="101611"/>
                  </a:cubicBezTo>
                  <a:lnTo>
                    <a:pt x="186423" y="101611"/>
                  </a:lnTo>
                  <a:cubicBezTo>
                    <a:pt x="184726" y="101611"/>
                    <a:pt x="183356" y="102981"/>
                    <a:pt x="183356" y="104677"/>
                  </a:cubicBezTo>
                  <a:lnTo>
                    <a:pt x="183356" y="123988"/>
                  </a:lnTo>
                  <a:cubicBezTo>
                    <a:pt x="183356" y="125685"/>
                    <a:pt x="184726" y="127055"/>
                    <a:pt x="186423" y="127055"/>
                  </a:cubicBezTo>
                  <a:lnTo>
                    <a:pt x="205701" y="127055"/>
                  </a:lnTo>
                  <a:cubicBezTo>
                    <a:pt x="207397" y="127055"/>
                    <a:pt x="208767" y="125685"/>
                    <a:pt x="208767" y="123988"/>
                  </a:cubicBezTo>
                  <a:lnTo>
                    <a:pt x="208767" y="104677"/>
                  </a:lnTo>
                  <a:cubicBezTo>
                    <a:pt x="208767" y="102981"/>
                    <a:pt x="207397" y="101611"/>
                    <a:pt x="205701" y="101611"/>
                  </a:cubicBezTo>
                  <a:lnTo>
                    <a:pt x="198883" y="101611"/>
                  </a:lnTo>
                  <a:cubicBezTo>
                    <a:pt x="198198" y="79136"/>
                    <a:pt x="189587" y="57705"/>
                    <a:pt x="174418" y="40971"/>
                  </a:cubicBezTo>
                  <a:cubicBezTo>
                    <a:pt x="164567" y="30108"/>
                    <a:pt x="152465" y="21758"/>
                    <a:pt x="139091" y="16473"/>
                  </a:cubicBezTo>
                  <a:lnTo>
                    <a:pt x="183454" y="16473"/>
                  </a:lnTo>
                  <a:cubicBezTo>
                    <a:pt x="184955" y="21856"/>
                    <a:pt x="189880" y="25835"/>
                    <a:pt x="195719" y="25835"/>
                  </a:cubicBezTo>
                  <a:cubicBezTo>
                    <a:pt x="202732" y="25835"/>
                    <a:pt x="208441" y="20127"/>
                    <a:pt x="208441" y="13113"/>
                  </a:cubicBezTo>
                  <a:cubicBezTo>
                    <a:pt x="208441" y="6133"/>
                    <a:pt x="202732" y="424"/>
                    <a:pt x="195719" y="424"/>
                  </a:cubicBezTo>
                  <a:cubicBezTo>
                    <a:pt x="189685" y="424"/>
                    <a:pt x="184596" y="4665"/>
                    <a:pt x="183324" y="10341"/>
                  </a:cubicBezTo>
                  <a:lnTo>
                    <a:pt x="116910" y="10341"/>
                  </a:lnTo>
                  <a:lnTo>
                    <a:pt x="116910" y="3066"/>
                  </a:lnTo>
                  <a:cubicBezTo>
                    <a:pt x="116910" y="1370"/>
                    <a:pt x="115540" y="0"/>
                    <a:pt x="113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95;p27">
            <a:extLst>
              <a:ext uri="{FF2B5EF4-FFF2-40B4-BE49-F238E27FC236}">
                <a16:creationId xmlns:a16="http://schemas.microsoft.com/office/drawing/2014/main" id="{6BE98444-57B8-46CC-A4AA-71C5AA75FBBB}"/>
              </a:ext>
            </a:extLst>
          </p:cNvPr>
          <p:cNvGrpSpPr/>
          <p:nvPr/>
        </p:nvGrpSpPr>
        <p:grpSpPr>
          <a:xfrm>
            <a:off x="3409480" y="1583832"/>
            <a:ext cx="271190" cy="290188"/>
            <a:chOff x="1365125" y="238125"/>
            <a:chExt cx="4877525" cy="5219200"/>
          </a:xfrm>
        </p:grpSpPr>
        <p:sp>
          <p:nvSpPr>
            <p:cNvPr id="37" name="Google Shape;296;p27">
              <a:extLst>
                <a:ext uri="{FF2B5EF4-FFF2-40B4-BE49-F238E27FC236}">
                  <a16:creationId xmlns:a16="http://schemas.microsoft.com/office/drawing/2014/main" id="{D08BD191-4AB3-4443-B033-9A8287DD77B4}"/>
                </a:ext>
              </a:extLst>
            </p:cNvPr>
            <p:cNvSpPr/>
            <p:nvPr/>
          </p:nvSpPr>
          <p:spPr>
            <a:xfrm>
              <a:off x="2266250" y="3603675"/>
              <a:ext cx="2837150" cy="1853650"/>
            </a:xfrm>
            <a:custGeom>
              <a:avLst/>
              <a:gdLst/>
              <a:ahLst/>
              <a:cxnLst/>
              <a:rect l="l" t="t" r="r" b="b"/>
              <a:pathLst>
                <a:path w="113486" h="74146" extrusionOk="0">
                  <a:moveTo>
                    <a:pt x="38166" y="0"/>
                  </a:moveTo>
                  <a:cubicBezTo>
                    <a:pt x="36502" y="0"/>
                    <a:pt x="35132" y="1370"/>
                    <a:pt x="35132" y="3034"/>
                  </a:cubicBezTo>
                  <a:lnTo>
                    <a:pt x="35132" y="43548"/>
                  </a:lnTo>
                  <a:lnTo>
                    <a:pt x="3034" y="43548"/>
                  </a:lnTo>
                  <a:cubicBezTo>
                    <a:pt x="1371" y="43548"/>
                    <a:pt x="1" y="44918"/>
                    <a:pt x="1" y="46581"/>
                  </a:cubicBezTo>
                  <a:lnTo>
                    <a:pt x="1" y="71111"/>
                  </a:lnTo>
                  <a:cubicBezTo>
                    <a:pt x="1" y="72775"/>
                    <a:pt x="1371" y="74145"/>
                    <a:pt x="3034" y="74145"/>
                  </a:cubicBezTo>
                  <a:lnTo>
                    <a:pt x="110484" y="74145"/>
                  </a:lnTo>
                  <a:cubicBezTo>
                    <a:pt x="112148" y="74145"/>
                    <a:pt x="113485" y="72775"/>
                    <a:pt x="113485" y="71111"/>
                  </a:cubicBezTo>
                  <a:lnTo>
                    <a:pt x="113485" y="47234"/>
                  </a:lnTo>
                  <a:cubicBezTo>
                    <a:pt x="113485" y="45538"/>
                    <a:pt x="112148" y="44200"/>
                    <a:pt x="110484" y="44200"/>
                  </a:cubicBezTo>
                  <a:cubicBezTo>
                    <a:pt x="108788" y="44200"/>
                    <a:pt x="107450" y="45538"/>
                    <a:pt x="107450" y="47201"/>
                  </a:cubicBezTo>
                  <a:lnTo>
                    <a:pt x="107450" y="68078"/>
                  </a:lnTo>
                  <a:lnTo>
                    <a:pt x="6068" y="68078"/>
                  </a:lnTo>
                  <a:lnTo>
                    <a:pt x="6068" y="49615"/>
                  </a:lnTo>
                  <a:lnTo>
                    <a:pt x="38166" y="49615"/>
                  </a:lnTo>
                  <a:cubicBezTo>
                    <a:pt x="39862" y="49615"/>
                    <a:pt x="41199" y="48278"/>
                    <a:pt x="41199" y="46581"/>
                  </a:cubicBezTo>
                  <a:lnTo>
                    <a:pt x="41199" y="3034"/>
                  </a:lnTo>
                  <a:cubicBezTo>
                    <a:pt x="41199" y="1370"/>
                    <a:pt x="39862" y="0"/>
                    <a:pt x="38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7;p27">
              <a:extLst>
                <a:ext uri="{FF2B5EF4-FFF2-40B4-BE49-F238E27FC236}">
                  <a16:creationId xmlns:a16="http://schemas.microsoft.com/office/drawing/2014/main" id="{B5C169CC-4541-4A12-8B3A-6BDDE6AE4757}"/>
                </a:ext>
              </a:extLst>
            </p:cNvPr>
            <p:cNvSpPr/>
            <p:nvPr/>
          </p:nvSpPr>
          <p:spPr>
            <a:xfrm>
              <a:off x="1365125" y="996525"/>
              <a:ext cx="1931125" cy="2455475"/>
            </a:xfrm>
            <a:custGeom>
              <a:avLst/>
              <a:gdLst/>
              <a:ahLst/>
              <a:cxnLst/>
              <a:rect l="l" t="t" r="r" b="b"/>
              <a:pathLst>
                <a:path w="77245" h="98219" extrusionOk="0">
                  <a:moveTo>
                    <a:pt x="30924" y="0"/>
                  </a:moveTo>
                  <a:cubicBezTo>
                    <a:pt x="29619" y="0"/>
                    <a:pt x="28445" y="816"/>
                    <a:pt x="28021" y="2056"/>
                  </a:cubicBezTo>
                  <a:lnTo>
                    <a:pt x="20388" y="24857"/>
                  </a:lnTo>
                  <a:lnTo>
                    <a:pt x="6068" y="24857"/>
                  </a:lnTo>
                  <a:lnTo>
                    <a:pt x="6068" y="12429"/>
                  </a:lnTo>
                  <a:cubicBezTo>
                    <a:pt x="6068" y="10765"/>
                    <a:pt x="4698" y="9395"/>
                    <a:pt x="3034" y="9395"/>
                  </a:cubicBezTo>
                  <a:cubicBezTo>
                    <a:pt x="1338" y="9395"/>
                    <a:pt x="1" y="10765"/>
                    <a:pt x="1" y="12429"/>
                  </a:cubicBezTo>
                  <a:lnTo>
                    <a:pt x="1" y="27890"/>
                  </a:lnTo>
                  <a:cubicBezTo>
                    <a:pt x="1" y="29554"/>
                    <a:pt x="1338" y="30924"/>
                    <a:pt x="3034" y="30924"/>
                  </a:cubicBezTo>
                  <a:lnTo>
                    <a:pt x="22541" y="30924"/>
                  </a:lnTo>
                  <a:cubicBezTo>
                    <a:pt x="23846" y="30924"/>
                    <a:pt x="25020" y="30109"/>
                    <a:pt x="25412" y="28869"/>
                  </a:cubicBezTo>
                  <a:lnTo>
                    <a:pt x="33077" y="6068"/>
                  </a:lnTo>
                  <a:lnTo>
                    <a:pt x="71177" y="6068"/>
                  </a:lnTo>
                  <a:lnTo>
                    <a:pt x="71177" y="95185"/>
                  </a:lnTo>
                  <a:cubicBezTo>
                    <a:pt x="71177" y="96849"/>
                    <a:pt x="72547" y="98219"/>
                    <a:pt x="74211" y="98219"/>
                  </a:cubicBezTo>
                  <a:cubicBezTo>
                    <a:pt x="75907" y="98219"/>
                    <a:pt x="77244" y="96849"/>
                    <a:pt x="77244" y="95185"/>
                  </a:cubicBezTo>
                  <a:lnTo>
                    <a:pt x="77244" y="3034"/>
                  </a:lnTo>
                  <a:cubicBezTo>
                    <a:pt x="77244" y="1338"/>
                    <a:pt x="75907" y="0"/>
                    <a:pt x="74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8;p27">
              <a:extLst>
                <a:ext uri="{FF2B5EF4-FFF2-40B4-BE49-F238E27FC236}">
                  <a16:creationId xmlns:a16="http://schemas.microsoft.com/office/drawing/2014/main" id="{C5B8C26F-7A06-4A27-8780-E201BD177B44}"/>
                </a:ext>
              </a:extLst>
            </p:cNvPr>
            <p:cNvSpPr/>
            <p:nvPr/>
          </p:nvSpPr>
          <p:spPr>
            <a:xfrm>
              <a:off x="1365125" y="238125"/>
              <a:ext cx="4877525" cy="4037525"/>
            </a:xfrm>
            <a:custGeom>
              <a:avLst/>
              <a:gdLst/>
              <a:ahLst/>
              <a:cxnLst/>
              <a:rect l="l" t="t" r="r" b="b"/>
              <a:pathLst>
                <a:path w="195101" h="161501" extrusionOk="0">
                  <a:moveTo>
                    <a:pt x="145061" y="95348"/>
                  </a:moveTo>
                  <a:cubicBezTo>
                    <a:pt x="145714" y="95348"/>
                    <a:pt x="146333" y="95609"/>
                    <a:pt x="146790" y="96066"/>
                  </a:cubicBezTo>
                  <a:cubicBezTo>
                    <a:pt x="147736" y="97011"/>
                    <a:pt x="147736" y="98545"/>
                    <a:pt x="146790" y="99491"/>
                  </a:cubicBezTo>
                  <a:cubicBezTo>
                    <a:pt x="146317" y="99964"/>
                    <a:pt x="145689" y="100200"/>
                    <a:pt x="145061" y="100200"/>
                  </a:cubicBezTo>
                  <a:cubicBezTo>
                    <a:pt x="144433" y="100200"/>
                    <a:pt x="143805" y="99964"/>
                    <a:pt x="143332" y="99491"/>
                  </a:cubicBezTo>
                  <a:cubicBezTo>
                    <a:pt x="142386" y="98545"/>
                    <a:pt x="142386" y="97011"/>
                    <a:pt x="143332" y="96066"/>
                  </a:cubicBezTo>
                  <a:cubicBezTo>
                    <a:pt x="143789" y="95609"/>
                    <a:pt x="144409" y="95348"/>
                    <a:pt x="145061" y="95348"/>
                  </a:cubicBezTo>
                  <a:close/>
                  <a:moveTo>
                    <a:pt x="181498" y="104775"/>
                  </a:moveTo>
                  <a:lnTo>
                    <a:pt x="187500" y="110777"/>
                  </a:lnTo>
                  <a:lnTo>
                    <a:pt x="158077" y="140200"/>
                  </a:lnTo>
                  <a:lnTo>
                    <a:pt x="152074" y="134198"/>
                  </a:lnTo>
                  <a:lnTo>
                    <a:pt x="153836" y="132469"/>
                  </a:lnTo>
                  <a:cubicBezTo>
                    <a:pt x="153836" y="132437"/>
                    <a:pt x="153836" y="132437"/>
                    <a:pt x="153869" y="132437"/>
                  </a:cubicBezTo>
                  <a:lnTo>
                    <a:pt x="179703" y="106569"/>
                  </a:lnTo>
                  <a:cubicBezTo>
                    <a:pt x="179703" y="106569"/>
                    <a:pt x="179736" y="106569"/>
                    <a:pt x="179736" y="106536"/>
                  </a:cubicBezTo>
                  <a:lnTo>
                    <a:pt x="181498" y="104775"/>
                  </a:lnTo>
                  <a:close/>
                  <a:moveTo>
                    <a:pt x="115866" y="146855"/>
                  </a:moveTo>
                  <a:lnTo>
                    <a:pt x="115866" y="155434"/>
                  </a:lnTo>
                  <a:lnTo>
                    <a:pt x="107255" y="155434"/>
                  </a:lnTo>
                  <a:lnTo>
                    <a:pt x="107255" y="146855"/>
                  </a:lnTo>
                  <a:close/>
                  <a:moveTo>
                    <a:pt x="3034" y="0"/>
                  </a:moveTo>
                  <a:cubicBezTo>
                    <a:pt x="1338" y="0"/>
                    <a:pt x="1" y="1370"/>
                    <a:pt x="1" y="3034"/>
                  </a:cubicBezTo>
                  <a:lnTo>
                    <a:pt x="1" y="30630"/>
                  </a:lnTo>
                  <a:cubicBezTo>
                    <a:pt x="1" y="32294"/>
                    <a:pt x="1338" y="33664"/>
                    <a:pt x="3034" y="33664"/>
                  </a:cubicBezTo>
                  <a:cubicBezTo>
                    <a:pt x="4698" y="33664"/>
                    <a:pt x="6068" y="32294"/>
                    <a:pt x="6068" y="30630"/>
                  </a:cubicBezTo>
                  <a:lnTo>
                    <a:pt x="6068" y="6067"/>
                  </a:lnTo>
                  <a:lnTo>
                    <a:pt x="179540" y="6067"/>
                  </a:lnTo>
                  <a:lnTo>
                    <a:pt x="179540" y="55193"/>
                  </a:lnTo>
                  <a:lnTo>
                    <a:pt x="165220" y="55193"/>
                  </a:lnTo>
                  <a:lnTo>
                    <a:pt x="157555" y="32392"/>
                  </a:lnTo>
                  <a:cubicBezTo>
                    <a:pt x="157163" y="31152"/>
                    <a:pt x="155989" y="30336"/>
                    <a:pt x="154684" y="30336"/>
                  </a:cubicBezTo>
                  <a:lnTo>
                    <a:pt x="111397" y="30336"/>
                  </a:lnTo>
                  <a:cubicBezTo>
                    <a:pt x="109701" y="30336"/>
                    <a:pt x="108364" y="31674"/>
                    <a:pt x="108364" y="33370"/>
                  </a:cubicBezTo>
                  <a:lnTo>
                    <a:pt x="108364" y="140787"/>
                  </a:lnTo>
                  <a:lnTo>
                    <a:pt x="104221" y="140787"/>
                  </a:lnTo>
                  <a:cubicBezTo>
                    <a:pt x="102558" y="140787"/>
                    <a:pt x="101187" y="142125"/>
                    <a:pt x="101187" y="143821"/>
                  </a:cubicBezTo>
                  <a:lnTo>
                    <a:pt x="101187" y="158467"/>
                  </a:lnTo>
                  <a:cubicBezTo>
                    <a:pt x="101187" y="160164"/>
                    <a:pt x="102558" y="161501"/>
                    <a:pt x="104221" y="161501"/>
                  </a:cubicBezTo>
                  <a:lnTo>
                    <a:pt x="118900" y="161501"/>
                  </a:lnTo>
                  <a:cubicBezTo>
                    <a:pt x="120564" y="161501"/>
                    <a:pt x="121934" y="160164"/>
                    <a:pt x="121934" y="158467"/>
                  </a:cubicBezTo>
                  <a:lnTo>
                    <a:pt x="121934" y="143821"/>
                  </a:lnTo>
                  <a:cubicBezTo>
                    <a:pt x="121934" y="142125"/>
                    <a:pt x="120564" y="140787"/>
                    <a:pt x="118900" y="140787"/>
                  </a:cubicBezTo>
                  <a:lnTo>
                    <a:pt x="114431" y="140787"/>
                  </a:lnTo>
                  <a:lnTo>
                    <a:pt x="114431" y="87878"/>
                  </a:lnTo>
                  <a:lnTo>
                    <a:pt x="123760" y="124641"/>
                  </a:lnTo>
                  <a:cubicBezTo>
                    <a:pt x="124021" y="125717"/>
                    <a:pt x="124869" y="126565"/>
                    <a:pt x="125946" y="126859"/>
                  </a:cubicBezTo>
                  <a:lnTo>
                    <a:pt x="145811" y="131915"/>
                  </a:lnTo>
                  <a:lnTo>
                    <a:pt x="145648" y="132078"/>
                  </a:lnTo>
                  <a:cubicBezTo>
                    <a:pt x="144441" y="133252"/>
                    <a:pt x="144441" y="135177"/>
                    <a:pt x="145648" y="136351"/>
                  </a:cubicBezTo>
                  <a:lnTo>
                    <a:pt x="155924" y="146626"/>
                  </a:lnTo>
                  <a:cubicBezTo>
                    <a:pt x="156511" y="147213"/>
                    <a:pt x="157294" y="147540"/>
                    <a:pt x="158077" y="147540"/>
                  </a:cubicBezTo>
                  <a:cubicBezTo>
                    <a:pt x="158859" y="147540"/>
                    <a:pt x="159610" y="147213"/>
                    <a:pt x="160229" y="146626"/>
                  </a:cubicBezTo>
                  <a:lnTo>
                    <a:pt x="193926" y="112930"/>
                  </a:lnTo>
                  <a:cubicBezTo>
                    <a:pt x="195100" y="111756"/>
                    <a:pt x="195100" y="109831"/>
                    <a:pt x="193926" y="108624"/>
                  </a:cubicBezTo>
                  <a:lnTo>
                    <a:pt x="183650" y="98349"/>
                  </a:lnTo>
                  <a:cubicBezTo>
                    <a:pt x="183047" y="97762"/>
                    <a:pt x="182264" y="97468"/>
                    <a:pt x="181485" y="97468"/>
                  </a:cubicBezTo>
                  <a:cubicBezTo>
                    <a:pt x="180707" y="97468"/>
                    <a:pt x="179932" y="97762"/>
                    <a:pt x="179345" y="98349"/>
                  </a:cubicBezTo>
                  <a:lnTo>
                    <a:pt x="179182" y="98512"/>
                  </a:lnTo>
                  <a:lnTo>
                    <a:pt x="174125" y="78646"/>
                  </a:lnTo>
                  <a:cubicBezTo>
                    <a:pt x="173865" y="77570"/>
                    <a:pt x="173016" y="76722"/>
                    <a:pt x="171940" y="76461"/>
                  </a:cubicBezTo>
                  <a:lnTo>
                    <a:pt x="148519" y="70524"/>
                  </a:lnTo>
                  <a:cubicBezTo>
                    <a:pt x="148261" y="70457"/>
                    <a:pt x="148004" y="70425"/>
                    <a:pt x="147751" y="70425"/>
                  </a:cubicBezTo>
                  <a:cubicBezTo>
                    <a:pt x="146403" y="70425"/>
                    <a:pt x="145190" y="71336"/>
                    <a:pt x="144833" y="72710"/>
                  </a:cubicBezTo>
                  <a:cubicBezTo>
                    <a:pt x="144441" y="74341"/>
                    <a:pt x="145420" y="76004"/>
                    <a:pt x="147051" y="76396"/>
                  </a:cubicBezTo>
                  <a:lnTo>
                    <a:pt x="168711" y="81908"/>
                  </a:lnTo>
                  <a:lnTo>
                    <a:pt x="174191" y="103503"/>
                  </a:lnTo>
                  <a:lnTo>
                    <a:pt x="150802" y="126924"/>
                  </a:lnTo>
                  <a:lnTo>
                    <a:pt x="129175" y="121411"/>
                  </a:lnTo>
                  <a:lnTo>
                    <a:pt x="117204" y="74210"/>
                  </a:lnTo>
                  <a:lnTo>
                    <a:pt x="137298" y="94304"/>
                  </a:lnTo>
                  <a:cubicBezTo>
                    <a:pt x="135928" y="97436"/>
                    <a:pt x="136482" y="101219"/>
                    <a:pt x="139059" y="103796"/>
                  </a:cubicBezTo>
                  <a:cubicBezTo>
                    <a:pt x="140723" y="105427"/>
                    <a:pt x="142876" y="106276"/>
                    <a:pt x="145061" y="106276"/>
                  </a:cubicBezTo>
                  <a:cubicBezTo>
                    <a:pt x="147247" y="106276"/>
                    <a:pt x="149400" y="105427"/>
                    <a:pt x="151063" y="103796"/>
                  </a:cubicBezTo>
                  <a:cubicBezTo>
                    <a:pt x="152662" y="102165"/>
                    <a:pt x="153542" y="100045"/>
                    <a:pt x="153542" y="97762"/>
                  </a:cubicBezTo>
                  <a:cubicBezTo>
                    <a:pt x="153542" y="95511"/>
                    <a:pt x="152662" y="93358"/>
                    <a:pt x="151063" y="91760"/>
                  </a:cubicBezTo>
                  <a:cubicBezTo>
                    <a:pt x="149418" y="90115"/>
                    <a:pt x="147255" y="89288"/>
                    <a:pt x="145085" y="89288"/>
                  </a:cubicBezTo>
                  <a:cubicBezTo>
                    <a:pt x="143899" y="89288"/>
                    <a:pt x="142710" y="89535"/>
                    <a:pt x="141603" y="90031"/>
                  </a:cubicBezTo>
                  <a:lnTo>
                    <a:pt x="121510" y="69937"/>
                  </a:lnTo>
                  <a:lnTo>
                    <a:pt x="134949" y="73329"/>
                  </a:lnTo>
                  <a:cubicBezTo>
                    <a:pt x="135201" y="73396"/>
                    <a:pt x="135455" y="73428"/>
                    <a:pt x="135706" y="73428"/>
                  </a:cubicBezTo>
                  <a:cubicBezTo>
                    <a:pt x="137042" y="73428"/>
                    <a:pt x="138278" y="72518"/>
                    <a:pt x="138635" y="71144"/>
                  </a:cubicBezTo>
                  <a:cubicBezTo>
                    <a:pt x="139027" y="69513"/>
                    <a:pt x="138048" y="67849"/>
                    <a:pt x="136417" y="67458"/>
                  </a:cubicBezTo>
                  <a:lnTo>
                    <a:pt x="114431" y="61880"/>
                  </a:lnTo>
                  <a:lnTo>
                    <a:pt x="114431" y="36404"/>
                  </a:lnTo>
                  <a:lnTo>
                    <a:pt x="152499" y="36404"/>
                  </a:lnTo>
                  <a:lnTo>
                    <a:pt x="160164" y="59205"/>
                  </a:lnTo>
                  <a:cubicBezTo>
                    <a:pt x="160588" y="60445"/>
                    <a:pt x="161763" y="61260"/>
                    <a:pt x="163067" y="61260"/>
                  </a:cubicBezTo>
                  <a:lnTo>
                    <a:pt x="182574" y="61260"/>
                  </a:lnTo>
                  <a:cubicBezTo>
                    <a:pt x="184238" y="61260"/>
                    <a:pt x="185608" y="59890"/>
                    <a:pt x="185608" y="58226"/>
                  </a:cubicBezTo>
                  <a:lnTo>
                    <a:pt x="185608" y="3034"/>
                  </a:lnTo>
                  <a:cubicBezTo>
                    <a:pt x="185608" y="1370"/>
                    <a:pt x="184238" y="0"/>
                    <a:pt x="182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1"/>
          <p:cNvPicPr preferRelativeResize="0"/>
          <p:nvPr/>
        </p:nvPicPr>
        <p:blipFill rotWithShape="1">
          <a:blip r:embed="rId5">
            <a:alphaModFix/>
          </a:blip>
          <a:srcRect l="3271" r="3271"/>
          <a:stretch/>
        </p:blipFill>
        <p:spPr>
          <a:xfrm>
            <a:off x="893135" y="0"/>
            <a:ext cx="67194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1"/>
          <p:cNvSpPr txBox="1">
            <a:spLocks noGrp="1"/>
          </p:cNvSpPr>
          <p:nvPr>
            <p:ph type="ctrTitle"/>
          </p:nvPr>
        </p:nvSpPr>
        <p:spPr>
          <a:xfrm>
            <a:off x="3395016" y="1704938"/>
            <a:ext cx="2353967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sz="6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2" name="Google Shape;43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2072" y="219951"/>
            <a:ext cx="950527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4">
            <a:alphaModFix amt="90000"/>
          </a:blip>
          <a:srcRect l="76015"/>
          <a:stretch/>
        </p:blipFill>
        <p:spPr>
          <a:xfrm>
            <a:off x="6950900" y="0"/>
            <a:ext cx="21931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5">
            <a:alphaModFix/>
          </a:blip>
          <a:srcRect l="9" r="9"/>
          <a:stretch/>
        </p:blipFill>
        <p:spPr>
          <a:xfrm flipH="1">
            <a:off x="-1105787" y="-208967"/>
            <a:ext cx="10154092" cy="49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1636050" y="1660500"/>
            <a:ext cx="6136349" cy="23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VẼ KỸ THUẬT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6">
            <a:alphaModFix/>
          </a:blip>
          <a:srcRect l="70676"/>
          <a:stretch/>
        </p:blipFill>
        <p:spPr>
          <a:xfrm>
            <a:off x="1" y="2362275"/>
            <a:ext cx="725474" cy="23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/>
          </a:blip>
          <a:srcRect t="9" b="9"/>
          <a:stretch/>
        </p:blipFill>
        <p:spPr>
          <a:xfrm>
            <a:off x="0" y="23505"/>
            <a:ext cx="914404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21"/>
          <p:cNvCxnSpPr/>
          <p:nvPr/>
        </p:nvCxnSpPr>
        <p:spPr>
          <a:xfrm>
            <a:off x="5254925" y="2581975"/>
            <a:ext cx="0" cy="357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21"/>
          <p:cNvCxnSpPr/>
          <p:nvPr/>
        </p:nvCxnSpPr>
        <p:spPr>
          <a:xfrm>
            <a:off x="1331115" y="3210194"/>
            <a:ext cx="0" cy="245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21"/>
          <p:cNvSpPr/>
          <p:nvPr/>
        </p:nvSpPr>
        <p:spPr>
          <a:xfrm>
            <a:off x="344779" y="3456300"/>
            <a:ext cx="8352653" cy="1081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294967295"/>
          </p:nvPr>
        </p:nvSpPr>
        <p:spPr>
          <a:xfrm>
            <a:off x="572966" y="3743092"/>
            <a:ext cx="1485900" cy="386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Times New Roman" panose="02020603050405020304" pitchFamily="18" charset="0"/>
                <a:ea typeface="Hind Vadodara"/>
                <a:cs typeface="Times New Roman" panose="02020603050405020304" pitchFamily="18" charset="0"/>
                <a:sym typeface="Hind Vadodara"/>
              </a:rPr>
              <a:t>BÀI 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4294967295"/>
          </p:nvPr>
        </p:nvSpPr>
        <p:spPr>
          <a:xfrm>
            <a:off x="2403645" y="3629504"/>
            <a:ext cx="1485900" cy="704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Hind Vadodara"/>
                <a:cs typeface="Times New Roman" panose="02020603050405020304" pitchFamily="18" charset="0"/>
                <a:sym typeface="Hind Vadodara"/>
              </a:rPr>
              <a:t>BÀI 4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Hind Vadodara"/>
              </a:rPr>
              <a:t>BÀI 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4294967295"/>
          </p:nvPr>
        </p:nvSpPr>
        <p:spPr>
          <a:xfrm>
            <a:off x="4492549" y="3626146"/>
            <a:ext cx="1485900" cy="644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Hind Vadodara"/>
                <a:cs typeface="Times New Roman" panose="02020603050405020304" pitchFamily="18" charset="0"/>
                <a:sym typeface="Hind Vadodara"/>
              </a:rPr>
              <a:t>BÀI 6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Hind Vadodara"/>
              </a:rPr>
              <a:t>BÀI 7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4294967295"/>
          </p:nvPr>
        </p:nvSpPr>
        <p:spPr>
          <a:xfrm>
            <a:off x="6578511" y="3514360"/>
            <a:ext cx="1485900" cy="1002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Hind Vadodara"/>
                <a:cs typeface="Times New Roman" panose="02020603050405020304" pitchFamily="18" charset="0"/>
                <a:sym typeface="Hind Vadodara"/>
              </a:rPr>
              <a:t>BÀI 9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Hind Vadodara"/>
              </a:rPr>
              <a:t>BÀI 13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Hind Vadodara"/>
              </a:rPr>
              <a:t>BÀI 15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5489773" y="181127"/>
            <a:ext cx="3183024" cy="772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344779" y="2860000"/>
            <a:ext cx="1893673" cy="4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Times New Roman" panose="02020603050405020304" pitchFamily="18" charset="0"/>
                <a:ea typeface="Hind Vadodara"/>
                <a:cs typeface="Times New Roman" panose="02020603050405020304" pitchFamily="18" charset="0"/>
                <a:sym typeface="Hind Vadodara"/>
              </a:rPr>
              <a:t>HÌNH CHIẾU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Google Shape;107;p21"/>
          <p:cNvCxnSpPr>
            <a:cxnSpLocks/>
          </p:cNvCxnSpPr>
          <p:nvPr/>
        </p:nvCxnSpPr>
        <p:spPr>
          <a:xfrm>
            <a:off x="1315916" y="2791349"/>
            <a:ext cx="0" cy="184868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21"/>
          <p:cNvSpPr txBox="1"/>
          <p:nvPr/>
        </p:nvSpPr>
        <p:spPr>
          <a:xfrm>
            <a:off x="2232413" y="2848440"/>
            <a:ext cx="19485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Times New Roman" panose="02020603050405020304" pitchFamily="18" charset="0"/>
                <a:ea typeface="Hind Vadodara"/>
                <a:cs typeface="Times New Roman" panose="02020603050405020304" pitchFamily="18" charset="0"/>
                <a:sym typeface="Hind Vadodara"/>
              </a:rPr>
              <a:t>KHỐI ĐA DIỆN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4044156" y="2850937"/>
            <a:ext cx="2576887" cy="38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Times New Roman" panose="02020603050405020304" pitchFamily="18" charset="0"/>
                <a:ea typeface="Hind Vadodara"/>
                <a:cs typeface="Times New Roman" panose="02020603050405020304" pitchFamily="18" charset="0"/>
                <a:sym typeface="Hind Vadodara"/>
              </a:rPr>
              <a:t>KHỐI TRÒN XOAY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6180044" y="2863836"/>
            <a:ext cx="2290395" cy="40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Times New Roman" panose="02020603050405020304" pitchFamily="18" charset="0"/>
                <a:ea typeface="Hind Vadodara"/>
                <a:cs typeface="Times New Roman" panose="02020603050405020304" pitchFamily="18" charset="0"/>
                <a:sym typeface="Hind Vadodara"/>
              </a:rPr>
              <a:t>CÁC BẢN VẼ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Google Shape;111;p21"/>
          <p:cNvCxnSpPr/>
          <p:nvPr/>
        </p:nvCxnSpPr>
        <p:spPr>
          <a:xfrm>
            <a:off x="5252888" y="3218894"/>
            <a:ext cx="0" cy="237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21"/>
          <p:cNvCxnSpPr>
            <a:cxnSpLocks/>
          </p:cNvCxnSpPr>
          <p:nvPr/>
        </p:nvCxnSpPr>
        <p:spPr>
          <a:xfrm>
            <a:off x="3180534" y="3218884"/>
            <a:ext cx="0" cy="22141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21"/>
          <p:cNvCxnSpPr/>
          <p:nvPr/>
        </p:nvCxnSpPr>
        <p:spPr>
          <a:xfrm>
            <a:off x="1039616" y="2970362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21"/>
          <p:cNvCxnSpPr/>
          <p:nvPr/>
        </p:nvCxnSpPr>
        <p:spPr>
          <a:xfrm>
            <a:off x="1039616" y="3209567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21"/>
          <p:cNvCxnSpPr/>
          <p:nvPr/>
        </p:nvCxnSpPr>
        <p:spPr>
          <a:xfrm>
            <a:off x="2899645" y="2938463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21"/>
          <p:cNvCxnSpPr/>
          <p:nvPr/>
        </p:nvCxnSpPr>
        <p:spPr>
          <a:xfrm>
            <a:off x="2899645" y="321890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21"/>
          <p:cNvCxnSpPr/>
          <p:nvPr/>
        </p:nvCxnSpPr>
        <p:spPr>
          <a:xfrm>
            <a:off x="4978538" y="2938463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978538" y="321890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1"/>
          <p:cNvCxnSpPr/>
          <p:nvPr/>
        </p:nvCxnSpPr>
        <p:spPr>
          <a:xfrm>
            <a:off x="7254504" y="3235525"/>
            <a:ext cx="0" cy="236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21"/>
          <p:cNvCxnSpPr/>
          <p:nvPr/>
        </p:nvCxnSpPr>
        <p:spPr>
          <a:xfrm>
            <a:off x="6954332" y="296193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1"/>
          <p:cNvCxnSpPr/>
          <p:nvPr/>
        </p:nvCxnSpPr>
        <p:spPr>
          <a:xfrm>
            <a:off x="6978204" y="3226751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21"/>
          <p:cNvCxnSpPr/>
          <p:nvPr/>
        </p:nvCxnSpPr>
        <p:spPr>
          <a:xfrm rot="5400000" flipH="1">
            <a:off x="6900954" y="2608380"/>
            <a:ext cx="624000" cy="83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21"/>
          <p:cNvSpPr/>
          <p:nvPr/>
        </p:nvSpPr>
        <p:spPr>
          <a:xfrm>
            <a:off x="3561718" y="1249633"/>
            <a:ext cx="32" cy="46757"/>
          </a:xfrm>
          <a:custGeom>
            <a:avLst/>
            <a:gdLst/>
            <a:ahLst/>
            <a:cxnLst/>
            <a:rect l="l" t="t" r="r" b="b"/>
            <a:pathLst>
              <a:path w="1" h="1442" extrusionOk="0">
                <a:moveTo>
                  <a:pt x="1" y="369"/>
                </a:moveTo>
                <a:lnTo>
                  <a:pt x="1" y="1060"/>
                </a:lnTo>
                <a:lnTo>
                  <a:pt x="1" y="1441"/>
                </a:lnTo>
                <a:lnTo>
                  <a:pt x="1" y="1060"/>
                </a:lnTo>
                <a:lnTo>
                  <a:pt x="1" y="369"/>
                </a:lnTo>
                <a:lnTo>
                  <a:pt x="1" y="0"/>
                </a:lnTo>
                <a:close/>
              </a:path>
            </a:pathLst>
          </a:custGeom>
          <a:solidFill>
            <a:srgbClr val="BBE9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2691465" y="1449849"/>
            <a:ext cx="832739" cy="889515"/>
          </a:xfrm>
          <a:custGeom>
            <a:avLst/>
            <a:gdLst/>
            <a:ahLst/>
            <a:cxnLst/>
            <a:rect l="l" t="t" r="r" b="b"/>
            <a:pathLst>
              <a:path w="25682" h="27433" extrusionOk="0">
                <a:moveTo>
                  <a:pt x="14337" y="0"/>
                </a:moveTo>
                <a:cubicBezTo>
                  <a:pt x="9552" y="0"/>
                  <a:pt x="5102" y="2522"/>
                  <a:pt x="2631" y="6620"/>
                </a:cubicBezTo>
                <a:cubicBezTo>
                  <a:pt x="143" y="10740"/>
                  <a:pt x="0" y="15847"/>
                  <a:pt x="2238" y="20110"/>
                </a:cubicBezTo>
                <a:cubicBezTo>
                  <a:pt x="4477" y="24360"/>
                  <a:pt x="8775" y="27123"/>
                  <a:pt x="13573" y="27408"/>
                </a:cubicBezTo>
                <a:cubicBezTo>
                  <a:pt x="13846" y="27425"/>
                  <a:pt x="14118" y="27433"/>
                  <a:pt x="14389" y="27433"/>
                </a:cubicBezTo>
                <a:cubicBezTo>
                  <a:pt x="18888" y="27433"/>
                  <a:pt x="23122" y="25218"/>
                  <a:pt x="25682" y="21479"/>
                </a:cubicBezTo>
                <a:lnTo>
                  <a:pt x="25682" y="21479"/>
                </a:lnTo>
                <a:lnTo>
                  <a:pt x="24420" y="22158"/>
                </a:lnTo>
                <a:cubicBezTo>
                  <a:pt x="21910" y="25144"/>
                  <a:pt x="18218" y="26830"/>
                  <a:pt x="14373" y="26830"/>
                </a:cubicBezTo>
                <a:cubicBezTo>
                  <a:pt x="13803" y="26830"/>
                  <a:pt x="13230" y="26793"/>
                  <a:pt x="12656" y="26718"/>
                </a:cubicBezTo>
                <a:cubicBezTo>
                  <a:pt x="8215" y="26134"/>
                  <a:pt x="4370" y="23313"/>
                  <a:pt x="2477" y="19253"/>
                </a:cubicBezTo>
                <a:cubicBezTo>
                  <a:pt x="584" y="15181"/>
                  <a:pt x="905" y="10442"/>
                  <a:pt x="3310" y="6656"/>
                </a:cubicBezTo>
                <a:cubicBezTo>
                  <a:pt x="5721" y="2891"/>
                  <a:pt x="9873" y="596"/>
                  <a:pt x="14348" y="596"/>
                </a:cubicBezTo>
                <a:cubicBezTo>
                  <a:pt x="14360" y="596"/>
                  <a:pt x="14371" y="596"/>
                  <a:pt x="14383" y="596"/>
                </a:cubicBezTo>
                <a:lnTo>
                  <a:pt x="14490" y="596"/>
                </a:lnTo>
                <a:lnTo>
                  <a:pt x="14454" y="524"/>
                </a:lnTo>
                <a:lnTo>
                  <a:pt x="15109" y="12"/>
                </a:lnTo>
                <a:cubicBezTo>
                  <a:pt x="14871" y="0"/>
                  <a:pt x="14621" y="0"/>
                  <a:pt x="14371" y="0"/>
                </a:cubicBezTo>
                <a:cubicBezTo>
                  <a:pt x="14360" y="0"/>
                  <a:pt x="14348" y="0"/>
                  <a:pt x="143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21"/>
          <p:cNvSpPr/>
          <p:nvPr/>
        </p:nvSpPr>
        <p:spPr>
          <a:xfrm>
            <a:off x="923100" y="1923553"/>
            <a:ext cx="712702" cy="889969"/>
          </a:xfrm>
          <a:custGeom>
            <a:avLst/>
            <a:gdLst/>
            <a:ahLst/>
            <a:cxnLst/>
            <a:rect l="l" t="t" r="r" b="b"/>
            <a:pathLst>
              <a:path w="21980" h="27447" extrusionOk="0">
                <a:moveTo>
                  <a:pt x="14175" y="0"/>
                </a:moveTo>
                <a:cubicBezTo>
                  <a:pt x="11199" y="0"/>
                  <a:pt x="8256" y="965"/>
                  <a:pt x="5823" y="2837"/>
                </a:cubicBezTo>
                <a:cubicBezTo>
                  <a:pt x="2001" y="5778"/>
                  <a:pt x="1" y="10493"/>
                  <a:pt x="549" y="15291"/>
                </a:cubicBezTo>
                <a:cubicBezTo>
                  <a:pt x="1096" y="20077"/>
                  <a:pt x="4121" y="24221"/>
                  <a:pt x="8502" y="26221"/>
                </a:cubicBezTo>
                <a:cubicBezTo>
                  <a:pt x="10315" y="27042"/>
                  <a:pt x="12250" y="27446"/>
                  <a:pt x="14177" y="27446"/>
                </a:cubicBezTo>
                <a:cubicBezTo>
                  <a:pt x="16919" y="27446"/>
                  <a:pt x="19644" y="26627"/>
                  <a:pt x="21980" y="25018"/>
                </a:cubicBezTo>
                <a:lnTo>
                  <a:pt x="21980" y="25018"/>
                </a:lnTo>
                <a:lnTo>
                  <a:pt x="20349" y="25316"/>
                </a:lnTo>
                <a:cubicBezTo>
                  <a:pt x="18426" y="26337"/>
                  <a:pt x="16315" y="26846"/>
                  <a:pt x="14203" y="26846"/>
                </a:cubicBezTo>
                <a:cubicBezTo>
                  <a:pt x="12103" y="26846"/>
                  <a:pt x="10003" y="26343"/>
                  <a:pt x="8085" y="25340"/>
                </a:cubicBezTo>
                <a:cubicBezTo>
                  <a:pt x="4252" y="23316"/>
                  <a:pt x="1656" y="19530"/>
                  <a:pt x="1156" y="15220"/>
                </a:cubicBezTo>
                <a:cubicBezTo>
                  <a:pt x="232" y="7218"/>
                  <a:pt x="6591" y="592"/>
                  <a:pt x="14152" y="592"/>
                </a:cubicBezTo>
                <a:cubicBezTo>
                  <a:pt x="15265" y="592"/>
                  <a:pt x="16405" y="735"/>
                  <a:pt x="17551" y="1039"/>
                </a:cubicBezTo>
                <a:lnTo>
                  <a:pt x="19218" y="956"/>
                </a:lnTo>
                <a:cubicBezTo>
                  <a:pt x="17586" y="315"/>
                  <a:pt x="15875" y="0"/>
                  <a:pt x="14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4877026" y="1722851"/>
            <a:ext cx="735831" cy="872405"/>
          </a:xfrm>
          <a:custGeom>
            <a:avLst/>
            <a:gdLst/>
            <a:ahLst/>
            <a:cxnLst/>
            <a:rect l="l" t="t" r="r" b="b"/>
            <a:pathLst>
              <a:path w="23147" h="27446" extrusionOk="0">
                <a:moveTo>
                  <a:pt x="14341" y="1"/>
                </a:moveTo>
                <a:cubicBezTo>
                  <a:pt x="11241" y="1"/>
                  <a:pt x="8175" y="1052"/>
                  <a:pt x="5692" y="3063"/>
                </a:cubicBezTo>
                <a:cubicBezTo>
                  <a:pt x="1870" y="6171"/>
                  <a:pt x="0" y="11088"/>
                  <a:pt x="798" y="15958"/>
                </a:cubicBezTo>
                <a:cubicBezTo>
                  <a:pt x="1596" y="20815"/>
                  <a:pt x="4942" y="24875"/>
                  <a:pt x="9561" y="26590"/>
                </a:cubicBezTo>
                <a:cubicBezTo>
                  <a:pt x="11110" y="27165"/>
                  <a:pt x="12722" y="27445"/>
                  <a:pt x="14324" y="27445"/>
                </a:cubicBezTo>
                <a:cubicBezTo>
                  <a:pt x="17502" y="27445"/>
                  <a:pt x="20637" y="26342"/>
                  <a:pt x="23146" y="24244"/>
                </a:cubicBezTo>
                <a:lnTo>
                  <a:pt x="23146" y="24244"/>
                </a:lnTo>
                <a:lnTo>
                  <a:pt x="21670" y="24614"/>
                </a:lnTo>
                <a:cubicBezTo>
                  <a:pt x="19476" y="26088"/>
                  <a:pt x="16922" y="26840"/>
                  <a:pt x="14354" y="26840"/>
                </a:cubicBezTo>
                <a:cubicBezTo>
                  <a:pt x="12544" y="26840"/>
                  <a:pt x="10728" y="26467"/>
                  <a:pt x="9025" y="25709"/>
                </a:cubicBezTo>
                <a:cubicBezTo>
                  <a:pt x="4906" y="23887"/>
                  <a:pt x="2013" y="20065"/>
                  <a:pt x="1358" y="15601"/>
                </a:cubicBezTo>
                <a:cubicBezTo>
                  <a:pt x="715" y="11136"/>
                  <a:pt x="2417" y="6647"/>
                  <a:pt x="5846" y="3730"/>
                </a:cubicBezTo>
                <a:cubicBezTo>
                  <a:pt x="8254" y="1681"/>
                  <a:pt x="11279" y="599"/>
                  <a:pt x="14352" y="599"/>
                </a:cubicBezTo>
                <a:cubicBezTo>
                  <a:pt x="15670" y="599"/>
                  <a:pt x="16998" y="798"/>
                  <a:pt x="18288" y="1206"/>
                </a:cubicBezTo>
                <a:lnTo>
                  <a:pt x="19301" y="932"/>
                </a:lnTo>
                <a:cubicBezTo>
                  <a:pt x="17695" y="306"/>
                  <a:pt x="16013" y="1"/>
                  <a:pt x="143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6739607" y="1458603"/>
            <a:ext cx="683357" cy="889969"/>
          </a:xfrm>
          <a:custGeom>
            <a:avLst/>
            <a:gdLst/>
            <a:ahLst/>
            <a:cxnLst/>
            <a:rect l="l" t="t" r="r" b="b"/>
            <a:pathLst>
              <a:path w="21075" h="27447" extrusionOk="0">
                <a:moveTo>
                  <a:pt x="13853" y="0"/>
                </a:moveTo>
                <a:cubicBezTo>
                  <a:pt x="11358" y="0"/>
                  <a:pt x="8867" y="681"/>
                  <a:pt x="6668" y="2034"/>
                </a:cubicBezTo>
                <a:cubicBezTo>
                  <a:pt x="2489" y="4606"/>
                  <a:pt x="1" y="9213"/>
                  <a:pt x="144" y="14119"/>
                </a:cubicBezTo>
                <a:cubicBezTo>
                  <a:pt x="275" y="19024"/>
                  <a:pt x="3025" y="23477"/>
                  <a:pt x="7347" y="25799"/>
                </a:cubicBezTo>
                <a:cubicBezTo>
                  <a:pt x="9385" y="26899"/>
                  <a:pt x="11627" y="27446"/>
                  <a:pt x="13864" y="27446"/>
                </a:cubicBezTo>
                <a:cubicBezTo>
                  <a:pt x="16371" y="27446"/>
                  <a:pt x="18873" y="26759"/>
                  <a:pt x="21075" y="25394"/>
                </a:cubicBezTo>
                <a:lnTo>
                  <a:pt x="21075" y="25394"/>
                </a:lnTo>
                <a:lnTo>
                  <a:pt x="19813" y="25418"/>
                </a:lnTo>
                <a:cubicBezTo>
                  <a:pt x="17941" y="26376"/>
                  <a:pt x="15900" y="26852"/>
                  <a:pt x="13862" y="26852"/>
                </a:cubicBezTo>
                <a:cubicBezTo>
                  <a:pt x="11543" y="26852"/>
                  <a:pt x="9228" y="26236"/>
                  <a:pt x="7168" y="25013"/>
                </a:cubicBezTo>
                <a:cubicBezTo>
                  <a:pt x="3299" y="22715"/>
                  <a:pt x="870" y="18595"/>
                  <a:pt x="739" y="14095"/>
                </a:cubicBezTo>
                <a:cubicBezTo>
                  <a:pt x="608" y="9606"/>
                  <a:pt x="2799" y="5356"/>
                  <a:pt x="6526" y="2844"/>
                </a:cubicBezTo>
                <a:cubicBezTo>
                  <a:pt x="8731" y="1362"/>
                  <a:pt x="11289" y="605"/>
                  <a:pt x="13861" y="605"/>
                </a:cubicBezTo>
                <a:cubicBezTo>
                  <a:pt x="15650" y="605"/>
                  <a:pt x="17445" y="970"/>
                  <a:pt x="19134" y="1712"/>
                </a:cubicBezTo>
                <a:lnTo>
                  <a:pt x="20396" y="1665"/>
                </a:lnTo>
                <a:cubicBezTo>
                  <a:pt x="18353" y="553"/>
                  <a:pt x="16102" y="0"/>
                  <a:pt x="138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97;p21">
            <a:extLst>
              <a:ext uri="{FF2B5EF4-FFF2-40B4-BE49-F238E27FC236}">
                <a16:creationId xmlns:a16="http://schemas.microsoft.com/office/drawing/2014/main" id="{F6C52F84-6AD7-43F7-BB63-1263129ACABB}"/>
              </a:ext>
            </a:extLst>
          </p:cNvPr>
          <p:cNvCxnSpPr>
            <a:cxnSpLocks/>
          </p:cNvCxnSpPr>
          <p:nvPr/>
        </p:nvCxnSpPr>
        <p:spPr>
          <a:xfrm>
            <a:off x="3181930" y="2326532"/>
            <a:ext cx="0" cy="61193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3">
            <a:alphaModFix amt="90000"/>
          </a:blip>
          <a:srcRect l="76015"/>
          <a:stretch/>
        </p:blipFill>
        <p:spPr>
          <a:xfrm>
            <a:off x="6950900" y="0"/>
            <a:ext cx="21931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1636050" y="2000742"/>
            <a:ext cx="6136349" cy="911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4">
            <a:alphaModFix/>
          </a:blip>
          <a:srcRect l="70676"/>
          <a:stretch/>
        </p:blipFill>
        <p:spPr>
          <a:xfrm>
            <a:off x="1" y="2362275"/>
            <a:ext cx="725474" cy="234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18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"/>
          <p:cNvSpPr txBox="1">
            <a:spLocks noGrp="1"/>
          </p:cNvSpPr>
          <p:nvPr>
            <p:ph type="ctrTitle"/>
          </p:nvPr>
        </p:nvSpPr>
        <p:spPr>
          <a:xfrm>
            <a:off x="1372789" y="47111"/>
            <a:ext cx="274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9" name="Google Shape;4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59313">
            <a:off x="488969" y="-465704"/>
            <a:ext cx="1034300" cy="160343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3"/>
          <p:cNvSpPr txBox="1">
            <a:spLocks noGrp="1"/>
          </p:cNvSpPr>
          <p:nvPr>
            <p:ph type="body" idx="1"/>
          </p:nvPr>
        </p:nvSpPr>
        <p:spPr>
          <a:xfrm>
            <a:off x="1006119" y="1052550"/>
            <a:ext cx="7485321" cy="3891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Ren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3">
            <a:alphaModFix amt="90000"/>
          </a:blip>
          <a:srcRect l="76015"/>
          <a:stretch/>
        </p:blipFill>
        <p:spPr>
          <a:xfrm>
            <a:off x="6950900" y="0"/>
            <a:ext cx="21931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1636050" y="2000742"/>
            <a:ext cx="6136349" cy="911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4">
            <a:alphaModFix/>
          </a:blip>
          <a:srcRect l="70676"/>
          <a:stretch/>
        </p:blipFill>
        <p:spPr>
          <a:xfrm>
            <a:off x="1" y="2362275"/>
            <a:ext cx="725474" cy="234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75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0" y="3874750"/>
            <a:ext cx="2182026" cy="206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299" y="3821675"/>
            <a:ext cx="728799" cy="6895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>
            <a:spLocks noGrp="1"/>
          </p:cNvSpPr>
          <p:nvPr>
            <p:ph type="ctrTitle" idx="9"/>
          </p:nvPr>
        </p:nvSpPr>
        <p:spPr>
          <a:xfrm>
            <a:off x="6262576" y="136376"/>
            <a:ext cx="239621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9"/>
          <p:cNvSpPr txBox="1">
            <a:spLocks noGrp="1"/>
          </p:cNvSpPr>
          <p:nvPr>
            <p:ph type="ctrTitle" idx="3"/>
          </p:nvPr>
        </p:nvSpPr>
        <p:spPr>
          <a:xfrm>
            <a:off x="55750" y="1282458"/>
            <a:ext cx="321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 idx="5"/>
          </p:nvPr>
        </p:nvSpPr>
        <p:spPr>
          <a:xfrm>
            <a:off x="3601591" y="1255387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01</a:t>
            </a:r>
            <a:endParaRPr sz="2800" dirty="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77" name="Google Shape;77;p19"/>
          <p:cNvSpPr txBox="1">
            <a:spLocks noGrp="1"/>
          </p:cNvSpPr>
          <p:nvPr>
            <p:ph type="ctrTitle" idx="4"/>
          </p:nvPr>
        </p:nvSpPr>
        <p:spPr>
          <a:xfrm>
            <a:off x="55750" y="1934174"/>
            <a:ext cx="321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78;p19"/>
          <p:cNvSpPr txBox="1">
            <a:spLocks noGrp="1"/>
          </p:cNvSpPr>
          <p:nvPr>
            <p:ph type="ctrTitle" idx="2"/>
          </p:nvPr>
        </p:nvSpPr>
        <p:spPr>
          <a:xfrm>
            <a:off x="55750" y="2585888"/>
            <a:ext cx="321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 idx="6"/>
          </p:nvPr>
        </p:nvSpPr>
        <p:spPr>
          <a:xfrm>
            <a:off x="3601591" y="1907103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02</a:t>
            </a:r>
            <a:endParaRPr sz="2800" dirty="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 idx="7"/>
          </p:nvPr>
        </p:nvSpPr>
        <p:spPr>
          <a:xfrm>
            <a:off x="3601591" y="2558817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03</a:t>
            </a:r>
            <a:endParaRPr sz="2800" dirty="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8"/>
          </p:nvPr>
        </p:nvSpPr>
        <p:spPr>
          <a:xfrm>
            <a:off x="3601591" y="3210045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04</a:t>
            </a:r>
            <a:endParaRPr sz="2800" dirty="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727F69-D39B-4FEF-916E-B1D444ED9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</a:p>
        </p:txBody>
      </p:sp>
      <p:grpSp>
        <p:nvGrpSpPr>
          <p:cNvPr id="17" name="Google Shape;345;p28">
            <a:extLst>
              <a:ext uri="{FF2B5EF4-FFF2-40B4-BE49-F238E27FC236}">
                <a16:creationId xmlns:a16="http://schemas.microsoft.com/office/drawing/2014/main" id="{AE0067BE-7CA5-48BE-91D4-1980A66070DA}"/>
              </a:ext>
            </a:extLst>
          </p:cNvPr>
          <p:cNvGrpSpPr/>
          <p:nvPr/>
        </p:nvGrpSpPr>
        <p:grpSpPr>
          <a:xfrm>
            <a:off x="1750050" y="1265068"/>
            <a:ext cx="460767" cy="430719"/>
            <a:chOff x="1147325" y="380825"/>
            <a:chExt cx="5277975" cy="4933775"/>
          </a:xfrm>
        </p:grpSpPr>
        <p:sp>
          <p:nvSpPr>
            <p:cNvPr id="18" name="Google Shape;346;p28">
              <a:extLst>
                <a:ext uri="{FF2B5EF4-FFF2-40B4-BE49-F238E27FC236}">
                  <a16:creationId xmlns:a16="http://schemas.microsoft.com/office/drawing/2014/main" id="{BD0D7FFB-E00D-480B-990B-51EA29F583A2}"/>
                </a:ext>
              </a:extLst>
            </p:cNvPr>
            <p:cNvSpPr/>
            <p:nvPr/>
          </p:nvSpPr>
          <p:spPr>
            <a:xfrm>
              <a:off x="3861375" y="1642925"/>
              <a:ext cx="2563925" cy="3671675"/>
            </a:xfrm>
            <a:custGeom>
              <a:avLst/>
              <a:gdLst/>
              <a:ahLst/>
              <a:cxnLst/>
              <a:rect l="l" t="t" r="r" b="b"/>
              <a:pathLst>
                <a:path w="102557" h="146867" extrusionOk="0">
                  <a:moveTo>
                    <a:pt x="76069" y="6122"/>
                  </a:moveTo>
                  <a:cubicBezTo>
                    <a:pt x="77488" y="6122"/>
                    <a:pt x="78929" y="6680"/>
                    <a:pt x="80049" y="7939"/>
                  </a:cubicBezTo>
                  <a:cubicBezTo>
                    <a:pt x="79397" y="9243"/>
                    <a:pt x="80669" y="6471"/>
                    <a:pt x="71731" y="28000"/>
                  </a:cubicBezTo>
                  <a:lnTo>
                    <a:pt x="70589" y="11951"/>
                  </a:lnTo>
                  <a:cubicBezTo>
                    <a:pt x="70326" y="8483"/>
                    <a:pt x="73150" y="6122"/>
                    <a:pt x="76069" y="6122"/>
                  </a:cubicBezTo>
                  <a:close/>
                  <a:moveTo>
                    <a:pt x="90404" y="7176"/>
                  </a:moveTo>
                  <a:cubicBezTo>
                    <a:pt x="90860" y="7176"/>
                    <a:pt x="91343" y="7233"/>
                    <a:pt x="91858" y="7351"/>
                  </a:cubicBezTo>
                  <a:cubicBezTo>
                    <a:pt x="96653" y="8722"/>
                    <a:pt x="95902" y="14039"/>
                    <a:pt x="95641" y="15311"/>
                  </a:cubicBezTo>
                  <a:lnTo>
                    <a:pt x="82528" y="63490"/>
                  </a:lnTo>
                  <a:cubicBezTo>
                    <a:pt x="82528" y="63523"/>
                    <a:pt x="82528" y="63523"/>
                    <a:pt x="82528" y="63556"/>
                  </a:cubicBezTo>
                  <a:cubicBezTo>
                    <a:pt x="82496" y="63588"/>
                    <a:pt x="82496" y="63621"/>
                    <a:pt x="82496" y="63686"/>
                  </a:cubicBezTo>
                  <a:cubicBezTo>
                    <a:pt x="81191" y="69851"/>
                    <a:pt x="76918" y="73374"/>
                    <a:pt x="74439" y="74907"/>
                  </a:cubicBezTo>
                  <a:cubicBezTo>
                    <a:pt x="56759" y="84791"/>
                    <a:pt x="55258" y="84987"/>
                    <a:pt x="50887" y="90728"/>
                  </a:cubicBezTo>
                  <a:cubicBezTo>
                    <a:pt x="47005" y="95817"/>
                    <a:pt x="46907" y="100612"/>
                    <a:pt x="46679" y="103515"/>
                  </a:cubicBezTo>
                  <a:cubicBezTo>
                    <a:pt x="41949" y="103156"/>
                    <a:pt x="20159" y="101558"/>
                    <a:pt x="17386" y="101362"/>
                  </a:cubicBezTo>
                  <a:cubicBezTo>
                    <a:pt x="18039" y="94936"/>
                    <a:pt x="19181" y="88640"/>
                    <a:pt x="20812" y="82638"/>
                  </a:cubicBezTo>
                  <a:cubicBezTo>
                    <a:pt x="22801" y="75233"/>
                    <a:pt x="24171" y="73211"/>
                    <a:pt x="34088" y="60946"/>
                  </a:cubicBezTo>
                  <a:cubicBezTo>
                    <a:pt x="36958" y="57521"/>
                    <a:pt x="39437" y="56542"/>
                    <a:pt x="58194" y="46071"/>
                  </a:cubicBezTo>
                  <a:cubicBezTo>
                    <a:pt x="59267" y="45468"/>
                    <a:pt x="60217" y="45236"/>
                    <a:pt x="61044" y="45236"/>
                  </a:cubicBezTo>
                  <a:cubicBezTo>
                    <a:pt x="63257" y="45236"/>
                    <a:pt x="64584" y="46898"/>
                    <a:pt x="65011" y="47539"/>
                  </a:cubicBezTo>
                  <a:cubicBezTo>
                    <a:pt x="65011" y="47539"/>
                    <a:pt x="65011" y="47539"/>
                    <a:pt x="65011" y="47572"/>
                  </a:cubicBezTo>
                  <a:cubicBezTo>
                    <a:pt x="65011" y="47572"/>
                    <a:pt x="65044" y="47604"/>
                    <a:pt x="65044" y="47604"/>
                  </a:cubicBezTo>
                  <a:cubicBezTo>
                    <a:pt x="65729" y="48681"/>
                    <a:pt x="66545" y="50703"/>
                    <a:pt x="64294" y="52432"/>
                  </a:cubicBezTo>
                  <a:cubicBezTo>
                    <a:pt x="59336" y="56183"/>
                    <a:pt x="47592" y="65154"/>
                    <a:pt x="47495" y="65219"/>
                  </a:cubicBezTo>
                  <a:cubicBezTo>
                    <a:pt x="46157" y="66263"/>
                    <a:pt x="45896" y="68188"/>
                    <a:pt x="46907" y="69525"/>
                  </a:cubicBezTo>
                  <a:cubicBezTo>
                    <a:pt x="47518" y="70307"/>
                    <a:pt x="48430" y="70721"/>
                    <a:pt x="49349" y="70721"/>
                  </a:cubicBezTo>
                  <a:cubicBezTo>
                    <a:pt x="50002" y="70721"/>
                    <a:pt x="50658" y="70513"/>
                    <a:pt x="51213" y="70079"/>
                  </a:cubicBezTo>
                  <a:cubicBezTo>
                    <a:pt x="51311" y="69982"/>
                    <a:pt x="63054" y="61044"/>
                    <a:pt x="67980" y="57293"/>
                  </a:cubicBezTo>
                  <a:cubicBezTo>
                    <a:pt x="72547" y="53835"/>
                    <a:pt x="72384" y="48974"/>
                    <a:pt x="70981" y="45745"/>
                  </a:cubicBezTo>
                  <a:cubicBezTo>
                    <a:pt x="84313" y="13667"/>
                    <a:pt x="84717" y="12664"/>
                    <a:pt x="84716" y="12664"/>
                  </a:cubicBezTo>
                  <a:lnTo>
                    <a:pt x="84716" y="12664"/>
                  </a:lnTo>
                  <a:cubicBezTo>
                    <a:pt x="84716" y="12664"/>
                    <a:pt x="84714" y="12669"/>
                    <a:pt x="84714" y="12669"/>
                  </a:cubicBezTo>
                  <a:cubicBezTo>
                    <a:pt x="85730" y="9507"/>
                    <a:pt x="87479" y="7176"/>
                    <a:pt x="90404" y="7176"/>
                  </a:cubicBezTo>
                  <a:close/>
                  <a:moveTo>
                    <a:pt x="76117" y="1"/>
                  </a:moveTo>
                  <a:cubicBezTo>
                    <a:pt x="69909" y="1"/>
                    <a:pt x="63946" y="5049"/>
                    <a:pt x="64490" y="12408"/>
                  </a:cubicBezTo>
                  <a:lnTo>
                    <a:pt x="66251" y="36840"/>
                  </a:lnTo>
                  <a:cubicBezTo>
                    <a:pt x="66316" y="37818"/>
                    <a:pt x="66512" y="38797"/>
                    <a:pt x="66838" y="39743"/>
                  </a:cubicBezTo>
                  <a:lnTo>
                    <a:pt x="66447" y="40689"/>
                  </a:lnTo>
                  <a:cubicBezTo>
                    <a:pt x="64901" y="39758"/>
                    <a:pt x="63044" y="39130"/>
                    <a:pt x="60972" y="39130"/>
                  </a:cubicBezTo>
                  <a:cubicBezTo>
                    <a:pt x="59194" y="39130"/>
                    <a:pt x="57259" y="39592"/>
                    <a:pt x="55225" y="40722"/>
                  </a:cubicBezTo>
                  <a:cubicBezTo>
                    <a:pt x="35882" y="51519"/>
                    <a:pt x="33077" y="52628"/>
                    <a:pt x="29358" y="57032"/>
                  </a:cubicBezTo>
                  <a:cubicBezTo>
                    <a:pt x="29358" y="57064"/>
                    <a:pt x="29358" y="57064"/>
                    <a:pt x="29325" y="57097"/>
                  </a:cubicBezTo>
                  <a:cubicBezTo>
                    <a:pt x="19441" y="69362"/>
                    <a:pt x="17256" y="72265"/>
                    <a:pt x="14907" y="81040"/>
                  </a:cubicBezTo>
                  <a:cubicBezTo>
                    <a:pt x="13178" y="87433"/>
                    <a:pt x="11972" y="94088"/>
                    <a:pt x="11287" y="100905"/>
                  </a:cubicBezTo>
                  <a:lnTo>
                    <a:pt x="9623" y="100807"/>
                  </a:lnTo>
                  <a:cubicBezTo>
                    <a:pt x="9461" y="100796"/>
                    <a:pt x="9300" y="100790"/>
                    <a:pt x="9140" y="100790"/>
                  </a:cubicBezTo>
                  <a:cubicBezTo>
                    <a:pt x="5763" y="100790"/>
                    <a:pt x="2957" y="103380"/>
                    <a:pt x="2708" y="106744"/>
                  </a:cubicBezTo>
                  <a:lnTo>
                    <a:pt x="294" y="139886"/>
                  </a:lnTo>
                  <a:cubicBezTo>
                    <a:pt x="0" y="143670"/>
                    <a:pt x="3001" y="146867"/>
                    <a:pt x="6752" y="146867"/>
                  </a:cubicBezTo>
                  <a:lnTo>
                    <a:pt x="51572" y="146867"/>
                  </a:lnTo>
                  <a:cubicBezTo>
                    <a:pt x="54997" y="146867"/>
                    <a:pt x="57868" y="144192"/>
                    <a:pt x="58096" y="140799"/>
                  </a:cubicBezTo>
                  <a:lnTo>
                    <a:pt x="58716" y="132416"/>
                  </a:lnTo>
                  <a:cubicBezTo>
                    <a:pt x="58846" y="130720"/>
                    <a:pt x="57574" y="129252"/>
                    <a:pt x="55878" y="129121"/>
                  </a:cubicBezTo>
                  <a:cubicBezTo>
                    <a:pt x="55816" y="129118"/>
                    <a:pt x="55755" y="129116"/>
                    <a:pt x="55694" y="129116"/>
                  </a:cubicBezTo>
                  <a:cubicBezTo>
                    <a:pt x="54107" y="129116"/>
                    <a:pt x="52742" y="130326"/>
                    <a:pt x="52616" y="131959"/>
                  </a:cubicBezTo>
                  <a:lnTo>
                    <a:pt x="51996" y="140375"/>
                  </a:lnTo>
                  <a:cubicBezTo>
                    <a:pt x="51996" y="140571"/>
                    <a:pt x="51800" y="140767"/>
                    <a:pt x="51572" y="140767"/>
                  </a:cubicBezTo>
                  <a:lnTo>
                    <a:pt x="6752" y="140767"/>
                  </a:lnTo>
                  <a:cubicBezTo>
                    <a:pt x="6655" y="140767"/>
                    <a:pt x="6557" y="140702"/>
                    <a:pt x="6491" y="140636"/>
                  </a:cubicBezTo>
                  <a:cubicBezTo>
                    <a:pt x="6394" y="140538"/>
                    <a:pt x="6361" y="140473"/>
                    <a:pt x="6394" y="140343"/>
                  </a:cubicBezTo>
                  <a:lnTo>
                    <a:pt x="8807" y="107201"/>
                  </a:lnTo>
                  <a:cubicBezTo>
                    <a:pt x="8807" y="107103"/>
                    <a:pt x="8840" y="107038"/>
                    <a:pt x="8938" y="106973"/>
                  </a:cubicBezTo>
                  <a:cubicBezTo>
                    <a:pt x="9003" y="106907"/>
                    <a:pt x="9068" y="106875"/>
                    <a:pt x="9166" y="106875"/>
                  </a:cubicBezTo>
                  <a:cubicBezTo>
                    <a:pt x="13831" y="107234"/>
                    <a:pt x="46222" y="109615"/>
                    <a:pt x="53888" y="110169"/>
                  </a:cubicBezTo>
                  <a:cubicBezTo>
                    <a:pt x="54051" y="110169"/>
                    <a:pt x="54214" y="110332"/>
                    <a:pt x="54182" y="110528"/>
                  </a:cubicBezTo>
                  <a:lnTo>
                    <a:pt x="53660" y="117704"/>
                  </a:lnTo>
                  <a:cubicBezTo>
                    <a:pt x="53529" y="119368"/>
                    <a:pt x="54801" y="120836"/>
                    <a:pt x="56498" y="120966"/>
                  </a:cubicBezTo>
                  <a:cubicBezTo>
                    <a:pt x="56559" y="120970"/>
                    <a:pt x="56621" y="120972"/>
                    <a:pt x="56682" y="120972"/>
                  </a:cubicBezTo>
                  <a:cubicBezTo>
                    <a:pt x="58268" y="120972"/>
                    <a:pt x="59634" y="119762"/>
                    <a:pt x="59760" y="118129"/>
                  </a:cubicBezTo>
                  <a:lnTo>
                    <a:pt x="60282" y="110985"/>
                  </a:lnTo>
                  <a:cubicBezTo>
                    <a:pt x="60543" y="107429"/>
                    <a:pt x="57868" y="104330"/>
                    <a:pt x="54312" y="104069"/>
                  </a:cubicBezTo>
                  <a:lnTo>
                    <a:pt x="52779" y="103939"/>
                  </a:lnTo>
                  <a:cubicBezTo>
                    <a:pt x="52942" y="101525"/>
                    <a:pt x="52942" y="98133"/>
                    <a:pt x="55747" y="94447"/>
                  </a:cubicBezTo>
                  <a:cubicBezTo>
                    <a:pt x="59270" y="89847"/>
                    <a:pt x="59825" y="90075"/>
                    <a:pt x="77472" y="80224"/>
                  </a:cubicBezTo>
                  <a:cubicBezTo>
                    <a:pt x="77505" y="80192"/>
                    <a:pt x="77570" y="80159"/>
                    <a:pt x="77603" y="80159"/>
                  </a:cubicBezTo>
                  <a:cubicBezTo>
                    <a:pt x="80245" y="78495"/>
                    <a:pt x="86573" y="73733"/>
                    <a:pt x="88465" y="65023"/>
                  </a:cubicBezTo>
                  <a:cubicBezTo>
                    <a:pt x="88498" y="64893"/>
                    <a:pt x="101578" y="16779"/>
                    <a:pt x="101611" y="16648"/>
                  </a:cubicBezTo>
                  <a:cubicBezTo>
                    <a:pt x="102557" y="12114"/>
                    <a:pt x="101905" y="3796"/>
                    <a:pt x="93423" y="1447"/>
                  </a:cubicBezTo>
                  <a:lnTo>
                    <a:pt x="93325" y="1447"/>
                  </a:lnTo>
                  <a:cubicBezTo>
                    <a:pt x="92298" y="1202"/>
                    <a:pt x="91298" y="1082"/>
                    <a:pt x="90332" y="1082"/>
                  </a:cubicBezTo>
                  <a:cubicBezTo>
                    <a:pt x="87955" y="1082"/>
                    <a:pt x="85786" y="1808"/>
                    <a:pt x="83931" y="3176"/>
                  </a:cubicBezTo>
                  <a:cubicBezTo>
                    <a:pt x="81636" y="981"/>
                    <a:pt x="78853" y="1"/>
                    <a:pt x="76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7;p28">
              <a:extLst>
                <a:ext uri="{FF2B5EF4-FFF2-40B4-BE49-F238E27FC236}">
                  <a16:creationId xmlns:a16="http://schemas.microsoft.com/office/drawing/2014/main" id="{E966827A-6BD2-4DD4-82F7-75B3031307E3}"/>
                </a:ext>
              </a:extLst>
            </p:cNvPr>
            <p:cNvSpPr/>
            <p:nvPr/>
          </p:nvSpPr>
          <p:spPr>
            <a:xfrm>
              <a:off x="2098250" y="380825"/>
              <a:ext cx="3012475" cy="1874025"/>
            </a:xfrm>
            <a:custGeom>
              <a:avLst/>
              <a:gdLst/>
              <a:ahLst/>
              <a:cxnLst/>
              <a:rect l="l" t="t" r="r" b="b"/>
              <a:pathLst>
                <a:path w="120499" h="74961" extrusionOk="0">
                  <a:moveTo>
                    <a:pt x="22117" y="6100"/>
                  </a:moveTo>
                  <a:cubicBezTo>
                    <a:pt x="47234" y="6100"/>
                    <a:pt x="67687" y="26553"/>
                    <a:pt x="67687" y="51670"/>
                  </a:cubicBezTo>
                  <a:lnTo>
                    <a:pt x="67687" y="64425"/>
                  </a:lnTo>
                  <a:lnTo>
                    <a:pt x="19181" y="15006"/>
                  </a:lnTo>
                  <a:cubicBezTo>
                    <a:pt x="18590" y="14398"/>
                    <a:pt x="17809" y="14096"/>
                    <a:pt x="17025" y="14096"/>
                  </a:cubicBezTo>
                  <a:cubicBezTo>
                    <a:pt x="16251" y="14096"/>
                    <a:pt x="15475" y="14390"/>
                    <a:pt x="14876" y="14973"/>
                  </a:cubicBezTo>
                  <a:cubicBezTo>
                    <a:pt x="13669" y="16147"/>
                    <a:pt x="13636" y="18072"/>
                    <a:pt x="14810" y="19279"/>
                  </a:cubicBezTo>
                  <a:lnTo>
                    <a:pt x="63447" y="68828"/>
                  </a:lnTo>
                  <a:lnTo>
                    <a:pt x="51671" y="68828"/>
                  </a:lnTo>
                  <a:cubicBezTo>
                    <a:pt x="26553" y="68828"/>
                    <a:pt x="6101" y="48408"/>
                    <a:pt x="6101" y="23291"/>
                  </a:cubicBezTo>
                  <a:lnTo>
                    <a:pt x="6101" y="6100"/>
                  </a:lnTo>
                  <a:close/>
                  <a:moveTo>
                    <a:pt x="114399" y="30533"/>
                  </a:moveTo>
                  <a:lnTo>
                    <a:pt x="114399" y="40547"/>
                  </a:lnTo>
                  <a:cubicBezTo>
                    <a:pt x="114399" y="56139"/>
                    <a:pt x="101710" y="68828"/>
                    <a:pt x="86117" y="68828"/>
                  </a:cubicBezTo>
                  <a:lnTo>
                    <a:pt x="78386" y="68828"/>
                  </a:lnTo>
                  <a:lnTo>
                    <a:pt x="106635" y="41884"/>
                  </a:lnTo>
                  <a:cubicBezTo>
                    <a:pt x="107842" y="40710"/>
                    <a:pt x="107907" y="38785"/>
                    <a:pt x="106733" y="37546"/>
                  </a:cubicBezTo>
                  <a:cubicBezTo>
                    <a:pt x="106126" y="36922"/>
                    <a:pt x="105318" y="36603"/>
                    <a:pt x="104508" y="36603"/>
                  </a:cubicBezTo>
                  <a:cubicBezTo>
                    <a:pt x="103752" y="36603"/>
                    <a:pt x="102993" y="36881"/>
                    <a:pt x="102395" y="37448"/>
                  </a:cubicBezTo>
                  <a:lnTo>
                    <a:pt x="73787" y="64751"/>
                  </a:lnTo>
                  <a:lnTo>
                    <a:pt x="73787" y="58847"/>
                  </a:lnTo>
                  <a:cubicBezTo>
                    <a:pt x="73787" y="43254"/>
                    <a:pt x="86476" y="30533"/>
                    <a:pt x="102101" y="30533"/>
                  </a:cubicBezTo>
                  <a:close/>
                  <a:moveTo>
                    <a:pt x="5709" y="0"/>
                  </a:moveTo>
                  <a:cubicBezTo>
                    <a:pt x="2578" y="0"/>
                    <a:pt x="1" y="2577"/>
                    <a:pt x="1" y="5742"/>
                  </a:cubicBezTo>
                  <a:lnTo>
                    <a:pt x="1" y="23291"/>
                  </a:lnTo>
                  <a:cubicBezTo>
                    <a:pt x="1" y="51768"/>
                    <a:pt x="23161" y="74961"/>
                    <a:pt x="51671" y="74961"/>
                  </a:cubicBezTo>
                  <a:lnTo>
                    <a:pt x="86117" y="74961"/>
                  </a:lnTo>
                  <a:cubicBezTo>
                    <a:pt x="105069" y="74961"/>
                    <a:pt x="120499" y="59532"/>
                    <a:pt x="120499" y="40547"/>
                  </a:cubicBezTo>
                  <a:lnTo>
                    <a:pt x="120499" y="30043"/>
                  </a:lnTo>
                  <a:cubicBezTo>
                    <a:pt x="120499" y="26944"/>
                    <a:pt x="117987" y="24433"/>
                    <a:pt x="114888" y="24433"/>
                  </a:cubicBezTo>
                  <a:lnTo>
                    <a:pt x="102101" y="24433"/>
                  </a:lnTo>
                  <a:cubicBezTo>
                    <a:pt x="89640" y="24433"/>
                    <a:pt x="78745" y="31087"/>
                    <a:pt x="72678" y="41004"/>
                  </a:cubicBezTo>
                  <a:cubicBezTo>
                    <a:pt x="67752" y="17615"/>
                    <a:pt x="46974" y="0"/>
                    <a:pt x="2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8;p28">
              <a:extLst>
                <a:ext uri="{FF2B5EF4-FFF2-40B4-BE49-F238E27FC236}">
                  <a16:creationId xmlns:a16="http://schemas.microsoft.com/office/drawing/2014/main" id="{5798404E-3991-4EF7-BB07-64AD863CD509}"/>
                </a:ext>
              </a:extLst>
            </p:cNvPr>
            <p:cNvSpPr/>
            <p:nvPr/>
          </p:nvSpPr>
          <p:spPr>
            <a:xfrm>
              <a:off x="1147325" y="1642675"/>
              <a:ext cx="2593375" cy="3671925"/>
            </a:xfrm>
            <a:custGeom>
              <a:avLst/>
              <a:gdLst/>
              <a:ahLst/>
              <a:cxnLst/>
              <a:rect l="l" t="t" r="r" b="b"/>
              <a:pathLst>
                <a:path w="103735" h="146877" extrusionOk="0">
                  <a:moveTo>
                    <a:pt x="27666" y="6118"/>
                  </a:moveTo>
                  <a:cubicBezTo>
                    <a:pt x="30585" y="6118"/>
                    <a:pt x="33408" y="8493"/>
                    <a:pt x="33145" y="11961"/>
                  </a:cubicBezTo>
                  <a:lnTo>
                    <a:pt x="32003" y="28010"/>
                  </a:lnTo>
                  <a:cubicBezTo>
                    <a:pt x="22837" y="5991"/>
                    <a:pt x="24370" y="9286"/>
                    <a:pt x="23685" y="7949"/>
                  </a:cubicBezTo>
                  <a:cubicBezTo>
                    <a:pt x="24806" y="6679"/>
                    <a:pt x="26247" y="6118"/>
                    <a:pt x="27666" y="6118"/>
                  </a:cubicBezTo>
                  <a:close/>
                  <a:moveTo>
                    <a:pt x="13390" y="7204"/>
                  </a:moveTo>
                  <a:cubicBezTo>
                    <a:pt x="15114" y="7204"/>
                    <a:pt x="16460" y="8034"/>
                    <a:pt x="17585" y="9645"/>
                  </a:cubicBezTo>
                  <a:cubicBezTo>
                    <a:pt x="18303" y="10689"/>
                    <a:pt x="17096" y="8047"/>
                    <a:pt x="32786" y="45755"/>
                  </a:cubicBezTo>
                  <a:cubicBezTo>
                    <a:pt x="31351" y="48984"/>
                    <a:pt x="31188" y="53845"/>
                    <a:pt x="35755" y="57303"/>
                  </a:cubicBezTo>
                  <a:cubicBezTo>
                    <a:pt x="40680" y="61054"/>
                    <a:pt x="52423" y="70024"/>
                    <a:pt x="52521" y="70089"/>
                  </a:cubicBezTo>
                  <a:cubicBezTo>
                    <a:pt x="53076" y="70514"/>
                    <a:pt x="53728" y="70742"/>
                    <a:pt x="54380" y="70742"/>
                  </a:cubicBezTo>
                  <a:cubicBezTo>
                    <a:pt x="55294" y="70742"/>
                    <a:pt x="56207" y="70318"/>
                    <a:pt x="56827" y="69535"/>
                  </a:cubicBezTo>
                  <a:cubicBezTo>
                    <a:pt x="57838" y="68198"/>
                    <a:pt x="57577" y="66273"/>
                    <a:pt x="56240" y="65229"/>
                  </a:cubicBezTo>
                  <a:cubicBezTo>
                    <a:pt x="56142" y="65164"/>
                    <a:pt x="44399" y="56193"/>
                    <a:pt x="39441" y="52442"/>
                  </a:cubicBezTo>
                  <a:cubicBezTo>
                    <a:pt x="36570" y="50257"/>
                    <a:pt x="38397" y="47125"/>
                    <a:pt x="40582" y="45853"/>
                  </a:cubicBezTo>
                  <a:cubicBezTo>
                    <a:pt x="41270" y="45434"/>
                    <a:pt x="41972" y="45228"/>
                    <a:pt x="42712" y="45228"/>
                  </a:cubicBezTo>
                  <a:cubicBezTo>
                    <a:pt x="43587" y="45228"/>
                    <a:pt x="44516" y="45516"/>
                    <a:pt x="45540" y="46081"/>
                  </a:cubicBezTo>
                  <a:cubicBezTo>
                    <a:pt x="64297" y="56552"/>
                    <a:pt x="66776" y="57531"/>
                    <a:pt x="69679" y="60956"/>
                  </a:cubicBezTo>
                  <a:cubicBezTo>
                    <a:pt x="79563" y="73221"/>
                    <a:pt x="80933" y="75243"/>
                    <a:pt x="82923" y="82648"/>
                  </a:cubicBezTo>
                  <a:cubicBezTo>
                    <a:pt x="84554" y="88650"/>
                    <a:pt x="85696" y="94946"/>
                    <a:pt x="86348" y="101372"/>
                  </a:cubicBezTo>
                  <a:lnTo>
                    <a:pt x="57055" y="103525"/>
                  </a:lnTo>
                  <a:cubicBezTo>
                    <a:pt x="56860" y="101013"/>
                    <a:pt x="56860" y="95990"/>
                    <a:pt x="52847" y="90738"/>
                  </a:cubicBezTo>
                  <a:cubicBezTo>
                    <a:pt x="48476" y="84997"/>
                    <a:pt x="46976" y="84801"/>
                    <a:pt x="29296" y="74917"/>
                  </a:cubicBezTo>
                  <a:cubicBezTo>
                    <a:pt x="26817" y="73384"/>
                    <a:pt x="22543" y="69861"/>
                    <a:pt x="21239" y="63696"/>
                  </a:cubicBezTo>
                  <a:cubicBezTo>
                    <a:pt x="21239" y="63631"/>
                    <a:pt x="21239" y="63598"/>
                    <a:pt x="21206" y="63566"/>
                  </a:cubicBezTo>
                  <a:cubicBezTo>
                    <a:pt x="21206" y="63533"/>
                    <a:pt x="21206" y="63533"/>
                    <a:pt x="21206" y="63500"/>
                  </a:cubicBezTo>
                  <a:lnTo>
                    <a:pt x="8093" y="15321"/>
                  </a:lnTo>
                  <a:cubicBezTo>
                    <a:pt x="7832" y="14049"/>
                    <a:pt x="7082" y="8732"/>
                    <a:pt x="11877" y="7394"/>
                  </a:cubicBezTo>
                  <a:cubicBezTo>
                    <a:pt x="12412" y="7267"/>
                    <a:pt x="12916" y="7204"/>
                    <a:pt x="13390" y="7204"/>
                  </a:cubicBezTo>
                  <a:close/>
                  <a:moveTo>
                    <a:pt x="27610" y="1"/>
                  </a:moveTo>
                  <a:cubicBezTo>
                    <a:pt x="24885" y="1"/>
                    <a:pt x="22108" y="981"/>
                    <a:pt x="19803" y="3186"/>
                  </a:cubicBezTo>
                  <a:cubicBezTo>
                    <a:pt x="17908" y="1775"/>
                    <a:pt x="15604" y="1090"/>
                    <a:pt x="13285" y="1090"/>
                  </a:cubicBezTo>
                  <a:cubicBezTo>
                    <a:pt x="6706" y="1090"/>
                    <a:pt x="1" y="6601"/>
                    <a:pt x="2123" y="16658"/>
                  </a:cubicBezTo>
                  <a:cubicBezTo>
                    <a:pt x="2156" y="16789"/>
                    <a:pt x="15237" y="64903"/>
                    <a:pt x="15269" y="65033"/>
                  </a:cubicBezTo>
                  <a:cubicBezTo>
                    <a:pt x="17161" y="73743"/>
                    <a:pt x="23489" y="78505"/>
                    <a:pt x="26132" y="80169"/>
                  </a:cubicBezTo>
                  <a:cubicBezTo>
                    <a:pt x="26458" y="80365"/>
                    <a:pt x="33406" y="84181"/>
                    <a:pt x="33732" y="84377"/>
                  </a:cubicBezTo>
                  <a:cubicBezTo>
                    <a:pt x="44236" y="90151"/>
                    <a:pt x="45084" y="90640"/>
                    <a:pt x="47987" y="94457"/>
                  </a:cubicBezTo>
                  <a:cubicBezTo>
                    <a:pt x="50792" y="98110"/>
                    <a:pt x="50760" y="101502"/>
                    <a:pt x="50955" y="103949"/>
                  </a:cubicBezTo>
                  <a:lnTo>
                    <a:pt x="49422" y="104079"/>
                  </a:lnTo>
                  <a:cubicBezTo>
                    <a:pt x="45867" y="104340"/>
                    <a:pt x="43192" y="107439"/>
                    <a:pt x="43453" y="110995"/>
                  </a:cubicBezTo>
                  <a:lnTo>
                    <a:pt x="45638" y="140809"/>
                  </a:lnTo>
                  <a:cubicBezTo>
                    <a:pt x="45867" y="144202"/>
                    <a:pt x="48737" y="146877"/>
                    <a:pt x="52162" y="146877"/>
                  </a:cubicBezTo>
                  <a:lnTo>
                    <a:pt x="66319" y="146877"/>
                  </a:lnTo>
                  <a:cubicBezTo>
                    <a:pt x="68016" y="146877"/>
                    <a:pt x="69386" y="145507"/>
                    <a:pt x="69386" y="143810"/>
                  </a:cubicBezTo>
                  <a:cubicBezTo>
                    <a:pt x="69386" y="142147"/>
                    <a:pt x="68016" y="140777"/>
                    <a:pt x="66319" y="140777"/>
                  </a:cubicBezTo>
                  <a:lnTo>
                    <a:pt x="52162" y="140777"/>
                  </a:lnTo>
                  <a:cubicBezTo>
                    <a:pt x="51934" y="140777"/>
                    <a:pt x="51738" y="140581"/>
                    <a:pt x="51738" y="140385"/>
                  </a:cubicBezTo>
                  <a:cubicBezTo>
                    <a:pt x="49589" y="111050"/>
                    <a:pt x="49378" y="110176"/>
                    <a:pt x="49750" y="110176"/>
                  </a:cubicBezTo>
                  <a:cubicBezTo>
                    <a:pt x="49774" y="110176"/>
                    <a:pt x="49799" y="110180"/>
                    <a:pt x="49827" y="110180"/>
                  </a:cubicBezTo>
                  <a:cubicBezTo>
                    <a:pt x="49834" y="110180"/>
                    <a:pt x="49840" y="110180"/>
                    <a:pt x="49846" y="110179"/>
                  </a:cubicBezTo>
                  <a:cubicBezTo>
                    <a:pt x="84425" y="107648"/>
                    <a:pt x="92518" y="107022"/>
                    <a:pt x="94385" y="107022"/>
                  </a:cubicBezTo>
                  <a:cubicBezTo>
                    <a:pt x="95069" y="107022"/>
                    <a:pt x="94918" y="107106"/>
                    <a:pt x="94927" y="107211"/>
                  </a:cubicBezTo>
                  <a:lnTo>
                    <a:pt x="97341" y="140353"/>
                  </a:lnTo>
                  <a:cubicBezTo>
                    <a:pt x="97373" y="140483"/>
                    <a:pt x="97341" y="140581"/>
                    <a:pt x="97243" y="140646"/>
                  </a:cubicBezTo>
                  <a:cubicBezTo>
                    <a:pt x="97178" y="140712"/>
                    <a:pt x="97080" y="140777"/>
                    <a:pt x="96982" y="140777"/>
                  </a:cubicBezTo>
                  <a:lnTo>
                    <a:pt x="80574" y="140777"/>
                  </a:lnTo>
                  <a:cubicBezTo>
                    <a:pt x="78878" y="140777"/>
                    <a:pt x="77541" y="142147"/>
                    <a:pt x="77541" y="143810"/>
                  </a:cubicBezTo>
                  <a:cubicBezTo>
                    <a:pt x="77541" y="145507"/>
                    <a:pt x="78878" y="146877"/>
                    <a:pt x="80574" y="146877"/>
                  </a:cubicBezTo>
                  <a:lnTo>
                    <a:pt x="96982" y="146877"/>
                  </a:lnTo>
                  <a:cubicBezTo>
                    <a:pt x="100733" y="146877"/>
                    <a:pt x="103734" y="143680"/>
                    <a:pt x="103441" y="139896"/>
                  </a:cubicBezTo>
                  <a:lnTo>
                    <a:pt x="101027" y="106754"/>
                  </a:lnTo>
                  <a:cubicBezTo>
                    <a:pt x="100896" y="105058"/>
                    <a:pt x="100114" y="103492"/>
                    <a:pt x="98809" y="102351"/>
                  </a:cubicBezTo>
                  <a:cubicBezTo>
                    <a:pt x="97313" y="101068"/>
                    <a:pt x="95845" y="100794"/>
                    <a:pt x="94488" y="100794"/>
                  </a:cubicBezTo>
                  <a:cubicBezTo>
                    <a:pt x="93773" y="100794"/>
                    <a:pt x="93089" y="100870"/>
                    <a:pt x="92448" y="100915"/>
                  </a:cubicBezTo>
                  <a:cubicBezTo>
                    <a:pt x="91763" y="94098"/>
                    <a:pt x="90556" y="87443"/>
                    <a:pt x="88827" y="81050"/>
                  </a:cubicBezTo>
                  <a:cubicBezTo>
                    <a:pt x="86478" y="72275"/>
                    <a:pt x="84293" y="69372"/>
                    <a:pt x="74409" y="57107"/>
                  </a:cubicBezTo>
                  <a:cubicBezTo>
                    <a:pt x="74376" y="57074"/>
                    <a:pt x="74376" y="57074"/>
                    <a:pt x="74376" y="57042"/>
                  </a:cubicBezTo>
                  <a:cubicBezTo>
                    <a:pt x="70658" y="52605"/>
                    <a:pt x="67820" y="51496"/>
                    <a:pt x="48509" y="40732"/>
                  </a:cubicBezTo>
                  <a:cubicBezTo>
                    <a:pt x="46476" y="39602"/>
                    <a:pt x="44540" y="39140"/>
                    <a:pt x="42763" y="39140"/>
                  </a:cubicBezTo>
                  <a:cubicBezTo>
                    <a:pt x="40690" y="39140"/>
                    <a:pt x="38833" y="39768"/>
                    <a:pt x="37288" y="40699"/>
                  </a:cubicBezTo>
                  <a:lnTo>
                    <a:pt x="36896" y="39753"/>
                  </a:lnTo>
                  <a:cubicBezTo>
                    <a:pt x="37549" y="37861"/>
                    <a:pt x="37320" y="39231"/>
                    <a:pt x="39245" y="12418"/>
                  </a:cubicBezTo>
                  <a:cubicBezTo>
                    <a:pt x="39789" y="5113"/>
                    <a:pt x="33833" y="1"/>
                    <a:pt x="27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349;p28">
            <a:extLst>
              <a:ext uri="{FF2B5EF4-FFF2-40B4-BE49-F238E27FC236}">
                <a16:creationId xmlns:a16="http://schemas.microsoft.com/office/drawing/2014/main" id="{FD4FFC99-EF30-4AAB-8275-018CE4DCB23C}"/>
              </a:ext>
            </a:extLst>
          </p:cNvPr>
          <p:cNvGrpSpPr/>
          <p:nvPr/>
        </p:nvGrpSpPr>
        <p:grpSpPr>
          <a:xfrm>
            <a:off x="1819178" y="3255942"/>
            <a:ext cx="437403" cy="440500"/>
            <a:chOff x="1194700" y="238125"/>
            <a:chExt cx="5182500" cy="5219200"/>
          </a:xfrm>
        </p:grpSpPr>
        <p:sp>
          <p:nvSpPr>
            <p:cNvPr id="22" name="Google Shape;350;p28">
              <a:extLst>
                <a:ext uri="{FF2B5EF4-FFF2-40B4-BE49-F238E27FC236}">
                  <a16:creationId xmlns:a16="http://schemas.microsoft.com/office/drawing/2014/main" id="{209911A2-30C9-4579-AFE3-0BE12E903B4F}"/>
                </a:ext>
              </a:extLst>
            </p:cNvPr>
            <p:cNvSpPr/>
            <p:nvPr/>
          </p:nvSpPr>
          <p:spPr>
            <a:xfrm>
              <a:off x="4384925" y="879500"/>
              <a:ext cx="753525" cy="862425"/>
            </a:xfrm>
            <a:custGeom>
              <a:avLst/>
              <a:gdLst/>
              <a:ahLst/>
              <a:cxnLst/>
              <a:rect l="l" t="t" r="r" b="b"/>
              <a:pathLst>
                <a:path w="30141" h="34497" extrusionOk="0">
                  <a:moveTo>
                    <a:pt x="25302" y="0"/>
                  </a:moveTo>
                  <a:cubicBezTo>
                    <a:pt x="24994" y="0"/>
                    <a:pt x="24679" y="47"/>
                    <a:pt x="24367" y="147"/>
                  </a:cubicBezTo>
                  <a:cubicBezTo>
                    <a:pt x="22769" y="637"/>
                    <a:pt x="21855" y="2365"/>
                    <a:pt x="22377" y="3964"/>
                  </a:cubicBezTo>
                  <a:cubicBezTo>
                    <a:pt x="22410" y="4127"/>
                    <a:pt x="26781" y="18480"/>
                    <a:pt x="20061" y="27809"/>
                  </a:cubicBezTo>
                  <a:cubicBezTo>
                    <a:pt x="16440" y="26211"/>
                    <a:pt x="8351" y="21513"/>
                    <a:pt x="6328" y="10423"/>
                  </a:cubicBezTo>
                  <a:cubicBezTo>
                    <a:pt x="6069" y="8955"/>
                    <a:pt x="4795" y="7919"/>
                    <a:pt x="3356" y="7919"/>
                  </a:cubicBezTo>
                  <a:cubicBezTo>
                    <a:pt x="3164" y="7919"/>
                    <a:pt x="2969" y="7938"/>
                    <a:pt x="2773" y="7976"/>
                  </a:cubicBezTo>
                  <a:cubicBezTo>
                    <a:pt x="1109" y="8270"/>
                    <a:pt x="0" y="9868"/>
                    <a:pt x="294" y="11532"/>
                  </a:cubicBezTo>
                  <a:cubicBezTo>
                    <a:pt x="3588" y="29603"/>
                    <a:pt x="19572" y="34202"/>
                    <a:pt x="20257" y="34366"/>
                  </a:cubicBezTo>
                  <a:cubicBezTo>
                    <a:pt x="20518" y="34463"/>
                    <a:pt x="20779" y="34496"/>
                    <a:pt x="21040" y="34496"/>
                  </a:cubicBezTo>
                  <a:cubicBezTo>
                    <a:pt x="21888" y="34496"/>
                    <a:pt x="22703" y="34137"/>
                    <a:pt x="23291" y="33517"/>
                  </a:cubicBezTo>
                  <a:cubicBezTo>
                    <a:pt x="27857" y="28592"/>
                    <a:pt x="30141" y="21546"/>
                    <a:pt x="29912" y="13195"/>
                  </a:cubicBezTo>
                  <a:cubicBezTo>
                    <a:pt x="29717" y="7063"/>
                    <a:pt x="28281" y="2365"/>
                    <a:pt x="28216" y="2137"/>
                  </a:cubicBezTo>
                  <a:cubicBezTo>
                    <a:pt x="27794" y="845"/>
                    <a:pt x="26604" y="0"/>
                    <a:pt x="25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1;p28">
              <a:extLst>
                <a:ext uri="{FF2B5EF4-FFF2-40B4-BE49-F238E27FC236}">
                  <a16:creationId xmlns:a16="http://schemas.microsoft.com/office/drawing/2014/main" id="{E0BE8DC3-7DE1-4DA2-AC82-2020869A4AC0}"/>
                </a:ext>
              </a:extLst>
            </p:cNvPr>
            <p:cNvSpPr/>
            <p:nvPr/>
          </p:nvSpPr>
          <p:spPr>
            <a:xfrm>
              <a:off x="5235475" y="870125"/>
              <a:ext cx="220200" cy="219400"/>
            </a:xfrm>
            <a:custGeom>
              <a:avLst/>
              <a:gdLst/>
              <a:ahLst/>
              <a:cxnLst/>
              <a:rect l="l" t="t" r="r" b="b"/>
              <a:pathLst>
                <a:path w="8808" h="8776" extrusionOk="0">
                  <a:moveTo>
                    <a:pt x="4404" y="0"/>
                  </a:moveTo>
                  <a:cubicBezTo>
                    <a:pt x="1990" y="0"/>
                    <a:pt x="1" y="1958"/>
                    <a:pt x="1" y="4404"/>
                  </a:cubicBezTo>
                  <a:cubicBezTo>
                    <a:pt x="1" y="6818"/>
                    <a:pt x="1990" y="8775"/>
                    <a:pt x="4404" y="8775"/>
                  </a:cubicBezTo>
                  <a:cubicBezTo>
                    <a:pt x="6818" y="8775"/>
                    <a:pt x="8808" y="6818"/>
                    <a:pt x="8808" y="4404"/>
                  </a:cubicBezTo>
                  <a:cubicBezTo>
                    <a:pt x="8808" y="1958"/>
                    <a:pt x="6818" y="0"/>
                    <a:pt x="4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2;p28">
              <a:extLst>
                <a:ext uri="{FF2B5EF4-FFF2-40B4-BE49-F238E27FC236}">
                  <a16:creationId xmlns:a16="http://schemas.microsoft.com/office/drawing/2014/main" id="{942A4342-5DD2-471D-93F3-0C2A665C8E30}"/>
                </a:ext>
              </a:extLst>
            </p:cNvPr>
            <p:cNvSpPr/>
            <p:nvPr/>
          </p:nvSpPr>
          <p:spPr>
            <a:xfrm>
              <a:off x="1194700" y="238150"/>
              <a:ext cx="776375" cy="3204900"/>
            </a:xfrm>
            <a:custGeom>
              <a:avLst/>
              <a:gdLst/>
              <a:ahLst/>
              <a:cxnLst/>
              <a:rect l="l" t="t" r="r" b="b"/>
              <a:pathLst>
                <a:path w="31055" h="128196" extrusionOk="0">
                  <a:moveTo>
                    <a:pt x="16946" y="0"/>
                  </a:moveTo>
                  <a:cubicBezTo>
                    <a:pt x="13686" y="0"/>
                    <a:pt x="10562" y="1899"/>
                    <a:pt x="9199" y="5088"/>
                  </a:cubicBezTo>
                  <a:lnTo>
                    <a:pt x="9134" y="5251"/>
                  </a:lnTo>
                  <a:cubicBezTo>
                    <a:pt x="7535" y="8709"/>
                    <a:pt x="4632" y="15852"/>
                    <a:pt x="2773" y="24953"/>
                  </a:cubicBezTo>
                  <a:cubicBezTo>
                    <a:pt x="0" y="38654"/>
                    <a:pt x="750" y="50886"/>
                    <a:pt x="5056" y="61324"/>
                  </a:cubicBezTo>
                  <a:cubicBezTo>
                    <a:pt x="9264" y="71469"/>
                    <a:pt x="15690" y="80276"/>
                    <a:pt x="23715" y="86964"/>
                  </a:cubicBezTo>
                  <a:cubicBezTo>
                    <a:pt x="20648" y="93096"/>
                    <a:pt x="19246" y="99881"/>
                    <a:pt x="19670" y="106796"/>
                  </a:cubicBezTo>
                  <a:cubicBezTo>
                    <a:pt x="19703" y="107188"/>
                    <a:pt x="19735" y="107579"/>
                    <a:pt x="19768" y="107971"/>
                  </a:cubicBezTo>
                  <a:cubicBezTo>
                    <a:pt x="20127" y="112538"/>
                    <a:pt x="19115" y="117920"/>
                    <a:pt x="16734" y="124020"/>
                  </a:cubicBezTo>
                  <a:cubicBezTo>
                    <a:pt x="16147" y="125585"/>
                    <a:pt x="16930" y="127380"/>
                    <a:pt x="18496" y="127999"/>
                  </a:cubicBezTo>
                  <a:cubicBezTo>
                    <a:pt x="18854" y="128130"/>
                    <a:pt x="19246" y="128195"/>
                    <a:pt x="19605" y="128195"/>
                  </a:cubicBezTo>
                  <a:cubicBezTo>
                    <a:pt x="20812" y="128195"/>
                    <a:pt x="21986" y="127445"/>
                    <a:pt x="22443" y="126238"/>
                  </a:cubicBezTo>
                  <a:cubicBezTo>
                    <a:pt x="25150" y="119257"/>
                    <a:pt x="26292" y="112962"/>
                    <a:pt x="25868" y="107481"/>
                  </a:cubicBezTo>
                  <a:cubicBezTo>
                    <a:pt x="25835" y="107123"/>
                    <a:pt x="25802" y="106764"/>
                    <a:pt x="25770" y="106405"/>
                  </a:cubicBezTo>
                  <a:cubicBezTo>
                    <a:pt x="25378" y="99848"/>
                    <a:pt x="26911" y="93357"/>
                    <a:pt x="30271" y="87714"/>
                  </a:cubicBezTo>
                  <a:cubicBezTo>
                    <a:pt x="31054" y="86376"/>
                    <a:pt x="30728" y="84648"/>
                    <a:pt x="29488" y="83702"/>
                  </a:cubicBezTo>
                  <a:cubicBezTo>
                    <a:pt x="19213" y="75938"/>
                    <a:pt x="13603" y="65956"/>
                    <a:pt x="10732" y="58976"/>
                  </a:cubicBezTo>
                  <a:cubicBezTo>
                    <a:pt x="1957" y="37773"/>
                    <a:pt x="12494" y="12590"/>
                    <a:pt x="14712" y="7763"/>
                  </a:cubicBezTo>
                  <a:cubicBezTo>
                    <a:pt x="14744" y="7632"/>
                    <a:pt x="14810" y="7567"/>
                    <a:pt x="14810" y="7502"/>
                  </a:cubicBezTo>
                  <a:cubicBezTo>
                    <a:pt x="15202" y="6643"/>
                    <a:pt x="16056" y="6116"/>
                    <a:pt x="16955" y="6116"/>
                  </a:cubicBezTo>
                  <a:cubicBezTo>
                    <a:pt x="17251" y="6116"/>
                    <a:pt x="17552" y="6173"/>
                    <a:pt x="17843" y="6295"/>
                  </a:cubicBezTo>
                  <a:cubicBezTo>
                    <a:pt x="19017" y="6817"/>
                    <a:pt x="19539" y="8187"/>
                    <a:pt x="19050" y="9361"/>
                  </a:cubicBezTo>
                  <a:cubicBezTo>
                    <a:pt x="19017" y="9394"/>
                    <a:pt x="16506" y="15330"/>
                    <a:pt x="15038" y="23779"/>
                  </a:cubicBezTo>
                  <a:cubicBezTo>
                    <a:pt x="14744" y="25442"/>
                    <a:pt x="15886" y="27041"/>
                    <a:pt x="17550" y="27302"/>
                  </a:cubicBezTo>
                  <a:cubicBezTo>
                    <a:pt x="17730" y="27334"/>
                    <a:pt x="17908" y="27349"/>
                    <a:pt x="18085" y="27349"/>
                  </a:cubicBezTo>
                  <a:cubicBezTo>
                    <a:pt x="19537" y="27349"/>
                    <a:pt x="20811" y="26306"/>
                    <a:pt x="21073" y="24823"/>
                  </a:cubicBezTo>
                  <a:cubicBezTo>
                    <a:pt x="22410" y="17157"/>
                    <a:pt x="24661" y="11807"/>
                    <a:pt x="24661" y="11742"/>
                  </a:cubicBezTo>
                  <a:cubicBezTo>
                    <a:pt x="26487" y="7502"/>
                    <a:pt x="24530" y="2543"/>
                    <a:pt x="20257" y="684"/>
                  </a:cubicBezTo>
                  <a:cubicBezTo>
                    <a:pt x="19180" y="220"/>
                    <a:pt x="18055" y="0"/>
                    <a:pt x="16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28">
              <a:extLst>
                <a:ext uri="{FF2B5EF4-FFF2-40B4-BE49-F238E27FC236}">
                  <a16:creationId xmlns:a16="http://schemas.microsoft.com/office/drawing/2014/main" id="{7FFB78C2-B01B-4B99-AC42-059B500913C3}"/>
                </a:ext>
              </a:extLst>
            </p:cNvPr>
            <p:cNvSpPr/>
            <p:nvPr/>
          </p:nvSpPr>
          <p:spPr>
            <a:xfrm>
              <a:off x="1223225" y="238125"/>
              <a:ext cx="5153975" cy="5219200"/>
            </a:xfrm>
            <a:custGeom>
              <a:avLst/>
              <a:gdLst/>
              <a:ahLst/>
              <a:cxnLst/>
              <a:rect l="l" t="t" r="r" b="b"/>
              <a:pathLst>
                <a:path w="206159" h="208768" extrusionOk="0">
                  <a:moveTo>
                    <a:pt x="145681" y="6133"/>
                  </a:moveTo>
                  <a:cubicBezTo>
                    <a:pt x="154391" y="6133"/>
                    <a:pt x="162741" y="10275"/>
                    <a:pt x="167960" y="17223"/>
                  </a:cubicBezTo>
                  <a:lnTo>
                    <a:pt x="175757" y="27531"/>
                  </a:lnTo>
                  <a:cubicBezTo>
                    <a:pt x="176083" y="27955"/>
                    <a:pt x="176540" y="28281"/>
                    <a:pt x="177029" y="28510"/>
                  </a:cubicBezTo>
                  <a:lnTo>
                    <a:pt x="194676" y="35849"/>
                  </a:lnTo>
                  <a:cubicBezTo>
                    <a:pt x="195394" y="38557"/>
                    <a:pt x="196927" y="41003"/>
                    <a:pt x="199080" y="42797"/>
                  </a:cubicBezTo>
                  <a:cubicBezTo>
                    <a:pt x="198199" y="45668"/>
                    <a:pt x="196764" y="48245"/>
                    <a:pt x="194709" y="50561"/>
                  </a:cubicBezTo>
                  <a:cubicBezTo>
                    <a:pt x="190501" y="55421"/>
                    <a:pt x="184238" y="58194"/>
                    <a:pt x="177551" y="58194"/>
                  </a:cubicBezTo>
                  <a:lnTo>
                    <a:pt x="162904" y="58194"/>
                  </a:lnTo>
                  <a:cubicBezTo>
                    <a:pt x="161208" y="58194"/>
                    <a:pt x="159838" y="59564"/>
                    <a:pt x="159838" y="61227"/>
                  </a:cubicBezTo>
                  <a:lnTo>
                    <a:pt x="159838" y="71438"/>
                  </a:lnTo>
                  <a:lnTo>
                    <a:pt x="112115" y="53497"/>
                  </a:lnTo>
                  <a:lnTo>
                    <a:pt x="126664" y="18789"/>
                  </a:lnTo>
                  <a:cubicBezTo>
                    <a:pt x="129893" y="11091"/>
                    <a:pt x="137363" y="6133"/>
                    <a:pt x="145681" y="6133"/>
                  </a:cubicBezTo>
                  <a:close/>
                  <a:moveTo>
                    <a:pt x="109734" y="59140"/>
                  </a:moveTo>
                  <a:lnTo>
                    <a:pt x="159871" y="77961"/>
                  </a:lnTo>
                  <a:lnTo>
                    <a:pt x="159871" y="85921"/>
                  </a:lnTo>
                  <a:lnTo>
                    <a:pt x="106700" y="66381"/>
                  </a:lnTo>
                  <a:lnTo>
                    <a:pt x="109734" y="59140"/>
                  </a:lnTo>
                  <a:close/>
                  <a:moveTo>
                    <a:pt x="94990" y="136579"/>
                  </a:moveTo>
                  <a:cubicBezTo>
                    <a:pt x="82855" y="147507"/>
                    <a:pt x="66611" y="152726"/>
                    <a:pt x="66415" y="152791"/>
                  </a:cubicBezTo>
                  <a:cubicBezTo>
                    <a:pt x="65143" y="153216"/>
                    <a:pt x="64262" y="154390"/>
                    <a:pt x="64262" y="155727"/>
                  </a:cubicBezTo>
                  <a:lnTo>
                    <a:pt x="64262" y="185705"/>
                  </a:lnTo>
                  <a:cubicBezTo>
                    <a:pt x="64262" y="187401"/>
                    <a:pt x="65632" y="188771"/>
                    <a:pt x="67328" y="188771"/>
                  </a:cubicBezTo>
                  <a:cubicBezTo>
                    <a:pt x="75516" y="188771"/>
                    <a:pt x="78452" y="193566"/>
                    <a:pt x="79528" y="196959"/>
                  </a:cubicBezTo>
                  <a:lnTo>
                    <a:pt x="57868" y="196959"/>
                  </a:lnTo>
                  <a:cubicBezTo>
                    <a:pt x="52519" y="196959"/>
                    <a:pt x="48180" y="192620"/>
                    <a:pt x="48180" y="187271"/>
                  </a:cubicBezTo>
                  <a:lnTo>
                    <a:pt x="48180" y="153640"/>
                  </a:lnTo>
                  <a:cubicBezTo>
                    <a:pt x="54672" y="149334"/>
                    <a:pt x="61294" y="143691"/>
                    <a:pt x="65958" y="136579"/>
                  </a:cubicBezTo>
                  <a:close/>
                  <a:moveTo>
                    <a:pt x="145681" y="0"/>
                  </a:moveTo>
                  <a:cubicBezTo>
                    <a:pt x="134884" y="0"/>
                    <a:pt x="125196" y="6426"/>
                    <a:pt x="121020" y="16408"/>
                  </a:cubicBezTo>
                  <a:lnTo>
                    <a:pt x="104547" y="55682"/>
                  </a:lnTo>
                  <a:lnTo>
                    <a:pt x="51214" y="1207"/>
                  </a:lnTo>
                  <a:cubicBezTo>
                    <a:pt x="50602" y="595"/>
                    <a:pt x="49806" y="285"/>
                    <a:pt x="49013" y="285"/>
                  </a:cubicBezTo>
                  <a:cubicBezTo>
                    <a:pt x="48241" y="285"/>
                    <a:pt x="47471" y="579"/>
                    <a:pt x="46876" y="1174"/>
                  </a:cubicBezTo>
                  <a:cubicBezTo>
                    <a:pt x="45669" y="2349"/>
                    <a:pt x="45636" y="4273"/>
                    <a:pt x="46843" y="5480"/>
                  </a:cubicBezTo>
                  <a:lnTo>
                    <a:pt x="101970" y="61815"/>
                  </a:lnTo>
                  <a:lnTo>
                    <a:pt x="100600" y="65077"/>
                  </a:lnTo>
                  <a:lnTo>
                    <a:pt x="58064" y="65077"/>
                  </a:lnTo>
                  <a:cubicBezTo>
                    <a:pt x="50855" y="65077"/>
                    <a:pt x="43875" y="67001"/>
                    <a:pt x="37742" y="70655"/>
                  </a:cubicBezTo>
                  <a:cubicBezTo>
                    <a:pt x="30370" y="66023"/>
                    <a:pt x="25118" y="60021"/>
                    <a:pt x="22117" y="52812"/>
                  </a:cubicBezTo>
                  <a:cubicBezTo>
                    <a:pt x="20095" y="47951"/>
                    <a:pt x="19051" y="42438"/>
                    <a:pt x="18953" y="36436"/>
                  </a:cubicBezTo>
                  <a:cubicBezTo>
                    <a:pt x="18953" y="34740"/>
                    <a:pt x="17583" y="33403"/>
                    <a:pt x="15887" y="33403"/>
                  </a:cubicBezTo>
                  <a:lnTo>
                    <a:pt x="15854" y="33403"/>
                  </a:lnTo>
                  <a:cubicBezTo>
                    <a:pt x="14158" y="33435"/>
                    <a:pt x="12820" y="34805"/>
                    <a:pt x="12853" y="36502"/>
                  </a:cubicBezTo>
                  <a:cubicBezTo>
                    <a:pt x="12918" y="43287"/>
                    <a:pt x="14158" y="49582"/>
                    <a:pt x="16474" y="55160"/>
                  </a:cubicBezTo>
                  <a:cubicBezTo>
                    <a:pt x="20192" y="64131"/>
                    <a:pt x="26847" y="71438"/>
                    <a:pt x="36209" y="76918"/>
                  </a:cubicBezTo>
                  <a:cubicBezTo>
                    <a:pt x="36688" y="77196"/>
                    <a:pt x="37225" y="77335"/>
                    <a:pt x="37763" y="77335"/>
                  </a:cubicBezTo>
                  <a:cubicBezTo>
                    <a:pt x="38359" y="77335"/>
                    <a:pt x="38956" y="77163"/>
                    <a:pt x="39471" y="76820"/>
                  </a:cubicBezTo>
                  <a:cubicBezTo>
                    <a:pt x="44984" y="73134"/>
                    <a:pt x="51410" y="71209"/>
                    <a:pt x="58064" y="71209"/>
                  </a:cubicBezTo>
                  <a:lnTo>
                    <a:pt x="102101" y="71209"/>
                  </a:lnTo>
                  <a:lnTo>
                    <a:pt x="159871" y="92445"/>
                  </a:lnTo>
                  <a:lnTo>
                    <a:pt x="159871" y="108331"/>
                  </a:lnTo>
                  <a:cubicBezTo>
                    <a:pt x="159871" y="121085"/>
                    <a:pt x="149498" y="131425"/>
                    <a:pt x="136776" y="131425"/>
                  </a:cubicBezTo>
                  <a:cubicBezTo>
                    <a:pt x="135080" y="131425"/>
                    <a:pt x="133710" y="132795"/>
                    <a:pt x="133710" y="134492"/>
                  </a:cubicBezTo>
                  <a:lnTo>
                    <a:pt x="133710" y="191381"/>
                  </a:lnTo>
                  <a:cubicBezTo>
                    <a:pt x="133710" y="193077"/>
                    <a:pt x="135080" y="194447"/>
                    <a:pt x="136776" y="194447"/>
                  </a:cubicBezTo>
                  <a:cubicBezTo>
                    <a:pt x="141865" y="194447"/>
                    <a:pt x="145551" y="196274"/>
                    <a:pt x="147704" y="199895"/>
                  </a:cubicBezTo>
                  <a:cubicBezTo>
                    <a:pt x="148258" y="200841"/>
                    <a:pt x="148650" y="201786"/>
                    <a:pt x="148910" y="202635"/>
                  </a:cubicBezTo>
                  <a:lnTo>
                    <a:pt x="127284" y="202635"/>
                  </a:lnTo>
                  <a:cubicBezTo>
                    <a:pt x="121934" y="202635"/>
                    <a:pt x="117595" y="198296"/>
                    <a:pt x="117595" y="192946"/>
                  </a:cubicBezTo>
                  <a:lnTo>
                    <a:pt x="117595" y="133513"/>
                  </a:lnTo>
                  <a:cubicBezTo>
                    <a:pt x="117595" y="131817"/>
                    <a:pt x="116225" y="130447"/>
                    <a:pt x="114529" y="130447"/>
                  </a:cubicBezTo>
                  <a:lnTo>
                    <a:pt x="64262" y="130447"/>
                  </a:lnTo>
                  <a:cubicBezTo>
                    <a:pt x="63185" y="130447"/>
                    <a:pt x="62174" y="131034"/>
                    <a:pt x="61620" y="131947"/>
                  </a:cubicBezTo>
                  <a:cubicBezTo>
                    <a:pt x="50953" y="149888"/>
                    <a:pt x="24629" y="158402"/>
                    <a:pt x="24368" y="158500"/>
                  </a:cubicBezTo>
                  <a:cubicBezTo>
                    <a:pt x="23096" y="158891"/>
                    <a:pt x="22248" y="160066"/>
                    <a:pt x="22248" y="161403"/>
                  </a:cubicBezTo>
                  <a:lnTo>
                    <a:pt x="22248" y="191381"/>
                  </a:lnTo>
                  <a:cubicBezTo>
                    <a:pt x="22248" y="193077"/>
                    <a:pt x="23618" y="194447"/>
                    <a:pt x="25314" y="194447"/>
                  </a:cubicBezTo>
                  <a:cubicBezTo>
                    <a:pt x="30403" y="194447"/>
                    <a:pt x="34089" y="196274"/>
                    <a:pt x="36241" y="199895"/>
                  </a:cubicBezTo>
                  <a:cubicBezTo>
                    <a:pt x="36796" y="200841"/>
                    <a:pt x="37187" y="201786"/>
                    <a:pt x="37448" y="202635"/>
                  </a:cubicBezTo>
                  <a:lnTo>
                    <a:pt x="15821" y="202635"/>
                  </a:lnTo>
                  <a:cubicBezTo>
                    <a:pt x="10472" y="202635"/>
                    <a:pt x="6133" y="198296"/>
                    <a:pt x="6133" y="192946"/>
                  </a:cubicBezTo>
                  <a:lnTo>
                    <a:pt x="6133" y="160522"/>
                  </a:lnTo>
                  <a:cubicBezTo>
                    <a:pt x="6133" y="154749"/>
                    <a:pt x="7927" y="149171"/>
                    <a:pt x="11353" y="144408"/>
                  </a:cubicBezTo>
                  <a:cubicBezTo>
                    <a:pt x="12886" y="142320"/>
                    <a:pt x="14354" y="140037"/>
                    <a:pt x="15724" y="137688"/>
                  </a:cubicBezTo>
                  <a:cubicBezTo>
                    <a:pt x="16572" y="136221"/>
                    <a:pt x="16082" y="134361"/>
                    <a:pt x="14647" y="133513"/>
                  </a:cubicBezTo>
                  <a:cubicBezTo>
                    <a:pt x="14158" y="133230"/>
                    <a:pt x="13621" y="133096"/>
                    <a:pt x="13092" y="133096"/>
                  </a:cubicBezTo>
                  <a:cubicBezTo>
                    <a:pt x="12034" y="133096"/>
                    <a:pt x="11005" y="133633"/>
                    <a:pt x="10439" y="134590"/>
                  </a:cubicBezTo>
                  <a:cubicBezTo>
                    <a:pt x="9167" y="136775"/>
                    <a:pt x="7797" y="138895"/>
                    <a:pt x="6394" y="140820"/>
                  </a:cubicBezTo>
                  <a:cubicBezTo>
                    <a:pt x="2219" y="146626"/>
                    <a:pt x="1" y="153444"/>
                    <a:pt x="1" y="160522"/>
                  </a:cubicBezTo>
                  <a:lnTo>
                    <a:pt x="1" y="192946"/>
                  </a:lnTo>
                  <a:cubicBezTo>
                    <a:pt x="1" y="201656"/>
                    <a:pt x="7112" y="208767"/>
                    <a:pt x="15821" y="208767"/>
                  </a:cubicBezTo>
                  <a:lnTo>
                    <a:pt x="41167" y="208767"/>
                  </a:lnTo>
                  <a:cubicBezTo>
                    <a:pt x="42863" y="208767"/>
                    <a:pt x="44266" y="207299"/>
                    <a:pt x="44233" y="205603"/>
                  </a:cubicBezTo>
                  <a:cubicBezTo>
                    <a:pt x="44201" y="205440"/>
                    <a:pt x="43483" y="190304"/>
                    <a:pt x="28347" y="188510"/>
                  </a:cubicBezTo>
                  <a:lnTo>
                    <a:pt x="28347" y="163589"/>
                  </a:lnTo>
                  <a:cubicBezTo>
                    <a:pt x="31120" y="162577"/>
                    <a:pt x="36241" y="160522"/>
                    <a:pt x="42048" y="157326"/>
                  </a:cubicBezTo>
                  <a:lnTo>
                    <a:pt x="42048" y="187271"/>
                  </a:lnTo>
                  <a:cubicBezTo>
                    <a:pt x="42048" y="195980"/>
                    <a:pt x="49126" y="203091"/>
                    <a:pt x="57868" y="203091"/>
                  </a:cubicBezTo>
                  <a:lnTo>
                    <a:pt x="83181" y="203091"/>
                  </a:lnTo>
                  <a:cubicBezTo>
                    <a:pt x="84910" y="203091"/>
                    <a:pt x="86313" y="201623"/>
                    <a:pt x="86248" y="199895"/>
                  </a:cubicBezTo>
                  <a:cubicBezTo>
                    <a:pt x="86248" y="199731"/>
                    <a:pt x="85530" y="184628"/>
                    <a:pt x="70394" y="182834"/>
                  </a:cubicBezTo>
                  <a:lnTo>
                    <a:pt x="70394" y="157880"/>
                  </a:lnTo>
                  <a:cubicBezTo>
                    <a:pt x="76233" y="155760"/>
                    <a:pt x="92609" y="148942"/>
                    <a:pt x="103601" y="136579"/>
                  </a:cubicBezTo>
                  <a:lnTo>
                    <a:pt x="111463" y="136579"/>
                  </a:lnTo>
                  <a:lnTo>
                    <a:pt x="111463" y="192946"/>
                  </a:lnTo>
                  <a:cubicBezTo>
                    <a:pt x="111463" y="201656"/>
                    <a:pt x="118574" y="208767"/>
                    <a:pt x="127284" y="208767"/>
                  </a:cubicBezTo>
                  <a:lnTo>
                    <a:pt x="152629" y="208767"/>
                  </a:lnTo>
                  <a:cubicBezTo>
                    <a:pt x="154325" y="208767"/>
                    <a:pt x="155728" y="207299"/>
                    <a:pt x="155695" y="205603"/>
                  </a:cubicBezTo>
                  <a:cubicBezTo>
                    <a:pt x="155695" y="205570"/>
                    <a:pt x="155630" y="204559"/>
                    <a:pt x="155337" y="203091"/>
                  </a:cubicBezTo>
                  <a:lnTo>
                    <a:pt x="171157" y="203091"/>
                  </a:lnTo>
                  <a:cubicBezTo>
                    <a:pt x="172853" y="203091"/>
                    <a:pt x="174289" y="201623"/>
                    <a:pt x="174223" y="199895"/>
                  </a:cubicBezTo>
                  <a:cubicBezTo>
                    <a:pt x="174191" y="199731"/>
                    <a:pt x="173473" y="184628"/>
                    <a:pt x="158370" y="182834"/>
                  </a:cubicBezTo>
                  <a:lnTo>
                    <a:pt x="158370" y="162023"/>
                  </a:lnTo>
                  <a:cubicBezTo>
                    <a:pt x="158370" y="160327"/>
                    <a:pt x="157000" y="158957"/>
                    <a:pt x="155304" y="158957"/>
                  </a:cubicBezTo>
                  <a:cubicBezTo>
                    <a:pt x="153608" y="158957"/>
                    <a:pt x="152238" y="160327"/>
                    <a:pt x="152238" y="162023"/>
                  </a:cubicBezTo>
                  <a:lnTo>
                    <a:pt x="152238" y="185705"/>
                  </a:lnTo>
                  <a:cubicBezTo>
                    <a:pt x="152238" y="187401"/>
                    <a:pt x="153608" y="188771"/>
                    <a:pt x="155304" y="188771"/>
                  </a:cubicBezTo>
                  <a:cubicBezTo>
                    <a:pt x="163459" y="188771"/>
                    <a:pt x="166427" y="193566"/>
                    <a:pt x="167504" y="196959"/>
                  </a:cubicBezTo>
                  <a:lnTo>
                    <a:pt x="153053" y="196959"/>
                  </a:lnTo>
                  <a:cubicBezTo>
                    <a:pt x="150868" y="193142"/>
                    <a:pt x="146953" y="189358"/>
                    <a:pt x="139842" y="188510"/>
                  </a:cubicBezTo>
                  <a:lnTo>
                    <a:pt x="139842" y="137395"/>
                  </a:lnTo>
                  <a:cubicBezTo>
                    <a:pt x="144344" y="136906"/>
                    <a:pt x="148552" y="135405"/>
                    <a:pt x="152238" y="133089"/>
                  </a:cubicBezTo>
                  <a:lnTo>
                    <a:pt x="152238" y="149790"/>
                  </a:lnTo>
                  <a:cubicBezTo>
                    <a:pt x="152238" y="151487"/>
                    <a:pt x="153608" y="152857"/>
                    <a:pt x="155304" y="152857"/>
                  </a:cubicBezTo>
                  <a:cubicBezTo>
                    <a:pt x="157000" y="152857"/>
                    <a:pt x="158370" y="151487"/>
                    <a:pt x="158370" y="149790"/>
                  </a:cubicBezTo>
                  <a:lnTo>
                    <a:pt x="158370" y="128000"/>
                  </a:lnTo>
                  <a:cubicBezTo>
                    <a:pt x="163100" y="122814"/>
                    <a:pt x="165971" y="115898"/>
                    <a:pt x="165971" y="108331"/>
                  </a:cubicBezTo>
                  <a:lnTo>
                    <a:pt x="165971" y="64294"/>
                  </a:lnTo>
                  <a:lnTo>
                    <a:pt x="177551" y="64294"/>
                  </a:lnTo>
                  <a:cubicBezTo>
                    <a:pt x="185999" y="64294"/>
                    <a:pt x="193926" y="60771"/>
                    <a:pt x="199341" y="54606"/>
                  </a:cubicBezTo>
                  <a:cubicBezTo>
                    <a:pt x="203190" y="50202"/>
                    <a:pt x="205408" y="45015"/>
                    <a:pt x="205995" y="39209"/>
                  </a:cubicBezTo>
                  <a:cubicBezTo>
                    <a:pt x="205995" y="39176"/>
                    <a:pt x="205995" y="39111"/>
                    <a:pt x="205995" y="39079"/>
                  </a:cubicBezTo>
                  <a:cubicBezTo>
                    <a:pt x="206093" y="38067"/>
                    <a:pt x="206158" y="37056"/>
                    <a:pt x="206158" y="36045"/>
                  </a:cubicBezTo>
                  <a:cubicBezTo>
                    <a:pt x="206158" y="34805"/>
                    <a:pt x="205408" y="33696"/>
                    <a:pt x="204266" y="33240"/>
                  </a:cubicBezTo>
                  <a:lnTo>
                    <a:pt x="198558" y="30826"/>
                  </a:lnTo>
                  <a:lnTo>
                    <a:pt x="180160" y="23160"/>
                  </a:lnTo>
                  <a:lnTo>
                    <a:pt x="172853" y="13537"/>
                  </a:lnTo>
                  <a:cubicBezTo>
                    <a:pt x="166460" y="5056"/>
                    <a:pt x="156315" y="0"/>
                    <a:pt x="145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54;p28">
            <a:extLst>
              <a:ext uri="{FF2B5EF4-FFF2-40B4-BE49-F238E27FC236}">
                <a16:creationId xmlns:a16="http://schemas.microsoft.com/office/drawing/2014/main" id="{8EA9AD7E-BCD5-42E0-979D-47682AE69143}"/>
              </a:ext>
            </a:extLst>
          </p:cNvPr>
          <p:cNvGrpSpPr/>
          <p:nvPr/>
        </p:nvGrpSpPr>
        <p:grpSpPr>
          <a:xfrm>
            <a:off x="1833066" y="1883790"/>
            <a:ext cx="387337" cy="457202"/>
            <a:chOff x="1589400" y="238125"/>
            <a:chExt cx="4421650" cy="5219200"/>
          </a:xfrm>
        </p:grpSpPr>
        <p:sp>
          <p:nvSpPr>
            <p:cNvPr id="27" name="Google Shape;355;p28">
              <a:extLst>
                <a:ext uri="{FF2B5EF4-FFF2-40B4-BE49-F238E27FC236}">
                  <a16:creationId xmlns:a16="http://schemas.microsoft.com/office/drawing/2014/main" id="{B7D9E9E9-50F8-4DCE-972E-CCCE3778297F}"/>
                </a:ext>
              </a:extLst>
            </p:cNvPr>
            <p:cNvSpPr/>
            <p:nvPr/>
          </p:nvSpPr>
          <p:spPr>
            <a:xfrm>
              <a:off x="2058300" y="3176350"/>
              <a:ext cx="1869150" cy="1869150"/>
            </a:xfrm>
            <a:custGeom>
              <a:avLst/>
              <a:gdLst/>
              <a:ahLst/>
              <a:cxnLst/>
              <a:rect l="l" t="t" r="r" b="b"/>
              <a:pathLst>
                <a:path w="74766" h="74766" extrusionOk="0">
                  <a:moveTo>
                    <a:pt x="34317" y="6263"/>
                  </a:moveTo>
                  <a:lnTo>
                    <a:pt x="34317" y="30011"/>
                  </a:lnTo>
                  <a:lnTo>
                    <a:pt x="17550" y="13211"/>
                  </a:lnTo>
                  <a:cubicBezTo>
                    <a:pt x="22215" y="9395"/>
                    <a:pt x="27988" y="6883"/>
                    <a:pt x="34317" y="6263"/>
                  </a:cubicBezTo>
                  <a:close/>
                  <a:moveTo>
                    <a:pt x="40417" y="6263"/>
                  </a:moveTo>
                  <a:cubicBezTo>
                    <a:pt x="46745" y="6883"/>
                    <a:pt x="52551" y="9395"/>
                    <a:pt x="57183" y="13211"/>
                  </a:cubicBezTo>
                  <a:lnTo>
                    <a:pt x="40417" y="30011"/>
                  </a:lnTo>
                  <a:lnTo>
                    <a:pt x="40417" y="6263"/>
                  </a:lnTo>
                  <a:close/>
                  <a:moveTo>
                    <a:pt x="13212" y="17550"/>
                  </a:moveTo>
                  <a:lnTo>
                    <a:pt x="29978" y="34316"/>
                  </a:lnTo>
                  <a:lnTo>
                    <a:pt x="6264" y="34316"/>
                  </a:lnTo>
                  <a:cubicBezTo>
                    <a:pt x="6883" y="27988"/>
                    <a:pt x="9395" y="22215"/>
                    <a:pt x="13212" y="17550"/>
                  </a:cubicBezTo>
                  <a:close/>
                  <a:moveTo>
                    <a:pt x="61522" y="17550"/>
                  </a:moveTo>
                  <a:cubicBezTo>
                    <a:pt x="65371" y="22215"/>
                    <a:pt x="67882" y="27988"/>
                    <a:pt x="68470" y="34316"/>
                  </a:cubicBezTo>
                  <a:lnTo>
                    <a:pt x="44755" y="34316"/>
                  </a:lnTo>
                  <a:lnTo>
                    <a:pt x="61522" y="17550"/>
                  </a:lnTo>
                  <a:close/>
                  <a:moveTo>
                    <a:pt x="29978" y="40449"/>
                  </a:moveTo>
                  <a:lnTo>
                    <a:pt x="13212" y="57216"/>
                  </a:lnTo>
                  <a:cubicBezTo>
                    <a:pt x="9395" y="52551"/>
                    <a:pt x="6883" y="46777"/>
                    <a:pt x="6264" y="40449"/>
                  </a:cubicBezTo>
                  <a:close/>
                  <a:moveTo>
                    <a:pt x="68470" y="40449"/>
                  </a:moveTo>
                  <a:cubicBezTo>
                    <a:pt x="67882" y="46777"/>
                    <a:pt x="65371" y="52551"/>
                    <a:pt x="61522" y="57216"/>
                  </a:cubicBezTo>
                  <a:lnTo>
                    <a:pt x="44755" y="40449"/>
                  </a:lnTo>
                  <a:close/>
                  <a:moveTo>
                    <a:pt x="34317" y="44755"/>
                  </a:moveTo>
                  <a:lnTo>
                    <a:pt x="34317" y="68502"/>
                  </a:lnTo>
                  <a:cubicBezTo>
                    <a:pt x="27988" y="67882"/>
                    <a:pt x="22215" y="65371"/>
                    <a:pt x="17550" y="61521"/>
                  </a:cubicBezTo>
                  <a:lnTo>
                    <a:pt x="34317" y="44755"/>
                  </a:lnTo>
                  <a:close/>
                  <a:moveTo>
                    <a:pt x="40417" y="44755"/>
                  </a:moveTo>
                  <a:lnTo>
                    <a:pt x="57183" y="61521"/>
                  </a:lnTo>
                  <a:cubicBezTo>
                    <a:pt x="52551" y="65371"/>
                    <a:pt x="46745" y="67882"/>
                    <a:pt x="40417" y="68502"/>
                  </a:cubicBezTo>
                  <a:lnTo>
                    <a:pt x="40417" y="44755"/>
                  </a:lnTo>
                  <a:close/>
                  <a:moveTo>
                    <a:pt x="37383" y="0"/>
                  </a:moveTo>
                  <a:cubicBezTo>
                    <a:pt x="16669" y="0"/>
                    <a:pt x="1" y="16832"/>
                    <a:pt x="1" y="37383"/>
                  </a:cubicBezTo>
                  <a:cubicBezTo>
                    <a:pt x="1" y="57933"/>
                    <a:pt x="16669" y="74765"/>
                    <a:pt x="37383" y="74765"/>
                  </a:cubicBezTo>
                  <a:cubicBezTo>
                    <a:pt x="58064" y="74765"/>
                    <a:pt x="74765" y="57933"/>
                    <a:pt x="74765" y="37383"/>
                  </a:cubicBezTo>
                  <a:cubicBezTo>
                    <a:pt x="74765" y="16702"/>
                    <a:pt x="57901" y="0"/>
                    <a:pt x="37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28">
              <a:extLst>
                <a:ext uri="{FF2B5EF4-FFF2-40B4-BE49-F238E27FC236}">
                  <a16:creationId xmlns:a16="http://schemas.microsoft.com/office/drawing/2014/main" id="{C9E82246-35B1-4780-9F8B-E123180C4808}"/>
                </a:ext>
              </a:extLst>
            </p:cNvPr>
            <p:cNvSpPr/>
            <p:nvPr/>
          </p:nvSpPr>
          <p:spPr>
            <a:xfrm>
              <a:off x="5458925" y="4905225"/>
              <a:ext cx="152525" cy="152500"/>
            </a:xfrm>
            <a:custGeom>
              <a:avLst/>
              <a:gdLst/>
              <a:ahLst/>
              <a:cxnLst/>
              <a:rect l="l" t="t" r="r" b="b"/>
              <a:pathLst>
                <a:path w="6101" h="6100" extrusionOk="0">
                  <a:moveTo>
                    <a:pt x="3036" y="0"/>
                  </a:moveTo>
                  <a:cubicBezTo>
                    <a:pt x="1416" y="0"/>
                    <a:pt x="0" y="1327"/>
                    <a:pt x="0" y="3066"/>
                  </a:cubicBezTo>
                  <a:cubicBezTo>
                    <a:pt x="0" y="4729"/>
                    <a:pt x="1338" y="6099"/>
                    <a:pt x="3034" y="6099"/>
                  </a:cubicBezTo>
                  <a:cubicBezTo>
                    <a:pt x="4730" y="6099"/>
                    <a:pt x="6100" y="4762"/>
                    <a:pt x="6100" y="3066"/>
                  </a:cubicBezTo>
                  <a:cubicBezTo>
                    <a:pt x="6100" y="1663"/>
                    <a:pt x="5154" y="358"/>
                    <a:pt x="3654" y="65"/>
                  </a:cubicBezTo>
                  <a:cubicBezTo>
                    <a:pt x="3446" y="21"/>
                    <a:pt x="3240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28">
              <a:extLst>
                <a:ext uri="{FF2B5EF4-FFF2-40B4-BE49-F238E27FC236}">
                  <a16:creationId xmlns:a16="http://schemas.microsoft.com/office/drawing/2014/main" id="{D35B249B-D5CC-4E69-8E4A-B78284DB9E3B}"/>
                </a:ext>
              </a:extLst>
            </p:cNvPr>
            <p:cNvSpPr/>
            <p:nvPr/>
          </p:nvSpPr>
          <p:spPr>
            <a:xfrm>
              <a:off x="1589400" y="238125"/>
              <a:ext cx="4421650" cy="5219200"/>
            </a:xfrm>
            <a:custGeom>
              <a:avLst/>
              <a:gdLst/>
              <a:ahLst/>
              <a:cxnLst/>
              <a:rect l="l" t="t" r="r" b="b"/>
              <a:pathLst>
                <a:path w="176866" h="208768" extrusionOk="0">
                  <a:moveTo>
                    <a:pt x="35360" y="10210"/>
                  </a:moveTo>
                  <a:lnTo>
                    <a:pt x="35360" y="16604"/>
                  </a:lnTo>
                  <a:lnTo>
                    <a:pt x="9297" y="16604"/>
                  </a:lnTo>
                  <a:cubicBezTo>
                    <a:pt x="7568" y="16604"/>
                    <a:pt x="6133" y="15168"/>
                    <a:pt x="6133" y="13407"/>
                  </a:cubicBezTo>
                  <a:cubicBezTo>
                    <a:pt x="6133" y="11645"/>
                    <a:pt x="7568" y="10210"/>
                    <a:pt x="9297" y="10210"/>
                  </a:cubicBezTo>
                  <a:close/>
                  <a:moveTo>
                    <a:pt x="63185" y="27825"/>
                  </a:moveTo>
                  <a:cubicBezTo>
                    <a:pt x="65109" y="27825"/>
                    <a:pt x="66708" y="29390"/>
                    <a:pt x="66708" y="31348"/>
                  </a:cubicBezTo>
                  <a:lnTo>
                    <a:pt x="66708" y="77146"/>
                  </a:lnTo>
                  <a:lnTo>
                    <a:pt x="59173" y="77146"/>
                  </a:lnTo>
                  <a:lnTo>
                    <a:pt x="59173" y="27825"/>
                  </a:lnTo>
                  <a:close/>
                  <a:moveTo>
                    <a:pt x="131882" y="83279"/>
                  </a:moveTo>
                  <a:lnTo>
                    <a:pt x="131882" y="101056"/>
                  </a:lnTo>
                  <a:lnTo>
                    <a:pt x="59173" y="101056"/>
                  </a:lnTo>
                  <a:lnTo>
                    <a:pt x="59173" y="83279"/>
                  </a:lnTo>
                  <a:close/>
                  <a:moveTo>
                    <a:pt x="131882" y="107156"/>
                  </a:moveTo>
                  <a:lnTo>
                    <a:pt x="131882" y="145452"/>
                  </a:lnTo>
                  <a:lnTo>
                    <a:pt x="109146" y="145452"/>
                  </a:lnTo>
                  <a:cubicBezTo>
                    <a:pt x="106178" y="128783"/>
                    <a:pt x="95609" y="114789"/>
                    <a:pt x="81028" y="107156"/>
                  </a:cubicBezTo>
                  <a:close/>
                  <a:moveTo>
                    <a:pt x="167568" y="151585"/>
                  </a:moveTo>
                  <a:cubicBezTo>
                    <a:pt x="169297" y="151585"/>
                    <a:pt x="170732" y="153020"/>
                    <a:pt x="170732" y="154781"/>
                  </a:cubicBezTo>
                  <a:cubicBezTo>
                    <a:pt x="170732" y="156543"/>
                    <a:pt x="169297" y="157945"/>
                    <a:pt x="167568" y="157945"/>
                  </a:cubicBezTo>
                  <a:lnTo>
                    <a:pt x="109896" y="157945"/>
                  </a:lnTo>
                  <a:cubicBezTo>
                    <a:pt x="109994" y="156021"/>
                    <a:pt x="110027" y="153835"/>
                    <a:pt x="109896" y="151585"/>
                  </a:cubicBezTo>
                  <a:close/>
                  <a:moveTo>
                    <a:pt x="56139" y="107156"/>
                  </a:moveTo>
                  <a:cubicBezTo>
                    <a:pt x="82202" y="107156"/>
                    <a:pt x="103862" y="128327"/>
                    <a:pt x="103862" y="154912"/>
                  </a:cubicBezTo>
                  <a:cubicBezTo>
                    <a:pt x="103862" y="181138"/>
                    <a:pt x="82528" y="202635"/>
                    <a:pt x="56139" y="202635"/>
                  </a:cubicBezTo>
                  <a:cubicBezTo>
                    <a:pt x="29815" y="202635"/>
                    <a:pt x="8383" y="181236"/>
                    <a:pt x="8383" y="154912"/>
                  </a:cubicBezTo>
                  <a:cubicBezTo>
                    <a:pt x="8383" y="128588"/>
                    <a:pt x="29815" y="107156"/>
                    <a:pt x="56139" y="107156"/>
                  </a:cubicBezTo>
                  <a:close/>
                  <a:moveTo>
                    <a:pt x="38426" y="0"/>
                  </a:moveTo>
                  <a:cubicBezTo>
                    <a:pt x="36730" y="0"/>
                    <a:pt x="35360" y="1370"/>
                    <a:pt x="35360" y="3066"/>
                  </a:cubicBezTo>
                  <a:lnTo>
                    <a:pt x="35360" y="4110"/>
                  </a:lnTo>
                  <a:lnTo>
                    <a:pt x="9297" y="4110"/>
                  </a:lnTo>
                  <a:cubicBezTo>
                    <a:pt x="4175" y="4110"/>
                    <a:pt x="0" y="8285"/>
                    <a:pt x="0" y="13407"/>
                  </a:cubicBezTo>
                  <a:cubicBezTo>
                    <a:pt x="0" y="18528"/>
                    <a:pt x="4175" y="22703"/>
                    <a:pt x="9297" y="22703"/>
                  </a:cubicBezTo>
                  <a:lnTo>
                    <a:pt x="35360" y="22703"/>
                  </a:lnTo>
                  <a:lnTo>
                    <a:pt x="35360" y="23649"/>
                  </a:lnTo>
                  <a:cubicBezTo>
                    <a:pt x="35360" y="25346"/>
                    <a:pt x="36730" y="26716"/>
                    <a:pt x="38426" y="26716"/>
                  </a:cubicBezTo>
                  <a:cubicBezTo>
                    <a:pt x="40090" y="26716"/>
                    <a:pt x="41460" y="25346"/>
                    <a:pt x="41460" y="23649"/>
                  </a:cubicBezTo>
                  <a:lnTo>
                    <a:pt x="41460" y="16473"/>
                  </a:lnTo>
                  <a:lnTo>
                    <a:pt x="50496" y="16473"/>
                  </a:lnTo>
                  <a:cubicBezTo>
                    <a:pt x="51898" y="16473"/>
                    <a:pt x="53073" y="17615"/>
                    <a:pt x="53073" y="19017"/>
                  </a:cubicBezTo>
                  <a:lnTo>
                    <a:pt x="53073" y="101154"/>
                  </a:lnTo>
                  <a:cubicBezTo>
                    <a:pt x="24791" y="102720"/>
                    <a:pt x="2251" y="126239"/>
                    <a:pt x="2251" y="154912"/>
                  </a:cubicBezTo>
                  <a:cubicBezTo>
                    <a:pt x="2284" y="184596"/>
                    <a:pt x="26422" y="208767"/>
                    <a:pt x="56139" y="208767"/>
                  </a:cubicBezTo>
                  <a:cubicBezTo>
                    <a:pt x="82691" y="208767"/>
                    <a:pt x="104840" y="189424"/>
                    <a:pt x="109211" y="164078"/>
                  </a:cubicBezTo>
                  <a:lnTo>
                    <a:pt x="154781" y="164078"/>
                  </a:lnTo>
                  <a:lnTo>
                    <a:pt x="154781" y="170961"/>
                  </a:lnTo>
                  <a:cubicBezTo>
                    <a:pt x="145713" y="172429"/>
                    <a:pt x="138798" y="180290"/>
                    <a:pt x="138798" y="189750"/>
                  </a:cubicBezTo>
                  <a:cubicBezTo>
                    <a:pt x="138798" y="200221"/>
                    <a:pt x="147344" y="208767"/>
                    <a:pt x="157815" y="208767"/>
                  </a:cubicBezTo>
                  <a:cubicBezTo>
                    <a:pt x="165057" y="208767"/>
                    <a:pt x="171581" y="204722"/>
                    <a:pt x="174843" y="198231"/>
                  </a:cubicBezTo>
                  <a:cubicBezTo>
                    <a:pt x="175593" y="196730"/>
                    <a:pt x="175006" y="194904"/>
                    <a:pt x="173473" y="194153"/>
                  </a:cubicBezTo>
                  <a:cubicBezTo>
                    <a:pt x="173029" y="193922"/>
                    <a:pt x="172558" y="193813"/>
                    <a:pt x="172094" y="193813"/>
                  </a:cubicBezTo>
                  <a:cubicBezTo>
                    <a:pt x="170987" y="193813"/>
                    <a:pt x="169924" y="194433"/>
                    <a:pt x="169395" y="195491"/>
                  </a:cubicBezTo>
                  <a:cubicBezTo>
                    <a:pt x="167177" y="199927"/>
                    <a:pt x="162741" y="202635"/>
                    <a:pt x="157815" y="202635"/>
                  </a:cubicBezTo>
                  <a:cubicBezTo>
                    <a:pt x="150704" y="202635"/>
                    <a:pt x="144930" y="196861"/>
                    <a:pt x="144930" y="189750"/>
                  </a:cubicBezTo>
                  <a:cubicBezTo>
                    <a:pt x="144930" y="182606"/>
                    <a:pt x="150704" y="176832"/>
                    <a:pt x="157815" y="176832"/>
                  </a:cubicBezTo>
                  <a:cubicBezTo>
                    <a:pt x="162741" y="176832"/>
                    <a:pt x="167177" y="179572"/>
                    <a:pt x="169395" y="183976"/>
                  </a:cubicBezTo>
                  <a:cubicBezTo>
                    <a:pt x="169929" y="185043"/>
                    <a:pt x="171007" y="185665"/>
                    <a:pt x="172125" y="185665"/>
                  </a:cubicBezTo>
                  <a:cubicBezTo>
                    <a:pt x="172579" y="185665"/>
                    <a:pt x="173039" y="185563"/>
                    <a:pt x="173473" y="185346"/>
                  </a:cubicBezTo>
                  <a:cubicBezTo>
                    <a:pt x="175006" y="184563"/>
                    <a:pt x="175593" y="182736"/>
                    <a:pt x="174843" y="181236"/>
                  </a:cubicBezTo>
                  <a:cubicBezTo>
                    <a:pt x="172070" y="175658"/>
                    <a:pt x="166883" y="171907"/>
                    <a:pt x="160881" y="170961"/>
                  </a:cubicBezTo>
                  <a:lnTo>
                    <a:pt x="160881" y="164078"/>
                  </a:lnTo>
                  <a:lnTo>
                    <a:pt x="167568" y="164078"/>
                  </a:lnTo>
                  <a:cubicBezTo>
                    <a:pt x="172690" y="164078"/>
                    <a:pt x="176865" y="159903"/>
                    <a:pt x="176865" y="154781"/>
                  </a:cubicBezTo>
                  <a:cubicBezTo>
                    <a:pt x="176865" y="149627"/>
                    <a:pt x="172690" y="145452"/>
                    <a:pt x="167568" y="145452"/>
                  </a:cubicBezTo>
                  <a:lnTo>
                    <a:pt x="137982" y="145452"/>
                  </a:lnTo>
                  <a:lnTo>
                    <a:pt x="137982" y="83279"/>
                  </a:lnTo>
                  <a:lnTo>
                    <a:pt x="140820" y="83279"/>
                  </a:lnTo>
                  <a:cubicBezTo>
                    <a:pt x="145941" y="83279"/>
                    <a:pt x="150117" y="79103"/>
                    <a:pt x="150117" y="73982"/>
                  </a:cubicBezTo>
                  <a:cubicBezTo>
                    <a:pt x="150117" y="68828"/>
                    <a:pt x="145941" y="64653"/>
                    <a:pt x="140820" y="64653"/>
                  </a:cubicBezTo>
                  <a:lnTo>
                    <a:pt x="122781" y="64653"/>
                  </a:lnTo>
                  <a:cubicBezTo>
                    <a:pt x="121085" y="64653"/>
                    <a:pt x="119715" y="66023"/>
                    <a:pt x="119715" y="67719"/>
                  </a:cubicBezTo>
                  <a:cubicBezTo>
                    <a:pt x="119715" y="69415"/>
                    <a:pt x="121085" y="70785"/>
                    <a:pt x="122781" y="70785"/>
                  </a:cubicBezTo>
                  <a:lnTo>
                    <a:pt x="140820" y="70785"/>
                  </a:lnTo>
                  <a:cubicBezTo>
                    <a:pt x="142582" y="70785"/>
                    <a:pt x="144017" y="72220"/>
                    <a:pt x="144017" y="73982"/>
                  </a:cubicBezTo>
                  <a:cubicBezTo>
                    <a:pt x="144017" y="75743"/>
                    <a:pt x="142582" y="77146"/>
                    <a:pt x="140820" y="77146"/>
                  </a:cubicBezTo>
                  <a:lnTo>
                    <a:pt x="90455" y="77146"/>
                  </a:lnTo>
                  <a:cubicBezTo>
                    <a:pt x="88694" y="77146"/>
                    <a:pt x="87258" y="75743"/>
                    <a:pt x="87258" y="73982"/>
                  </a:cubicBezTo>
                  <a:cubicBezTo>
                    <a:pt x="87258" y="72220"/>
                    <a:pt x="88694" y="70785"/>
                    <a:pt x="90455" y="70785"/>
                  </a:cubicBezTo>
                  <a:lnTo>
                    <a:pt x="108494" y="70785"/>
                  </a:lnTo>
                  <a:cubicBezTo>
                    <a:pt x="110190" y="70785"/>
                    <a:pt x="111560" y="69415"/>
                    <a:pt x="111560" y="67719"/>
                  </a:cubicBezTo>
                  <a:cubicBezTo>
                    <a:pt x="111560" y="66023"/>
                    <a:pt x="110190" y="64653"/>
                    <a:pt x="108494" y="64653"/>
                  </a:cubicBezTo>
                  <a:lnTo>
                    <a:pt x="90455" y="64653"/>
                  </a:lnTo>
                  <a:cubicBezTo>
                    <a:pt x="85334" y="64653"/>
                    <a:pt x="81158" y="68828"/>
                    <a:pt x="81158" y="73982"/>
                  </a:cubicBezTo>
                  <a:cubicBezTo>
                    <a:pt x="81158" y="75091"/>
                    <a:pt x="81354" y="76167"/>
                    <a:pt x="81713" y="77146"/>
                  </a:cubicBezTo>
                  <a:lnTo>
                    <a:pt x="72808" y="77146"/>
                  </a:lnTo>
                  <a:lnTo>
                    <a:pt x="72808" y="31348"/>
                  </a:lnTo>
                  <a:cubicBezTo>
                    <a:pt x="72808" y="26031"/>
                    <a:pt x="68502" y="21692"/>
                    <a:pt x="63185" y="21692"/>
                  </a:cubicBezTo>
                  <a:lnTo>
                    <a:pt x="59173" y="21692"/>
                  </a:lnTo>
                  <a:lnTo>
                    <a:pt x="59173" y="19017"/>
                  </a:lnTo>
                  <a:cubicBezTo>
                    <a:pt x="59173" y="14255"/>
                    <a:pt x="55291" y="10340"/>
                    <a:pt x="50496" y="10340"/>
                  </a:cubicBezTo>
                  <a:lnTo>
                    <a:pt x="41460" y="10340"/>
                  </a:lnTo>
                  <a:lnTo>
                    <a:pt x="41460" y="3066"/>
                  </a:lnTo>
                  <a:cubicBezTo>
                    <a:pt x="41460" y="1370"/>
                    <a:pt x="40090" y="0"/>
                    <a:pt x="38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58;p28">
            <a:extLst>
              <a:ext uri="{FF2B5EF4-FFF2-40B4-BE49-F238E27FC236}">
                <a16:creationId xmlns:a16="http://schemas.microsoft.com/office/drawing/2014/main" id="{22CCE616-8DE1-482A-930A-5988397CCC22}"/>
              </a:ext>
            </a:extLst>
          </p:cNvPr>
          <p:cNvSpPr/>
          <p:nvPr/>
        </p:nvSpPr>
        <p:spPr>
          <a:xfrm>
            <a:off x="1833066" y="2585888"/>
            <a:ext cx="437370" cy="441046"/>
          </a:xfrm>
          <a:custGeom>
            <a:avLst/>
            <a:gdLst/>
            <a:ahLst/>
            <a:cxnLst/>
            <a:rect l="l" t="t" r="r" b="b"/>
            <a:pathLst>
              <a:path w="207039" h="208779" extrusionOk="0">
                <a:moveTo>
                  <a:pt x="71274" y="8742"/>
                </a:moveTo>
                <a:cubicBezTo>
                  <a:pt x="61293" y="17517"/>
                  <a:pt x="54540" y="31217"/>
                  <a:pt x="50398" y="43841"/>
                </a:cubicBezTo>
                <a:cubicBezTo>
                  <a:pt x="42178" y="41492"/>
                  <a:pt x="34675" y="38491"/>
                  <a:pt x="28216" y="34838"/>
                </a:cubicBezTo>
                <a:cubicBezTo>
                  <a:pt x="39340" y="22442"/>
                  <a:pt x="54214" y="13081"/>
                  <a:pt x="71274" y="8742"/>
                </a:cubicBezTo>
                <a:close/>
                <a:moveTo>
                  <a:pt x="113615" y="8742"/>
                </a:moveTo>
                <a:cubicBezTo>
                  <a:pt x="130153" y="12885"/>
                  <a:pt x="145158" y="21888"/>
                  <a:pt x="156771" y="34838"/>
                </a:cubicBezTo>
                <a:cubicBezTo>
                  <a:pt x="150280" y="38491"/>
                  <a:pt x="142777" y="41492"/>
                  <a:pt x="134557" y="43841"/>
                </a:cubicBezTo>
                <a:cubicBezTo>
                  <a:pt x="130414" y="31217"/>
                  <a:pt x="123695" y="17549"/>
                  <a:pt x="113615" y="8742"/>
                </a:cubicBezTo>
                <a:close/>
                <a:moveTo>
                  <a:pt x="89411" y="6328"/>
                </a:moveTo>
                <a:lnTo>
                  <a:pt x="89411" y="49354"/>
                </a:lnTo>
                <a:cubicBezTo>
                  <a:pt x="77831" y="49158"/>
                  <a:pt x="66610" y="47788"/>
                  <a:pt x="56335" y="45374"/>
                </a:cubicBezTo>
                <a:cubicBezTo>
                  <a:pt x="61684" y="29227"/>
                  <a:pt x="72808" y="8677"/>
                  <a:pt x="89411" y="6328"/>
                </a:cubicBezTo>
                <a:close/>
                <a:moveTo>
                  <a:pt x="95544" y="6328"/>
                </a:moveTo>
                <a:cubicBezTo>
                  <a:pt x="112212" y="8775"/>
                  <a:pt x="123303" y="29260"/>
                  <a:pt x="128620" y="45374"/>
                </a:cubicBezTo>
                <a:cubicBezTo>
                  <a:pt x="118345" y="47788"/>
                  <a:pt x="107124" y="49158"/>
                  <a:pt x="95544" y="49354"/>
                </a:cubicBezTo>
                <a:lnTo>
                  <a:pt x="95544" y="6328"/>
                </a:lnTo>
                <a:close/>
                <a:moveTo>
                  <a:pt x="160849" y="39535"/>
                </a:moveTo>
                <a:cubicBezTo>
                  <a:pt x="169917" y="51311"/>
                  <a:pt x="175854" y="65240"/>
                  <a:pt x="177974" y="80212"/>
                </a:cubicBezTo>
                <a:lnTo>
                  <a:pt x="141407" y="80212"/>
                </a:lnTo>
                <a:cubicBezTo>
                  <a:pt x="140657" y="69480"/>
                  <a:pt x="138928" y="59140"/>
                  <a:pt x="136318" y="49680"/>
                </a:cubicBezTo>
                <a:cubicBezTo>
                  <a:pt x="145419" y="47103"/>
                  <a:pt x="153737" y="43678"/>
                  <a:pt x="160849" y="39535"/>
                </a:cubicBezTo>
                <a:close/>
                <a:moveTo>
                  <a:pt x="24237" y="39601"/>
                </a:moveTo>
                <a:cubicBezTo>
                  <a:pt x="31315" y="43711"/>
                  <a:pt x="39568" y="47103"/>
                  <a:pt x="48636" y="49680"/>
                </a:cubicBezTo>
                <a:cubicBezTo>
                  <a:pt x="45276" y="61847"/>
                  <a:pt x="43384" y="75352"/>
                  <a:pt x="43156" y="89411"/>
                </a:cubicBezTo>
                <a:lnTo>
                  <a:pt x="6198" y="89411"/>
                </a:lnTo>
                <a:cubicBezTo>
                  <a:pt x="6818" y="71242"/>
                  <a:pt x="13113" y="53921"/>
                  <a:pt x="24237" y="39601"/>
                </a:cubicBezTo>
                <a:close/>
                <a:moveTo>
                  <a:pt x="54540" y="51213"/>
                </a:moveTo>
                <a:cubicBezTo>
                  <a:pt x="65403" y="53790"/>
                  <a:pt x="77211" y="55258"/>
                  <a:pt x="89411" y="55486"/>
                </a:cubicBezTo>
                <a:lnTo>
                  <a:pt x="89411" y="89411"/>
                </a:lnTo>
                <a:lnTo>
                  <a:pt x="49256" y="89411"/>
                </a:lnTo>
                <a:cubicBezTo>
                  <a:pt x="49517" y="75874"/>
                  <a:pt x="51311" y="62858"/>
                  <a:pt x="54540" y="51213"/>
                </a:cubicBezTo>
                <a:close/>
                <a:moveTo>
                  <a:pt x="130382" y="51213"/>
                </a:moveTo>
                <a:cubicBezTo>
                  <a:pt x="132861" y="60184"/>
                  <a:pt x="134524" y="70002"/>
                  <a:pt x="135275" y="80212"/>
                </a:cubicBezTo>
                <a:lnTo>
                  <a:pt x="130904" y="80212"/>
                </a:lnTo>
                <a:cubicBezTo>
                  <a:pt x="130023" y="80212"/>
                  <a:pt x="129110" y="80636"/>
                  <a:pt x="128522" y="81387"/>
                </a:cubicBezTo>
                <a:lnTo>
                  <a:pt x="122129" y="89411"/>
                </a:lnTo>
                <a:lnTo>
                  <a:pt x="95544" y="89411"/>
                </a:lnTo>
                <a:lnTo>
                  <a:pt x="95544" y="55486"/>
                </a:lnTo>
                <a:cubicBezTo>
                  <a:pt x="107711" y="55258"/>
                  <a:pt x="119552" y="53790"/>
                  <a:pt x="130382" y="51213"/>
                </a:cubicBezTo>
                <a:close/>
                <a:moveTo>
                  <a:pt x="183519" y="86345"/>
                </a:moveTo>
                <a:lnTo>
                  <a:pt x="175821" y="98251"/>
                </a:lnTo>
                <a:lnTo>
                  <a:pt x="167177" y="98251"/>
                </a:lnTo>
                <a:cubicBezTo>
                  <a:pt x="165481" y="98251"/>
                  <a:pt x="164111" y="99621"/>
                  <a:pt x="164111" y="101317"/>
                </a:cubicBezTo>
                <a:cubicBezTo>
                  <a:pt x="164111" y="103014"/>
                  <a:pt x="165481" y="104384"/>
                  <a:pt x="167177" y="104384"/>
                </a:cubicBezTo>
                <a:lnTo>
                  <a:pt x="171874" y="104384"/>
                </a:lnTo>
                <a:lnTo>
                  <a:pt x="160033" y="122749"/>
                </a:lnTo>
                <a:lnTo>
                  <a:pt x="148160" y="104384"/>
                </a:lnTo>
                <a:lnTo>
                  <a:pt x="152889" y="104384"/>
                </a:lnTo>
                <a:cubicBezTo>
                  <a:pt x="154586" y="104384"/>
                  <a:pt x="155956" y="103014"/>
                  <a:pt x="155956" y="101317"/>
                </a:cubicBezTo>
                <a:cubicBezTo>
                  <a:pt x="155956" y="99621"/>
                  <a:pt x="154586" y="98251"/>
                  <a:pt x="152889" y="98251"/>
                </a:cubicBezTo>
                <a:lnTo>
                  <a:pt x="144212" y="98251"/>
                </a:lnTo>
                <a:lnTo>
                  <a:pt x="136547" y="86345"/>
                </a:lnTo>
                <a:close/>
                <a:moveTo>
                  <a:pt x="89411" y="95511"/>
                </a:moveTo>
                <a:lnTo>
                  <a:pt x="89411" y="129468"/>
                </a:lnTo>
                <a:cubicBezTo>
                  <a:pt x="77211" y="129664"/>
                  <a:pt x="65403" y="131132"/>
                  <a:pt x="54540" y="133709"/>
                </a:cubicBezTo>
                <a:cubicBezTo>
                  <a:pt x="51311" y="122064"/>
                  <a:pt x="49517" y="109081"/>
                  <a:pt x="49256" y="95511"/>
                </a:cubicBezTo>
                <a:close/>
                <a:moveTo>
                  <a:pt x="117268" y="95511"/>
                </a:moveTo>
                <a:lnTo>
                  <a:pt x="114170" y="99425"/>
                </a:lnTo>
                <a:cubicBezTo>
                  <a:pt x="113354" y="100437"/>
                  <a:pt x="113289" y="101872"/>
                  <a:pt x="114007" y="102981"/>
                </a:cubicBezTo>
                <a:cubicBezTo>
                  <a:pt x="116029" y="106112"/>
                  <a:pt x="129762" y="127381"/>
                  <a:pt x="131393" y="129892"/>
                </a:cubicBezTo>
                <a:cubicBezTo>
                  <a:pt x="131067" y="131197"/>
                  <a:pt x="130740" y="132469"/>
                  <a:pt x="130382" y="133709"/>
                </a:cubicBezTo>
                <a:cubicBezTo>
                  <a:pt x="119454" y="131099"/>
                  <a:pt x="107646" y="129664"/>
                  <a:pt x="95544" y="129468"/>
                </a:cubicBezTo>
                <a:lnTo>
                  <a:pt x="95544" y="95511"/>
                </a:lnTo>
                <a:close/>
                <a:moveTo>
                  <a:pt x="130675" y="88530"/>
                </a:moveTo>
                <a:lnTo>
                  <a:pt x="156380" y="128392"/>
                </a:lnTo>
                <a:lnTo>
                  <a:pt x="147050" y="142875"/>
                </a:lnTo>
                <a:lnTo>
                  <a:pt x="120335" y="101513"/>
                </a:lnTo>
                <a:lnTo>
                  <a:pt x="130675" y="88530"/>
                </a:lnTo>
                <a:close/>
                <a:moveTo>
                  <a:pt x="43156" y="95511"/>
                </a:moveTo>
                <a:cubicBezTo>
                  <a:pt x="43384" y="109570"/>
                  <a:pt x="45276" y="123075"/>
                  <a:pt x="48636" y="135242"/>
                </a:cubicBezTo>
                <a:cubicBezTo>
                  <a:pt x="39535" y="137819"/>
                  <a:pt x="31283" y="141244"/>
                  <a:pt x="24171" y="145354"/>
                </a:cubicBezTo>
                <a:cubicBezTo>
                  <a:pt x="13211" y="131230"/>
                  <a:pt x="6818" y="113941"/>
                  <a:pt x="6165" y="95511"/>
                </a:cubicBezTo>
                <a:close/>
                <a:moveTo>
                  <a:pt x="50398" y="141081"/>
                </a:moveTo>
                <a:cubicBezTo>
                  <a:pt x="54540" y="153770"/>
                  <a:pt x="61325" y="167438"/>
                  <a:pt x="71307" y="176213"/>
                </a:cubicBezTo>
                <a:cubicBezTo>
                  <a:pt x="54769" y="171972"/>
                  <a:pt x="39666" y="162838"/>
                  <a:pt x="28184" y="150084"/>
                </a:cubicBezTo>
                <a:cubicBezTo>
                  <a:pt x="34642" y="146463"/>
                  <a:pt x="42178" y="143430"/>
                  <a:pt x="50398" y="141081"/>
                </a:cubicBezTo>
                <a:close/>
                <a:moveTo>
                  <a:pt x="134557" y="141114"/>
                </a:moveTo>
                <a:cubicBezTo>
                  <a:pt x="136253" y="141603"/>
                  <a:pt x="137949" y="142125"/>
                  <a:pt x="139613" y="142647"/>
                </a:cubicBezTo>
                <a:lnTo>
                  <a:pt x="143397" y="148518"/>
                </a:lnTo>
                <a:cubicBezTo>
                  <a:pt x="141668" y="151193"/>
                  <a:pt x="130740" y="168123"/>
                  <a:pt x="129110" y="170667"/>
                </a:cubicBezTo>
                <a:cubicBezTo>
                  <a:pt x="124314" y="172918"/>
                  <a:pt x="119128" y="174810"/>
                  <a:pt x="113582" y="176213"/>
                </a:cubicBezTo>
                <a:cubicBezTo>
                  <a:pt x="123597" y="167438"/>
                  <a:pt x="130382" y="153868"/>
                  <a:pt x="134557" y="141114"/>
                </a:cubicBezTo>
                <a:close/>
                <a:moveTo>
                  <a:pt x="89411" y="135568"/>
                </a:moveTo>
                <a:lnTo>
                  <a:pt x="89411" y="178594"/>
                </a:lnTo>
                <a:cubicBezTo>
                  <a:pt x="72677" y="176245"/>
                  <a:pt x="61652" y="155597"/>
                  <a:pt x="56335" y="139548"/>
                </a:cubicBezTo>
                <a:cubicBezTo>
                  <a:pt x="66610" y="137167"/>
                  <a:pt x="77831" y="135796"/>
                  <a:pt x="89411" y="135568"/>
                </a:cubicBezTo>
                <a:close/>
                <a:moveTo>
                  <a:pt x="95544" y="135568"/>
                </a:moveTo>
                <a:cubicBezTo>
                  <a:pt x="107058" y="135764"/>
                  <a:pt x="118247" y="137134"/>
                  <a:pt x="128620" y="139580"/>
                </a:cubicBezTo>
                <a:cubicBezTo>
                  <a:pt x="121215" y="162055"/>
                  <a:pt x="108950" y="176637"/>
                  <a:pt x="95544" y="178594"/>
                </a:cubicBezTo>
                <a:lnTo>
                  <a:pt x="95544" y="135568"/>
                </a:lnTo>
                <a:close/>
                <a:moveTo>
                  <a:pt x="189391" y="88530"/>
                </a:moveTo>
                <a:lnTo>
                  <a:pt x="199732" y="101513"/>
                </a:lnTo>
                <a:cubicBezTo>
                  <a:pt x="198394" y="103535"/>
                  <a:pt x="137004" y="198655"/>
                  <a:pt x="135014" y="201721"/>
                </a:cubicBezTo>
                <a:lnTo>
                  <a:pt x="120987" y="194577"/>
                </a:lnTo>
                <a:cubicBezTo>
                  <a:pt x="122096" y="192816"/>
                  <a:pt x="187956" y="90781"/>
                  <a:pt x="189391" y="88530"/>
                </a:cubicBezTo>
                <a:close/>
                <a:moveTo>
                  <a:pt x="92477" y="0"/>
                </a:moveTo>
                <a:cubicBezTo>
                  <a:pt x="41721" y="0"/>
                  <a:pt x="0" y="41068"/>
                  <a:pt x="0" y="92477"/>
                </a:cubicBezTo>
                <a:cubicBezTo>
                  <a:pt x="0" y="145028"/>
                  <a:pt x="43124" y="184987"/>
                  <a:pt x="92510" y="184987"/>
                </a:cubicBezTo>
                <a:cubicBezTo>
                  <a:pt x="102916" y="184987"/>
                  <a:pt x="113289" y="183226"/>
                  <a:pt x="123303" y="179670"/>
                </a:cubicBezTo>
                <a:lnTo>
                  <a:pt x="123303" y="179670"/>
                </a:lnTo>
                <a:lnTo>
                  <a:pt x="114007" y="194088"/>
                </a:lnTo>
                <a:cubicBezTo>
                  <a:pt x="113028" y="195621"/>
                  <a:pt x="113582" y="197644"/>
                  <a:pt x="115181" y="198492"/>
                </a:cubicBezTo>
                <a:lnTo>
                  <a:pt x="134687" y="208441"/>
                </a:lnTo>
                <a:cubicBezTo>
                  <a:pt x="135127" y="208666"/>
                  <a:pt x="135595" y="208772"/>
                  <a:pt x="136057" y="208772"/>
                </a:cubicBezTo>
                <a:cubicBezTo>
                  <a:pt x="137069" y="208772"/>
                  <a:pt x="138052" y="208261"/>
                  <a:pt x="138635" y="207364"/>
                </a:cubicBezTo>
                <a:lnTo>
                  <a:pt x="160033" y="174255"/>
                </a:lnTo>
                <a:lnTo>
                  <a:pt x="181399" y="207364"/>
                </a:lnTo>
                <a:cubicBezTo>
                  <a:pt x="181977" y="208276"/>
                  <a:pt x="182965" y="208779"/>
                  <a:pt x="183980" y="208779"/>
                </a:cubicBezTo>
                <a:cubicBezTo>
                  <a:pt x="184453" y="208779"/>
                  <a:pt x="184932" y="208669"/>
                  <a:pt x="185379" y="208441"/>
                </a:cubicBezTo>
                <a:lnTo>
                  <a:pt x="204885" y="198492"/>
                </a:lnTo>
                <a:cubicBezTo>
                  <a:pt x="206484" y="197644"/>
                  <a:pt x="207038" y="195621"/>
                  <a:pt x="206060" y="194088"/>
                </a:cubicBezTo>
                <a:lnTo>
                  <a:pt x="194936" y="176865"/>
                </a:lnTo>
                <a:cubicBezTo>
                  <a:pt x="194351" y="175965"/>
                  <a:pt x="193363" y="175468"/>
                  <a:pt x="192350" y="175468"/>
                </a:cubicBezTo>
                <a:cubicBezTo>
                  <a:pt x="191784" y="175468"/>
                  <a:pt x="191211" y="175624"/>
                  <a:pt x="190696" y="175952"/>
                </a:cubicBezTo>
                <a:cubicBezTo>
                  <a:pt x="189293" y="176865"/>
                  <a:pt x="188869" y="178757"/>
                  <a:pt x="189782" y="180192"/>
                </a:cubicBezTo>
                <a:lnTo>
                  <a:pt x="199079" y="194577"/>
                </a:lnTo>
                <a:lnTo>
                  <a:pt x="185053" y="201721"/>
                </a:lnTo>
                <a:lnTo>
                  <a:pt x="163654" y="168612"/>
                </a:lnTo>
                <a:cubicBezTo>
                  <a:pt x="168286" y="161468"/>
                  <a:pt x="165872" y="165220"/>
                  <a:pt x="173016" y="154161"/>
                </a:cubicBezTo>
                <a:lnTo>
                  <a:pt x="182052" y="168188"/>
                </a:lnTo>
                <a:cubicBezTo>
                  <a:pt x="182637" y="169088"/>
                  <a:pt x="183625" y="169585"/>
                  <a:pt x="184637" y="169585"/>
                </a:cubicBezTo>
                <a:cubicBezTo>
                  <a:pt x="185204" y="169585"/>
                  <a:pt x="185777" y="169429"/>
                  <a:pt x="186292" y="169101"/>
                </a:cubicBezTo>
                <a:cubicBezTo>
                  <a:pt x="187695" y="168188"/>
                  <a:pt x="188119" y="166296"/>
                  <a:pt x="187205" y="164861"/>
                </a:cubicBezTo>
                <a:lnTo>
                  <a:pt x="176637" y="148518"/>
                </a:lnTo>
                <a:lnTo>
                  <a:pt x="206060" y="102981"/>
                </a:lnTo>
                <a:cubicBezTo>
                  <a:pt x="206777" y="101872"/>
                  <a:pt x="206680" y="100437"/>
                  <a:pt x="205864" y="99425"/>
                </a:cubicBezTo>
                <a:lnTo>
                  <a:pt x="191544" y="81387"/>
                </a:lnTo>
                <a:cubicBezTo>
                  <a:pt x="191120" y="80865"/>
                  <a:pt x="190533" y="80473"/>
                  <a:pt x="189848" y="80310"/>
                </a:cubicBezTo>
                <a:cubicBezTo>
                  <a:pt x="189500" y="80223"/>
                  <a:pt x="189398" y="80209"/>
                  <a:pt x="187823" y="80209"/>
                </a:cubicBezTo>
                <a:cubicBezTo>
                  <a:pt x="187035" y="80209"/>
                  <a:pt x="185879" y="80212"/>
                  <a:pt x="184139" y="80212"/>
                </a:cubicBezTo>
                <a:cubicBezTo>
                  <a:pt x="180942" y="56106"/>
                  <a:pt x="168351" y="34283"/>
                  <a:pt x="149138" y="19376"/>
                </a:cubicBezTo>
                <a:cubicBezTo>
                  <a:pt x="132926" y="6785"/>
                  <a:pt x="113061" y="0"/>
                  <a:pt x="924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4060273" y="0"/>
            <a:ext cx="4509569" cy="595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l="70676"/>
          <a:stretch/>
        </p:blipFill>
        <p:spPr>
          <a:xfrm>
            <a:off x="1" y="2362275"/>
            <a:ext cx="725474" cy="23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DD7DD-C401-486C-B451-D634D8F83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9" y="1926369"/>
            <a:ext cx="4678325" cy="2630042"/>
          </a:xfrm>
          <a:prstGeom prst="rect">
            <a:avLst/>
          </a:prstGeom>
          <a:ln>
            <a:solidFill>
              <a:srgbClr val="002060"/>
            </a:solidFill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2C30E3-1517-42F0-B71C-93DF7D0A0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18203"/>
              </p:ext>
            </p:extLst>
          </p:nvPr>
        </p:nvGraphicFramePr>
        <p:xfrm>
          <a:off x="5199321" y="1932410"/>
          <a:ext cx="3742660" cy="257611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48532">
                  <a:extLst>
                    <a:ext uri="{9D8B030D-6E8A-4147-A177-3AD203B41FA5}">
                      <a16:colId xmlns:a16="http://schemas.microsoft.com/office/drawing/2014/main" val="1668288996"/>
                    </a:ext>
                  </a:extLst>
                </a:gridCol>
                <a:gridCol w="748532">
                  <a:extLst>
                    <a:ext uri="{9D8B030D-6E8A-4147-A177-3AD203B41FA5}">
                      <a16:colId xmlns:a16="http://schemas.microsoft.com/office/drawing/2014/main" val="775952142"/>
                    </a:ext>
                  </a:extLst>
                </a:gridCol>
                <a:gridCol w="748532">
                  <a:extLst>
                    <a:ext uri="{9D8B030D-6E8A-4147-A177-3AD203B41FA5}">
                      <a16:colId xmlns:a16="http://schemas.microsoft.com/office/drawing/2014/main" val="3214190727"/>
                    </a:ext>
                  </a:extLst>
                </a:gridCol>
                <a:gridCol w="748532">
                  <a:extLst>
                    <a:ext uri="{9D8B030D-6E8A-4147-A177-3AD203B41FA5}">
                      <a16:colId xmlns:a16="http://schemas.microsoft.com/office/drawing/2014/main" val="3833753767"/>
                    </a:ext>
                  </a:extLst>
                </a:gridCol>
                <a:gridCol w="748532">
                  <a:extLst>
                    <a:ext uri="{9D8B030D-6E8A-4147-A177-3AD203B41FA5}">
                      <a16:colId xmlns:a16="http://schemas.microsoft.com/office/drawing/2014/main" val="4017809081"/>
                    </a:ext>
                  </a:extLst>
                </a:gridCol>
              </a:tblGrid>
              <a:tr h="429353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375435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877868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749850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456821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312170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531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20702D-9A0D-4ECD-AF2B-B81610DCFD6F}"/>
              </a:ext>
            </a:extLst>
          </p:cNvPr>
          <p:cNvSpPr txBox="1"/>
          <p:nvPr/>
        </p:nvSpPr>
        <p:spPr>
          <a:xfrm>
            <a:off x="574158" y="771681"/>
            <a:ext cx="799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9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5431875" y="44423"/>
            <a:ext cx="3786554" cy="595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l="70676"/>
          <a:stretch/>
        </p:blipFill>
        <p:spPr>
          <a:xfrm>
            <a:off x="1" y="2362275"/>
            <a:ext cx="725474" cy="23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0702D-9A0D-4ECD-AF2B-B81610DCFD6F}"/>
              </a:ext>
            </a:extLst>
          </p:cNvPr>
          <p:cNvSpPr txBox="1"/>
          <p:nvPr/>
        </p:nvSpPr>
        <p:spPr>
          <a:xfrm>
            <a:off x="191386" y="639846"/>
            <a:ext cx="875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5, 6;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7, 8, 9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3C3E9-5B76-4EA9-A2CD-5CDC292C5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6" y="1392156"/>
            <a:ext cx="4039688" cy="3663933"/>
          </a:xfrm>
          <a:prstGeom prst="rect">
            <a:avLst/>
          </a:prstGeom>
          <a:ln>
            <a:solidFill>
              <a:srgbClr val="002060"/>
            </a:solidFill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44B3A81-B775-467E-9155-14C0B18F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42730"/>
              </p:ext>
            </p:extLst>
          </p:nvPr>
        </p:nvGraphicFramePr>
        <p:xfrm>
          <a:off x="4422459" y="2193384"/>
          <a:ext cx="4519522" cy="199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271">
                  <a:extLst>
                    <a:ext uri="{9D8B030D-6E8A-4147-A177-3AD203B41FA5}">
                      <a16:colId xmlns:a16="http://schemas.microsoft.com/office/drawing/2014/main" val="4030740189"/>
                    </a:ext>
                  </a:extLst>
                </a:gridCol>
                <a:gridCol w="637891">
                  <a:extLst>
                    <a:ext uri="{9D8B030D-6E8A-4147-A177-3AD203B41FA5}">
                      <a16:colId xmlns:a16="http://schemas.microsoft.com/office/drawing/2014/main" val="1272181707"/>
                    </a:ext>
                  </a:extLst>
                </a:gridCol>
                <a:gridCol w="648890">
                  <a:extLst>
                    <a:ext uri="{9D8B030D-6E8A-4147-A177-3AD203B41FA5}">
                      <a16:colId xmlns:a16="http://schemas.microsoft.com/office/drawing/2014/main" val="1278797076"/>
                    </a:ext>
                  </a:extLst>
                </a:gridCol>
                <a:gridCol w="658470">
                  <a:extLst>
                    <a:ext uri="{9D8B030D-6E8A-4147-A177-3AD203B41FA5}">
                      <a16:colId xmlns:a16="http://schemas.microsoft.com/office/drawing/2014/main" val="3273420983"/>
                    </a:ext>
                  </a:extLst>
                </a:gridCol>
              </a:tblGrid>
              <a:tr h="498961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195672"/>
                  </a:ext>
                </a:extLst>
              </a:tr>
              <a:tr h="4989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CHIẾU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763737"/>
                  </a:ext>
                </a:extLst>
              </a:tr>
              <a:tr h="4989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CHIẾU BẰNG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630492"/>
                  </a:ext>
                </a:extLst>
              </a:tr>
              <a:tr h="4989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CHIẾU CẠNH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84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7064"/>
      </p:ext>
    </p:extLst>
  </p:cSld>
  <p:clrMapOvr>
    <a:masterClrMapping/>
  </p:clrMapOvr>
</p:sld>
</file>

<file path=ppt/theme/theme1.xml><?xml version="1.0" encoding="utf-8"?>
<a:theme xmlns:a="http://schemas.openxmlformats.org/drawingml/2006/main" name="Fluid Resume">
  <a:themeElements>
    <a:clrScheme name="Simple Light">
      <a:dk1>
        <a:srgbClr val="3C6B66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397</Words>
  <Application>Microsoft Office PowerPoint</Application>
  <PresentationFormat>On-screen Show (16:9)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Ubuntu</vt:lpstr>
      <vt:lpstr>Times New Roman</vt:lpstr>
      <vt:lpstr>Hind Vadodara</vt:lpstr>
      <vt:lpstr>Fluid Resume</vt:lpstr>
      <vt:lpstr>CÔNG NGHỆ  8</vt:lpstr>
      <vt:lpstr>PowerPoint Presentation</vt:lpstr>
      <vt:lpstr>NỘI DUNG</vt:lpstr>
      <vt:lpstr>PowerPoint Presentation</vt:lpstr>
      <vt:lpstr>CÂU HỎI</vt:lpstr>
      <vt:lpstr>PowerPoint Presentation</vt:lpstr>
      <vt:lpstr>BÀI TẬP  </vt:lpstr>
      <vt:lpstr>PowerPoint Presentation</vt:lpstr>
      <vt:lpstr>PowerPoint Presentation</vt:lpstr>
      <vt:lpstr>PowerPoint Presentation</vt:lpstr>
      <vt:lpstr>BÀI TẬP VỀ NHÀ </vt:lpstr>
      <vt:lpstr>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 8</dc:title>
  <dc:creator>Admin</dc:creator>
  <cp:lastModifiedBy>Nguyen Thi Hoang  Tram - THCS Bach Dang</cp:lastModifiedBy>
  <cp:revision>16</cp:revision>
  <dcterms:modified xsi:type="dcterms:W3CDTF">2021-10-25T12:40:02Z</dcterms:modified>
</cp:coreProperties>
</file>