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6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6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9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1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76B2-A5FC-44B7-864C-F1448768710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AE5F-C773-4393-B75B-4139DD5B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56" y="1508760"/>
            <a:ext cx="10255348" cy="261659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8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5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Theo </a:t>
            </a:r>
            <a:r>
              <a:rPr lang="en-US" sz="5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LỌ VÀ QUẢ ( </a:t>
            </a:r>
            <a:r>
              <a:rPr lang="en-US" sz="7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US" sz="7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7996" y="45702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MĨ THUẬT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131" y="460790"/>
            <a:ext cx="4205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TRƯỜNG THCS BẠCH ĐẰNG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4228" y="6176887"/>
            <a:ext cx="432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Kim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Xuân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97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483" y="2642418"/>
            <a:ext cx="7851404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7483" y="1192426"/>
            <a:ext cx="8195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27483" y="4216839"/>
            <a:ext cx="8050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40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51516"/>
            <a:ext cx="10499436" cy="82424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033" y="875764"/>
            <a:ext cx="4195294" cy="5834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846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0551" y="143431"/>
            <a:ext cx="10515600" cy="81656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656" y="1406769"/>
            <a:ext cx="5444197" cy="1069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Đây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là </a:t>
            </a:r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tranh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gì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179297" y="3021166"/>
            <a:ext cx="4979963" cy="984739"/>
          </a:xfrm>
          <a:prstGeom prst="wedgeRectCallout">
            <a:avLst>
              <a:gd name="adj1" fmla="val -33697"/>
              <a:gd name="adj2" fmla="val -995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chemeClr val="tx1"/>
                </a:solidFill>
                <a:ea typeface="Calibri" panose="020F0502020204030204" pitchFamily="34" charset="0"/>
              </a:rPr>
              <a:t>Tranh tĩnh vật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5205046" y="1406769"/>
            <a:ext cx="5205046" cy="106914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Tranh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vẽ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những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gì</a:t>
            </a:r>
            <a:r>
              <a:rPr lang="fr-F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730323" y="3209037"/>
            <a:ext cx="6794696" cy="1264490"/>
          </a:xfrm>
          <a:prstGeom prst="wedgeRoundRectCallout">
            <a:avLst>
              <a:gd name="adj1" fmla="val 41451"/>
              <a:gd name="adj2" fmla="val -10503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 smtClean="0">
                <a:solidFill>
                  <a:schemeClr val="tx1"/>
                </a:solidFill>
              </a:rPr>
              <a:t>Tranh vẽ các đồ vật hay thực vật: lọ hoa, quả,…</a:t>
            </a:r>
            <a:endParaRPr lang="en-US" sz="3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8" name="Flowchart: Manual Operation 17"/>
          <p:cNvSpPr/>
          <p:nvPr/>
        </p:nvSpPr>
        <p:spPr>
          <a:xfrm>
            <a:off x="1730323" y="1830752"/>
            <a:ext cx="8918917" cy="1445584"/>
          </a:xfrm>
          <a:prstGeom prst="flowChartManualOperat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Phông nền như thế nào?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3" name="Flowchart: Card 22"/>
          <p:cNvSpPr/>
          <p:nvPr/>
        </p:nvSpPr>
        <p:spPr>
          <a:xfrm>
            <a:off x="1730323" y="3464207"/>
            <a:ext cx="8243671" cy="177253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 smtClean="0">
                <a:solidFill>
                  <a:schemeClr val="tx1"/>
                </a:solidFill>
                <a:ea typeface="Calibri" panose="020F0502020204030204" pitchFamily="34" charset="0"/>
              </a:rPr>
              <a:t>Phông nền có màu đậm và đối lặp với mẫu vật để làm nổi bật trên phông</a:t>
            </a:r>
            <a:r>
              <a:rPr lang="en-US" sz="3200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nền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85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11" grpId="0" animBg="1"/>
      <p:bldP spid="11" grpId="1" animBg="1"/>
      <p:bldP spid="15" grpId="0" animBg="1"/>
      <p:bldP spid="15" grpId="1" animBg="1"/>
      <p:bldP spid="18" grpId="0" animBg="1"/>
      <p:bldP spid="18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185" y="787778"/>
            <a:ext cx="8889229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020" y="1450560"/>
            <a:ext cx="88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751" y="2355579"/>
            <a:ext cx="10515600" cy="4351338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dirty="0" smtClean="0"/>
              <a:t>Có </a:t>
            </a:r>
            <a:r>
              <a:rPr lang="en-US" dirty="0"/>
              <a:t>2</a:t>
            </a:r>
            <a:r>
              <a:rPr lang="vi-VN" dirty="0" smtClean="0"/>
              <a:t> bước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vi-VN" dirty="0" smtClean="0"/>
              <a:t>Bước 1: Vẽ màu theo mảng.</a:t>
            </a:r>
            <a:endParaRPr lang="en-US" dirty="0" smtClean="0">
              <a:effectLst/>
            </a:endParaRPr>
          </a:p>
          <a:p>
            <a:r>
              <a:rPr lang="vi-VN" dirty="0" smtClean="0"/>
              <a:t>Bước 2: </a:t>
            </a:r>
            <a:r>
              <a:rPr lang="vi-VN" dirty="0" smtClean="0">
                <a:ea typeface="Calibri" panose="020F0502020204030204" pitchFamily="34" charset="0"/>
              </a:rPr>
              <a:t>So sánh màu của mẫu để hoàn thiện bài.</a:t>
            </a:r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875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9" y="1"/>
            <a:ext cx="10515600" cy="88827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99" y="823303"/>
            <a:ext cx="4180114" cy="5773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46" y="823303"/>
            <a:ext cx="4473356" cy="5773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68" y="823303"/>
            <a:ext cx="4328160" cy="59945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1" y="823303"/>
            <a:ext cx="4609287" cy="59945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75" y="823303"/>
            <a:ext cx="4626627" cy="59864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879" y="823303"/>
            <a:ext cx="4258164" cy="59390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28" y="823303"/>
            <a:ext cx="10157195" cy="5947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1148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689" y="1147105"/>
            <a:ext cx="845029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258" y="2577172"/>
            <a:ext cx="9905606" cy="14342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“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Lọ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”.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A4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003" y="1147105"/>
            <a:ext cx="88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91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535" y="651036"/>
            <a:ext cx="595448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359" y="2160950"/>
            <a:ext cx="8540933" cy="2746375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9: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Nam 20 - 11 ”</a:t>
            </a:r>
          </a:p>
        </p:txBody>
      </p:sp>
    </p:spTree>
    <p:extLst>
      <p:ext uri="{BB962C8B-B14F-4D97-AF65-F5344CB8AC3E}">
        <p14:creationId xmlns:p14="http://schemas.microsoft.com/office/powerpoint/2010/main" val="3233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Bài 8: Vẽ Theo Mẫu LỌ VÀ QUẢ ( Vẽ màu )</vt:lpstr>
      <vt:lpstr>II. CÁCH VẼ:</vt:lpstr>
      <vt:lpstr>I. QUAN SÁT NHẬN XÉT:</vt:lpstr>
      <vt:lpstr>I. QUAN SÁT NHẬN XÉT:</vt:lpstr>
      <vt:lpstr>II. CÁCH VẼ:</vt:lpstr>
      <vt:lpstr>II. CÁCH VẼ:</vt:lpstr>
      <vt:lpstr>III. THỰC HÀNH:</vt:lpstr>
      <vt:lpstr>DẶN DÒ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8: Vẽ Theo Mẫu LỌ VÀ QUẢ</dc:title>
  <dc:creator>Administrator</dc:creator>
  <cp:lastModifiedBy>Administrator</cp:lastModifiedBy>
  <cp:revision>12</cp:revision>
  <dcterms:created xsi:type="dcterms:W3CDTF">2021-10-16T02:54:14Z</dcterms:created>
  <dcterms:modified xsi:type="dcterms:W3CDTF">2021-10-16T04:02:27Z</dcterms:modified>
</cp:coreProperties>
</file>