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5"/>
  </p:notesMasterIdLst>
  <p:sldIdLst>
    <p:sldId id="283" r:id="rId2"/>
    <p:sldId id="274" r:id="rId3"/>
    <p:sldId id="320" r:id="rId4"/>
    <p:sldId id="300" r:id="rId5"/>
    <p:sldId id="276" r:id="rId6"/>
    <p:sldId id="321" r:id="rId7"/>
    <p:sldId id="299" r:id="rId8"/>
    <p:sldId id="322" r:id="rId9"/>
    <p:sldId id="298" r:id="rId10"/>
    <p:sldId id="277" r:id="rId11"/>
    <p:sldId id="301" r:id="rId12"/>
    <p:sldId id="302" r:id="rId13"/>
    <p:sldId id="319" r:id="rId14"/>
    <p:sldId id="285" r:id="rId15"/>
    <p:sldId id="323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24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17"/>
    <p:restoredTop sz="84979"/>
  </p:normalViewPr>
  <p:slideViewPr>
    <p:cSldViewPr snapToGrid="0" snapToObjects="1">
      <p:cViewPr varScale="1">
        <p:scale>
          <a:sx n="62" d="100"/>
          <a:sy n="62" d="100"/>
        </p:scale>
        <p:origin x="1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09/24/2021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4937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2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2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2A00D6E8-4354-504F-BBB9-097897761210}"/>
              </a:ext>
            </a:extLst>
          </p:cNvPr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4171891" y="-23405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05254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12736"/>
      </p:ext>
    </p:extLst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74683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57794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28558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33493"/>
      </p:ext>
    </p:extLst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67459"/>
      </p:ext>
    </p:extLst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50034"/>
      </p:ext>
    </p:extLst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49835"/>
      </p:ext>
    </p:extLst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1931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9069"/>
      </p:ext>
    </p:extLst>
  </p:cSld>
  <p:clrMapOvr>
    <a:masterClrMapping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98439"/>
      </p:ext>
    </p:extLst>
  </p:cSld>
  <p:clrMapOvr>
    <a:masterClrMapping/>
  </p:clrMapOvr>
  <p:transition spd="med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29686"/>
      </p:ext>
    </p:extLst>
  </p:cSld>
  <p:clrMapOvr>
    <a:masterClrMapping/>
  </p:clrMapOvr>
  <p:transition spd="med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41297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26692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98870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8357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23395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55148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43708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3" r:id="rId18"/>
    <p:sldLayoutId id="2147483684" r:id="rId19"/>
    <p:sldLayoutId id="2147483685" r:id="rId20"/>
    <p:sldLayoutId id="2147483686" r:id="rId21"/>
    <p:sldLayoutId id="2147483682" r:id="rId22"/>
    <p:sldLayoutId id="2147483665" r:id="rId2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5.mp3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5.mp3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9.mp3"/><Relationship Id="rId7" Type="http://schemas.openxmlformats.org/officeDocument/2006/relationships/image" Target="../media/image2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039FE7-8233-0B44-B577-993CD81589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025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933" y="767195"/>
            <a:ext cx="5238750" cy="1476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294">
                        <a14:foregroundMark x1="84471" y1="55634" x2="94824" y2="99296"/>
                        <a14:foregroundMark x1="85647" y1="34507" x2="90824" y2="57042"/>
                        <a14:foregroundMark x1="1412" y1="9859" x2="11294" y2="68310"/>
                        <a14:foregroundMark x1="89882" y1="35211" x2="93647" y2="51408"/>
                        <a14:backgroundMark x1="3529" y1="64085" x2="1412" y2="87324"/>
                        <a14:backgroundMark x1="706" y1="77465" x2="0" y2="78873"/>
                        <a14:backgroundMark x1="2353" y1="73239" x2="471" y2="887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691" y="2243570"/>
            <a:ext cx="4048125" cy="1352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691" y="3967595"/>
            <a:ext cx="5676900" cy="1104900"/>
          </a:xfrm>
          <a:prstGeom prst="rect">
            <a:avLst/>
          </a:prstGeom>
        </p:spPr>
      </p:pic>
      <p:pic>
        <p:nvPicPr>
          <p:cNvPr id="9" name="20 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3386" y="2618219"/>
            <a:ext cx="487363" cy="487363"/>
          </a:xfrm>
          <a:prstGeom prst="rect">
            <a:avLst/>
          </a:prstGeom>
        </p:spPr>
      </p:pic>
      <p:pic>
        <p:nvPicPr>
          <p:cNvPr id="10" name="21 Track 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5252" y="3926031"/>
            <a:ext cx="487363" cy="48736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546083" y="4646469"/>
            <a:ext cx="22457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3246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1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9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22" y="1080340"/>
            <a:ext cx="8662988" cy="434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734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89" y1="8264" x2="99027" y2="98017"/>
                        <a14:foregroundMark x1="72082" y1="992" x2="58560" y2="97521"/>
                        <a14:foregroundMark x1="13132" y1="17686" x2="99903" y2="9752"/>
                        <a14:foregroundMark x1="1070" y1="82314" x2="47179" y2="99669"/>
                        <a14:foregroundMark x1="11673" y1="82975" x2="61479" y2="83636"/>
                        <a14:foregroundMark x1="98444" y1="24132" x2="98054" y2="80992"/>
                        <a14:foregroundMark x1="9630" y1="13223" x2="50681" y2="19008"/>
                        <a14:foregroundMark x1="52043" y1="16033" x2="63716" y2="15868"/>
                        <a14:foregroundMark x1="4669" y1="22314" x2="44455" y2="22314"/>
                        <a14:foregroundMark x1="24805" y1="17355" x2="45720" y2="18512"/>
                        <a14:foregroundMark x1="4183" y1="1488" x2="13521" y2="2810"/>
                        <a14:foregroundMark x1="16440" y1="62645" x2="22957" y2="84298"/>
                        <a14:foregroundMark x1="16148" y1="85289" x2="64883" y2="89256"/>
                        <a14:foregroundMark x1="68677" y1="27438" x2="87257" y2="36694"/>
                        <a14:foregroundMark x1="72471" y1="2479" x2="99805" y2="4959"/>
                        <a14:foregroundMark x1="71012" y1="33884" x2="77335" y2="43636"/>
                        <a14:foregroundMark x1="81809" y1="32066" x2="83171" y2="43636"/>
                        <a14:foregroundMark x1="26751" y1="80331" x2="78599" y2="79835"/>
                        <a14:foregroundMark x1="90078" y1="43140" x2="92315" y2="50413"/>
                        <a14:foregroundMark x1="90661" y1="18512" x2="94747" y2="17355"/>
                        <a14:foregroundMark x1="85603" y1="46116" x2="95623" y2="48264"/>
                        <a14:foregroundMark x1="389" y1="6612" x2="55447" y2="7603"/>
                        <a14:foregroundMark x1="55739" y1="17686" x2="63424" y2="18017"/>
                        <a14:foregroundMark x1="81518" y1="17686" x2="92121" y2="18182"/>
                        <a14:foregroundMark x1="7685" y1="86942" x2="23054" y2="86777"/>
                        <a14:backgroundMark x1="2432" y1="1653" x2="35895" y2="2314"/>
                        <a14:backgroundMark x1="4864" y1="2314" x2="32004" y2="3471"/>
                        <a14:backgroundMark x1="7393" y1="1983" x2="6323" y2="3306"/>
                        <a14:backgroundMark x1="3405" y1="3471" x2="34533" y2="4132"/>
                        <a14:backgroundMark x1="5934" y1="2479" x2="20039" y2="2810"/>
                        <a14:backgroundMark x1="2529" y1="1983" x2="20039" y2="3140"/>
                        <a14:backgroundMark x1="4475" y1="3471" x2="29864" y2="4298"/>
                        <a14:backgroundMark x1="4961" y1="3636" x2="21401" y2="3636"/>
                        <a14:backgroundMark x1="3502" y1="1983" x2="21887" y2="4463"/>
                        <a14:backgroundMark x1="5350" y1="1488" x2="21887" y2="2314"/>
                        <a14:backgroundMark x1="4183" y1="2479" x2="17412" y2="4463"/>
                        <a14:backgroundMark x1="4475" y1="1983" x2="24416" y2="4298"/>
                        <a14:backgroundMark x1="7296" y1="3140" x2="18191" y2="2810"/>
                        <a14:backgroundMark x1="4864" y1="3140" x2="20136" y2="4959"/>
                        <a14:backgroundMark x1="4280" y1="2479" x2="22082" y2="3140"/>
                        <a14:backgroundMark x1="8268" y1="1488" x2="21109" y2="3636"/>
                        <a14:backgroundMark x1="5642" y1="5289" x2="3502" y2="5785"/>
                        <a14:backgroundMark x1="2335" y1="5124" x2="17412" y2="6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127" y="1080655"/>
            <a:ext cx="8550632" cy="503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243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B16E6A7-BF86-4A40-99B4-2A52AFA02AB9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1676400"/>
            <a:ext cx="8991600" cy="2895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n-US" altLang="en-US" sz="5400" b="1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A063AA-6D59-4597-B3DA-A7A57FC59AFC}"/>
              </a:ext>
            </a:extLst>
          </p:cNvPr>
          <p:cNvSpPr txBox="1"/>
          <p:nvPr/>
        </p:nvSpPr>
        <p:spPr>
          <a:xfrm>
            <a:off x="3812485" y="628147"/>
            <a:ext cx="4664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0000C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Homework</a:t>
            </a:r>
            <a:endParaRPr lang="en-US" sz="2800" b="1" u="sng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b="11544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32650E-2020-47FC-9716-E0BE04025881}"/>
              </a:ext>
            </a:extLst>
          </p:cNvPr>
          <p:cNvSpPr txBox="1"/>
          <p:nvPr/>
        </p:nvSpPr>
        <p:spPr>
          <a:xfrm>
            <a:off x="607439" y="2148645"/>
            <a:ext cx="7658100" cy="169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Learn by heart  and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Write down </a:t>
            </a:r>
            <a:r>
              <a:rPr lang="en-US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lines/ each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word &amp; </a:t>
            </a:r>
          </a:p>
          <a:p>
            <a:pPr>
              <a:lnSpc>
                <a:spcPct val="115000"/>
              </a:lnSpc>
            </a:pPr>
            <a:r>
              <a:rPr lang="en-US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times/ grammar.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Write five sentences about your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favorite subject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9095" y="1322457"/>
            <a:ext cx="4297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HOMEWORK:</a:t>
            </a:r>
          </a:p>
        </p:txBody>
      </p:sp>
    </p:spTree>
    <p:extLst>
      <p:ext uri="{BB962C8B-B14F-4D97-AF65-F5344CB8AC3E}">
        <p14:creationId xmlns:p14="http://schemas.microsoft.com/office/powerpoint/2010/main" val="40280641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1420D-AA12-4E4E-8958-21A110AC9B8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41" y="488373"/>
            <a:ext cx="7855527" cy="590203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170994" y="2898617"/>
            <a:ext cx="273844" cy="2186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64458" y="3377045"/>
            <a:ext cx="273844" cy="2186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70994" y="3820838"/>
            <a:ext cx="273844" cy="2186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70994" y="4308763"/>
            <a:ext cx="273844" cy="2186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54067" y="4779594"/>
            <a:ext cx="273844" cy="2186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2 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6071" y="17609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1875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A340FB3-A05A-48B8-848B-7257EBA29A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000159"/>
              </p:ext>
            </p:extLst>
          </p:nvPr>
        </p:nvGraphicFramePr>
        <p:xfrm>
          <a:off x="315309" y="1466232"/>
          <a:ext cx="8513379" cy="4659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4598">
                  <a:extLst>
                    <a:ext uri="{9D8B030D-6E8A-4147-A177-3AD203B41FA5}">
                      <a16:colId xmlns:a16="http://schemas.microsoft.com/office/drawing/2014/main" val="3208659689"/>
                    </a:ext>
                  </a:extLst>
                </a:gridCol>
                <a:gridCol w="2762905">
                  <a:extLst>
                    <a:ext uri="{9D8B030D-6E8A-4147-A177-3AD203B41FA5}">
                      <a16:colId xmlns:a16="http://schemas.microsoft.com/office/drawing/2014/main" val="4014766653"/>
                    </a:ext>
                  </a:extLst>
                </a:gridCol>
                <a:gridCol w="764154">
                  <a:extLst>
                    <a:ext uri="{9D8B030D-6E8A-4147-A177-3AD203B41FA5}">
                      <a16:colId xmlns:a16="http://schemas.microsoft.com/office/drawing/2014/main" val="783947838"/>
                    </a:ext>
                  </a:extLst>
                </a:gridCol>
                <a:gridCol w="3681722">
                  <a:extLst>
                    <a:ext uri="{9D8B030D-6E8A-4147-A177-3AD203B41FA5}">
                      <a16:colId xmlns:a16="http://schemas.microsoft.com/office/drawing/2014/main" val="1151953146"/>
                    </a:ext>
                  </a:extLst>
                </a:gridCol>
              </a:tblGrid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No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Words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Meaning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284223738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a</a:t>
                      </a: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ctivity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/ activities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Hoạt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động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305043834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indoor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 smtClean="0">
                          <a:effectLst/>
                        </a:rPr>
                        <a:t>(a)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trong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nhà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192145031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outdoor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 smtClean="0">
                          <a:effectLst/>
                        </a:rPr>
                        <a:t>(a)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ngoài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trời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735011066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act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(v)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Trình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diễn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575672476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drama club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(n)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câu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lạc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bộ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kịch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nói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537473384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s</a:t>
                      </a: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ign 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up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(v)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Đăng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kí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954743410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Arts and crafts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Thủ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công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31099934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EE18556-219D-431D-8B47-82DE95033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33" y="265904"/>
            <a:ext cx="750073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2: SHOOL – 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Lesson 1 (period 1)</a:t>
            </a:r>
            <a:endParaRPr lang="en-US" altLang="en-US" sz="28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B756B3-ECAA-4D2F-83E7-CBFBEA2ED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21" y="767672"/>
            <a:ext cx="280946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words</a:t>
            </a:r>
            <a:endParaRPr lang="en-US" altLang="en-US" sz="2800" dirty="0">
              <a:solidFill>
                <a:srgbClr val="00B05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6556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1420D-AA12-4E4E-8958-21A110AC9B8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22" y="645102"/>
            <a:ext cx="8838645" cy="5204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3133" y="4475256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(the) Soccer Club.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3524" y="4824115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(the) Board Games Club.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3524" y="5521919"/>
            <a:ext cx="3800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(the)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Arts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and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Crafts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Club.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3133" y="5166574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(the) Book Club.</a:t>
            </a:r>
          </a:p>
        </p:txBody>
      </p:sp>
    </p:spTree>
    <p:extLst>
      <p:ext uri="{BB962C8B-B14F-4D97-AF65-F5344CB8AC3E}">
        <p14:creationId xmlns:p14="http://schemas.microsoft.com/office/powerpoint/2010/main" val="42006507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1420D-AA12-4E4E-8958-21A110AC9B8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50" y="1110551"/>
            <a:ext cx="8901113" cy="4345974"/>
          </a:xfrm>
          <a:prstGeom prst="rect">
            <a:avLst/>
          </a:prstGeom>
        </p:spPr>
      </p:pic>
      <p:pic>
        <p:nvPicPr>
          <p:cNvPr id="4" name="23 Track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11105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552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1420D-AA12-4E4E-8958-21A110AC9B8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288905"/>
            <a:ext cx="8934450" cy="3324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6347" y="2274055"/>
            <a:ext cx="9863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draw</a:t>
            </a:r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97129" y="2624208"/>
            <a:ext cx="9863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cut</a:t>
            </a:r>
            <a:r>
              <a:rPr lang="en-US" sz="17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6347" y="4106645"/>
            <a:ext cx="9863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act</a:t>
            </a:r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6347" y="3725319"/>
            <a:ext cx="9863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get</a:t>
            </a:r>
            <a:r>
              <a:rPr lang="en-US" sz="17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6347" y="3354241"/>
            <a:ext cx="9863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danc</a:t>
            </a:r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738" y="2986647"/>
            <a:ext cx="9863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read</a:t>
            </a:r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ing</a:t>
            </a:r>
          </a:p>
        </p:txBody>
      </p:sp>
    </p:spTree>
    <p:extLst>
      <p:ext uri="{BB962C8B-B14F-4D97-AF65-F5344CB8AC3E}">
        <p14:creationId xmlns:p14="http://schemas.microsoft.com/office/powerpoint/2010/main" val="17677037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1420D-AA12-4E4E-8958-21A110AC9B8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02" y="1024304"/>
            <a:ext cx="8656926" cy="4498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88771" y="2207919"/>
            <a:ext cx="26912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doing outdoor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5579" y="2880293"/>
            <a:ext cx="26912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playing tennis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9880" y="3563058"/>
            <a:ext cx="26912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swimming</a:t>
            </a:r>
          </a:p>
        </p:txBody>
      </p:sp>
    </p:spTree>
    <p:extLst>
      <p:ext uri="{BB962C8B-B14F-4D97-AF65-F5344CB8AC3E}">
        <p14:creationId xmlns:p14="http://schemas.microsoft.com/office/powerpoint/2010/main" val="3992822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6" y="642227"/>
            <a:ext cx="8823684" cy="556114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76209" y="4499264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349817" y="4603173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877791" y="2583873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5230321" y="3498273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Oval 18"/>
          <p:cNvSpPr/>
          <p:nvPr/>
        </p:nvSpPr>
        <p:spPr>
          <a:xfrm>
            <a:off x="6857999" y="3706091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Oval 19"/>
          <p:cNvSpPr/>
          <p:nvPr/>
        </p:nvSpPr>
        <p:spPr>
          <a:xfrm>
            <a:off x="3924300" y="4111337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1" name="Oval 20"/>
          <p:cNvSpPr/>
          <p:nvPr/>
        </p:nvSpPr>
        <p:spPr>
          <a:xfrm>
            <a:off x="4023013" y="2843646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6" name="16 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3101" y="2090310"/>
            <a:ext cx="413400" cy="4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44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3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1420D-AA12-4E4E-8958-21A110AC9B8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2" y="532101"/>
            <a:ext cx="6383915" cy="2057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939" y="2589435"/>
            <a:ext cx="3752850" cy="1657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277" y="4436052"/>
            <a:ext cx="6448425" cy="1581150"/>
          </a:xfrm>
          <a:prstGeom prst="rect">
            <a:avLst/>
          </a:prstGeom>
        </p:spPr>
      </p:pic>
      <p:pic>
        <p:nvPicPr>
          <p:cNvPr id="6" name="24 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89789" y="302538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483738" y="5188528"/>
            <a:ext cx="6775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25 Track 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13637" y="44360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497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6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1420D-AA12-4E4E-8958-21A110AC9B8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32" y="1369275"/>
            <a:ext cx="8667568" cy="38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508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1420D-AA12-4E4E-8958-21A110AC9B8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" b="99516" l="354" r="99646">
                        <a14:foregroundMark x1="442" y1="645" x2="91062" y2="99677"/>
                        <a14:foregroundMark x1="796" y1="37258" x2="15575" y2="95806"/>
                        <a14:foregroundMark x1="18673" y1="9677" x2="99646" y2="15968"/>
                        <a14:foregroundMark x1="58850" y1="4194" x2="99027" y2="8226"/>
                        <a14:foregroundMark x1="6814" y1="4194" x2="22655" y2="6613"/>
                        <a14:foregroundMark x1="52655" y1="31613" x2="63274" y2="41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465" y="1070264"/>
            <a:ext cx="8582193" cy="47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824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B16E6A7-BF86-4A40-99B4-2A52AFA02AB9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1676400"/>
            <a:ext cx="8991600" cy="2895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n-US" altLang="en-US" sz="5400" b="1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A063AA-6D59-4597-B3DA-A7A57FC59AFC}"/>
              </a:ext>
            </a:extLst>
          </p:cNvPr>
          <p:cNvSpPr txBox="1"/>
          <p:nvPr/>
        </p:nvSpPr>
        <p:spPr>
          <a:xfrm>
            <a:off x="3812485" y="628147"/>
            <a:ext cx="4664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0000C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Homework</a:t>
            </a:r>
            <a:endParaRPr lang="en-US" sz="2800" b="1" u="sng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b="11544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32650E-2020-47FC-9716-E0BE04025881}"/>
              </a:ext>
            </a:extLst>
          </p:cNvPr>
          <p:cNvSpPr txBox="1"/>
          <p:nvPr/>
        </p:nvSpPr>
        <p:spPr>
          <a:xfrm>
            <a:off x="607439" y="2148645"/>
            <a:ext cx="7658100" cy="2116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Learn by heart  and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Write down </a:t>
            </a:r>
            <a:r>
              <a:rPr lang="en-US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lines/ each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word &amp; </a:t>
            </a:r>
          </a:p>
          <a:p>
            <a:pPr>
              <a:lnSpc>
                <a:spcPct val="115000"/>
              </a:lnSpc>
            </a:pPr>
            <a:r>
              <a:rPr lang="en-US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times/ grammar.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Write five sentences about your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favorite indoor activities/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</a:rPr>
              <a:t>outdoor activities</a:t>
            </a: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9095" y="1322457"/>
            <a:ext cx="4297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HOMEWORK:</a:t>
            </a:r>
          </a:p>
        </p:txBody>
      </p:sp>
    </p:spTree>
    <p:extLst>
      <p:ext uri="{BB962C8B-B14F-4D97-AF65-F5344CB8AC3E}">
        <p14:creationId xmlns:p14="http://schemas.microsoft.com/office/powerpoint/2010/main" val="13136678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A340FB3-A05A-48B8-848B-7257EBA29A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9195569"/>
              </p:ext>
            </p:extLst>
          </p:nvPr>
        </p:nvGraphicFramePr>
        <p:xfrm>
          <a:off x="299545" y="1097692"/>
          <a:ext cx="8513379" cy="54981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4598">
                  <a:extLst>
                    <a:ext uri="{9D8B030D-6E8A-4147-A177-3AD203B41FA5}">
                      <a16:colId xmlns:a16="http://schemas.microsoft.com/office/drawing/2014/main" val="3208659689"/>
                    </a:ext>
                  </a:extLst>
                </a:gridCol>
                <a:gridCol w="2762905">
                  <a:extLst>
                    <a:ext uri="{9D8B030D-6E8A-4147-A177-3AD203B41FA5}">
                      <a16:colId xmlns:a16="http://schemas.microsoft.com/office/drawing/2014/main" val="4014766653"/>
                    </a:ext>
                  </a:extLst>
                </a:gridCol>
                <a:gridCol w="764154">
                  <a:extLst>
                    <a:ext uri="{9D8B030D-6E8A-4147-A177-3AD203B41FA5}">
                      <a16:colId xmlns:a16="http://schemas.microsoft.com/office/drawing/2014/main" val="783947838"/>
                    </a:ext>
                  </a:extLst>
                </a:gridCol>
                <a:gridCol w="3681722">
                  <a:extLst>
                    <a:ext uri="{9D8B030D-6E8A-4147-A177-3AD203B41FA5}">
                      <a16:colId xmlns:a16="http://schemas.microsoft.com/office/drawing/2014/main" val="1151953146"/>
                    </a:ext>
                  </a:extLst>
                </a:gridCol>
              </a:tblGrid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No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Words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Meaning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284223738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history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môn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Lịch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sử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305043834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P.E.</a:t>
                      </a:r>
                    </a:p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(Physical Education)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môn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Thể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dục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192145031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I.T.</a:t>
                      </a:r>
                    </a:p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Information 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Technology)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môn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Tin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học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735011066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music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(n)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môn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Âm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nhạc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575672476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geography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(n)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môn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Địa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lý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537473384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literature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môn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Văn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954743410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physics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môn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Vật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Lý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310999343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biology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Môn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Sinh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học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51609493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EE18556-219D-431D-8B47-82DE95033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33" y="265904"/>
            <a:ext cx="750073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2: SHOOL – 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Lesson 1 (period 1)</a:t>
            </a:r>
            <a:endParaRPr lang="en-US" altLang="en-US" sz="28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B756B3-ECAA-4D2F-83E7-CBFBEA2ED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21" y="666013"/>
            <a:ext cx="280946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words</a:t>
            </a:r>
            <a:endParaRPr lang="en-US" altLang="en-US" sz="2800" dirty="0">
              <a:solidFill>
                <a:srgbClr val="00B05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853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B0AC9C-68EF-7F43-AA41-577C65A96D3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06" l="0" r="99199">
                        <a14:foregroundMark x1="0" y1="0" x2="99199" y2="99306"/>
                        <a14:foregroundMark x1="27628" y1="79583" x2="81381" y2="97083"/>
                        <a14:foregroundMark x1="1602" y1="46111" x2="27928" y2="98750"/>
                        <a14:foregroundMark x1="27828" y1="81944" x2="58659" y2="97778"/>
                        <a14:foregroundMark x1="39339" y1="5417" x2="57658" y2="6806"/>
                        <a14:foregroundMark x1="70971" y1="1806" x2="81782" y2="2083"/>
                        <a14:foregroundMark x1="27427" y1="45417" x2="39239" y2="45556"/>
                        <a14:backgroundMark x1="300" y1="98889" x2="7407" y2="99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239" y="543416"/>
            <a:ext cx="7968529" cy="5743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2143" y="714348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Sarah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4154" y="3308027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5429" y="3623174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P.E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2135" y="3940946"/>
            <a:ext cx="1212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geography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4429" y="4269109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P.E</a:t>
            </a:r>
          </a:p>
        </p:txBody>
      </p:sp>
      <p:pic>
        <p:nvPicPr>
          <p:cNvPr id="11" name="17 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2046" y="741156"/>
            <a:ext cx="347917" cy="34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069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13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B0AC9C-68EF-7F43-AA41-577C65A96D3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68" y="867884"/>
            <a:ext cx="8572500" cy="4773512"/>
          </a:xfrm>
          <a:prstGeom prst="rect">
            <a:avLst/>
          </a:prstGeom>
        </p:spPr>
      </p:pic>
      <p:pic>
        <p:nvPicPr>
          <p:cNvPr id="12" name="19 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8528" y="1116734"/>
            <a:ext cx="337993" cy="33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882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B0AC9C-68EF-7F43-AA41-577C65A96D3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9ABE5F-9704-4CDF-A171-1FE288A59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3162"/>
            <a:ext cx="9144000" cy="478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263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B0AC9C-68EF-7F43-AA41-577C65A96D3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14" y="1132609"/>
            <a:ext cx="8663809" cy="41736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6906" y="2095738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don’t like art or music.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3441" y="2424785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like literature and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biology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03441" y="2788706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don’t like P.E., geography or physics.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17297" y="3109210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like music, literature and art.</a:t>
            </a:r>
          </a:p>
        </p:txBody>
      </p:sp>
    </p:spTree>
    <p:extLst>
      <p:ext uri="{BB962C8B-B14F-4D97-AF65-F5344CB8AC3E}">
        <p14:creationId xmlns:p14="http://schemas.microsoft.com/office/powerpoint/2010/main" val="39401710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B0AC9C-68EF-7F43-AA41-577C65A96D3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EF570-CF63-42CE-A9C0-C0F016DA2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6" y="566904"/>
            <a:ext cx="6700345" cy="58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999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B0AC9C-68EF-7F43-AA41-577C65A96D3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3" y="1684927"/>
            <a:ext cx="8769927" cy="246710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877416" y="2369127"/>
            <a:ext cx="478848" cy="32211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35853" y="2725262"/>
            <a:ext cx="478848" cy="3192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38971" y="3013364"/>
            <a:ext cx="478848" cy="3013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72729" y="3367887"/>
            <a:ext cx="478848" cy="3192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96429" y="3638256"/>
            <a:ext cx="478848" cy="3192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793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2299</TotalTime>
  <Words>361</Words>
  <Application>Microsoft Office PowerPoint</Application>
  <PresentationFormat>On-screen Show (4:3)</PresentationFormat>
  <Paragraphs>136</Paragraphs>
  <Slides>23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Times New Roman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Windows User</cp:lastModifiedBy>
  <cp:revision>197</cp:revision>
  <dcterms:created xsi:type="dcterms:W3CDTF">2019-07-02T02:13:33Z</dcterms:created>
  <dcterms:modified xsi:type="dcterms:W3CDTF">2021-09-24T14:49:01Z</dcterms:modified>
</cp:coreProperties>
</file>