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8" r:id="rId7"/>
    <p:sldId id="279" r:id="rId8"/>
    <p:sldId id="280" r:id="rId9"/>
    <p:sldId id="281" r:id="rId10"/>
    <p:sldId id="282" r:id="rId11"/>
    <p:sldId id="267" r:id="rId12"/>
    <p:sldId id="266" r:id="rId13"/>
  </p:sldIdLst>
  <p:sldSz cx="9144000" cy="5715000" type="screen16x10"/>
  <p:notesSz cx="6858000" cy="9144000"/>
  <p:defaultTextStyle>
    <a:defPPr>
      <a:defRPr lang="en-US"/>
    </a:defPPr>
    <a:lvl1pPr marL="0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4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8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2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76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202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643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082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523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1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426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D9A28-DC0D-48CC-B300-BD3A431817E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264C1-E1A4-4C0A-ABB0-4BCCE7F504AF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ộng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4F8D2DC-9783-4C0B-966D-3BD1469D5996}" type="parTrans" cxnId="{FF1C4D7A-4C4C-4E5C-9EA4-762A909D27A3}">
      <dgm:prSet/>
      <dgm:spPr/>
      <dgm:t>
        <a:bodyPr/>
        <a:lstStyle/>
        <a:p>
          <a:endParaRPr lang="en-US"/>
        </a:p>
      </dgm:t>
    </dgm:pt>
    <dgm:pt modelId="{F0FED830-B440-41B6-8190-35307E8216C9}" type="sibTrans" cxnId="{FF1C4D7A-4C4C-4E5C-9EA4-762A909D27A3}">
      <dgm:prSet/>
      <dgm:spPr/>
      <dgm:t>
        <a:bodyPr/>
        <a:lstStyle/>
        <a:p>
          <a:endParaRPr lang="en-US"/>
        </a:p>
      </dgm:t>
    </dgm:pt>
    <dgm:pt modelId="{003F6B0D-8E1C-4513-9F48-FD2AE823C6A0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F80C3D9-51F3-4398-A7FE-4A1E47574561}" type="parTrans" cxnId="{0D5530A8-05BC-46F4-852C-7BF071C923B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E2EB236-3E90-4F3D-AA12-4E2D0FB441CE}" type="sibTrans" cxnId="{0D5530A8-05BC-46F4-852C-7BF071C923B6}">
      <dgm:prSet/>
      <dgm:spPr/>
      <dgm:t>
        <a:bodyPr/>
        <a:lstStyle/>
        <a:p>
          <a:endParaRPr lang="en-US"/>
        </a:p>
      </dgm:t>
    </dgm:pt>
    <dgm:pt modelId="{74D26A49-469A-4884-BF6F-B686AFD308A0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chuyên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môn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125FA24-16C6-42ED-9463-546CEFAC236F}" type="parTrans" cxnId="{4F33F57A-5C99-4B2E-A624-A3F0DB87F12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AF3AF10-C136-46F1-91E5-345E77BFE596}" type="sibTrans" cxnId="{4F33F57A-5C99-4B2E-A624-A3F0DB87F12D}">
      <dgm:prSet/>
      <dgm:spPr/>
      <dgm:t>
        <a:bodyPr/>
        <a:lstStyle/>
        <a:p>
          <a:endParaRPr lang="en-US"/>
        </a:p>
      </dgm:t>
    </dgm:pt>
    <dgm:pt modelId="{61478136-35EF-49A3-A4E2-3222404EF079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3B63E3F-A475-42BE-B7CD-007724C47D2A}" type="parTrans" cxnId="{45D55153-6938-46B3-9830-710E3270967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8155C7B-2620-4071-A43D-135C04B42847}" type="sibTrans" cxnId="{45D55153-6938-46B3-9830-710E32709673}">
      <dgm:prSet/>
      <dgm:spPr/>
      <dgm:t>
        <a:bodyPr/>
        <a:lstStyle/>
        <a:p>
          <a:endParaRPr lang="en-US"/>
        </a:p>
      </dgm:t>
    </dgm:pt>
    <dgm:pt modelId="{06B98C14-538B-420D-85BE-9CE4E509B0D4}">
      <dgm:prSet/>
      <dgm:spPr/>
      <dgm:t>
        <a:bodyPr/>
        <a:lstStyle/>
        <a:p>
          <a:r>
            <a:rPr lang="en-US" altLang="zh-CN" b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 khớp cổ tay-chân, khủy, vai, hông, gối.</a:t>
          </a:r>
          <a:r>
            <a:rPr lang="en-US" b="1" i="1" smtClean="0">
              <a:latin typeface="Times New Roman" pitchFamily="18" charset="0"/>
              <a:cs typeface="Times New Roman" pitchFamily="18" charset="0"/>
            </a:rPr>
            <a:t>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DF3B7D1-886A-4C33-8A69-952177C7418D}" type="parTrans" cxnId="{340825F0-5AD2-4D76-831B-7FF433C939C0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D4E975-E37C-48AE-8DAB-C16AD0FECE95}" type="sibTrans" cxnId="{340825F0-5AD2-4D76-831B-7FF433C939C0}">
      <dgm:prSet/>
      <dgm:spPr/>
      <dgm:t>
        <a:bodyPr/>
        <a:lstStyle/>
        <a:p>
          <a:endParaRPr lang="en-US"/>
        </a:p>
      </dgm:t>
    </dgm:pt>
    <dgm:pt modelId="{82085823-09D0-450E-9969-78064AD67262}" type="pres">
      <dgm:prSet presAssocID="{C3CD9A28-DC0D-48CC-B300-BD3A431817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10CB8-C857-4EB4-A0B6-93144A86F78F}" type="pres">
      <dgm:prSet presAssocID="{AAE264C1-E1A4-4C0A-ABB0-4BCCE7F504AF}" presName="root1" presStyleCnt="0"/>
      <dgm:spPr/>
    </dgm:pt>
    <dgm:pt modelId="{172556D0-E2E0-4BC1-876D-847082661D58}" type="pres">
      <dgm:prSet presAssocID="{AAE264C1-E1A4-4C0A-ABB0-4BCCE7F504AF}" presName="LevelOneTextNode" presStyleLbl="node0" presStyleIdx="0" presStyleCnt="1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16C1E28-FA2F-4477-BB76-D43744D1BD27}" type="pres">
      <dgm:prSet presAssocID="{AAE264C1-E1A4-4C0A-ABB0-4BCCE7F504AF}" presName="level2hierChild" presStyleCnt="0"/>
      <dgm:spPr/>
    </dgm:pt>
    <dgm:pt modelId="{54989B3D-5200-4C31-BC59-AC6522C3FBC5}" type="pres">
      <dgm:prSet presAssocID="{EF80C3D9-51F3-4398-A7FE-4A1E47574561}" presName="conn2-1" presStyleLbl="parChTrans1D2" presStyleIdx="0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7A93D34-7093-44ED-BCF0-0D070062615E}" type="pres">
      <dgm:prSet presAssocID="{EF80C3D9-51F3-4398-A7FE-4A1E4757456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E60C587-4626-4E5D-AB71-485B65356D58}" type="pres">
      <dgm:prSet presAssocID="{003F6B0D-8E1C-4513-9F48-FD2AE823C6A0}" presName="root2" presStyleCnt="0"/>
      <dgm:spPr/>
    </dgm:pt>
    <dgm:pt modelId="{3635DC2A-D2E1-46A6-9123-9DE30B1268F6}" type="pres">
      <dgm:prSet presAssocID="{003F6B0D-8E1C-4513-9F48-FD2AE823C6A0}" presName="LevelTwoTextNode" presStyleLbl="node2" presStyleIdx="0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FB1C357-3AF3-4DA5-9E17-77812EB5CA90}" type="pres">
      <dgm:prSet presAssocID="{003F6B0D-8E1C-4513-9F48-FD2AE823C6A0}" presName="level3hierChild" presStyleCnt="0"/>
      <dgm:spPr/>
    </dgm:pt>
    <dgm:pt modelId="{FD461821-4C4E-4925-8F46-1C3981F0D1CD}" type="pres">
      <dgm:prSet presAssocID="{1DF3B7D1-886A-4C33-8A69-952177C7418D}" presName="conn2-1" presStyleLbl="parChTrans1D3" presStyleIdx="0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E8B9BFF-1EA3-43B4-A505-1A83E709F33C}" type="pres">
      <dgm:prSet presAssocID="{1DF3B7D1-886A-4C33-8A69-952177C7418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10DCC85-93AC-4C20-811A-624D57746801}" type="pres">
      <dgm:prSet presAssocID="{06B98C14-538B-420D-85BE-9CE4E509B0D4}" presName="root2" presStyleCnt="0"/>
      <dgm:spPr/>
    </dgm:pt>
    <dgm:pt modelId="{F7E0CB1A-C1FD-406A-9CE6-59F8544456C8}" type="pres">
      <dgm:prSet presAssocID="{06B98C14-538B-420D-85BE-9CE4E509B0D4}" presName="LevelTwoTextNode" presStyleLbl="node3" presStyleIdx="0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6959DF9-F56F-4989-B752-D1DD01D35E85}" type="pres">
      <dgm:prSet presAssocID="{06B98C14-538B-420D-85BE-9CE4E509B0D4}" presName="level3hierChild" presStyleCnt="0"/>
      <dgm:spPr/>
    </dgm:pt>
    <dgm:pt modelId="{85CCAFD4-3331-4C40-BB1C-3A536A4B3615}" type="pres">
      <dgm:prSet presAssocID="{2125FA24-16C6-42ED-9463-546CEFAC236F}" presName="conn2-1" presStyleLbl="parChTrans1D2" presStyleIdx="1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F5A388CE-E359-4E13-9589-C9396C225DB2}" type="pres">
      <dgm:prSet presAssocID="{2125FA24-16C6-42ED-9463-546CEFAC236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52AB084-C310-46F7-914A-336FC42F96E9}" type="pres">
      <dgm:prSet presAssocID="{74D26A49-469A-4884-BF6F-B686AFD308A0}" presName="root2" presStyleCnt="0"/>
      <dgm:spPr/>
    </dgm:pt>
    <dgm:pt modelId="{7C982ACF-5A98-49DD-A07C-DCD169058AA9}" type="pres">
      <dgm:prSet presAssocID="{74D26A49-469A-4884-BF6F-B686AFD308A0}" presName="LevelTwoTextNode" presStyleLbl="node2" presStyleIdx="1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3B60D87E-DFD7-47A0-B591-0B8DF916FA24}" type="pres">
      <dgm:prSet presAssocID="{74D26A49-469A-4884-BF6F-B686AFD308A0}" presName="level3hierChild" presStyleCnt="0"/>
      <dgm:spPr/>
    </dgm:pt>
    <dgm:pt modelId="{A309B90D-3055-4440-99C6-68A3119BC384}" type="pres">
      <dgm:prSet presAssocID="{B3B63E3F-A475-42BE-B7CD-007724C47D2A}" presName="conn2-1" presStyleLbl="parChTrans1D3" presStyleIdx="1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2D2F83D-09AA-4796-894A-AB2EDF73AC97}" type="pres">
      <dgm:prSet presAssocID="{B3B63E3F-A475-42BE-B7CD-007724C47D2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E54539F-5839-4C8D-B0C7-B7A437938C14}" type="pres">
      <dgm:prSet presAssocID="{61478136-35EF-49A3-A4E2-3222404EF079}" presName="root2" presStyleCnt="0"/>
      <dgm:spPr/>
    </dgm:pt>
    <dgm:pt modelId="{37C523E5-00FE-4886-ACF8-44BE3CC23B25}" type="pres">
      <dgm:prSet presAssocID="{61478136-35EF-49A3-A4E2-3222404EF079}" presName="LevelTwoTextNode" presStyleLbl="node3" presStyleIdx="1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58F8B24-62DC-4F5B-8952-AA9F59147C11}" type="pres">
      <dgm:prSet presAssocID="{61478136-35EF-49A3-A4E2-3222404EF079}" presName="level3hierChild" presStyleCnt="0"/>
      <dgm:spPr/>
    </dgm:pt>
  </dgm:ptLst>
  <dgm:cxnLst>
    <dgm:cxn modelId="{D4DCB638-A582-4517-9CC9-B6A24491E932}" type="presOf" srcId="{61478136-35EF-49A3-A4E2-3222404EF079}" destId="{37C523E5-00FE-4886-ACF8-44BE3CC23B25}" srcOrd="0" destOrd="0" presId="urn:microsoft.com/office/officeart/2005/8/layout/hierarchy2"/>
    <dgm:cxn modelId="{251E010A-E667-433B-9294-B07C3DF85B42}" type="presOf" srcId="{003F6B0D-8E1C-4513-9F48-FD2AE823C6A0}" destId="{3635DC2A-D2E1-46A6-9123-9DE30B1268F6}" srcOrd="0" destOrd="0" presId="urn:microsoft.com/office/officeart/2005/8/layout/hierarchy2"/>
    <dgm:cxn modelId="{F1DAE353-8359-45AB-B85C-5F1AF7CF3131}" type="presOf" srcId="{74D26A49-469A-4884-BF6F-B686AFD308A0}" destId="{7C982ACF-5A98-49DD-A07C-DCD169058AA9}" srcOrd="0" destOrd="0" presId="urn:microsoft.com/office/officeart/2005/8/layout/hierarchy2"/>
    <dgm:cxn modelId="{0D5530A8-05BC-46F4-852C-7BF071C923B6}" srcId="{AAE264C1-E1A4-4C0A-ABB0-4BCCE7F504AF}" destId="{003F6B0D-8E1C-4513-9F48-FD2AE823C6A0}" srcOrd="0" destOrd="0" parTransId="{EF80C3D9-51F3-4398-A7FE-4A1E47574561}" sibTransId="{8E2EB236-3E90-4F3D-AA12-4E2D0FB441CE}"/>
    <dgm:cxn modelId="{45D55153-6938-46B3-9830-710E32709673}" srcId="{74D26A49-469A-4884-BF6F-B686AFD308A0}" destId="{61478136-35EF-49A3-A4E2-3222404EF079}" srcOrd="0" destOrd="0" parTransId="{B3B63E3F-A475-42BE-B7CD-007724C47D2A}" sibTransId="{98155C7B-2620-4071-A43D-135C04B42847}"/>
    <dgm:cxn modelId="{418D5509-6BAE-4B92-B166-87DB23B19699}" type="presOf" srcId="{1DF3B7D1-886A-4C33-8A69-952177C7418D}" destId="{FD461821-4C4E-4925-8F46-1C3981F0D1CD}" srcOrd="0" destOrd="0" presId="urn:microsoft.com/office/officeart/2005/8/layout/hierarchy2"/>
    <dgm:cxn modelId="{7C4FF34F-7FE2-4C41-80FD-0AF82901E4FF}" type="presOf" srcId="{2125FA24-16C6-42ED-9463-546CEFAC236F}" destId="{85CCAFD4-3331-4C40-BB1C-3A536A4B3615}" srcOrd="0" destOrd="0" presId="urn:microsoft.com/office/officeart/2005/8/layout/hierarchy2"/>
    <dgm:cxn modelId="{6EBE6CBF-02F0-45B7-A0BD-1B432895D0CC}" type="presOf" srcId="{B3B63E3F-A475-42BE-B7CD-007724C47D2A}" destId="{A309B90D-3055-4440-99C6-68A3119BC384}" srcOrd="0" destOrd="0" presId="urn:microsoft.com/office/officeart/2005/8/layout/hierarchy2"/>
    <dgm:cxn modelId="{DF415F96-05BF-4D89-8C5E-978D896A31F8}" type="presOf" srcId="{C3CD9A28-DC0D-48CC-B300-BD3A431817EF}" destId="{82085823-09D0-450E-9969-78064AD67262}" srcOrd="0" destOrd="0" presId="urn:microsoft.com/office/officeart/2005/8/layout/hierarchy2"/>
    <dgm:cxn modelId="{FF1C4D7A-4C4C-4E5C-9EA4-762A909D27A3}" srcId="{C3CD9A28-DC0D-48CC-B300-BD3A431817EF}" destId="{AAE264C1-E1A4-4C0A-ABB0-4BCCE7F504AF}" srcOrd="0" destOrd="0" parTransId="{74F8D2DC-9783-4C0B-966D-3BD1469D5996}" sibTransId="{F0FED830-B440-41B6-8190-35307E8216C9}"/>
    <dgm:cxn modelId="{D8152F94-298C-403D-A71B-7ABCA6DD413F}" type="presOf" srcId="{EF80C3D9-51F3-4398-A7FE-4A1E47574561}" destId="{54989B3D-5200-4C31-BC59-AC6522C3FBC5}" srcOrd="0" destOrd="0" presId="urn:microsoft.com/office/officeart/2005/8/layout/hierarchy2"/>
    <dgm:cxn modelId="{1B4BFBCB-BC94-46D8-9E6E-E6B8680421B6}" type="presOf" srcId="{EF80C3D9-51F3-4398-A7FE-4A1E47574561}" destId="{C7A93D34-7093-44ED-BCF0-0D070062615E}" srcOrd="1" destOrd="0" presId="urn:microsoft.com/office/officeart/2005/8/layout/hierarchy2"/>
    <dgm:cxn modelId="{00E44DC4-981E-4E35-8F65-D940CDB8C011}" type="presOf" srcId="{AAE264C1-E1A4-4C0A-ABB0-4BCCE7F504AF}" destId="{172556D0-E2E0-4BC1-876D-847082661D58}" srcOrd="0" destOrd="0" presId="urn:microsoft.com/office/officeart/2005/8/layout/hierarchy2"/>
    <dgm:cxn modelId="{340825F0-5AD2-4D76-831B-7FF433C939C0}" srcId="{003F6B0D-8E1C-4513-9F48-FD2AE823C6A0}" destId="{06B98C14-538B-420D-85BE-9CE4E509B0D4}" srcOrd="0" destOrd="0" parTransId="{1DF3B7D1-886A-4C33-8A69-952177C7418D}" sibTransId="{B1D4E975-E37C-48AE-8DAB-C16AD0FECE95}"/>
    <dgm:cxn modelId="{6517DA7D-7437-42A9-97F0-54AE4838B88E}" type="presOf" srcId="{1DF3B7D1-886A-4C33-8A69-952177C7418D}" destId="{8E8B9BFF-1EA3-43B4-A505-1A83E709F33C}" srcOrd="1" destOrd="0" presId="urn:microsoft.com/office/officeart/2005/8/layout/hierarchy2"/>
    <dgm:cxn modelId="{AA38FCDC-D87B-4CD0-AA96-70245DD9AEC3}" type="presOf" srcId="{B3B63E3F-A475-42BE-B7CD-007724C47D2A}" destId="{12D2F83D-09AA-4796-894A-AB2EDF73AC97}" srcOrd="1" destOrd="0" presId="urn:microsoft.com/office/officeart/2005/8/layout/hierarchy2"/>
    <dgm:cxn modelId="{489A8665-0C28-4442-B604-31EC8093B181}" type="presOf" srcId="{06B98C14-538B-420D-85BE-9CE4E509B0D4}" destId="{F7E0CB1A-C1FD-406A-9CE6-59F8544456C8}" srcOrd="0" destOrd="0" presId="urn:microsoft.com/office/officeart/2005/8/layout/hierarchy2"/>
    <dgm:cxn modelId="{7B5E669C-3B69-4D21-8C67-6520F98D0ED3}" type="presOf" srcId="{2125FA24-16C6-42ED-9463-546CEFAC236F}" destId="{F5A388CE-E359-4E13-9589-C9396C225DB2}" srcOrd="1" destOrd="0" presId="urn:microsoft.com/office/officeart/2005/8/layout/hierarchy2"/>
    <dgm:cxn modelId="{4F33F57A-5C99-4B2E-A624-A3F0DB87F12D}" srcId="{AAE264C1-E1A4-4C0A-ABB0-4BCCE7F504AF}" destId="{74D26A49-469A-4884-BF6F-B686AFD308A0}" srcOrd="1" destOrd="0" parTransId="{2125FA24-16C6-42ED-9463-546CEFAC236F}" sibTransId="{0AF3AF10-C136-46F1-91E5-345E77BFE596}"/>
    <dgm:cxn modelId="{45AAA7EB-7EE4-4A30-A074-BCAABF875D80}" type="presParOf" srcId="{82085823-09D0-450E-9969-78064AD67262}" destId="{CF910CB8-C857-4EB4-A0B6-93144A86F78F}" srcOrd="0" destOrd="0" presId="urn:microsoft.com/office/officeart/2005/8/layout/hierarchy2"/>
    <dgm:cxn modelId="{37EDEDE4-6C05-4866-93FF-C3DC5DA1BF10}" type="presParOf" srcId="{CF910CB8-C857-4EB4-A0B6-93144A86F78F}" destId="{172556D0-E2E0-4BC1-876D-847082661D58}" srcOrd="0" destOrd="0" presId="urn:microsoft.com/office/officeart/2005/8/layout/hierarchy2"/>
    <dgm:cxn modelId="{B80E8341-8354-4830-B06C-B215F6E753FF}" type="presParOf" srcId="{CF910CB8-C857-4EB4-A0B6-93144A86F78F}" destId="{E16C1E28-FA2F-4477-BB76-D43744D1BD27}" srcOrd="1" destOrd="0" presId="urn:microsoft.com/office/officeart/2005/8/layout/hierarchy2"/>
    <dgm:cxn modelId="{788541CD-16F6-4D49-AB29-34BBD6C3A44B}" type="presParOf" srcId="{E16C1E28-FA2F-4477-BB76-D43744D1BD27}" destId="{54989B3D-5200-4C31-BC59-AC6522C3FBC5}" srcOrd="0" destOrd="0" presId="urn:microsoft.com/office/officeart/2005/8/layout/hierarchy2"/>
    <dgm:cxn modelId="{DE995815-5C69-4C7C-8502-F4D6858C1493}" type="presParOf" srcId="{54989B3D-5200-4C31-BC59-AC6522C3FBC5}" destId="{C7A93D34-7093-44ED-BCF0-0D070062615E}" srcOrd="0" destOrd="0" presId="urn:microsoft.com/office/officeart/2005/8/layout/hierarchy2"/>
    <dgm:cxn modelId="{D809A419-BEA3-4ABC-92D3-EEDAB1361984}" type="presParOf" srcId="{E16C1E28-FA2F-4477-BB76-D43744D1BD27}" destId="{2E60C587-4626-4E5D-AB71-485B65356D58}" srcOrd="1" destOrd="0" presId="urn:microsoft.com/office/officeart/2005/8/layout/hierarchy2"/>
    <dgm:cxn modelId="{51CBEFF7-46C2-4681-ACDD-ACF01E27851C}" type="presParOf" srcId="{2E60C587-4626-4E5D-AB71-485B65356D58}" destId="{3635DC2A-D2E1-46A6-9123-9DE30B1268F6}" srcOrd="0" destOrd="0" presId="urn:microsoft.com/office/officeart/2005/8/layout/hierarchy2"/>
    <dgm:cxn modelId="{FA44906F-5D9D-42E2-84EB-DC3EE18FCDCB}" type="presParOf" srcId="{2E60C587-4626-4E5D-AB71-485B65356D58}" destId="{6FB1C357-3AF3-4DA5-9E17-77812EB5CA90}" srcOrd="1" destOrd="0" presId="urn:microsoft.com/office/officeart/2005/8/layout/hierarchy2"/>
    <dgm:cxn modelId="{1789F0EC-82CE-4CC6-AB03-3585C9B1ACD6}" type="presParOf" srcId="{6FB1C357-3AF3-4DA5-9E17-77812EB5CA90}" destId="{FD461821-4C4E-4925-8F46-1C3981F0D1CD}" srcOrd="0" destOrd="0" presId="urn:microsoft.com/office/officeart/2005/8/layout/hierarchy2"/>
    <dgm:cxn modelId="{C808AE2B-77CF-4F79-B4DC-D33CB8F24FDC}" type="presParOf" srcId="{FD461821-4C4E-4925-8F46-1C3981F0D1CD}" destId="{8E8B9BFF-1EA3-43B4-A505-1A83E709F33C}" srcOrd="0" destOrd="0" presId="urn:microsoft.com/office/officeart/2005/8/layout/hierarchy2"/>
    <dgm:cxn modelId="{8FBD6C7E-88FA-434F-867B-BC3D3EEDC12A}" type="presParOf" srcId="{6FB1C357-3AF3-4DA5-9E17-77812EB5CA90}" destId="{410DCC85-93AC-4C20-811A-624D57746801}" srcOrd="1" destOrd="0" presId="urn:microsoft.com/office/officeart/2005/8/layout/hierarchy2"/>
    <dgm:cxn modelId="{0735E69F-88F5-4962-95AA-EB74250540D3}" type="presParOf" srcId="{410DCC85-93AC-4C20-811A-624D57746801}" destId="{F7E0CB1A-C1FD-406A-9CE6-59F8544456C8}" srcOrd="0" destOrd="0" presId="urn:microsoft.com/office/officeart/2005/8/layout/hierarchy2"/>
    <dgm:cxn modelId="{A36E4C1E-1BD4-4FE1-BBAA-B17C310EB655}" type="presParOf" srcId="{410DCC85-93AC-4C20-811A-624D57746801}" destId="{86959DF9-F56F-4989-B752-D1DD01D35E85}" srcOrd="1" destOrd="0" presId="urn:microsoft.com/office/officeart/2005/8/layout/hierarchy2"/>
    <dgm:cxn modelId="{1801A916-A4DE-4CE7-8BAD-981BA9B86769}" type="presParOf" srcId="{E16C1E28-FA2F-4477-BB76-D43744D1BD27}" destId="{85CCAFD4-3331-4C40-BB1C-3A536A4B3615}" srcOrd="2" destOrd="0" presId="urn:microsoft.com/office/officeart/2005/8/layout/hierarchy2"/>
    <dgm:cxn modelId="{0B6EBDAF-909F-436C-8ACB-7D8AEDA9C0DD}" type="presParOf" srcId="{85CCAFD4-3331-4C40-BB1C-3A536A4B3615}" destId="{F5A388CE-E359-4E13-9589-C9396C225DB2}" srcOrd="0" destOrd="0" presId="urn:microsoft.com/office/officeart/2005/8/layout/hierarchy2"/>
    <dgm:cxn modelId="{FB1C2D12-EADD-4C02-A833-793E49772A5D}" type="presParOf" srcId="{E16C1E28-FA2F-4477-BB76-D43744D1BD27}" destId="{D52AB084-C310-46F7-914A-336FC42F96E9}" srcOrd="3" destOrd="0" presId="urn:microsoft.com/office/officeart/2005/8/layout/hierarchy2"/>
    <dgm:cxn modelId="{D633BBE8-7971-41E0-B3DE-5A437B0FD029}" type="presParOf" srcId="{D52AB084-C310-46F7-914A-336FC42F96E9}" destId="{7C982ACF-5A98-49DD-A07C-DCD169058AA9}" srcOrd="0" destOrd="0" presId="urn:microsoft.com/office/officeart/2005/8/layout/hierarchy2"/>
    <dgm:cxn modelId="{B1CDD45F-F775-423F-9AF6-2A7A3AE0A692}" type="presParOf" srcId="{D52AB084-C310-46F7-914A-336FC42F96E9}" destId="{3B60D87E-DFD7-47A0-B591-0B8DF916FA24}" srcOrd="1" destOrd="0" presId="urn:microsoft.com/office/officeart/2005/8/layout/hierarchy2"/>
    <dgm:cxn modelId="{A98724D4-594F-453A-AB1A-980F7267B1BC}" type="presParOf" srcId="{3B60D87E-DFD7-47A0-B591-0B8DF916FA24}" destId="{A309B90D-3055-4440-99C6-68A3119BC384}" srcOrd="0" destOrd="0" presId="urn:microsoft.com/office/officeart/2005/8/layout/hierarchy2"/>
    <dgm:cxn modelId="{6B94528C-B944-402E-AA61-817B4DB0D643}" type="presParOf" srcId="{A309B90D-3055-4440-99C6-68A3119BC384}" destId="{12D2F83D-09AA-4796-894A-AB2EDF73AC97}" srcOrd="0" destOrd="0" presId="urn:microsoft.com/office/officeart/2005/8/layout/hierarchy2"/>
    <dgm:cxn modelId="{3B385C8D-8625-4AE7-91D1-0023D1F31262}" type="presParOf" srcId="{3B60D87E-DFD7-47A0-B591-0B8DF916FA24}" destId="{9E54539F-5839-4C8D-B0C7-B7A437938C14}" srcOrd="1" destOrd="0" presId="urn:microsoft.com/office/officeart/2005/8/layout/hierarchy2"/>
    <dgm:cxn modelId="{7D46AECB-D6B8-41E3-AA25-66914DB23A33}" type="presParOf" srcId="{9E54539F-5839-4C8D-B0C7-B7A437938C14}" destId="{37C523E5-00FE-4886-ACF8-44BE3CC23B25}" srcOrd="0" destOrd="0" presId="urn:microsoft.com/office/officeart/2005/8/layout/hierarchy2"/>
    <dgm:cxn modelId="{AC17460D-06A6-4E01-B358-928098F53E02}" type="presParOf" srcId="{9E54539F-5839-4C8D-B0C7-B7A437938C14}" destId="{158F8B24-62DC-4F5B-8952-AA9F59147C1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1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700">
                <a:solidFill>
                  <a:schemeClr val="tx2"/>
                </a:solidFill>
              </a:defRPr>
            </a:lvl1pPr>
            <a:lvl2pPr marL="475441" indent="0" algn="ctr">
              <a:buNone/>
            </a:lvl2pPr>
            <a:lvl3pPr marL="950881" indent="0" algn="ctr">
              <a:buNone/>
            </a:lvl3pPr>
            <a:lvl4pPr marL="1426321" indent="0" algn="ctr">
              <a:buNone/>
            </a:lvl4pPr>
            <a:lvl5pPr marL="1901761" indent="0" algn="ctr">
              <a:buNone/>
            </a:lvl5pPr>
            <a:lvl6pPr marL="2377202" indent="0" algn="ctr">
              <a:buNone/>
            </a:lvl6pPr>
            <a:lvl7pPr marL="2852643" indent="0" algn="ctr">
              <a:buNone/>
            </a:lvl7pPr>
            <a:lvl8pPr marL="3328082" indent="0" algn="ctr">
              <a:buNone/>
            </a:lvl8pPr>
            <a:lvl9pPr marL="380352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207754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480542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4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1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1"/>
            <a:ext cx="7772400" cy="1135063"/>
          </a:xfrm>
        </p:spPr>
        <p:txBody>
          <a:bodyPr anchor="b" anchorCtr="0"/>
          <a:lstStyle>
            <a:lvl1pPr algn="l">
              <a:buNone/>
              <a:defRPr sz="42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9"/>
          </a:xfrm>
        </p:spPr>
        <p:txBody>
          <a:bodyPr anchor="t" anchorCtr="0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980693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8" y="1951231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8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3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5088" anchor="b" anchorCtr="0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5088" anchor="b" anchorCtr="0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3"/>
            <a:ext cx="7772400" cy="952500"/>
          </a:xfrm>
        </p:spPr>
        <p:txBody>
          <a:bodyPr anchor="b" anchorCtr="0"/>
          <a:lstStyle>
            <a:lvl1pPr algn="l">
              <a:buNone/>
              <a:defRPr sz="42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3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2" y="3977689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55564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6"/>
            <a:ext cx="7772400" cy="952500"/>
          </a:xfrm>
          <a:prstGeom prst="rect">
            <a:avLst/>
          </a:prstGeom>
        </p:spPr>
        <p:txBody>
          <a:bodyPr lIns="95088" tIns="47544" rIns="95088" bIns="95088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 lIns="95088" tIns="47544" rIns="95088" bIns="4754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6"/>
          </a:xfrm>
          <a:prstGeom prst="rect">
            <a:avLst/>
          </a:prstGeom>
        </p:spPr>
        <p:txBody>
          <a:bodyPr lIns="95088" tIns="47544" rIns="95088" bIns="4754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lIns="95088" tIns="47544" rIns="95088" bIns="47544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265" indent="-285265" algn="l" rtl="0" eaLnBrk="1" latinLnBrk="0" hangingPunct="1">
        <a:spcBef>
          <a:spcPts val="604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28" indent="-237720" algn="l" rtl="0" eaLnBrk="1" latinLnBrk="0" hangingPunct="1">
        <a:spcBef>
          <a:spcPts val="385"/>
        </a:spcBef>
        <a:buClr>
          <a:schemeClr val="accent2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93" indent="-237720" algn="l" rtl="0" eaLnBrk="1" latinLnBrk="0" hangingPunct="1">
        <a:spcBef>
          <a:spcPts val="38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057" indent="-237720" algn="l" rtl="0" eaLnBrk="1" latinLnBrk="0" hangingPunct="1">
        <a:spcBef>
          <a:spcPts val="38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321" indent="-237720" algn="l" rtl="0" eaLnBrk="1" latinLnBrk="0" hangingPunct="1">
        <a:spcBef>
          <a:spcPts val="38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85" indent="-237720" algn="l" rtl="0" eaLnBrk="1" latinLnBrk="0" hangingPunct="1">
        <a:spcBef>
          <a:spcPts val="385"/>
        </a:spcBef>
        <a:buClr>
          <a:schemeClr val="accent3"/>
        </a:buClr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6850" indent="-237720" algn="l" rtl="0" eaLnBrk="1" latinLnBrk="0" hangingPunct="1">
        <a:spcBef>
          <a:spcPts val="385"/>
        </a:spcBef>
        <a:buClr>
          <a:schemeClr val="accent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113" indent="-237720" algn="l" rtl="0" eaLnBrk="1" latinLnBrk="0" hangingPunct="1">
        <a:spcBef>
          <a:spcPts val="385"/>
        </a:spcBef>
        <a:buClr>
          <a:schemeClr val="accent1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78" indent="-237720" algn="l" rtl="0" eaLnBrk="1" latinLnBrk="0" hangingPunct="1">
        <a:spcBef>
          <a:spcPts val="385"/>
        </a:spcBef>
        <a:buClr>
          <a:schemeClr val="accent2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5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08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017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77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526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28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03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%207\g&#243;t%20ch&#7841;m%20m&#244;ng.mp4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%207\&#273;&#225;nh%20tay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%207\b&#432;&#7899;c%20nh&#7887;.mp4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%207\n&#226;ng%20cao%20&#273;&#249;i.mp4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8833"/>
            <a:ext cx="6400800" cy="762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CỰ LI NGẮN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8168"/>
            <a:ext cx="8077200" cy="803903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pPr algn="ctr"/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DỤC THỂ CHẤT 6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09900"/>
            <a:ext cx="8763000" cy="25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90500"/>
            <a:ext cx="5334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CHẠY GÓT CHẠM MÔNG TẠI CHỖ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ót-chạm-mô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42900"/>
            <a:ext cx="3113053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866900"/>
            <a:ext cx="5105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ót chạm mô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62600" y="114300"/>
            <a:ext cx="3429000" cy="5410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747"/>
            <a:ext cx="8629649" cy="5310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"/>
            <a:ext cx="2895600" cy="9525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06500"/>
            <a:ext cx="8610600" cy="3810000"/>
          </a:xfrm>
        </p:spPr>
        <p:txBody>
          <a:bodyPr>
            <a:norm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55870216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76700"/>
            <a:ext cx="8763000" cy="149542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25500"/>
            <a:ext cx="9372600" cy="927013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cơ,các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2400" y="1714500"/>
            <a:ext cx="8839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triển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xuyên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giờ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hỗ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trợ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599723"/>
          <a:ext cx="8839200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4889501"/>
            <a:ext cx="5257800" cy="680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088" tIns="47544" rIns="95088" bIns="47544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0833"/>
            <a:ext cx="4191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" y="148167"/>
            <a:ext cx="3886200" cy="1142457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pPr lvl="0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48168"/>
            <a:ext cx="4495800" cy="1142457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562099"/>
            <a:ext cx="2124075" cy="4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1" y="1833033"/>
            <a:ext cx="199072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866"/>
            <a:ext cx="7391400" cy="9525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 ĐỘNG TÁC CĂNG C</a:t>
            </a:r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Ơ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1752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7301"/>
            <a:ext cx="193548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57300"/>
            <a:ext cx="2362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0"/>
            <a:ext cx="3733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9500"/>
            <a:ext cx="45720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"/>
            <a:ext cx="5029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ĐÁNH TAY TẠI CHỖ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"/>
            <a:ext cx="285051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1333500"/>
            <a:ext cx="4648200" cy="4262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cằm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đánh t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62600" y="266700"/>
            <a:ext cx="3352800" cy="5257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66700"/>
            <a:ext cx="556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CHẠY 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NHỎ TẠI CHỖ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"/>
            <a:ext cx="3076575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1790700"/>
            <a:ext cx="5105400" cy="3339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bước nh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91200" y="266700"/>
            <a:ext cx="3200400" cy="5334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66700"/>
            <a:ext cx="5334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CHẠY NÂNG CAO ĐÙI TẠI CHỖ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"/>
            <a:ext cx="327025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1790700"/>
            <a:ext cx="51054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âng cao đù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0" y="190500"/>
            <a:ext cx="3276600" cy="5257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460</TotalTime>
  <Words>604</Words>
  <Application>Microsoft Office PowerPoint</Application>
  <PresentationFormat>On-screen Show (16:10)</PresentationFormat>
  <Paragraphs>51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CHẠY CỰ LI NGẮN</vt:lpstr>
      <vt:lpstr>Mục tiêu bài học</vt:lpstr>
      <vt:lpstr>Slide 3</vt:lpstr>
      <vt:lpstr>Slide 4</vt:lpstr>
      <vt:lpstr>Slide 5</vt:lpstr>
      <vt:lpstr>CÁC ĐỘNG TÁC CĂNG CƠ</vt:lpstr>
      <vt:lpstr>Slide 7</vt:lpstr>
      <vt:lpstr>Slide 8</vt:lpstr>
      <vt:lpstr>Slide 9</vt:lpstr>
      <vt:lpstr>Slide 10</vt:lpstr>
      <vt:lpstr>Luyện Tập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THỂ DỤC LIÊN HOÀN</dc:title>
  <dc:creator>Dung</dc:creator>
  <cp:lastModifiedBy>Dung</cp:lastModifiedBy>
  <cp:revision>53</cp:revision>
  <dcterms:created xsi:type="dcterms:W3CDTF">2021-09-17T04:21:41Z</dcterms:created>
  <dcterms:modified xsi:type="dcterms:W3CDTF">2021-10-17T14:56:52Z</dcterms:modified>
</cp:coreProperties>
</file>