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6"/>
  </p:notesMasterIdLst>
  <p:sldIdLst>
    <p:sldId id="256" r:id="rId2"/>
    <p:sldId id="260" r:id="rId3"/>
    <p:sldId id="258" r:id="rId4"/>
    <p:sldId id="284" r:id="rId5"/>
    <p:sldId id="262" r:id="rId6"/>
    <p:sldId id="264" r:id="rId7"/>
    <p:sldId id="259" r:id="rId8"/>
    <p:sldId id="274" r:id="rId9"/>
    <p:sldId id="261" r:id="rId10"/>
    <p:sldId id="257" r:id="rId11"/>
    <p:sldId id="285" r:id="rId12"/>
    <p:sldId id="279" r:id="rId13"/>
    <p:sldId id="278" r:id="rId14"/>
    <p:sldId id="266" r:id="rId15"/>
  </p:sldIdLst>
  <p:sldSz cx="9144000" cy="5143500" type="screen16x9"/>
  <p:notesSz cx="6858000" cy="9144000"/>
  <p:embeddedFontLst>
    <p:embeddedFont>
      <p:font typeface="Bitter" panose="020B0604020202020204" charset="0"/>
      <p:regular r:id="rId17"/>
      <p:bold r:id="rId18"/>
      <p:italic r:id="rId19"/>
      <p:boldItalic r:id="rId20"/>
    </p:embeddedFont>
    <p:embeddedFont>
      <p:font typeface="IBM Plex Sans" panose="020B0503050203000203" pitchFamily="34" charset="0"/>
      <p:regular r:id="rId21"/>
      <p:bold r:id="rId22"/>
      <p:italic r:id="rId23"/>
      <p:boldItalic r:id="rId24"/>
    </p:embeddedFont>
    <p:embeddedFont>
      <p:font typeface="IBM Plex Sans SemiBold" panose="020B0703050203000203" pitchFamily="34" charset="0"/>
      <p:regular r:id="rId25"/>
      <p:bold r:id="rId26"/>
      <p:italic r:id="rId27"/>
      <p:boldItalic r:id="rId28"/>
    </p:embeddedFont>
    <p:embeddedFont>
      <p:font typeface="Roboto Slab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5F9C1F-0957-4E49-9EC9-A96490EF1019}">
  <a:tblStyle styleId="{5D5F9C1F-0957-4E49-9EC9-A96490EF10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8c7c9f6c56_0_16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8c7c9f6c56_0_16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8c7c9f6c56_0_16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8c7c9f6c56_0_16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4059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g8c7c9f6c56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6" name="Google Shape;2486;g8c7c9f6c56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g8c7c9f6c56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9" name="Google Shape;2459;g8c7c9f6c56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g8da6cdce42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1" name="Google Shape;2011;g8da6cdce42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g8da6cdce4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1" name="Google Shape;1881;g8da6cdce4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g8c0bf7f92c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7" name="Google Shape;1837;g8c0bf7f92c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g8fb32c62e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6" name="Google Shape;2336;g8fb32c62e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8044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g8c0bf7f92c_0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1" name="Google Shape;1921;g8c0bf7f92c_0_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g8da6cdce4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0" name="Google Shape;1960;g8da6cdce4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g8c0bf7f92c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7" name="Google Shape;1857;g8c0bf7f92c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g8fb32c62e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6" name="Google Shape;2336;g8fb32c62e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g8c0bf7f92c_0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6" name="Google Shape;1886;g8c0bf7f92c_0_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10" name="Google Shape;10;p2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2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2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2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2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2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2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2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2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2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2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2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2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2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2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" name="Google Shape;69;p2"/>
          <p:cNvSpPr/>
          <p:nvPr/>
        </p:nvSpPr>
        <p:spPr>
          <a:xfrm rot="2048893">
            <a:off x="-501957" y="4460608"/>
            <a:ext cx="5535724" cy="33088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 txBox="1">
            <a:spLocks noGrp="1"/>
          </p:cNvSpPr>
          <p:nvPr>
            <p:ph type="ctrTitle"/>
          </p:nvPr>
        </p:nvSpPr>
        <p:spPr>
          <a:xfrm>
            <a:off x="1815300" y="1955623"/>
            <a:ext cx="55134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IBM Plex Sans"/>
              <a:buNone/>
              <a:defRPr sz="58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1" name="Google Shape;71;p2"/>
          <p:cNvSpPr txBox="1">
            <a:spLocks noGrp="1"/>
          </p:cNvSpPr>
          <p:nvPr>
            <p:ph type="subTitle" idx="1"/>
          </p:nvPr>
        </p:nvSpPr>
        <p:spPr>
          <a:xfrm>
            <a:off x="1521250" y="2934900"/>
            <a:ext cx="61014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7931550" y="-514875"/>
            <a:ext cx="1764900" cy="1641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2"/>
          <p:cNvGrpSpPr/>
          <p:nvPr/>
        </p:nvGrpSpPr>
        <p:grpSpPr>
          <a:xfrm rot="2120665">
            <a:off x="533887" y="3308291"/>
            <a:ext cx="385166" cy="357746"/>
            <a:chOff x="2797467" y="161118"/>
            <a:chExt cx="1396959" cy="1297507"/>
          </a:xfrm>
        </p:grpSpPr>
        <p:sp>
          <p:nvSpPr>
            <p:cNvPr id="74" name="Google Shape;74;p2"/>
            <p:cNvSpPr/>
            <p:nvPr/>
          </p:nvSpPr>
          <p:spPr>
            <a:xfrm>
              <a:off x="2797467" y="161118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67846" y="161118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938226" y="161118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797467" y="678550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367821" y="678550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938201" y="678550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797467" y="1196125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67821" y="1196125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938201" y="1196125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2"/>
          <p:cNvGrpSpPr/>
          <p:nvPr/>
        </p:nvGrpSpPr>
        <p:grpSpPr>
          <a:xfrm>
            <a:off x="465901" y="393641"/>
            <a:ext cx="1095899" cy="402408"/>
            <a:chOff x="571942" y="402375"/>
            <a:chExt cx="571376" cy="209795"/>
          </a:xfrm>
        </p:grpSpPr>
        <p:sp>
          <p:nvSpPr>
            <p:cNvPr id="84" name="Google Shape;84;p2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2"/>
          <p:cNvSpPr/>
          <p:nvPr/>
        </p:nvSpPr>
        <p:spPr>
          <a:xfrm rot="-1026767">
            <a:off x="8020922" y="4383836"/>
            <a:ext cx="1130657" cy="10587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7" name="Google Shape;1107;p19"/>
          <p:cNvGrpSpPr/>
          <p:nvPr/>
        </p:nvGrpSpPr>
        <p:grpSpPr>
          <a:xfrm flipH="1">
            <a:off x="169301" y="-32400"/>
            <a:ext cx="8952300" cy="5222400"/>
            <a:chOff x="81300" y="-39450"/>
            <a:chExt cx="8952300" cy="5222400"/>
          </a:xfrm>
        </p:grpSpPr>
        <p:cxnSp>
          <p:nvCxnSpPr>
            <p:cNvPr id="1108" name="Google Shape;1108;p19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9" name="Google Shape;1109;p19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0" name="Google Shape;1110;p19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1" name="Google Shape;1111;p19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2" name="Google Shape;1112;p19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3" name="Google Shape;1113;p19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4" name="Google Shape;1114;p19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5" name="Google Shape;1115;p19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6" name="Google Shape;1116;p19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7" name="Google Shape;1117;p19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8" name="Google Shape;1118;p19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9" name="Google Shape;1119;p19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0" name="Google Shape;1120;p19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1" name="Google Shape;1121;p19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2" name="Google Shape;1122;p19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3" name="Google Shape;1123;p19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4" name="Google Shape;1124;p19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5" name="Google Shape;1125;p19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6" name="Google Shape;1126;p19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7" name="Google Shape;1127;p19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8" name="Google Shape;1128;p19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9" name="Google Shape;1129;p19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0" name="Google Shape;1130;p19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1" name="Google Shape;1131;p19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2" name="Google Shape;1132;p19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3" name="Google Shape;1133;p19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4" name="Google Shape;1134;p19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5" name="Google Shape;1135;p19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6" name="Google Shape;1136;p19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7" name="Google Shape;1137;p19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8" name="Google Shape;1138;p19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9" name="Google Shape;1139;p19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0" name="Google Shape;1140;p19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1" name="Google Shape;1141;p19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2" name="Google Shape;1142;p19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3" name="Google Shape;1143;p19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4" name="Google Shape;1144;p19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5" name="Google Shape;1145;p19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6" name="Google Shape;1146;p19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7" name="Google Shape;1147;p19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8" name="Google Shape;1148;p19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9" name="Google Shape;1149;p19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0" name="Google Shape;1150;p19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1" name="Google Shape;1151;p19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2" name="Google Shape;1152;p19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3" name="Google Shape;1153;p19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4" name="Google Shape;1154;p19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5" name="Google Shape;1155;p19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6" name="Google Shape;1156;p19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7" name="Google Shape;1157;p19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8" name="Google Shape;1158;p19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9" name="Google Shape;1159;p19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0" name="Google Shape;1160;p19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1" name="Google Shape;1161;p19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2" name="Google Shape;1162;p19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3" name="Google Shape;1163;p19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4" name="Google Shape;1164;p19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5" name="Google Shape;1165;p19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6" name="Google Shape;1166;p19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67" name="Google Shape;1167;p19"/>
          <p:cNvSpPr/>
          <p:nvPr/>
        </p:nvSpPr>
        <p:spPr>
          <a:xfrm rot="10800000" flipH="1">
            <a:off x="-24949" y="2850"/>
            <a:ext cx="9219600" cy="5151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9"/>
          <p:cNvSpPr txBox="1">
            <a:spLocks noGrp="1"/>
          </p:cNvSpPr>
          <p:nvPr>
            <p:ph type="title"/>
          </p:nvPr>
        </p:nvSpPr>
        <p:spPr>
          <a:xfrm flipH="1">
            <a:off x="1984174" y="1778675"/>
            <a:ext cx="3941100" cy="13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69" name="Google Shape;1169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964999" y="1446675"/>
            <a:ext cx="2663400" cy="200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70" name="Google Shape;1170;p19"/>
          <p:cNvSpPr txBox="1">
            <a:spLocks noGrp="1"/>
          </p:cNvSpPr>
          <p:nvPr>
            <p:ph type="subTitle" idx="1"/>
          </p:nvPr>
        </p:nvSpPr>
        <p:spPr>
          <a:xfrm flipH="1">
            <a:off x="719975" y="3078625"/>
            <a:ext cx="5205300" cy="4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1" name="Google Shape;1171;p19"/>
          <p:cNvSpPr/>
          <p:nvPr/>
        </p:nvSpPr>
        <p:spPr>
          <a:xfrm>
            <a:off x="-466394" y="4524025"/>
            <a:ext cx="1047900" cy="1076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20"/>
          <p:cNvSpPr/>
          <p:nvPr/>
        </p:nvSpPr>
        <p:spPr>
          <a:xfrm>
            <a:off x="5685050" y="101550"/>
            <a:ext cx="3232800" cy="3182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20"/>
          <p:cNvSpPr txBox="1">
            <a:spLocks noGrp="1"/>
          </p:cNvSpPr>
          <p:nvPr>
            <p:ph type="title"/>
          </p:nvPr>
        </p:nvSpPr>
        <p:spPr>
          <a:xfrm flipH="1">
            <a:off x="5252100" y="540000"/>
            <a:ext cx="3171900" cy="21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1"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4" name="Google Shape;1254;p24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1255" name="Google Shape;1255;p24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6" name="Google Shape;1256;p24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7" name="Google Shape;1257;p24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8" name="Google Shape;1258;p24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9" name="Google Shape;1259;p24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0" name="Google Shape;1260;p24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1" name="Google Shape;1261;p24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2" name="Google Shape;1262;p24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3" name="Google Shape;1263;p24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4" name="Google Shape;1264;p24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5" name="Google Shape;1265;p24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6" name="Google Shape;1266;p24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7" name="Google Shape;1267;p24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8" name="Google Shape;1268;p24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9" name="Google Shape;1269;p24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0" name="Google Shape;1270;p24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1" name="Google Shape;1271;p24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2" name="Google Shape;1272;p24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3" name="Google Shape;1273;p24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4" name="Google Shape;1274;p24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5" name="Google Shape;1275;p24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6" name="Google Shape;1276;p24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7" name="Google Shape;1277;p24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8" name="Google Shape;1278;p24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24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24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24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p24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3" name="Google Shape;1283;p24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" name="Google Shape;1284;p24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24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" name="Google Shape;1286;p24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p24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24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24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24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24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24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24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24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24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24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24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24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24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0" name="Google Shape;1300;p24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1" name="Google Shape;1301;p24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2" name="Google Shape;1302;p24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3" name="Google Shape;1303;p24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4" name="Google Shape;1304;p24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5" name="Google Shape;1305;p24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6" name="Google Shape;1306;p24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7" name="Google Shape;1307;p24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8" name="Google Shape;1308;p24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9" name="Google Shape;1309;p24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0" name="Google Shape;1310;p24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1" name="Google Shape;1311;p24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2" name="Google Shape;1312;p24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3" name="Google Shape;1313;p24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14" name="Google Shape;1314;p24"/>
          <p:cNvSpPr txBox="1">
            <a:spLocks noGrp="1"/>
          </p:cNvSpPr>
          <p:nvPr>
            <p:ph type="title"/>
          </p:nvPr>
        </p:nvSpPr>
        <p:spPr>
          <a:xfrm flipH="1">
            <a:off x="2446575" y="1775602"/>
            <a:ext cx="2229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315" name="Google Shape;1315;p24"/>
          <p:cNvSpPr txBox="1">
            <a:spLocks noGrp="1"/>
          </p:cNvSpPr>
          <p:nvPr>
            <p:ph type="title" idx="2"/>
          </p:nvPr>
        </p:nvSpPr>
        <p:spPr>
          <a:xfrm flipH="1">
            <a:off x="2531325" y="2133652"/>
            <a:ext cx="20598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316" name="Google Shape;1316;p24"/>
          <p:cNvSpPr txBox="1">
            <a:spLocks noGrp="1"/>
          </p:cNvSpPr>
          <p:nvPr>
            <p:ph type="title" idx="3"/>
          </p:nvPr>
        </p:nvSpPr>
        <p:spPr>
          <a:xfrm flipH="1">
            <a:off x="5598275" y="1774650"/>
            <a:ext cx="2229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317" name="Google Shape;1317;p24"/>
          <p:cNvSpPr txBox="1">
            <a:spLocks noGrp="1"/>
          </p:cNvSpPr>
          <p:nvPr>
            <p:ph type="title" idx="4"/>
          </p:nvPr>
        </p:nvSpPr>
        <p:spPr>
          <a:xfrm flipH="1">
            <a:off x="5683025" y="2132700"/>
            <a:ext cx="20598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318" name="Google Shape;1318;p24"/>
          <p:cNvSpPr txBox="1">
            <a:spLocks noGrp="1"/>
          </p:cNvSpPr>
          <p:nvPr>
            <p:ph type="title" idx="5"/>
          </p:nvPr>
        </p:nvSpPr>
        <p:spPr>
          <a:xfrm flipH="1">
            <a:off x="2446575" y="3535350"/>
            <a:ext cx="2229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319" name="Google Shape;1319;p24"/>
          <p:cNvSpPr txBox="1">
            <a:spLocks noGrp="1"/>
          </p:cNvSpPr>
          <p:nvPr>
            <p:ph type="title" idx="6"/>
          </p:nvPr>
        </p:nvSpPr>
        <p:spPr>
          <a:xfrm flipH="1">
            <a:off x="2531325" y="3893400"/>
            <a:ext cx="20598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320" name="Google Shape;1320;p24"/>
          <p:cNvSpPr txBox="1">
            <a:spLocks noGrp="1"/>
          </p:cNvSpPr>
          <p:nvPr>
            <p:ph type="title" idx="7"/>
          </p:nvPr>
        </p:nvSpPr>
        <p:spPr>
          <a:xfrm flipH="1">
            <a:off x="5598275" y="3534397"/>
            <a:ext cx="22293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321" name="Google Shape;1321;p24"/>
          <p:cNvSpPr txBox="1">
            <a:spLocks noGrp="1"/>
          </p:cNvSpPr>
          <p:nvPr>
            <p:ph type="title" idx="8"/>
          </p:nvPr>
        </p:nvSpPr>
        <p:spPr>
          <a:xfrm flipH="1">
            <a:off x="5683025" y="3885300"/>
            <a:ext cx="20598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322" name="Google Shape;1322;p24"/>
          <p:cNvSpPr/>
          <p:nvPr/>
        </p:nvSpPr>
        <p:spPr>
          <a:xfrm>
            <a:off x="0" y="-9525"/>
            <a:ext cx="1630800" cy="519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24"/>
          <p:cNvSpPr txBox="1">
            <a:spLocks noGrp="1"/>
          </p:cNvSpPr>
          <p:nvPr>
            <p:ph type="title" idx="9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_1_1_1"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1" name="Google Shape;1501;p27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1502" name="Google Shape;1502;p27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27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27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27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27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27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27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27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27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1" name="Google Shape;1511;p27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2" name="Google Shape;1512;p27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27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27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5" name="Google Shape;1515;p27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6" name="Google Shape;1516;p27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7" name="Google Shape;1517;p27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8" name="Google Shape;1518;p27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9" name="Google Shape;1519;p27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0" name="Google Shape;1520;p27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1" name="Google Shape;1521;p27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2" name="Google Shape;1522;p27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3" name="Google Shape;1523;p27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4" name="Google Shape;1524;p27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5" name="Google Shape;1525;p27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6" name="Google Shape;1526;p27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7" name="Google Shape;1527;p27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8" name="Google Shape;1528;p27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9" name="Google Shape;1529;p27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0" name="Google Shape;1530;p27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1" name="Google Shape;1531;p27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2" name="Google Shape;1532;p27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3" name="Google Shape;1533;p27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4" name="Google Shape;1534;p27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5" name="Google Shape;1535;p27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6" name="Google Shape;1536;p27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7" name="Google Shape;1537;p27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8" name="Google Shape;1538;p27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9" name="Google Shape;1539;p27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0" name="Google Shape;1540;p27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1" name="Google Shape;1541;p27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2" name="Google Shape;1542;p27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3" name="Google Shape;1543;p27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4" name="Google Shape;1544;p27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5" name="Google Shape;1545;p27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27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27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27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27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27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27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27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27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27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27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27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27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27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9" name="Google Shape;1559;p27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0" name="Google Shape;1560;p27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61" name="Google Shape;1561;p27"/>
          <p:cNvSpPr/>
          <p:nvPr/>
        </p:nvSpPr>
        <p:spPr>
          <a:xfrm>
            <a:off x="712300" y="-33125"/>
            <a:ext cx="7718100" cy="522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27"/>
          <p:cNvSpPr/>
          <p:nvPr/>
        </p:nvSpPr>
        <p:spPr>
          <a:xfrm>
            <a:off x="0" y="3677400"/>
            <a:ext cx="3611100" cy="1466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3" name="Google Shape;1563;p27"/>
          <p:cNvGrpSpPr/>
          <p:nvPr/>
        </p:nvGrpSpPr>
        <p:grpSpPr>
          <a:xfrm rot="-1171273" flipH="1">
            <a:off x="375816" y="3790370"/>
            <a:ext cx="535948" cy="497793"/>
            <a:chOff x="2797467" y="161118"/>
            <a:chExt cx="1396959" cy="1297507"/>
          </a:xfrm>
        </p:grpSpPr>
        <p:sp>
          <p:nvSpPr>
            <p:cNvPr id="1564" name="Google Shape;1564;p27"/>
            <p:cNvSpPr/>
            <p:nvPr/>
          </p:nvSpPr>
          <p:spPr>
            <a:xfrm>
              <a:off x="2797467" y="161118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7"/>
            <p:cNvSpPr/>
            <p:nvPr/>
          </p:nvSpPr>
          <p:spPr>
            <a:xfrm>
              <a:off x="3367846" y="161118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7"/>
            <p:cNvSpPr/>
            <p:nvPr/>
          </p:nvSpPr>
          <p:spPr>
            <a:xfrm>
              <a:off x="3938226" y="161118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7"/>
            <p:cNvSpPr/>
            <p:nvPr/>
          </p:nvSpPr>
          <p:spPr>
            <a:xfrm>
              <a:off x="2797467" y="678550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7"/>
            <p:cNvSpPr/>
            <p:nvPr/>
          </p:nvSpPr>
          <p:spPr>
            <a:xfrm>
              <a:off x="3367821" y="678550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7"/>
            <p:cNvSpPr/>
            <p:nvPr/>
          </p:nvSpPr>
          <p:spPr>
            <a:xfrm>
              <a:off x="3938201" y="678550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7"/>
            <p:cNvSpPr/>
            <p:nvPr/>
          </p:nvSpPr>
          <p:spPr>
            <a:xfrm>
              <a:off x="2797467" y="1196125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7"/>
            <p:cNvSpPr/>
            <p:nvPr/>
          </p:nvSpPr>
          <p:spPr>
            <a:xfrm>
              <a:off x="3367821" y="1196125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7"/>
            <p:cNvSpPr/>
            <p:nvPr/>
          </p:nvSpPr>
          <p:spPr>
            <a:xfrm>
              <a:off x="3938201" y="1196125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3" name="Google Shape;1573;p27"/>
          <p:cNvSpPr txBox="1">
            <a:spLocks noGrp="1"/>
          </p:cNvSpPr>
          <p:nvPr>
            <p:ph type="subTitle" idx="1"/>
          </p:nvPr>
        </p:nvSpPr>
        <p:spPr>
          <a:xfrm>
            <a:off x="1632400" y="3083700"/>
            <a:ext cx="2016600" cy="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4" name="Google Shape;1574;p27"/>
          <p:cNvSpPr txBox="1">
            <a:spLocks noGrp="1"/>
          </p:cNvSpPr>
          <p:nvPr>
            <p:ph type="subTitle" idx="2"/>
          </p:nvPr>
        </p:nvSpPr>
        <p:spPr>
          <a:xfrm>
            <a:off x="5495938" y="3101850"/>
            <a:ext cx="2016600" cy="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5" name="Google Shape;1575;p27"/>
          <p:cNvSpPr/>
          <p:nvPr/>
        </p:nvSpPr>
        <p:spPr>
          <a:xfrm rot="-10019926">
            <a:off x="8228068" y="4448348"/>
            <a:ext cx="974788" cy="9688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27"/>
          <p:cNvSpPr txBox="1">
            <a:spLocks noGrp="1"/>
          </p:cNvSpPr>
          <p:nvPr>
            <p:ph type="title"/>
          </p:nvPr>
        </p:nvSpPr>
        <p:spPr>
          <a:xfrm flipH="1">
            <a:off x="1526050" y="2692352"/>
            <a:ext cx="2229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577" name="Google Shape;1577;p27"/>
          <p:cNvSpPr txBox="1">
            <a:spLocks noGrp="1"/>
          </p:cNvSpPr>
          <p:nvPr>
            <p:ph type="title" idx="3"/>
          </p:nvPr>
        </p:nvSpPr>
        <p:spPr>
          <a:xfrm flipH="1">
            <a:off x="5389588" y="2692350"/>
            <a:ext cx="2229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578" name="Google Shape;1578;p27"/>
          <p:cNvSpPr txBox="1">
            <a:spLocks noGrp="1"/>
          </p:cNvSpPr>
          <p:nvPr>
            <p:ph type="title" idx="4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accent2"/>
        </a:solidFill>
        <a:effectLst/>
      </p:bgPr>
    </p:bg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0" name="Google Shape;1580;p28"/>
          <p:cNvGrpSpPr/>
          <p:nvPr/>
        </p:nvGrpSpPr>
        <p:grpSpPr>
          <a:xfrm>
            <a:off x="20275" y="-56271"/>
            <a:ext cx="9119425" cy="5231520"/>
            <a:chOff x="81300" y="-39449"/>
            <a:chExt cx="9119425" cy="2619034"/>
          </a:xfrm>
        </p:grpSpPr>
        <p:grpSp>
          <p:nvGrpSpPr>
            <p:cNvPr id="1581" name="Google Shape;1581;p28"/>
            <p:cNvGrpSpPr/>
            <p:nvPr/>
          </p:nvGrpSpPr>
          <p:grpSpPr>
            <a:xfrm>
              <a:off x="81300" y="-39449"/>
              <a:ext cx="4480500" cy="2619034"/>
              <a:chOff x="81300" y="-39450"/>
              <a:chExt cx="4480500" cy="5222400"/>
            </a:xfrm>
          </p:grpSpPr>
          <p:cxnSp>
            <p:nvCxnSpPr>
              <p:cNvPr id="1582" name="Google Shape;1582;p28"/>
              <p:cNvCxnSpPr/>
              <p:nvPr/>
            </p:nvCxnSpPr>
            <p:spPr>
              <a:xfrm flipH="1">
                <a:off x="81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28"/>
              <p:cNvCxnSpPr/>
              <p:nvPr/>
            </p:nvCxnSpPr>
            <p:spPr>
              <a:xfrm flipH="1">
                <a:off x="235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28"/>
              <p:cNvCxnSpPr/>
              <p:nvPr/>
            </p:nvCxnSpPr>
            <p:spPr>
              <a:xfrm flipH="1">
                <a:off x="389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5" name="Google Shape;1585;p28"/>
              <p:cNvCxnSpPr/>
              <p:nvPr/>
            </p:nvCxnSpPr>
            <p:spPr>
              <a:xfrm flipH="1">
                <a:off x="543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6" name="Google Shape;1586;p28"/>
              <p:cNvCxnSpPr/>
              <p:nvPr/>
            </p:nvCxnSpPr>
            <p:spPr>
              <a:xfrm flipH="1">
                <a:off x="698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7" name="Google Shape;1587;p28"/>
              <p:cNvCxnSpPr/>
              <p:nvPr/>
            </p:nvCxnSpPr>
            <p:spPr>
              <a:xfrm flipH="1">
                <a:off x="852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8" name="Google Shape;1588;p28"/>
              <p:cNvCxnSpPr/>
              <p:nvPr/>
            </p:nvCxnSpPr>
            <p:spPr>
              <a:xfrm flipH="1">
                <a:off x="1006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9" name="Google Shape;1589;p28"/>
              <p:cNvCxnSpPr/>
              <p:nvPr/>
            </p:nvCxnSpPr>
            <p:spPr>
              <a:xfrm flipH="1">
                <a:off x="1160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0" name="Google Shape;1590;p28"/>
              <p:cNvCxnSpPr/>
              <p:nvPr/>
            </p:nvCxnSpPr>
            <p:spPr>
              <a:xfrm flipH="1">
                <a:off x="1314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1" name="Google Shape;1591;p28"/>
              <p:cNvCxnSpPr/>
              <p:nvPr/>
            </p:nvCxnSpPr>
            <p:spPr>
              <a:xfrm flipH="1">
                <a:off x="1469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2" name="Google Shape;1592;p28"/>
              <p:cNvCxnSpPr/>
              <p:nvPr/>
            </p:nvCxnSpPr>
            <p:spPr>
              <a:xfrm flipH="1">
                <a:off x="1623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3" name="Google Shape;1593;p28"/>
              <p:cNvCxnSpPr/>
              <p:nvPr/>
            </p:nvCxnSpPr>
            <p:spPr>
              <a:xfrm flipH="1">
                <a:off x="1777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4" name="Google Shape;1594;p28"/>
              <p:cNvCxnSpPr/>
              <p:nvPr/>
            </p:nvCxnSpPr>
            <p:spPr>
              <a:xfrm flipH="1">
                <a:off x="1931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5" name="Google Shape;1595;p28"/>
              <p:cNvCxnSpPr/>
              <p:nvPr/>
            </p:nvCxnSpPr>
            <p:spPr>
              <a:xfrm flipH="1">
                <a:off x="2085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6" name="Google Shape;1596;p28"/>
              <p:cNvCxnSpPr/>
              <p:nvPr/>
            </p:nvCxnSpPr>
            <p:spPr>
              <a:xfrm flipH="1">
                <a:off x="2240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7" name="Google Shape;1597;p28"/>
              <p:cNvCxnSpPr/>
              <p:nvPr/>
            </p:nvCxnSpPr>
            <p:spPr>
              <a:xfrm flipH="1">
                <a:off x="2394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8" name="Google Shape;1598;p28"/>
              <p:cNvCxnSpPr/>
              <p:nvPr/>
            </p:nvCxnSpPr>
            <p:spPr>
              <a:xfrm flipH="1">
                <a:off x="2548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9" name="Google Shape;1599;p28"/>
              <p:cNvCxnSpPr/>
              <p:nvPr/>
            </p:nvCxnSpPr>
            <p:spPr>
              <a:xfrm flipH="1">
                <a:off x="2702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0" name="Google Shape;1600;p28"/>
              <p:cNvCxnSpPr/>
              <p:nvPr/>
            </p:nvCxnSpPr>
            <p:spPr>
              <a:xfrm flipH="1">
                <a:off x="2856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1" name="Google Shape;1601;p28"/>
              <p:cNvCxnSpPr/>
              <p:nvPr/>
            </p:nvCxnSpPr>
            <p:spPr>
              <a:xfrm flipH="1">
                <a:off x="3011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2" name="Google Shape;1602;p28"/>
              <p:cNvCxnSpPr/>
              <p:nvPr/>
            </p:nvCxnSpPr>
            <p:spPr>
              <a:xfrm flipH="1">
                <a:off x="3165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3" name="Google Shape;1603;p28"/>
              <p:cNvCxnSpPr/>
              <p:nvPr/>
            </p:nvCxnSpPr>
            <p:spPr>
              <a:xfrm flipH="1">
                <a:off x="3319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4" name="Google Shape;1604;p28"/>
              <p:cNvCxnSpPr/>
              <p:nvPr/>
            </p:nvCxnSpPr>
            <p:spPr>
              <a:xfrm flipH="1">
                <a:off x="3473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5" name="Google Shape;1605;p28"/>
              <p:cNvCxnSpPr/>
              <p:nvPr/>
            </p:nvCxnSpPr>
            <p:spPr>
              <a:xfrm flipH="1">
                <a:off x="3627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6" name="Google Shape;1606;p28"/>
              <p:cNvCxnSpPr/>
              <p:nvPr/>
            </p:nvCxnSpPr>
            <p:spPr>
              <a:xfrm flipH="1">
                <a:off x="3782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7" name="Google Shape;1607;p28"/>
              <p:cNvCxnSpPr/>
              <p:nvPr/>
            </p:nvCxnSpPr>
            <p:spPr>
              <a:xfrm flipH="1">
                <a:off x="3936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8" name="Google Shape;1608;p28"/>
              <p:cNvCxnSpPr/>
              <p:nvPr/>
            </p:nvCxnSpPr>
            <p:spPr>
              <a:xfrm flipH="1">
                <a:off x="4090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9" name="Google Shape;1609;p28"/>
              <p:cNvCxnSpPr/>
              <p:nvPr/>
            </p:nvCxnSpPr>
            <p:spPr>
              <a:xfrm flipH="1">
                <a:off x="4244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0" name="Google Shape;1610;p28"/>
              <p:cNvCxnSpPr/>
              <p:nvPr/>
            </p:nvCxnSpPr>
            <p:spPr>
              <a:xfrm flipH="1">
                <a:off x="4398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1" name="Google Shape;1611;p28"/>
              <p:cNvCxnSpPr/>
              <p:nvPr/>
            </p:nvCxnSpPr>
            <p:spPr>
              <a:xfrm flipH="1">
                <a:off x="4553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12" name="Google Shape;1612;p28"/>
            <p:cNvGrpSpPr/>
            <p:nvPr/>
          </p:nvGrpSpPr>
          <p:grpSpPr>
            <a:xfrm>
              <a:off x="4713763" y="-39449"/>
              <a:ext cx="4486963" cy="2619034"/>
              <a:chOff x="74838" y="-39450"/>
              <a:chExt cx="4486963" cy="5222400"/>
            </a:xfrm>
          </p:grpSpPr>
          <p:cxnSp>
            <p:nvCxnSpPr>
              <p:cNvPr id="1613" name="Google Shape;1613;p28"/>
              <p:cNvCxnSpPr/>
              <p:nvPr/>
            </p:nvCxnSpPr>
            <p:spPr>
              <a:xfrm flipH="1">
                <a:off x="74838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4" name="Google Shape;1614;p28"/>
              <p:cNvCxnSpPr/>
              <p:nvPr/>
            </p:nvCxnSpPr>
            <p:spPr>
              <a:xfrm flipH="1">
                <a:off x="235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5" name="Google Shape;1615;p28"/>
              <p:cNvCxnSpPr/>
              <p:nvPr/>
            </p:nvCxnSpPr>
            <p:spPr>
              <a:xfrm flipH="1">
                <a:off x="389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6" name="Google Shape;1616;p28"/>
              <p:cNvCxnSpPr/>
              <p:nvPr/>
            </p:nvCxnSpPr>
            <p:spPr>
              <a:xfrm flipH="1">
                <a:off x="543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7" name="Google Shape;1617;p28"/>
              <p:cNvCxnSpPr/>
              <p:nvPr/>
            </p:nvCxnSpPr>
            <p:spPr>
              <a:xfrm flipH="1">
                <a:off x="698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8" name="Google Shape;1618;p28"/>
              <p:cNvCxnSpPr/>
              <p:nvPr/>
            </p:nvCxnSpPr>
            <p:spPr>
              <a:xfrm flipH="1">
                <a:off x="852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9" name="Google Shape;1619;p28"/>
              <p:cNvCxnSpPr/>
              <p:nvPr/>
            </p:nvCxnSpPr>
            <p:spPr>
              <a:xfrm flipH="1">
                <a:off x="1006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0" name="Google Shape;1620;p28"/>
              <p:cNvCxnSpPr/>
              <p:nvPr/>
            </p:nvCxnSpPr>
            <p:spPr>
              <a:xfrm flipH="1">
                <a:off x="1160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1" name="Google Shape;1621;p28"/>
              <p:cNvCxnSpPr/>
              <p:nvPr/>
            </p:nvCxnSpPr>
            <p:spPr>
              <a:xfrm flipH="1">
                <a:off x="1314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2" name="Google Shape;1622;p28"/>
              <p:cNvCxnSpPr/>
              <p:nvPr/>
            </p:nvCxnSpPr>
            <p:spPr>
              <a:xfrm flipH="1">
                <a:off x="1469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3" name="Google Shape;1623;p28"/>
              <p:cNvCxnSpPr/>
              <p:nvPr/>
            </p:nvCxnSpPr>
            <p:spPr>
              <a:xfrm flipH="1">
                <a:off x="1623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4" name="Google Shape;1624;p28"/>
              <p:cNvCxnSpPr/>
              <p:nvPr/>
            </p:nvCxnSpPr>
            <p:spPr>
              <a:xfrm flipH="1">
                <a:off x="1777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5" name="Google Shape;1625;p28"/>
              <p:cNvCxnSpPr/>
              <p:nvPr/>
            </p:nvCxnSpPr>
            <p:spPr>
              <a:xfrm flipH="1">
                <a:off x="1931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6" name="Google Shape;1626;p28"/>
              <p:cNvCxnSpPr/>
              <p:nvPr/>
            </p:nvCxnSpPr>
            <p:spPr>
              <a:xfrm flipH="1">
                <a:off x="2085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7" name="Google Shape;1627;p28"/>
              <p:cNvCxnSpPr/>
              <p:nvPr/>
            </p:nvCxnSpPr>
            <p:spPr>
              <a:xfrm flipH="1">
                <a:off x="2240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8" name="Google Shape;1628;p28"/>
              <p:cNvCxnSpPr/>
              <p:nvPr/>
            </p:nvCxnSpPr>
            <p:spPr>
              <a:xfrm flipH="1">
                <a:off x="2394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9" name="Google Shape;1629;p28"/>
              <p:cNvCxnSpPr/>
              <p:nvPr/>
            </p:nvCxnSpPr>
            <p:spPr>
              <a:xfrm flipH="1">
                <a:off x="2548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0" name="Google Shape;1630;p28"/>
              <p:cNvCxnSpPr/>
              <p:nvPr/>
            </p:nvCxnSpPr>
            <p:spPr>
              <a:xfrm flipH="1">
                <a:off x="2702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1" name="Google Shape;1631;p28"/>
              <p:cNvCxnSpPr/>
              <p:nvPr/>
            </p:nvCxnSpPr>
            <p:spPr>
              <a:xfrm flipH="1">
                <a:off x="2856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2" name="Google Shape;1632;p28"/>
              <p:cNvCxnSpPr/>
              <p:nvPr/>
            </p:nvCxnSpPr>
            <p:spPr>
              <a:xfrm flipH="1">
                <a:off x="3011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3" name="Google Shape;1633;p28"/>
              <p:cNvCxnSpPr/>
              <p:nvPr/>
            </p:nvCxnSpPr>
            <p:spPr>
              <a:xfrm flipH="1">
                <a:off x="3165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4" name="Google Shape;1634;p28"/>
              <p:cNvCxnSpPr/>
              <p:nvPr/>
            </p:nvCxnSpPr>
            <p:spPr>
              <a:xfrm flipH="1">
                <a:off x="3319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5" name="Google Shape;1635;p28"/>
              <p:cNvCxnSpPr/>
              <p:nvPr/>
            </p:nvCxnSpPr>
            <p:spPr>
              <a:xfrm flipH="1">
                <a:off x="3473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6" name="Google Shape;1636;p28"/>
              <p:cNvCxnSpPr/>
              <p:nvPr/>
            </p:nvCxnSpPr>
            <p:spPr>
              <a:xfrm flipH="1">
                <a:off x="3627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7" name="Google Shape;1637;p28"/>
              <p:cNvCxnSpPr/>
              <p:nvPr/>
            </p:nvCxnSpPr>
            <p:spPr>
              <a:xfrm flipH="1">
                <a:off x="3782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8" name="Google Shape;1638;p28"/>
              <p:cNvCxnSpPr/>
              <p:nvPr/>
            </p:nvCxnSpPr>
            <p:spPr>
              <a:xfrm flipH="1">
                <a:off x="3936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9" name="Google Shape;1639;p28"/>
              <p:cNvCxnSpPr/>
              <p:nvPr/>
            </p:nvCxnSpPr>
            <p:spPr>
              <a:xfrm flipH="1">
                <a:off x="4090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0" name="Google Shape;1640;p28"/>
              <p:cNvCxnSpPr/>
              <p:nvPr/>
            </p:nvCxnSpPr>
            <p:spPr>
              <a:xfrm flipH="1">
                <a:off x="4244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1" name="Google Shape;1641;p28"/>
              <p:cNvCxnSpPr/>
              <p:nvPr/>
            </p:nvCxnSpPr>
            <p:spPr>
              <a:xfrm flipH="1">
                <a:off x="4398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2" name="Google Shape;1642;p28"/>
              <p:cNvCxnSpPr/>
              <p:nvPr/>
            </p:nvCxnSpPr>
            <p:spPr>
              <a:xfrm flipH="1">
                <a:off x="4553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43" name="Google Shape;1643;p28"/>
          <p:cNvSpPr txBox="1">
            <a:spLocks noGrp="1"/>
          </p:cNvSpPr>
          <p:nvPr>
            <p:ph type="title" hasCustomPrompt="1"/>
          </p:nvPr>
        </p:nvSpPr>
        <p:spPr>
          <a:xfrm flipH="1">
            <a:off x="522562" y="1668291"/>
            <a:ext cx="8199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BM Plex Sans"/>
              <a:buNone/>
              <a:defRPr sz="20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t>xx%</a:t>
            </a:r>
          </a:p>
        </p:txBody>
      </p:sp>
      <p:sp>
        <p:nvSpPr>
          <p:cNvPr id="1644" name="Google Shape;1644;p28"/>
          <p:cNvSpPr/>
          <p:nvPr/>
        </p:nvSpPr>
        <p:spPr>
          <a:xfrm rot="10800000">
            <a:off x="-296825" y="-96375"/>
            <a:ext cx="9709200" cy="5234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28"/>
          <p:cNvSpPr txBox="1">
            <a:spLocks noGrp="1"/>
          </p:cNvSpPr>
          <p:nvPr>
            <p:ph type="title" idx="2"/>
          </p:nvPr>
        </p:nvSpPr>
        <p:spPr>
          <a:xfrm flipH="1">
            <a:off x="1443574" y="1646733"/>
            <a:ext cx="25725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646" name="Google Shape;1646;p28"/>
          <p:cNvSpPr txBox="1">
            <a:spLocks noGrp="1"/>
          </p:cNvSpPr>
          <p:nvPr>
            <p:ph type="title" idx="3"/>
          </p:nvPr>
        </p:nvSpPr>
        <p:spPr>
          <a:xfrm flipH="1">
            <a:off x="1443574" y="2296959"/>
            <a:ext cx="2732400" cy="5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647" name="Google Shape;1647;p28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522562" y="3201232"/>
            <a:ext cx="8199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BM Plex Sans"/>
              <a:buNone/>
              <a:defRPr sz="20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t>xx%</a:t>
            </a:r>
          </a:p>
        </p:txBody>
      </p:sp>
      <p:sp>
        <p:nvSpPr>
          <p:cNvPr id="1648" name="Google Shape;1648;p28"/>
          <p:cNvSpPr txBox="1">
            <a:spLocks noGrp="1"/>
          </p:cNvSpPr>
          <p:nvPr>
            <p:ph type="title" idx="5"/>
          </p:nvPr>
        </p:nvSpPr>
        <p:spPr>
          <a:xfrm flipH="1">
            <a:off x="1443574" y="3183182"/>
            <a:ext cx="25725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649" name="Google Shape;1649;p28"/>
          <p:cNvSpPr txBox="1">
            <a:spLocks noGrp="1"/>
          </p:cNvSpPr>
          <p:nvPr>
            <p:ph type="title" idx="6"/>
          </p:nvPr>
        </p:nvSpPr>
        <p:spPr>
          <a:xfrm flipH="1">
            <a:off x="1443574" y="3838170"/>
            <a:ext cx="2732400" cy="5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650" name="Google Shape;1650;p28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4183124" y="1668291"/>
            <a:ext cx="8199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BM Plex Sans"/>
              <a:buNone/>
              <a:defRPr sz="20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t>xx%</a:t>
            </a:r>
          </a:p>
        </p:txBody>
      </p:sp>
      <p:sp>
        <p:nvSpPr>
          <p:cNvPr id="1651" name="Google Shape;1651;p28"/>
          <p:cNvSpPr txBox="1">
            <a:spLocks noGrp="1"/>
          </p:cNvSpPr>
          <p:nvPr>
            <p:ph type="title" idx="8"/>
          </p:nvPr>
        </p:nvSpPr>
        <p:spPr>
          <a:xfrm flipH="1">
            <a:off x="5124238" y="1646732"/>
            <a:ext cx="2572500" cy="6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652" name="Google Shape;1652;p28"/>
          <p:cNvSpPr txBox="1">
            <a:spLocks noGrp="1"/>
          </p:cNvSpPr>
          <p:nvPr>
            <p:ph type="title" idx="9"/>
          </p:nvPr>
        </p:nvSpPr>
        <p:spPr>
          <a:xfrm flipH="1">
            <a:off x="5124238" y="2296959"/>
            <a:ext cx="2732400" cy="5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653" name="Google Shape;1653;p28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4183124" y="3201232"/>
            <a:ext cx="8199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BM Plex Sans"/>
              <a:buNone/>
              <a:defRPr sz="20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t>xx%</a:t>
            </a:r>
          </a:p>
        </p:txBody>
      </p:sp>
      <p:sp>
        <p:nvSpPr>
          <p:cNvPr id="1654" name="Google Shape;1654;p28"/>
          <p:cNvSpPr txBox="1">
            <a:spLocks noGrp="1"/>
          </p:cNvSpPr>
          <p:nvPr>
            <p:ph type="title" idx="14"/>
          </p:nvPr>
        </p:nvSpPr>
        <p:spPr>
          <a:xfrm flipH="1">
            <a:off x="5124238" y="3183181"/>
            <a:ext cx="2572500" cy="6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655" name="Google Shape;1655;p28"/>
          <p:cNvSpPr txBox="1">
            <a:spLocks noGrp="1"/>
          </p:cNvSpPr>
          <p:nvPr>
            <p:ph type="title" idx="15"/>
          </p:nvPr>
        </p:nvSpPr>
        <p:spPr>
          <a:xfrm flipH="1">
            <a:off x="5124238" y="3838170"/>
            <a:ext cx="2732400" cy="5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grpSp>
        <p:nvGrpSpPr>
          <p:cNvPr id="1656" name="Google Shape;1656;p28"/>
          <p:cNvGrpSpPr/>
          <p:nvPr/>
        </p:nvGrpSpPr>
        <p:grpSpPr>
          <a:xfrm>
            <a:off x="7823615" y="4479766"/>
            <a:ext cx="1423527" cy="522705"/>
            <a:chOff x="571942" y="402375"/>
            <a:chExt cx="571376" cy="209795"/>
          </a:xfrm>
        </p:grpSpPr>
        <p:sp>
          <p:nvSpPr>
            <p:cNvPr id="1657" name="Google Shape;1657;p28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8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8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8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8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8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8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8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5" name="Google Shape;1665;p28"/>
          <p:cNvSpPr txBox="1">
            <a:spLocks noGrp="1"/>
          </p:cNvSpPr>
          <p:nvPr>
            <p:ph type="title" idx="16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4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191" name="Google Shape;191;p4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4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4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4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4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4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4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4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4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4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4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4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4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4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4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4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4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4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4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4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4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4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4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4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4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4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4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4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4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4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4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4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4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4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4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4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4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4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4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4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4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4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4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4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4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4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4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4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4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4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4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4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4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4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4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4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4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4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4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0" name="Google Shape;250;p4"/>
          <p:cNvSpPr/>
          <p:nvPr/>
        </p:nvSpPr>
        <p:spPr>
          <a:xfrm rot="10800000">
            <a:off x="8250" y="-4200"/>
            <a:ext cx="9219600" cy="5151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"/>
          <p:cNvSpPr txBox="1">
            <a:spLocks noGrp="1"/>
          </p:cNvSpPr>
          <p:nvPr>
            <p:ph type="title"/>
          </p:nvPr>
        </p:nvSpPr>
        <p:spPr>
          <a:xfrm>
            <a:off x="3179150" y="1771625"/>
            <a:ext cx="4218900" cy="13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2" name="Google Shape;252;p4"/>
          <p:cNvSpPr txBox="1">
            <a:spLocks noGrp="1"/>
          </p:cNvSpPr>
          <p:nvPr>
            <p:ph type="title" idx="2" hasCustomPrompt="1"/>
          </p:nvPr>
        </p:nvSpPr>
        <p:spPr>
          <a:xfrm>
            <a:off x="476025" y="1439625"/>
            <a:ext cx="2663400" cy="200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3" name="Google Shape;253;p4"/>
          <p:cNvSpPr txBox="1">
            <a:spLocks noGrp="1"/>
          </p:cNvSpPr>
          <p:nvPr>
            <p:ph type="subTitle" idx="1"/>
          </p:nvPr>
        </p:nvSpPr>
        <p:spPr>
          <a:xfrm>
            <a:off x="3179150" y="3071575"/>
            <a:ext cx="5251200" cy="3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"/>
          <p:cNvSpPr/>
          <p:nvPr/>
        </p:nvSpPr>
        <p:spPr>
          <a:xfrm rot="1340483">
            <a:off x="8091062" y="151522"/>
            <a:ext cx="1761528" cy="11430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" name="Google Shape;255;p4"/>
          <p:cNvGrpSpPr/>
          <p:nvPr/>
        </p:nvGrpSpPr>
        <p:grpSpPr>
          <a:xfrm>
            <a:off x="7988812" y="380204"/>
            <a:ext cx="870377" cy="319602"/>
            <a:chOff x="571942" y="402375"/>
            <a:chExt cx="571376" cy="209795"/>
          </a:xfrm>
        </p:grpSpPr>
        <p:sp>
          <p:nvSpPr>
            <p:cNvPr id="256" name="Google Shape;256;p4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5"/>
          <p:cNvGrpSpPr/>
          <p:nvPr/>
        </p:nvGrpSpPr>
        <p:grpSpPr>
          <a:xfrm>
            <a:off x="20275" y="-56271"/>
            <a:ext cx="9119425" cy="5231520"/>
            <a:chOff x="81300" y="-39449"/>
            <a:chExt cx="9119425" cy="2619034"/>
          </a:xfrm>
        </p:grpSpPr>
        <p:grpSp>
          <p:nvGrpSpPr>
            <p:cNvPr id="266" name="Google Shape;266;p5"/>
            <p:cNvGrpSpPr/>
            <p:nvPr/>
          </p:nvGrpSpPr>
          <p:grpSpPr>
            <a:xfrm>
              <a:off x="81300" y="-39449"/>
              <a:ext cx="4480500" cy="2619034"/>
              <a:chOff x="81300" y="-39450"/>
              <a:chExt cx="4480500" cy="5222400"/>
            </a:xfrm>
          </p:grpSpPr>
          <p:cxnSp>
            <p:nvCxnSpPr>
              <p:cNvPr id="267" name="Google Shape;267;p5"/>
              <p:cNvCxnSpPr/>
              <p:nvPr/>
            </p:nvCxnSpPr>
            <p:spPr>
              <a:xfrm flipH="1">
                <a:off x="81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5"/>
              <p:cNvCxnSpPr/>
              <p:nvPr/>
            </p:nvCxnSpPr>
            <p:spPr>
              <a:xfrm flipH="1">
                <a:off x="235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5"/>
              <p:cNvCxnSpPr/>
              <p:nvPr/>
            </p:nvCxnSpPr>
            <p:spPr>
              <a:xfrm flipH="1">
                <a:off x="389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5"/>
              <p:cNvCxnSpPr/>
              <p:nvPr/>
            </p:nvCxnSpPr>
            <p:spPr>
              <a:xfrm flipH="1">
                <a:off x="543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5"/>
              <p:cNvCxnSpPr/>
              <p:nvPr/>
            </p:nvCxnSpPr>
            <p:spPr>
              <a:xfrm flipH="1">
                <a:off x="698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5"/>
              <p:cNvCxnSpPr/>
              <p:nvPr/>
            </p:nvCxnSpPr>
            <p:spPr>
              <a:xfrm flipH="1">
                <a:off x="852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5"/>
              <p:cNvCxnSpPr/>
              <p:nvPr/>
            </p:nvCxnSpPr>
            <p:spPr>
              <a:xfrm flipH="1">
                <a:off x="1006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5"/>
              <p:cNvCxnSpPr/>
              <p:nvPr/>
            </p:nvCxnSpPr>
            <p:spPr>
              <a:xfrm flipH="1">
                <a:off x="1160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5"/>
              <p:cNvCxnSpPr/>
              <p:nvPr/>
            </p:nvCxnSpPr>
            <p:spPr>
              <a:xfrm flipH="1">
                <a:off x="1314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5"/>
              <p:cNvCxnSpPr/>
              <p:nvPr/>
            </p:nvCxnSpPr>
            <p:spPr>
              <a:xfrm flipH="1">
                <a:off x="1469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5"/>
              <p:cNvCxnSpPr/>
              <p:nvPr/>
            </p:nvCxnSpPr>
            <p:spPr>
              <a:xfrm flipH="1">
                <a:off x="1623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5"/>
              <p:cNvCxnSpPr/>
              <p:nvPr/>
            </p:nvCxnSpPr>
            <p:spPr>
              <a:xfrm flipH="1">
                <a:off x="1777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5"/>
              <p:cNvCxnSpPr/>
              <p:nvPr/>
            </p:nvCxnSpPr>
            <p:spPr>
              <a:xfrm flipH="1">
                <a:off x="1931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5"/>
              <p:cNvCxnSpPr/>
              <p:nvPr/>
            </p:nvCxnSpPr>
            <p:spPr>
              <a:xfrm flipH="1">
                <a:off x="2085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5"/>
              <p:cNvCxnSpPr/>
              <p:nvPr/>
            </p:nvCxnSpPr>
            <p:spPr>
              <a:xfrm flipH="1">
                <a:off x="2240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5"/>
              <p:cNvCxnSpPr/>
              <p:nvPr/>
            </p:nvCxnSpPr>
            <p:spPr>
              <a:xfrm flipH="1">
                <a:off x="2394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5"/>
              <p:cNvCxnSpPr/>
              <p:nvPr/>
            </p:nvCxnSpPr>
            <p:spPr>
              <a:xfrm flipH="1">
                <a:off x="2548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5"/>
              <p:cNvCxnSpPr/>
              <p:nvPr/>
            </p:nvCxnSpPr>
            <p:spPr>
              <a:xfrm flipH="1">
                <a:off x="2702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5"/>
              <p:cNvCxnSpPr/>
              <p:nvPr/>
            </p:nvCxnSpPr>
            <p:spPr>
              <a:xfrm flipH="1">
                <a:off x="2856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5"/>
              <p:cNvCxnSpPr/>
              <p:nvPr/>
            </p:nvCxnSpPr>
            <p:spPr>
              <a:xfrm flipH="1">
                <a:off x="3011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5"/>
              <p:cNvCxnSpPr/>
              <p:nvPr/>
            </p:nvCxnSpPr>
            <p:spPr>
              <a:xfrm flipH="1">
                <a:off x="3165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5"/>
              <p:cNvCxnSpPr/>
              <p:nvPr/>
            </p:nvCxnSpPr>
            <p:spPr>
              <a:xfrm flipH="1">
                <a:off x="3319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5"/>
              <p:cNvCxnSpPr/>
              <p:nvPr/>
            </p:nvCxnSpPr>
            <p:spPr>
              <a:xfrm flipH="1">
                <a:off x="3473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5"/>
              <p:cNvCxnSpPr/>
              <p:nvPr/>
            </p:nvCxnSpPr>
            <p:spPr>
              <a:xfrm flipH="1">
                <a:off x="3627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5"/>
              <p:cNvCxnSpPr/>
              <p:nvPr/>
            </p:nvCxnSpPr>
            <p:spPr>
              <a:xfrm flipH="1">
                <a:off x="3782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5"/>
              <p:cNvCxnSpPr/>
              <p:nvPr/>
            </p:nvCxnSpPr>
            <p:spPr>
              <a:xfrm flipH="1">
                <a:off x="3936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5"/>
              <p:cNvCxnSpPr/>
              <p:nvPr/>
            </p:nvCxnSpPr>
            <p:spPr>
              <a:xfrm flipH="1">
                <a:off x="4090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5"/>
              <p:cNvCxnSpPr/>
              <p:nvPr/>
            </p:nvCxnSpPr>
            <p:spPr>
              <a:xfrm flipH="1">
                <a:off x="4244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5"/>
              <p:cNvCxnSpPr/>
              <p:nvPr/>
            </p:nvCxnSpPr>
            <p:spPr>
              <a:xfrm flipH="1">
                <a:off x="4398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5"/>
              <p:cNvCxnSpPr/>
              <p:nvPr/>
            </p:nvCxnSpPr>
            <p:spPr>
              <a:xfrm flipH="1">
                <a:off x="4553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97" name="Google Shape;297;p5"/>
            <p:cNvGrpSpPr/>
            <p:nvPr/>
          </p:nvGrpSpPr>
          <p:grpSpPr>
            <a:xfrm>
              <a:off x="4713763" y="-39449"/>
              <a:ext cx="4486963" cy="2619034"/>
              <a:chOff x="74838" y="-39450"/>
              <a:chExt cx="4486963" cy="5222400"/>
            </a:xfrm>
          </p:grpSpPr>
          <p:cxnSp>
            <p:nvCxnSpPr>
              <p:cNvPr id="298" name="Google Shape;298;p5"/>
              <p:cNvCxnSpPr/>
              <p:nvPr/>
            </p:nvCxnSpPr>
            <p:spPr>
              <a:xfrm flipH="1">
                <a:off x="74838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5"/>
              <p:cNvCxnSpPr/>
              <p:nvPr/>
            </p:nvCxnSpPr>
            <p:spPr>
              <a:xfrm flipH="1">
                <a:off x="235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5"/>
              <p:cNvCxnSpPr/>
              <p:nvPr/>
            </p:nvCxnSpPr>
            <p:spPr>
              <a:xfrm flipH="1">
                <a:off x="389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5"/>
              <p:cNvCxnSpPr/>
              <p:nvPr/>
            </p:nvCxnSpPr>
            <p:spPr>
              <a:xfrm flipH="1">
                <a:off x="543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5"/>
              <p:cNvCxnSpPr/>
              <p:nvPr/>
            </p:nvCxnSpPr>
            <p:spPr>
              <a:xfrm flipH="1">
                <a:off x="698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5"/>
              <p:cNvCxnSpPr/>
              <p:nvPr/>
            </p:nvCxnSpPr>
            <p:spPr>
              <a:xfrm flipH="1">
                <a:off x="852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5"/>
              <p:cNvCxnSpPr/>
              <p:nvPr/>
            </p:nvCxnSpPr>
            <p:spPr>
              <a:xfrm flipH="1">
                <a:off x="1006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5"/>
              <p:cNvCxnSpPr/>
              <p:nvPr/>
            </p:nvCxnSpPr>
            <p:spPr>
              <a:xfrm flipH="1">
                <a:off x="1160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5"/>
              <p:cNvCxnSpPr/>
              <p:nvPr/>
            </p:nvCxnSpPr>
            <p:spPr>
              <a:xfrm flipH="1">
                <a:off x="1314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5"/>
              <p:cNvCxnSpPr/>
              <p:nvPr/>
            </p:nvCxnSpPr>
            <p:spPr>
              <a:xfrm flipH="1">
                <a:off x="1469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5"/>
              <p:cNvCxnSpPr/>
              <p:nvPr/>
            </p:nvCxnSpPr>
            <p:spPr>
              <a:xfrm flipH="1">
                <a:off x="1623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5"/>
              <p:cNvCxnSpPr/>
              <p:nvPr/>
            </p:nvCxnSpPr>
            <p:spPr>
              <a:xfrm flipH="1">
                <a:off x="1777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5"/>
              <p:cNvCxnSpPr/>
              <p:nvPr/>
            </p:nvCxnSpPr>
            <p:spPr>
              <a:xfrm flipH="1">
                <a:off x="1931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5"/>
              <p:cNvCxnSpPr/>
              <p:nvPr/>
            </p:nvCxnSpPr>
            <p:spPr>
              <a:xfrm flipH="1">
                <a:off x="2085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5"/>
              <p:cNvCxnSpPr/>
              <p:nvPr/>
            </p:nvCxnSpPr>
            <p:spPr>
              <a:xfrm flipH="1">
                <a:off x="2240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5"/>
              <p:cNvCxnSpPr/>
              <p:nvPr/>
            </p:nvCxnSpPr>
            <p:spPr>
              <a:xfrm flipH="1">
                <a:off x="2394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5"/>
              <p:cNvCxnSpPr/>
              <p:nvPr/>
            </p:nvCxnSpPr>
            <p:spPr>
              <a:xfrm flipH="1">
                <a:off x="2548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5"/>
              <p:cNvCxnSpPr/>
              <p:nvPr/>
            </p:nvCxnSpPr>
            <p:spPr>
              <a:xfrm flipH="1">
                <a:off x="2702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5"/>
              <p:cNvCxnSpPr/>
              <p:nvPr/>
            </p:nvCxnSpPr>
            <p:spPr>
              <a:xfrm flipH="1">
                <a:off x="2856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5"/>
              <p:cNvCxnSpPr/>
              <p:nvPr/>
            </p:nvCxnSpPr>
            <p:spPr>
              <a:xfrm flipH="1">
                <a:off x="3011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5"/>
              <p:cNvCxnSpPr/>
              <p:nvPr/>
            </p:nvCxnSpPr>
            <p:spPr>
              <a:xfrm flipH="1">
                <a:off x="3165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5"/>
              <p:cNvCxnSpPr/>
              <p:nvPr/>
            </p:nvCxnSpPr>
            <p:spPr>
              <a:xfrm flipH="1">
                <a:off x="3319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5"/>
              <p:cNvCxnSpPr/>
              <p:nvPr/>
            </p:nvCxnSpPr>
            <p:spPr>
              <a:xfrm flipH="1">
                <a:off x="3473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5"/>
              <p:cNvCxnSpPr/>
              <p:nvPr/>
            </p:nvCxnSpPr>
            <p:spPr>
              <a:xfrm flipH="1">
                <a:off x="3627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" name="Google Shape;322;p5"/>
              <p:cNvCxnSpPr/>
              <p:nvPr/>
            </p:nvCxnSpPr>
            <p:spPr>
              <a:xfrm flipH="1">
                <a:off x="3782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" name="Google Shape;323;p5"/>
              <p:cNvCxnSpPr/>
              <p:nvPr/>
            </p:nvCxnSpPr>
            <p:spPr>
              <a:xfrm flipH="1">
                <a:off x="3936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5"/>
              <p:cNvCxnSpPr/>
              <p:nvPr/>
            </p:nvCxnSpPr>
            <p:spPr>
              <a:xfrm flipH="1">
                <a:off x="4090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Google Shape;325;p5"/>
              <p:cNvCxnSpPr/>
              <p:nvPr/>
            </p:nvCxnSpPr>
            <p:spPr>
              <a:xfrm flipH="1">
                <a:off x="4244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6" name="Google Shape;326;p5"/>
              <p:cNvCxnSpPr/>
              <p:nvPr/>
            </p:nvCxnSpPr>
            <p:spPr>
              <a:xfrm flipH="1">
                <a:off x="4398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5"/>
              <p:cNvCxnSpPr/>
              <p:nvPr/>
            </p:nvCxnSpPr>
            <p:spPr>
              <a:xfrm flipH="1">
                <a:off x="4553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28" name="Google Shape;328;p5"/>
          <p:cNvSpPr/>
          <p:nvPr/>
        </p:nvSpPr>
        <p:spPr>
          <a:xfrm rot="10800000" flipH="1">
            <a:off x="-250037" y="-136500"/>
            <a:ext cx="9709200" cy="5234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5"/>
          <p:cNvSpPr txBox="1">
            <a:spLocks noGrp="1"/>
          </p:cNvSpPr>
          <p:nvPr>
            <p:ph type="title"/>
          </p:nvPr>
        </p:nvSpPr>
        <p:spPr>
          <a:xfrm flipH="1">
            <a:off x="724848" y="1864950"/>
            <a:ext cx="42003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330" name="Google Shape;330;p5"/>
          <p:cNvSpPr txBox="1">
            <a:spLocks noGrp="1"/>
          </p:cNvSpPr>
          <p:nvPr>
            <p:ph type="title" idx="2"/>
          </p:nvPr>
        </p:nvSpPr>
        <p:spPr>
          <a:xfrm flipH="1">
            <a:off x="724850" y="2467650"/>
            <a:ext cx="3858300" cy="12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6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grpSp>
        <p:nvGrpSpPr>
          <p:cNvPr id="331" name="Google Shape;331;p5"/>
          <p:cNvGrpSpPr/>
          <p:nvPr/>
        </p:nvGrpSpPr>
        <p:grpSpPr>
          <a:xfrm flipH="1">
            <a:off x="-101185" y="4479766"/>
            <a:ext cx="1423527" cy="522705"/>
            <a:chOff x="571942" y="402375"/>
            <a:chExt cx="571376" cy="209795"/>
          </a:xfrm>
        </p:grpSpPr>
        <p:sp>
          <p:nvSpPr>
            <p:cNvPr id="332" name="Google Shape;332;p5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5"/>
          <p:cNvSpPr txBox="1">
            <a:spLocks noGrp="1"/>
          </p:cNvSpPr>
          <p:nvPr>
            <p:ph type="title" idx="3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FFFFFF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6"/>
          <p:cNvGrpSpPr/>
          <p:nvPr/>
        </p:nvGrpSpPr>
        <p:grpSpPr>
          <a:xfrm>
            <a:off x="20275" y="-56271"/>
            <a:ext cx="9119425" cy="5231520"/>
            <a:chOff x="81300" y="-39449"/>
            <a:chExt cx="9119425" cy="2619034"/>
          </a:xfrm>
        </p:grpSpPr>
        <p:grpSp>
          <p:nvGrpSpPr>
            <p:cNvPr id="343" name="Google Shape;343;p6"/>
            <p:cNvGrpSpPr/>
            <p:nvPr/>
          </p:nvGrpSpPr>
          <p:grpSpPr>
            <a:xfrm>
              <a:off x="81300" y="-39449"/>
              <a:ext cx="4480500" cy="2619034"/>
              <a:chOff x="81300" y="-39450"/>
              <a:chExt cx="4480500" cy="5222400"/>
            </a:xfrm>
          </p:grpSpPr>
          <p:cxnSp>
            <p:nvCxnSpPr>
              <p:cNvPr id="344" name="Google Shape;344;p6"/>
              <p:cNvCxnSpPr/>
              <p:nvPr/>
            </p:nvCxnSpPr>
            <p:spPr>
              <a:xfrm flipH="1">
                <a:off x="81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6"/>
              <p:cNvCxnSpPr/>
              <p:nvPr/>
            </p:nvCxnSpPr>
            <p:spPr>
              <a:xfrm flipH="1">
                <a:off x="235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6"/>
              <p:cNvCxnSpPr/>
              <p:nvPr/>
            </p:nvCxnSpPr>
            <p:spPr>
              <a:xfrm flipH="1">
                <a:off x="389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6"/>
              <p:cNvCxnSpPr/>
              <p:nvPr/>
            </p:nvCxnSpPr>
            <p:spPr>
              <a:xfrm flipH="1">
                <a:off x="543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6"/>
              <p:cNvCxnSpPr/>
              <p:nvPr/>
            </p:nvCxnSpPr>
            <p:spPr>
              <a:xfrm flipH="1">
                <a:off x="698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6"/>
              <p:cNvCxnSpPr/>
              <p:nvPr/>
            </p:nvCxnSpPr>
            <p:spPr>
              <a:xfrm flipH="1">
                <a:off x="852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6"/>
              <p:cNvCxnSpPr/>
              <p:nvPr/>
            </p:nvCxnSpPr>
            <p:spPr>
              <a:xfrm flipH="1">
                <a:off x="1006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6"/>
              <p:cNvCxnSpPr/>
              <p:nvPr/>
            </p:nvCxnSpPr>
            <p:spPr>
              <a:xfrm flipH="1">
                <a:off x="1160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6"/>
              <p:cNvCxnSpPr/>
              <p:nvPr/>
            </p:nvCxnSpPr>
            <p:spPr>
              <a:xfrm flipH="1">
                <a:off x="1314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6"/>
              <p:cNvCxnSpPr/>
              <p:nvPr/>
            </p:nvCxnSpPr>
            <p:spPr>
              <a:xfrm flipH="1">
                <a:off x="1469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6"/>
              <p:cNvCxnSpPr/>
              <p:nvPr/>
            </p:nvCxnSpPr>
            <p:spPr>
              <a:xfrm flipH="1">
                <a:off x="1623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6"/>
              <p:cNvCxnSpPr/>
              <p:nvPr/>
            </p:nvCxnSpPr>
            <p:spPr>
              <a:xfrm flipH="1">
                <a:off x="1777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6"/>
              <p:cNvCxnSpPr/>
              <p:nvPr/>
            </p:nvCxnSpPr>
            <p:spPr>
              <a:xfrm flipH="1">
                <a:off x="1931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6"/>
              <p:cNvCxnSpPr/>
              <p:nvPr/>
            </p:nvCxnSpPr>
            <p:spPr>
              <a:xfrm flipH="1">
                <a:off x="2085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6"/>
              <p:cNvCxnSpPr/>
              <p:nvPr/>
            </p:nvCxnSpPr>
            <p:spPr>
              <a:xfrm flipH="1">
                <a:off x="2240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9" name="Google Shape;359;p6"/>
              <p:cNvCxnSpPr/>
              <p:nvPr/>
            </p:nvCxnSpPr>
            <p:spPr>
              <a:xfrm flipH="1">
                <a:off x="2394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0" name="Google Shape;360;p6"/>
              <p:cNvCxnSpPr/>
              <p:nvPr/>
            </p:nvCxnSpPr>
            <p:spPr>
              <a:xfrm flipH="1">
                <a:off x="2548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1" name="Google Shape;361;p6"/>
              <p:cNvCxnSpPr/>
              <p:nvPr/>
            </p:nvCxnSpPr>
            <p:spPr>
              <a:xfrm flipH="1">
                <a:off x="2702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6"/>
              <p:cNvCxnSpPr/>
              <p:nvPr/>
            </p:nvCxnSpPr>
            <p:spPr>
              <a:xfrm flipH="1">
                <a:off x="2856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6"/>
              <p:cNvCxnSpPr/>
              <p:nvPr/>
            </p:nvCxnSpPr>
            <p:spPr>
              <a:xfrm flipH="1">
                <a:off x="3011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6"/>
              <p:cNvCxnSpPr/>
              <p:nvPr/>
            </p:nvCxnSpPr>
            <p:spPr>
              <a:xfrm flipH="1">
                <a:off x="3165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6"/>
              <p:cNvCxnSpPr/>
              <p:nvPr/>
            </p:nvCxnSpPr>
            <p:spPr>
              <a:xfrm flipH="1">
                <a:off x="3319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6"/>
              <p:cNvCxnSpPr/>
              <p:nvPr/>
            </p:nvCxnSpPr>
            <p:spPr>
              <a:xfrm flipH="1">
                <a:off x="3473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6"/>
              <p:cNvCxnSpPr/>
              <p:nvPr/>
            </p:nvCxnSpPr>
            <p:spPr>
              <a:xfrm flipH="1">
                <a:off x="3627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6"/>
              <p:cNvCxnSpPr/>
              <p:nvPr/>
            </p:nvCxnSpPr>
            <p:spPr>
              <a:xfrm flipH="1">
                <a:off x="3782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6"/>
              <p:cNvCxnSpPr/>
              <p:nvPr/>
            </p:nvCxnSpPr>
            <p:spPr>
              <a:xfrm flipH="1">
                <a:off x="3936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6"/>
              <p:cNvCxnSpPr/>
              <p:nvPr/>
            </p:nvCxnSpPr>
            <p:spPr>
              <a:xfrm flipH="1">
                <a:off x="4090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6"/>
              <p:cNvCxnSpPr/>
              <p:nvPr/>
            </p:nvCxnSpPr>
            <p:spPr>
              <a:xfrm flipH="1">
                <a:off x="4244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6"/>
              <p:cNvCxnSpPr/>
              <p:nvPr/>
            </p:nvCxnSpPr>
            <p:spPr>
              <a:xfrm flipH="1">
                <a:off x="4398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6"/>
              <p:cNvCxnSpPr/>
              <p:nvPr/>
            </p:nvCxnSpPr>
            <p:spPr>
              <a:xfrm flipH="1">
                <a:off x="4553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74" name="Google Shape;374;p6"/>
            <p:cNvGrpSpPr/>
            <p:nvPr/>
          </p:nvGrpSpPr>
          <p:grpSpPr>
            <a:xfrm>
              <a:off x="4713763" y="-39449"/>
              <a:ext cx="4486963" cy="2619034"/>
              <a:chOff x="74838" y="-39450"/>
              <a:chExt cx="4486963" cy="5222400"/>
            </a:xfrm>
          </p:grpSpPr>
          <p:cxnSp>
            <p:nvCxnSpPr>
              <p:cNvPr id="375" name="Google Shape;375;p6"/>
              <p:cNvCxnSpPr/>
              <p:nvPr/>
            </p:nvCxnSpPr>
            <p:spPr>
              <a:xfrm flipH="1">
                <a:off x="74838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6"/>
              <p:cNvCxnSpPr/>
              <p:nvPr/>
            </p:nvCxnSpPr>
            <p:spPr>
              <a:xfrm flipH="1">
                <a:off x="235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6"/>
              <p:cNvCxnSpPr/>
              <p:nvPr/>
            </p:nvCxnSpPr>
            <p:spPr>
              <a:xfrm flipH="1">
                <a:off x="389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6"/>
              <p:cNvCxnSpPr/>
              <p:nvPr/>
            </p:nvCxnSpPr>
            <p:spPr>
              <a:xfrm flipH="1">
                <a:off x="543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6"/>
              <p:cNvCxnSpPr/>
              <p:nvPr/>
            </p:nvCxnSpPr>
            <p:spPr>
              <a:xfrm flipH="1">
                <a:off x="698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6"/>
              <p:cNvCxnSpPr/>
              <p:nvPr/>
            </p:nvCxnSpPr>
            <p:spPr>
              <a:xfrm flipH="1">
                <a:off x="852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6"/>
              <p:cNvCxnSpPr/>
              <p:nvPr/>
            </p:nvCxnSpPr>
            <p:spPr>
              <a:xfrm flipH="1">
                <a:off x="1006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6"/>
              <p:cNvCxnSpPr/>
              <p:nvPr/>
            </p:nvCxnSpPr>
            <p:spPr>
              <a:xfrm flipH="1">
                <a:off x="1160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6"/>
              <p:cNvCxnSpPr/>
              <p:nvPr/>
            </p:nvCxnSpPr>
            <p:spPr>
              <a:xfrm flipH="1">
                <a:off x="1314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6"/>
              <p:cNvCxnSpPr/>
              <p:nvPr/>
            </p:nvCxnSpPr>
            <p:spPr>
              <a:xfrm flipH="1">
                <a:off x="1469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5" name="Google Shape;385;p6"/>
              <p:cNvCxnSpPr/>
              <p:nvPr/>
            </p:nvCxnSpPr>
            <p:spPr>
              <a:xfrm flipH="1">
                <a:off x="1623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6" name="Google Shape;386;p6"/>
              <p:cNvCxnSpPr/>
              <p:nvPr/>
            </p:nvCxnSpPr>
            <p:spPr>
              <a:xfrm flipH="1">
                <a:off x="1777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7" name="Google Shape;387;p6"/>
              <p:cNvCxnSpPr/>
              <p:nvPr/>
            </p:nvCxnSpPr>
            <p:spPr>
              <a:xfrm flipH="1">
                <a:off x="1931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8" name="Google Shape;388;p6"/>
              <p:cNvCxnSpPr/>
              <p:nvPr/>
            </p:nvCxnSpPr>
            <p:spPr>
              <a:xfrm flipH="1">
                <a:off x="2085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9" name="Google Shape;389;p6"/>
              <p:cNvCxnSpPr/>
              <p:nvPr/>
            </p:nvCxnSpPr>
            <p:spPr>
              <a:xfrm flipH="1">
                <a:off x="2240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0" name="Google Shape;390;p6"/>
              <p:cNvCxnSpPr/>
              <p:nvPr/>
            </p:nvCxnSpPr>
            <p:spPr>
              <a:xfrm flipH="1">
                <a:off x="2394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1" name="Google Shape;391;p6"/>
              <p:cNvCxnSpPr/>
              <p:nvPr/>
            </p:nvCxnSpPr>
            <p:spPr>
              <a:xfrm flipH="1">
                <a:off x="2548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2" name="Google Shape;392;p6"/>
              <p:cNvCxnSpPr/>
              <p:nvPr/>
            </p:nvCxnSpPr>
            <p:spPr>
              <a:xfrm flipH="1">
                <a:off x="2702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3" name="Google Shape;393;p6"/>
              <p:cNvCxnSpPr/>
              <p:nvPr/>
            </p:nvCxnSpPr>
            <p:spPr>
              <a:xfrm flipH="1">
                <a:off x="2856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4" name="Google Shape;394;p6"/>
              <p:cNvCxnSpPr/>
              <p:nvPr/>
            </p:nvCxnSpPr>
            <p:spPr>
              <a:xfrm flipH="1">
                <a:off x="3011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5" name="Google Shape;395;p6"/>
              <p:cNvCxnSpPr/>
              <p:nvPr/>
            </p:nvCxnSpPr>
            <p:spPr>
              <a:xfrm flipH="1">
                <a:off x="3165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6" name="Google Shape;396;p6"/>
              <p:cNvCxnSpPr/>
              <p:nvPr/>
            </p:nvCxnSpPr>
            <p:spPr>
              <a:xfrm flipH="1">
                <a:off x="3319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" name="Google Shape;397;p6"/>
              <p:cNvCxnSpPr/>
              <p:nvPr/>
            </p:nvCxnSpPr>
            <p:spPr>
              <a:xfrm flipH="1">
                <a:off x="3473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" name="Google Shape;398;p6"/>
              <p:cNvCxnSpPr/>
              <p:nvPr/>
            </p:nvCxnSpPr>
            <p:spPr>
              <a:xfrm flipH="1">
                <a:off x="3627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9" name="Google Shape;399;p6"/>
              <p:cNvCxnSpPr/>
              <p:nvPr/>
            </p:nvCxnSpPr>
            <p:spPr>
              <a:xfrm flipH="1">
                <a:off x="3782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0" name="Google Shape;400;p6"/>
              <p:cNvCxnSpPr/>
              <p:nvPr/>
            </p:nvCxnSpPr>
            <p:spPr>
              <a:xfrm flipH="1">
                <a:off x="3936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1" name="Google Shape;401;p6"/>
              <p:cNvCxnSpPr/>
              <p:nvPr/>
            </p:nvCxnSpPr>
            <p:spPr>
              <a:xfrm flipH="1">
                <a:off x="4090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2" name="Google Shape;402;p6"/>
              <p:cNvCxnSpPr/>
              <p:nvPr/>
            </p:nvCxnSpPr>
            <p:spPr>
              <a:xfrm flipH="1">
                <a:off x="4244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6"/>
              <p:cNvCxnSpPr/>
              <p:nvPr/>
            </p:nvCxnSpPr>
            <p:spPr>
              <a:xfrm flipH="1">
                <a:off x="4398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6"/>
              <p:cNvCxnSpPr/>
              <p:nvPr/>
            </p:nvCxnSpPr>
            <p:spPr>
              <a:xfrm flipH="1">
                <a:off x="4553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05" name="Google Shape;405;p6"/>
          <p:cNvSpPr/>
          <p:nvPr/>
        </p:nvSpPr>
        <p:spPr>
          <a:xfrm>
            <a:off x="781050" y="-9525"/>
            <a:ext cx="8362800" cy="523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6"/>
          <p:cNvSpPr txBox="1">
            <a:spLocks noGrp="1"/>
          </p:cNvSpPr>
          <p:nvPr>
            <p:ph type="title"/>
          </p:nvPr>
        </p:nvSpPr>
        <p:spPr>
          <a:xfrm flipH="1">
            <a:off x="2196763" y="2587551"/>
            <a:ext cx="1402800" cy="4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407" name="Google Shape;407;p6"/>
          <p:cNvSpPr txBox="1">
            <a:spLocks noGrp="1"/>
          </p:cNvSpPr>
          <p:nvPr>
            <p:ph type="title" idx="2"/>
          </p:nvPr>
        </p:nvSpPr>
        <p:spPr>
          <a:xfrm flipH="1">
            <a:off x="1929913" y="3019725"/>
            <a:ext cx="1936500" cy="7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408" name="Google Shape;408;p6"/>
          <p:cNvSpPr txBox="1">
            <a:spLocks noGrp="1"/>
          </p:cNvSpPr>
          <p:nvPr>
            <p:ph type="title" idx="3"/>
          </p:nvPr>
        </p:nvSpPr>
        <p:spPr>
          <a:xfrm flipH="1">
            <a:off x="5544438" y="2587550"/>
            <a:ext cx="1402800" cy="4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409" name="Google Shape;409;p6"/>
          <p:cNvSpPr txBox="1">
            <a:spLocks noGrp="1"/>
          </p:cNvSpPr>
          <p:nvPr>
            <p:ph type="title" idx="4"/>
          </p:nvPr>
        </p:nvSpPr>
        <p:spPr>
          <a:xfrm flipH="1">
            <a:off x="5277588" y="3019726"/>
            <a:ext cx="1936500" cy="7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grpSp>
        <p:nvGrpSpPr>
          <p:cNvPr id="410" name="Google Shape;410;p6"/>
          <p:cNvGrpSpPr/>
          <p:nvPr/>
        </p:nvGrpSpPr>
        <p:grpSpPr>
          <a:xfrm>
            <a:off x="284812" y="378504"/>
            <a:ext cx="870377" cy="319602"/>
            <a:chOff x="571942" y="402375"/>
            <a:chExt cx="571376" cy="209795"/>
          </a:xfrm>
        </p:grpSpPr>
        <p:sp>
          <p:nvSpPr>
            <p:cNvPr id="411" name="Google Shape;411;p6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6"/>
          <p:cNvGrpSpPr/>
          <p:nvPr/>
        </p:nvGrpSpPr>
        <p:grpSpPr>
          <a:xfrm>
            <a:off x="8347543" y="4400108"/>
            <a:ext cx="437947" cy="406768"/>
            <a:chOff x="2797467" y="161118"/>
            <a:chExt cx="1396959" cy="1297507"/>
          </a:xfrm>
        </p:grpSpPr>
        <p:sp>
          <p:nvSpPr>
            <p:cNvPr id="420" name="Google Shape;420;p6"/>
            <p:cNvSpPr/>
            <p:nvPr/>
          </p:nvSpPr>
          <p:spPr>
            <a:xfrm>
              <a:off x="2797467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3367846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3938226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2797467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3367821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3938201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2797467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3367821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3938201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9" name="Google Shape;429;p6"/>
          <p:cNvSpPr txBox="1">
            <a:spLocks noGrp="1"/>
          </p:cNvSpPr>
          <p:nvPr>
            <p:ph type="title" idx="5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ONE_COLUMN_TEXT_3"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1" name="Google Shape;761;p14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762" name="Google Shape;762;p14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14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14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14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14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14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14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14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14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14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14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14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14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14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14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14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14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14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14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14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14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14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14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14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14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14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14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14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14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14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14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14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14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14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14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14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14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14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14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14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14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14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14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14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14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14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14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14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14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14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14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14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14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14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14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14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14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14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14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1" name="Google Shape;821;p14"/>
          <p:cNvSpPr/>
          <p:nvPr/>
        </p:nvSpPr>
        <p:spPr>
          <a:xfrm>
            <a:off x="538800" y="-87775"/>
            <a:ext cx="8037300" cy="52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4"/>
          <p:cNvSpPr txBox="1">
            <a:spLocks noGrp="1"/>
          </p:cNvSpPr>
          <p:nvPr>
            <p:ph type="body" idx="1"/>
          </p:nvPr>
        </p:nvSpPr>
        <p:spPr>
          <a:xfrm>
            <a:off x="1676400" y="1906050"/>
            <a:ext cx="5791200" cy="18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23" name="Google Shape;823;p14"/>
          <p:cNvSpPr/>
          <p:nvPr/>
        </p:nvSpPr>
        <p:spPr>
          <a:xfrm rot="10019704" flipH="1">
            <a:off x="-63977" y="4411624"/>
            <a:ext cx="1374454" cy="9688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4" name="Google Shape;824;p14"/>
          <p:cNvGrpSpPr/>
          <p:nvPr/>
        </p:nvGrpSpPr>
        <p:grpSpPr>
          <a:xfrm>
            <a:off x="7946369" y="4412841"/>
            <a:ext cx="852665" cy="313203"/>
            <a:chOff x="571942" y="402375"/>
            <a:chExt cx="571376" cy="209795"/>
          </a:xfrm>
        </p:grpSpPr>
        <p:sp>
          <p:nvSpPr>
            <p:cNvPr id="825" name="Google Shape;825;p14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4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4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4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4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4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4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4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3" name="Google Shape;833;p14"/>
          <p:cNvSpPr txBox="1">
            <a:spLocks noGrp="1"/>
          </p:cNvSpPr>
          <p:nvPr>
            <p:ph type="title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2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5" name="Google Shape;835;p15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836" name="Google Shape;836;p15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15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15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15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15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15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15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15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15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15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15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15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15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15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15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15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15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15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15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15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15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15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15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15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15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15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15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15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15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15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15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15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15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15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15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15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15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15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4" name="Google Shape;874;p15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5" name="Google Shape;875;p15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6" name="Google Shape;876;p15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7" name="Google Shape;877;p15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8" name="Google Shape;878;p15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15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15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15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15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15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15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15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15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15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15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15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15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15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15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15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15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95" name="Google Shape;895;p15"/>
          <p:cNvSpPr/>
          <p:nvPr/>
        </p:nvSpPr>
        <p:spPr>
          <a:xfrm>
            <a:off x="538800" y="347850"/>
            <a:ext cx="8037300" cy="483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15"/>
          <p:cNvSpPr txBox="1">
            <a:spLocks noGrp="1"/>
          </p:cNvSpPr>
          <p:nvPr>
            <p:ph type="body" idx="1"/>
          </p:nvPr>
        </p:nvSpPr>
        <p:spPr>
          <a:xfrm>
            <a:off x="825450" y="1023875"/>
            <a:ext cx="7493100" cy="35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lphaLcPeriod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AutoNum type="romanLcPeriod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lphaLcPeriod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AutoNum type="romanLcPeriod"/>
              <a:defRPr sz="1200">
                <a:solidFill>
                  <a:schemeClr val="lt1"/>
                </a:solidFill>
              </a:defRPr>
            </a:lvl6pPr>
            <a:lvl7pPr marL="3200400" lvl="6" indent="-304800" algn="r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algn="r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897" name="Google Shape;897;p15"/>
          <p:cNvSpPr txBox="1">
            <a:spLocks noGrp="1"/>
          </p:cNvSpPr>
          <p:nvPr>
            <p:ph type="title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grpSp>
        <p:nvGrpSpPr>
          <p:cNvPr id="898" name="Google Shape;898;p15"/>
          <p:cNvGrpSpPr/>
          <p:nvPr/>
        </p:nvGrpSpPr>
        <p:grpSpPr>
          <a:xfrm>
            <a:off x="237919" y="197141"/>
            <a:ext cx="852665" cy="313203"/>
            <a:chOff x="571942" y="402375"/>
            <a:chExt cx="571376" cy="209795"/>
          </a:xfrm>
        </p:grpSpPr>
        <p:sp>
          <p:nvSpPr>
            <p:cNvPr id="899" name="Google Shape;899;p15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ONE_COLUMN_TEXT_1_1"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8" name="Google Shape;908;p16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909" name="Google Shape;909;p16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16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16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16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16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16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16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16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16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16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16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16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16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16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16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16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16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6" name="Google Shape;926;p16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7" name="Google Shape;927;p16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8" name="Google Shape;928;p16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9" name="Google Shape;929;p16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0" name="Google Shape;930;p16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16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16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3" name="Google Shape;933;p16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4" name="Google Shape;934;p16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5" name="Google Shape;935;p16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6" name="Google Shape;936;p16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7" name="Google Shape;937;p16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8" name="Google Shape;938;p16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9" name="Google Shape;939;p16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0" name="Google Shape;940;p16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1" name="Google Shape;941;p16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2" name="Google Shape;942;p16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3" name="Google Shape;943;p16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4" name="Google Shape;944;p16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5" name="Google Shape;945;p16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6" name="Google Shape;946;p16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7" name="Google Shape;947;p16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8" name="Google Shape;948;p16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9" name="Google Shape;949;p16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16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1" name="Google Shape;951;p16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2" name="Google Shape;952;p16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3" name="Google Shape;953;p16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4" name="Google Shape;954;p16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5" name="Google Shape;955;p16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6" name="Google Shape;956;p16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7" name="Google Shape;957;p16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8" name="Google Shape;958;p16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9" name="Google Shape;959;p16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0" name="Google Shape;960;p16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1" name="Google Shape;961;p16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2" name="Google Shape;962;p16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3" name="Google Shape;963;p16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16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5" name="Google Shape;965;p16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6" name="Google Shape;966;p16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7" name="Google Shape;967;p16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8" name="Google Shape;968;p16"/>
          <p:cNvSpPr/>
          <p:nvPr/>
        </p:nvSpPr>
        <p:spPr>
          <a:xfrm>
            <a:off x="0" y="556950"/>
            <a:ext cx="9144000" cy="40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16"/>
          <p:cNvSpPr/>
          <p:nvPr/>
        </p:nvSpPr>
        <p:spPr>
          <a:xfrm>
            <a:off x="6869100" y="-281475"/>
            <a:ext cx="2097300" cy="2024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0" name="Google Shape;970;p16"/>
          <p:cNvGrpSpPr/>
          <p:nvPr/>
        </p:nvGrpSpPr>
        <p:grpSpPr>
          <a:xfrm>
            <a:off x="6539104" y="1009391"/>
            <a:ext cx="852665" cy="313203"/>
            <a:chOff x="571942" y="402375"/>
            <a:chExt cx="571376" cy="209795"/>
          </a:xfrm>
        </p:grpSpPr>
        <p:sp>
          <p:nvSpPr>
            <p:cNvPr id="971" name="Google Shape;971;p16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6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6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6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6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6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6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6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9" name="Google Shape;979;p16"/>
          <p:cNvSpPr/>
          <p:nvPr/>
        </p:nvSpPr>
        <p:spPr>
          <a:xfrm rot="1736330">
            <a:off x="-53436" y="2842282"/>
            <a:ext cx="1788063" cy="17332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0" name="Google Shape;980;p16"/>
          <p:cNvGrpSpPr/>
          <p:nvPr/>
        </p:nvGrpSpPr>
        <p:grpSpPr>
          <a:xfrm>
            <a:off x="1166844" y="4045586"/>
            <a:ext cx="811297" cy="297951"/>
            <a:chOff x="571942" y="402375"/>
            <a:chExt cx="571376" cy="209795"/>
          </a:xfrm>
        </p:grpSpPr>
        <p:sp>
          <p:nvSpPr>
            <p:cNvPr id="981" name="Google Shape;981;p16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6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6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6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6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6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6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6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00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ONE_COLUMN_TEXT_1_1_1">
    <p:bg>
      <p:bgPr>
        <a:solidFill>
          <a:schemeClr val="accent3"/>
        </a:solid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"/>
          <p:cNvSpPr/>
          <p:nvPr/>
        </p:nvSpPr>
        <p:spPr>
          <a:xfrm>
            <a:off x="-195525" y="4303375"/>
            <a:ext cx="1359600" cy="1312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17"/>
          <p:cNvSpPr/>
          <p:nvPr/>
        </p:nvSpPr>
        <p:spPr>
          <a:xfrm rot="9286574">
            <a:off x="694268" y="-123443"/>
            <a:ext cx="2344220" cy="9301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17"/>
          <p:cNvGrpSpPr/>
          <p:nvPr/>
        </p:nvGrpSpPr>
        <p:grpSpPr>
          <a:xfrm rot="10800000">
            <a:off x="501415" y="444323"/>
            <a:ext cx="751588" cy="276028"/>
            <a:chOff x="571942" y="402375"/>
            <a:chExt cx="571376" cy="209795"/>
          </a:xfrm>
        </p:grpSpPr>
        <p:sp>
          <p:nvSpPr>
            <p:cNvPr id="993" name="Google Shape;993;p17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7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7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7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7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7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7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7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17"/>
          <p:cNvGrpSpPr/>
          <p:nvPr/>
        </p:nvGrpSpPr>
        <p:grpSpPr>
          <a:xfrm>
            <a:off x="7524650" y="0"/>
            <a:ext cx="1088100" cy="5118292"/>
            <a:chOff x="6209475" y="12725"/>
            <a:chExt cx="1088100" cy="5118292"/>
          </a:xfrm>
        </p:grpSpPr>
        <p:sp>
          <p:nvSpPr>
            <p:cNvPr id="1002" name="Google Shape;1002;p17"/>
            <p:cNvSpPr/>
            <p:nvPr/>
          </p:nvSpPr>
          <p:spPr>
            <a:xfrm rot="-3822">
              <a:off x="6218175" y="13325"/>
              <a:ext cx="1079401" cy="5115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03" name="Google Shape;1003;p17"/>
            <p:cNvCxnSpPr/>
            <p:nvPr/>
          </p:nvCxnSpPr>
          <p:spPr>
            <a:xfrm flipH="1">
              <a:off x="62094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17"/>
            <p:cNvCxnSpPr/>
            <p:nvPr/>
          </p:nvCxnSpPr>
          <p:spPr>
            <a:xfrm flipH="1">
              <a:off x="63636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17"/>
            <p:cNvCxnSpPr/>
            <p:nvPr/>
          </p:nvCxnSpPr>
          <p:spPr>
            <a:xfrm flipH="1">
              <a:off x="65178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17"/>
            <p:cNvCxnSpPr/>
            <p:nvPr/>
          </p:nvCxnSpPr>
          <p:spPr>
            <a:xfrm flipH="1">
              <a:off x="66720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17"/>
            <p:cNvCxnSpPr/>
            <p:nvPr/>
          </p:nvCxnSpPr>
          <p:spPr>
            <a:xfrm flipH="1">
              <a:off x="68262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8" name="Google Shape;1008;p17"/>
            <p:cNvCxnSpPr/>
            <p:nvPr/>
          </p:nvCxnSpPr>
          <p:spPr>
            <a:xfrm flipH="1">
              <a:off x="69804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9" name="Google Shape;1009;p17"/>
            <p:cNvCxnSpPr/>
            <p:nvPr/>
          </p:nvCxnSpPr>
          <p:spPr>
            <a:xfrm flipH="1">
              <a:off x="71346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0" name="Google Shape;1010;p17"/>
            <p:cNvCxnSpPr/>
            <p:nvPr/>
          </p:nvCxnSpPr>
          <p:spPr>
            <a:xfrm flipH="1">
              <a:off x="72888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11" name="Google Shape;1011;p17"/>
          <p:cNvGrpSpPr/>
          <p:nvPr/>
        </p:nvGrpSpPr>
        <p:grpSpPr>
          <a:xfrm>
            <a:off x="7265053" y="4137172"/>
            <a:ext cx="687583" cy="638633"/>
            <a:chOff x="2797467" y="161118"/>
            <a:chExt cx="1396959" cy="1297507"/>
          </a:xfrm>
        </p:grpSpPr>
        <p:sp>
          <p:nvSpPr>
            <p:cNvPr id="1012" name="Google Shape;1012;p17"/>
            <p:cNvSpPr/>
            <p:nvPr/>
          </p:nvSpPr>
          <p:spPr>
            <a:xfrm>
              <a:off x="2797467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7"/>
            <p:cNvSpPr/>
            <p:nvPr/>
          </p:nvSpPr>
          <p:spPr>
            <a:xfrm>
              <a:off x="3367846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7"/>
            <p:cNvSpPr/>
            <p:nvPr/>
          </p:nvSpPr>
          <p:spPr>
            <a:xfrm>
              <a:off x="3938226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7"/>
            <p:cNvSpPr/>
            <p:nvPr/>
          </p:nvSpPr>
          <p:spPr>
            <a:xfrm>
              <a:off x="2797467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7"/>
            <p:cNvSpPr/>
            <p:nvPr/>
          </p:nvSpPr>
          <p:spPr>
            <a:xfrm>
              <a:off x="3367821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7"/>
            <p:cNvSpPr/>
            <p:nvPr/>
          </p:nvSpPr>
          <p:spPr>
            <a:xfrm>
              <a:off x="3938201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7"/>
            <p:cNvSpPr/>
            <p:nvPr/>
          </p:nvSpPr>
          <p:spPr>
            <a:xfrm>
              <a:off x="2797467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7"/>
            <p:cNvSpPr/>
            <p:nvPr/>
          </p:nvSpPr>
          <p:spPr>
            <a:xfrm>
              <a:off x="3367821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7"/>
            <p:cNvSpPr/>
            <p:nvPr/>
          </p:nvSpPr>
          <p:spPr>
            <a:xfrm>
              <a:off x="3938201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18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1023" name="Google Shape;1023;p18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4" name="Google Shape;1024;p18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5" name="Google Shape;1025;p18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6" name="Google Shape;1026;p18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7" name="Google Shape;1027;p18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8" name="Google Shape;1028;p18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9" name="Google Shape;1029;p18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18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18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18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18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18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18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18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18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18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9" name="Google Shape;1039;p18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0" name="Google Shape;1040;p18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18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18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18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18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18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6" name="Google Shape;1046;p18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18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18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9" name="Google Shape;1049;p18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8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8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8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8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8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8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8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8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8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8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8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8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8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8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18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18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18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7" name="Google Shape;1067;p18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8" name="Google Shape;1068;p18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9" name="Google Shape;1069;p18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0" name="Google Shape;1070;p18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1" name="Google Shape;1071;p18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2" name="Google Shape;1072;p18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3" name="Google Shape;1073;p18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4" name="Google Shape;1074;p18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5" name="Google Shape;1075;p18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6" name="Google Shape;1076;p18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7" name="Google Shape;1077;p18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8" name="Google Shape;1078;p18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9" name="Google Shape;1079;p18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18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1" name="Google Shape;1081;p18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82" name="Google Shape;1082;p18"/>
          <p:cNvGrpSpPr/>
          <p:nvPr/>
        </p:nvGrpSpPr>
        <p:grpSpPr>
          <a:xfrm>
            <a:off x="1980345" y="94952"/>
            <a:ext cx="5516653" cy="4953662"/>
            <a:chOff x="2037293" y="146100"/>
            <a:chExt cx="5402657" cy="4851300"/>
          </a:xfrm>
        </p:grpSpPr>
        <p:sp>
          <p:nvSpPr>
            <p:cNvPr id="1083" name="Google Shape;1083;p18"/>
            <p:cNvSpPr/>
            <p:nvPr/>
          </p:nvSpPr>
          <p:spPr>
            <a:xfrm rot="1076513">
              <a:off x="2342000" y="405300"/>
              <a:ext cx="826808" cy="7519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8"/>
            <p:cNvSpPr/>
            <p:nvPr/>
          </p:nvSpPr>
          <p:spPr>
            <a:xfrm rot="-1026807">
              <a:off x="5994364" y="3404925"/>
              <a:ext cx="1295772" cy="12135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8"/>
            <p:cNvSpPr/>
            <p:nvPr/>
          </p:nvSpPr>
          <p:spPr>
            <a:xfrm>
              <a:off x="2037300" y="146100"/>
              <a:ext cx="5069400" cy="4851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6" name="Google Shape;1086;p18"/>
            <p:cNvGrpSpPr/>
            <p:nvPr/>
          </p:nvGrpSpPr>
          <p:grpSpPr>
            <a:xfrm>
              <a:off x="2037293" y="668728"/>
              <a:ext cx="613029" cy="225089"/>
              <a:chOff x="571942" y="402375"/>
              <a:chExt cx="571376" cy="209795"/>
            </a:xfrm>
          </p:grpSpPr>
          <p:sp>
            <p:nvSpPr>
              <p:cNvPr id="1087" name="Google Shape;1087;p18"/>
              <p:cNvSpPr/>
              <p:nvPr/>
            </p:nvSpPr>
            <p:spPr>
              <a:xfrm>
                <a:off x="571942" y="402375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18"/>
              <p:cNvSpPr/>
              <p:nvPr/>
            </p:nvSpPr>
            <p:spPr>
              <a:xfrm>
                <a:off x="737601" y="402375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18"/>
              <p:cNvSpPr/>
              <p:nvPr/>
            </p:nvSpPr>
            <p:spPr>
              <a:xfrm>
                <a:off x="903260" y="402375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18"/>
              <p:cNvSpPr/>
              <p:nvPr/>
            </p:nvSpPr>
            <p:spPr>
              <a:xfrm>
                <a:off x="1068919" y="402375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18"/>
              <p:cNvSpPr/>
              <p:nvPr/>
            </p:nvSpPr>
            <p:spPr>
              <a:xfrm>
                <a:off x="571942" y="535970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18"/>
              <p:cNvSpPr/>
              <p:nvPr/>
            </p:nvSpPr>
            <p:spPr>
              <a:xfrm>
                <a:off x="737601" y="535970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8"/>
              <p:cNvSpPr/>
              <p:nvPr/>
            </p:nvSpPr>
            <p:spPr>
              <a:xfrm>
                <a:off x="903260" y="535970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18"/>
              <p:cNvSpPr/>
              <p:nvPr/>
            </p:nvSpPr>
            <p:spPr>
              <a:xfrm>
                <a:off x="1068919" y="535970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5" name="Google Shape;1095;p18"/>
            <p:cNvGrpSpPr/>
            <p:nvPr/>
          </p:nvGrpSpPr>
          <p:grpSpPr>
            <a:xfrm rot="-4419002">
              <a:off x="6192289" y="3858605"/>
              <a:ext cx="570686" cy="530058"/>
              <a:chOff x="2797467" y="161118"/>
              <a:chExt cx="1396959" cy="1297507"/>
            </a:xfrm>
          </p:grpSpPr>
          <p:sp>
            <p:nvSpPr>
              <p:cNvPr id="1096" name="Google Shape;1096;p18"/>
              <p:cNvSpPr/>
              <p:nvPr/>
            </p:nvSpPr>
            <p:spPr>
              <a:xfrm>
                <a:off x="2797467" y="161118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8"/>
              <p:cNvSpPr/>
              <p:nvPr/>
            </p:nvSpPr>
            <p:spPr>
              <a:xfrm>
                <a:off x="3367846" y="161118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18"/>
              <p:cNvSpPr/>
              <p:nvPr/>
            </p:nvSpPr>
            <p:spPr>
              <a:xfrm>
                <a:off x="3938226" y="161118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8"/>
              <p:cNvSpPr/>
              <p:nvPr/>
            </p:nvSpPr>
            <p:spPr>
              <a:xfrm>
                <a:off x="2797467" y="678550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8"/>
              <p:cNvSpPr/>
              <p:nvPr/>
            </p:nvSpPr>
            <p:spPr>
              <a:xfrm>
                <a:off x="3367821" y="678550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18"/>
              <p:cNvSpPr/>
              <p:nvPr/>
            </p:nvSpPr>
            <p:spPr>
              <a:xfrm>
                <a:off x="3938201" y="678550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18"/>
              <p:cNvSpPr/>
              <p:nvPr/>
            </p:nvSpPr>
            <p:spPr>
              <a:xfrm>
                <a:off x="2797467" y="1196125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8"/>
              <p:cNvSpPr/>
              <p:nvPr/>
            </p:nvSpPr>
            <p:spPr>
              <a:xfrm>
                <a:off x="3367821" y="1196125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18"/>
              <p:cNvSpPr/>
              <p:nvPr/>
            </p:nvSpPr>
            <p:spPr>
              <a:xfrm>
                <a:off x="3938201" y="1196125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05" name="Google Shape;1105;p18"/>
          <p:cNvSpPr txBox="1">
            <a:spLocks noGrp="1"/>
          </p:cNvSpPr>
          <p:nvPr>
            <p:ph type="title"/>
          </p:nvPr>
        </p:nvSpPr>
        <p:spPr>
          <a:xfrm>
            <a:off x="1332300" y="1369351"/>
            <a:ext cx="6479400" cy="24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1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 SemiBold"/>
              <a:buNone/>
              <a:defRPr sz="280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Char char="●"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Char char="○"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Char char="■"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Char char="●"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Char char="○"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Char char="■"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Slab"/>
              <a:buChar char="●"/>
              <a:defRPr sz="16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9" r:id="rId12"/>
    <p:sldLayoutId id="2147483670" r:id="rId13"/>
    <p:sldLayoutId id="2147483673" r:id="rId14"/>
    <p:sldLayoutId id="214748367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4" name="Google Shape;1824;p33"/>
          <p:cNvGrpSpPr/>
          <p:nvPr/>
        </p:nvGrpSpPr>
        <p:grpSpPr>
          <a:xfrm>
            <a:off x="1178427" y="1613646"/>
            <a:ext cx="6787140" cy="1246028"/>
            <a:chOff x="1178427" y="1461246"/>
            <a:chExt cx="6787140" cy="1246028"/>
          </a:xfrm>
        </p:grpSpPr>
        <p:sp>
          <p:nvSpPr>
            <p:cNvPr id="1825" name="Google Shape;1825;p33"/>
            <p:cNvSpPr/>
            <p:nvPr/>
          </p:nvSpPr>
          <p:spPr>
            <a:xfrm>
              <a:off x="1334875" y="1635760"/>
              <a:ext cx="6630692" cy="1071514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3"/>
            <p:cNvSpPr/>
            <p:nvPr/>
          </p:nvSpPr>
          <p:spPr>
            <a:xfrm>
              <a:off x="1178427" y="1461246"/>
              <a:ext cx="6630692" cy="1109571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7" name="Google Shape;1827;p33"/>
          <p:cNvSpPr txBox="1">
            <a:spLocks noGrp="1"/>
          </p:cNvSpPr>
          <p:nvPr>
            <p:ph type="ctrTitle"/>
          </p:nvPr>
        </p:nvSpPr>
        <p:spPr>
          <a:xfrm>
            <a:off x="1815300" y="1955623"/>
            <a:ext cx="55134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8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8" name="Google Shape;1828;p33"/>
          <p:cNvSpPr txBox="1">
            <a:spLocks noGrp="1"/>
          </p:cNvSpPr>
          <p:nvPr>
            <p:ph type="subTitle" idx="1"/>
          </p:nvPr>
        </p:nvSpPr>
        <p:spPr>
          <a:xfrm>
            <a:off x="1521250" y="2934900"/>
            <a:ext cx="61014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HOÀNG TRÂM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p34"/>
          <p:cNvSpPr txBox="1">
            <a:spLocks noGrp="1"/>
          </p:cNvSpPr>
          <p:nvPr>
            <p:ph type="title"/>
          </p:nvPr>
        </p:nvSpPr>
        <p:spPr>
          <a:xfrm flipH="1">
            <a:off x="1036165" y="283298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13.1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11FFBD71-1B9A-4AA3-8009-31D4AC88C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644369"/>
              </p:ext>
            </p:extLst>
          </p:nvPr>
        </p:nvGraphicFramePr>
        <p:xfrm>
          <a:off x="975537" y="1022429"/>
          <a:ext cx="7192926" cy="408643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97912">
                  <a:extLst>
                    <a:ext uri="{9D8B030D-6E8A-4147-A177-3AD203B41FA5}">
                      <a16:colId xmlns:a16="http://schemas.microsoft.com/office/drawing/2014/main" val="427397058"/>
                    </a:ext>
                  </a:extLst>
                </a:gridCol>
                <a:gridCol w="3221665">
                  <a:extLst>
                    <a:ext uri="{9D8B030D-6E8A-4147-A177-3AD203B41FA5}">
                      <a16:colId xmlns:a16="http://schemas.microsoft.com/office/drawing/2014/main" val="1280021200"/>
                    </a:ext>
                  </a:extLst>
                </a:gridCol>
                <a:gridCol w="2073349">
                  <a:extLst>
                    <a:ext uri="{9D8B030D-6E8A-4147-A177-3AD203B41FA5}">
                      <a16:colId xmlns:a16="http://schemas.microsoft.com/office/drawing/2014/main" val="333010915"/>
                    </a:ext>
                  </a:extLst>
                </a:gridCol>
              </a:tblGrid>
              <a:tr h="4389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TỰ ĐỌC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CẦN HIỂU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 VẼ HÌNH 14.1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7832036"/>
                  </a:ext>
                </a:extLst>
              </a:tr>
              <a:tr h="5482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2467485"/>
                  </a:ext>
                </a:extLst>
              </a:tr>
              <a:tr h="45409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1914549"/>
                  </a:ext>
                </a:extLst>
              </a:tr>
              <a:tr h="454098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4342094"/>
                  </a:ext>
                </a:extLst>
              </a:tr>
              <a:tr h="103548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lắp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2063670"/>
                  </a:ext>
                </a:extLst>
              </a:tr>
              <a:tr h="414104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3558717"/>
                  </a:ext>
                </a:extLst>
              </a:tr>
              <a:tr h="679288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tháo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lắp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724734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p34"/>
          <p:cNvSpPr txBox="1">
            <a:spLocks noGrp="1"/>
          </p:cNvSpPr>
          <p:nvPr>
            <p:ph type="title"/>
          </p:nvPr>
        </p:nvSpPr>
        <p:spPr>
          <a:xfrm flipH="1">
            <a:off x="1329069" y="368358"/>
            <a:ext cx="5821325" cy="769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Ý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834;p34">
            <a:extLst>
              <a:ext uri="{FF2B5EF4-FFF2-40B4-BE49-F238E27FC236}">
                <a16:creationId xmlns:a16="http://schemas.microsoft.com/office/drawing/2014/main" id="{F86FB939-4DCC-48F3-A62E-33F17F7F61D5}"/>
              </a:ext>
            </a:extLst>
          </p:cNvPr>
          <p:cNvSpPr txBox="1">
            <a:spLocks/>
          </p:cNvSpPr>
          <p:nvPr/>
        </p:nvSpPr>
        <p:spPr>
          <a:xfrm flipH="1">
            <a:off x="547067" y="2190071"/>
            <a:ext cx="74433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 QUA BƯỚC PHÂN TÍCH CHI TIẾT</a:t>
            </a:r>
          </a:p>
        </p:txBody>
      </p:sp>
    </p:spTree>
    <p:extLst>
      <p:ext uri="{BB962C8B-B14F-4D97-AF65-F5344CB8AC3E}">
        <p14:creationId xmlns:p14="http://schemas.microsoft.com/office/powerpoint/2010/main" val="510528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p56"/>
          <p:cNvSpPr txBox="1">
            <a:spLocks noGrp="1"/>
          </p:cNvSpPr>
          <p:nvPr>
            <p:ph type="title"/>
          </p:nvPr>
        </p:nvSpPr>
        <p:spPr>
          <a:xfrm flipH="1">
            <a:off x="1040312" y="155707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14.1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4600E3-BAD2-42D1-9459-5DA246324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06" y="0"/>
            <a:ext cx="516514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1" name="Google Shape;2461;p55"/>
          <p:cNvGrpSpPr/>
          <p:nvPr/>
        </p:nvGrpSpPr>
        <p:grpSpPr>
          <a:xfrm>
            <a:off x="1464998" y="2366921"/>
            <a:ext cx="2465714" cy="1980327"/>
            <a:chOff x="1465000" y="2211750"/>
            <a:chExt cx="2465714" cy="1409486"/>
          </a:xfrm>
        </p:grpSpPr>
        <p:sp>
          <p:nvSpPr>
            <p:cNvPr id="2462" name="Google Shape;2462;p55"/>
            <p:cNvSpPr/>
            <p:nvPr/>
          </p:nvSpPr>
          <p:spPr>
            <a:xfrm>
              <a:off x="1581114" y="2336936"/>
              <a:ext cx="2349600" cy="12843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55"/>
            <p:cNvSpPr/>
            <p:nvPr/>
          </p:nvSpPr>
          <p:spPr>
            <a:xfrm>
              <a:off x="1465000" y="2211750"/>
              <a:ext cx="2349600" cy="1284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4" name="Google Shape;2464;p55"/>
          <p:cNvSpPr txBox="1">
            <a:spLocks noGrp="1"/>
          </p:cNvSpPr>
          <p:nvPr>
            <p:ph type="title" idx="4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65" name="Google Shape;2465;p55"/>
          <p:cNvGrpSpPr/>
          <p:nvPr/>
        </p:nvGrpSpPr>
        <p:grpSpPr>
          <a:xfrm>
            <a:off x="2353615" y="1569728"/>
            <a:ext cx="574169" cy="576768"/>
            <a:chOff x="-12160675" y="4081850"/>
            <a:chExt cx="352100" cy="353650"/>
          </a:xfrm>
        </p:grpSpPr>
        <p:sp>
          <p:nvSpPr>
            <p:cNvPr id="2466" name="Google Shape;2466;p55"/>
            <p:cNvSpPr/>
            <p:nvPr/>
          </p:nvSpPr>
          <p:spPr>
            <a:xfrm>
              <a:off x="-12014950" y="4081850"/>
              <a:ext cx="61450" cy="62275"/>
            </a:xfrm>
            <a:custGeom>
              <a:avLst/>
              <a:gdLst/>
              <a:ahLst/>
              <a:cxnLst/>
              <a:rect l="l" t="t" r="r" b="b"/>
              <a:pathLst>
                <a:path w="2458" h="2491" extrusionOk="0">
                  <a:moveTo>
                    <a:pt x="1198" y="0"/>
                  </a:moveTo>
                  <a:cubicBezTo>
                    <a:pt x="536" y="0"/>
                    <a:pt x="0" y="599"/>
                    <a:pt x="0" y="1260"/>
                  </a:cubicBezTo>
                  <a:cubicBezTo>
                    <a:pt x="0" y="1922"/>
                    <a:pt x="536" y="2489"/>
                    <a:pt x="1198" y="2489"/>
                  </a:cubicBezTo>
                  <a:cubicBezTo>
                    <a:pt x="1216" y="2490"/>
                    <a:pt x="1235" y="2490"/>
                    <a:pt x="1253" y="2490"/>
                  </a:cubicBezTo>
                  <a:cubicBezTo>
                    <a:pt x="1892" y="2490"/>
                    <a:pt x="2458" y="1965"/>
                    <a:pt x="2458" y="1260"/>
                  </a:cubicBezTo>
                  <a:cubicBezTo>
                    <a:pt x="2458" y="599"/>
                    <a:pt x="1922" y="0"/>
                    <a:pt x="1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5"/>
            <p:cNvSpPr/>
            <p:nvPr/>
          </p:nvSpPr>
          <p:spPr>
            <a:xfrm>
              <a:off x="-12077175" y="4352000"/>
              <a:ext cx="186700" cy="83500"/>
            </a:xfrm>
            <a:custGeom>
              <a:avLst/>
              <a:gdLst/>
              <a:ahLst/>
              <a:cxnLst/>
              <a:rect l="l" t="t" r="r" b="b"/>
              <a:pathLst>
                <a:path w="7468" h="3340" extrusionOk="0">
                  <a:moveTo>
                    <a:pt x="1639" y="0"/>
                  </a:moveTo>
                  <a:cubicBezTo>
                    <a:pt x="1166" y="0"/>
                    <a:pt x="820" y="347"/>
                    <a:pt x="820" y="819"/>
                  </a:cubicBezTo>
                  <a:lnTo>
                    <a:pt x="820" y="1670"/>
                  </a:lnTo>
                  <a:cubicBezTo>
                    <a:pt x="347" y="1670"/>
                    <a:pt x="0" y="2048"/>
                    <a:pt x="0" y="2521"/>
                  </a:cubicBezTo>
                  <a:lnTo>
                    <a:pt x="0" y="2899"/>
                  </a:lnTo>
                  <a:cubicBezTo>
                    <a:pt x="0" y="3151"/>
                    <a:pt x="189" y="3340"/>
                    <a:pt x="410" y="3340"/>
                  </a:cubicBezTo>
                  <a:lnTo>
                    <a:pt x="7026" y="3340"/>
                  </a:lnTo>
                  <a:cubicBezTo>
                    <a:pt x="7278" y="3340"/>
                    <a:pt x="7467" y="3151"/>
                    <a:pt x="7467" y="2899"/>
                  </a:cubicBezTo>
                  <a:lnTo>
                    <a:pt x="7467" y="2521"/>
                  </a:lnTo>
                  <a:cubicBezTo>
                    <a:pt x="7467" y="2048"/>
                    <a:pt x="7121" y="1670"/>
                    <a:pt x="6648" y="1670"/>
                  </a:cubicBezTo>
                  <a:lnTo>
                    <a:pt x="6648" y="819"/>
                  </a:lnTo>
                  <a:cubicBezTo>
                    <a:pt x="6616" y="347"/>
                    <a:pt x="6207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5"/>
            <p:cNvSpPr/>
            <p:nvPr/>
          </p:nvSpPr>
          <p:spPr>
            <a:xfrm>
              <a:off x="-11911775" y="4186000"/>
              <a:ext cx="103200" cy="101425"/>
            </a:xfrm>
            <a:custGeom>
              <a:avLst/>
              <a:gdLst/>
              <a:ahLst/>
              <a:cxnLst/>
              <a:rect l="l" t="t" r="r" b="b"/>
              <a:pathLst>
                <a:path w="4128" h="4057" extrusionOk="0">
                  <a:moveTo>
                    <a:pt x="2060" y="1"/>
                  </a:moveTo>
                  <a:cubicBezTo>
                    <a:pt x="1914" y="1"/>
                    <a:pt x="1765" y="72"/>
                    <a:pt x="1670" y="213"/>
                  </a:cubicBezTo>
                  <a:lnTo>
                    <a:pt x="1198" y="1190"/>
                  </a:lnTo>
                  <a:lnTo>
                    <a:pt x="221" y="1663"/>
                  </a:lnTo>
                  <a:cubicBezTo>
                    <a:pt x="63" y="1757"/>
                    <a:pt x="0" y="1852"/>
                    <a:pt x="0" y="2009"/>
                  </a:cubicBezTo>
                  <a:cubicBezTo>
                    <a:pt x="0" y="2167"/>
                    <a:pt x="63" y="2324"/>
                    <a:pt x="221" y="2356"/>
                  </a:cubicBezTo>
                  <a:lnTo>
                    <a:pt x="1198" y="2828"/>
                  </a:lnTo>
                  <a:lnTo>
                    <a:pt x="1670" y="3836"/>
                  </a:lnTo>
                  <a:cubicBezTo>
                    <a:pt x="1765" y="3994"/>
                    <a:pt x="1891" y="4057"/>
                    <a:pt x="2048" y="4057"/>
                  </a:cubicBezTo>
                  <a:cubicBezTo>
                    <a:pt x="2206" y="4057"/>
                    <a:pt x="2363" y="3994"/>
                    <a:pt x="2395" y="3836"/>
                  </a:cubicBezTo>
                  <a:lnTo>
                    <a:pt x="2867" y="2828"/>
                  </a:lnTo>
                  <a:lnTo>
                    <a:pt x="3907" y="2356"/>
                  </a:lnTo>
                  <a:cubicBezTo>
                    <a:pt x="4065" y="2293"/>
                    <a:pt x="4128" y="2167"/>
                    <a:pt x="4128" y="2009"/>
                  </a:cubicBezTo>
                  <a:cubicBezTo>
                    <a:pt x="4128" y="1852"/>
                    <a:pt x="4033" y="1757"/>
                    <a:pt x="3939" y="1663"/>
                  </a:cubicBezTo>
                  <a:lnTo>
                    <a:pt x="2899" y="1190"/>
                  </a:lnTo>
                  <a:lnTo>
                    <a:pt x="2426" y="213"/>
                  </a:lnTo>
                  <a:cubicBezTo>
                    <a:pt x="2348" y="72"/>
                    <a:pt x="2206" y="1"/>
                    <a:pt x="20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55"/>
            <p:cNvSpPr/>
            <p:nvPr/>
          </p:nvSpPr>
          <p:spPr>
            <a:xfrm>
              <a:off x="-12160675" y="4186000"/>
              <a:ext cx="104000" cy="101425"/>
            </a:xfrm>
            <a:custGeom>
              <a:avLst/>
              <a:gdLst/>
              <a:ahLst/>
              <a:cxnLst/>
              <a:rect l="l" t="t" r="r" b="b"/>
              <a:pathLst>
                <a:path w="4160" h="4057" extrusionOk="0">
                  <a:moveTo>
                    <a:pt x="2092" y="1"/>
                  </a:moveTo>
                  <a:cubicBezTo>
                    <a:pt x="1946" y="1"/>
                    <a:pt x="1797" y="72"/>
                    <a:pt x="1702" y="213"/>
                  </a:cubicBezTo>
                  <a:lnTo>
                    <a:pt x="1230" y="1190"/>
                  </a:lnTo>
                  <a:lnTo>
                    <a:pt x="221" y="1663"/>
                  </a:lnTo>
                  <a:cubicBezTo>
                    <a:pt x="64" y="1757"/>
                    <a:pt x="1" y="1852"/>
                    <a:pt x="1" y="2009"/>
                  </a:cubicBezTo>
                  <a:cubicBezTo>
                    <a:pt x="1" y="2167"/>
                    <a:pt x="64" y="2324"/>
                    <a:pt x="221" y="2387"/>
                  </a:cubicBezTo>
                  <a:lnTo>
                    <a:pt x="1230" y="2860"/>
                  </a:lnTo>
                  <a:lnTo>
                    <a:pt x="1702" y="3836"/>
                  </a:lnTo>
                  <a:cubicBezTo>
                    <a:pt x="1797" y="3994"/>
                    <a:pt x="1923" y="4057"/>
                    <a:pt x="2080" y="4057"/>
                  </a:cubicBezTo>
                  <a:cubicBezTo>
                    <a:pt x="2238" y="4057"/>
                    <a:pt x="2395" y="3994"/>
                    <a:pt x="2427" y="3836"/>
                  </a:cubicBezTo>
                  <a:lnTo>
                    <a:pt x="2899" y="2860"/>
                  </a:lnTo>
                  <a:lnTo>
                    <a:pt x="3876" y="2387"/>
                  </a:lnTo>
                  <a:cubicBezTo>
                    <a:pt x="4034" y="2324"/>
                    <a:pt x="4160" y="2167"/>
                    <a:pt x="4160" y="2009"/>
                  </a:cubicBezTo>
                  <a:cubicBezTo>
                    <a:pt x="4160" y="1852"/>
                    <a:pt x="4065" y="1694"/>
                    <a:pt x="3939" y="1663"/>
                  </a:cubicBezTo>
                  <a:lnTo>
                    <a:pt x="2931" y="1190"/>
                  </a:lnTo>
                  <a:lnTo>
                    <a:pt x="2458" y="213"/>
                  </a:lnTo>
                  <a:cubicBezTo>
                    <a:pt x="2380" y="72"/>
                    <a:pt x="2238" y="1"/>
                    <a:pt x="20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55"/>
            <p:cNvSpPr/>
            <p:nvPr/>
          </p:nvSpPr>
          <p:spPr>
            <a:xfrm>
              <a:off x="-12049600" y="4144075"/>
              <a:ext cx="127600" cy="67750"/>
            </a:xfrm>
            <a:custGeom>
              <a:avLst/>
              <a:gdLst/>
              <a:ahLst/>
              <a:cxnLst/>
              <a:rect l="l" t="t" r="r" b="b"/>
              <a:pathLst>
                <a:path w="5104" h="2710" extrusionOk="0">
                  <a:moveTo>
                    <a:pt x="851" y="0"/>
                  </a:moveTo>
                  <a:cubicBezTo>
                    <a:pt x="819" y="32"/>
                    <a:pt x="662" y="63"/>
                    <a:pt x="599" y="189"/>
                  </a:cubicBezTo>
                  <a:cubicBezTo>
                    <a:pt x="63" y="945"/>
                    <a:pt x="0" y="1890"/>
                    <a:pt x="347" y="2710"/>
                  </a:cubicBezTo>
                  <a:lnTo>
                    <a:pt x="2394" y="1670"/>
                  </a:lnTo>
                  <a:cubicBezTo>
                    <a:pt x="2426" y="1638"/>
                    <a:pt x="2521" y="1638"/>
                    <a:pt x="2552" y="1638"/>
                  </a:cubicBezTo>
                  <a:cubicBezTo>
                    <a:pt x="2647" y="1638"/>
                    <a:pt x="2678" y="1638"/>
                    <a:pt x="2710" y="1670"/>
                  </a:cubicBezTo>
                  <a:lnTo>
                    <a:pt x="4757" y="2710"/>
                  </a:lnTo>
                  <a:cubicBezTo>
                    <a:pt x="5104" y="1890"/>
                    <a:pt x="5041" y="945"/>
                    <a:pt x="4537" y="189"/>
                  </a:cubicBezTo>
                  <a:cubicBezTo>
                    <a:pt x="4442" y="63"/>
                    <a:pt x="4316" y="0"/>
                    <a:pt x="4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55"/>
            <p:cNvSpPr/>
            <p:nvPr/>
          </p:nvSpPr>
          <p:spPr>
            <a:xfrm>
              <a:off x="-12033850" y="4212600"/>
              <a:ext cx="99250" cy="118150"/>
            </a:xfrm>
            <a:custGeom>
              <a:avLst/>
              <a:gdLst/>
              <a:ahLst/>
              <a:cxnLst/>
              <a:rect l="l" t="t" r="r" b="b"/>
              <a:pathLst>
                <a:path w="3970" h="4726" extrusionOk="0">
                  <a:moveTo>
                    <a:pt x="1575" y="0"/>
                  </a:moveTo>
                  <a:lnTo>
                    <a:pt x="0" y="788"/>
                  </a:lnTo>
                  <a:lnTo>
                    <a:pt x="662" y="4726"/>
                  </a:lnTo>
                  <a:lnTo>
                    <a:pt x="3308" y="4726"/>
                  </a:lnTo>
                  <a:lnTo>
                    <a:pt x="3970" y="788"/>
                  </a:lnTo>
                  <a:lnTo>
                    <a:pt x="2395" y="0"/>
                  </a:lnTo>
                  <a:lnTo>
                    <a:pt x="2395" y="1827"/>
                  </a:lnTo>
                  <a:cubicBezTo>
                    <a:pt x="2395" y="2048"/>
                    <a:pt x="2206" y="2268"/>
                    <a:pt x="1954" y="2268"/>
                  </a:cubicBezTo>
                  <a:cubicBezTo>
                    <a:pt x="1733" y="2268"/>
                    <a:pt x="1575" y="2048"/>
                    <a:pt x="1575" y="1827"/>
                  </a:cubicBezTo>
                  <a:lnTo>
                    <a:pt x="15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2" name="Google Shape;2472;p55"/>
          <p:cNvGrpSpPr/>
          <p:nvPr/>
        </p:nvGrpSpPr>
        <p:grpSpPr>
          <a:xfrm>
            <a:off x="5329377" y="2366158"/>
            <a:ext cx="2474786" cy="1980469"/>
            <a:chOff x="5329350" y="2211850"/>
            <a:chExt cx="2474786" cy="1409386"/>
          </a:xfrm>
        </p:grpSpPr>
        <p:sp>
          <p:nvSpPr>
            <p:cNvPr id="2473" name="Google Shape;2473;p55"/>
            <p:cNvSpPr/>
            <p:nvPr/>
          </p:nvSpPr>
          <p:spPr>
            <a:xfrm>
              <a:off x="5454536" y="2336936"/>
              <a:ext cx="2349600" cy="12843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55"/>
            <p:cNvSpPr/>
            <p:nvPr/>
          </p:nvSpPr>
          <p:spPr>
            <a:xfrm>
              <a:off x="5329350" y="2211850"/>
              <a:ext cx="2349600" cy="1284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5" name="Google Shape;2475;p55"/>
          <p:cNvSpPr txBox="1">
            <a:spLocks noGrp="1"/>
          </p:cNvSpPr>
          <p:nvPr>
            <p:ph type="title" idx="3"/>
          </p:nvPr>
        </p:nvSpPr>
        <p:spPr>
          <a:xfrm flipH="1">
            <a:off x="5389588" y="2692350"/>
            <a:ext cx="2229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76" name="Google Shape;2476;p55"/>
          <p:cNvSpPr txBox="1">
            <a:spLocks noGrp="1"/>
          </p:cNvSpPr>
          <p:nvPr>
            <p:ph type="title"/>
          </p:nvPr>
        </p:nvSpPr>
        <p:spPr>
          <a:xfrm flipH="1">
            <a:off x="1526050" y="2692352"/>
            <a:ext cx="2229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77" name="Google Shape;2477;p55"/>
          <p:cNvSpPr txBox="1">
            <a:spLocks noGrp="1"/>
          </p:cNvSpPr>
          <p:nvPr>
            <p:ph type="subTitle" idx="1"/>
          </p:nvPr>
        </p:nvSpPr>
        <p:spPr>
          <a:xfrm>
            <a:off x="1632400" y="3083700"/>
            <a:ext cx="2016600" cy="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78" name="Google Shape;2478;p55"/>
          <p:cNvSpPr txBox="1">
            <a:spLocks noGrp="1"/>
          </p:cNvSpPr>
          <p:nvPr>
            <p:ph type="subTitle" idx="2"/>
          </p:nvPr>
        </p:nvSpPr>
        <p:spPr>
          <a:xfrm>
            <a:off x="5495938" y="3101850"/>
            <a:ext cx="2016600" cy="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79" name="Google Shape;2479;p55"/>
          <p:cNvGrpSpPr/>
          <p:nvPr/>
        </p:nvGrpSpPr>
        <p:grpSpPr>
          <a:xfrm>
            <a:off x="6255274" y="1651028"/>
            <a:ext cx="497927" cy="495462"/>
            <a:chOff x="-41893475" y="3584850"/>
            <a:chExt cx="318225" cy="316650"/>
          </a:xfrm>
        </p:grpSpPr>
        <p:sp>
          <p:nvSpPr>
            <p:cNvPr id="2480" name="Google Shape;2480;p55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55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55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55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Google Shape;2013;p43"/>
          <p:cNvSpPr txBox="1">
            <a:spLocks noGrp="1"/>
          </p:cNvSpPr>
          <p:nvPr>
            <p:ph type="title"/>
          </p:nvPr>
        </p:nvSpPr>
        <p:spPr>
          <a:xfrm>
            <a:off x="1332300" y="1369351"/>
            <a:ext cx="6479400" cy="24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p37"/>
          <p:cNvSpPr txBox="1">
            <a:spLocks noGrp="1"/>
          </p:cNvSpPr>
          <p:nvPr>
            <p:ph type="title"/>
          </p:nvPr>
        </p:nvSpPr>
        <p:spPr>
          <a:xfrm flipH="1">
            <a:off x="5719932" y="265814"/>
            <a:ext cx="3171900" cy="24249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14</a:t>
            </a:r>
            <a:b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ĐỌC BẢN VẼ LẮP ĐƠN GIẢN</a:t>
            </a:r>
            <a:endParaRPr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9" name="Google Shape;1839;p35"/>
          <p:cNvGrpSpPr/>
          <p:nvPr/>
        </p:nvGrpSpPr>
        <p:grpSpPr>
          <a:xfrm>
            <a:off x="4145997" y="379011"/>
            <a:ext cx="4529024" cy="748200"/>
            <a:chOff x="4049550" y="698100"/>
            <a:chExt cx="3911750" cy="829950"/>
          </a:xfrm>
        </p:grpSpPr>
        <p:sp>
          <p:nvSpPr>
            <p:cNvPr id="1840" name="Google Shape;1840;p35"/>
            <p:cNvSpPr/>
            <p:nvPr/>
          </p:nvSpPr>
          <p:spPr>
            <a:xfrm>
              <a:off x="4049550" y="698100"/>
              <a:ext cx="3838200" cy="747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4123100" y="780450"/>
              <a:ext cx="3838200" cy="747600"/>
            </a:xfrm>
            <a:prstGeom prst="rect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2" name="Google Shape;1842;p35"/>
          <p:cNvSpPr txBox="1">
            <a:spLocks noGrp="1"/>
          </p:cNvSpPr>
          <p:nvPr>
            <p:ph type="title" idx="16"/>
          </p:nvPr>
        </p:nvSpPr>
        <p:spPr>
          <a:xfrm flipH="1">
            <a:off x="987150" y="315193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IBM Plex Sans"/>
              </a:rPr>
              <a:t>NỘI DUNG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" name="Google Shape;1843;p35"/>
          <p:cNvSpPr txBox="1">
            <a:spLocks noGrp="1"/>
          </p:cNvSpPr>
          <p:nvPr>
            <p:ph type="title"/>
          </p:nvPr>
        </p:nvSpPr>
        <p:spPr>
          <a:xfrm flipH="1">
            <a:off x="522562" y="1732089"/>
            <a:ext cx="8199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" name="Google Shape;1844;p35"/>
          <p:cNvSpPr txBox="1">
            <a:spLocks noGrp="1"/>
          </p:cNvSpPr>
          <p:nvPr>
            <p:ph type="title" idx="2"/>
          </p:nvPr>
        </p:nvSpPr>
        <p:spPr>
          <a:xfrm flipH="1">
            <a:off x="1443574" y="1646733"/>
            <a:ext cx="25725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" name="Google Shape;1846;p35"/>
          <p:cNvSpPr txBox="1">
            <a:spLocks noGrp="1"/>
          </p:cNvSpPr>
          <p:nvPr>
            <p:ph type="title" idx="4"/>
          </p:nvPr>
        </p:nvSpPr>
        <p:spPr>
          <a:xfrm flipH="1">
            <a:off x="522562" y="3275663"/>
            <a:ext cx="8199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" name="Google Shape;1847;p35"/>
          <p:cNvSpPr txBox="1">
            <a:spLocks noGrp="1"/>
          </p:cNvSpPr>
          <p:nvPr>
            <p:ph type="title" idx="5"/>
          </p:nvPr>
        </p:nvSpPr>
        <p:spPr>
          <a:xfrm flipH="1">
            <a:off x="1443574" y="3183182"/>
            <a:ext cx="25725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0" name="Google Shape;1850;p35"/>
          <p:cNvSpPr txBox="1">
            <a:spLocks noGrp="1"/>
          </p:cNvSpPr>
          <p:nvPr>
            <p:ph type="title" idx="7"/>
          </p:nvPr>
        </p:nvSpPr>
        <p:spPr>
          <a:xfrm flipH="1">
            <a:off x="4162050" y="1740183"/>
            <a:ext cx="8199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1" name="Google Shape;1851;p35"/>
          <p:cNvSpPr txBox="1">
            <a:spLocks noGrp="1"/>
          </p:cNvSpPr>
          <p:nvPr>
            <p:ph type="title" idx="8"/>
          </p:nvPr>
        </p:nvSpPr>
        <p:spPr>
          <a:xfrm flipH="1">
            <a:off x="5124237" y="1646732"/>
            <a:ext cx="3658255" cy="6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TIẾN HÀNH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2" name="Google Shape;1852;p35"/>
          <p:cNvSpPr txBox="1">
            <a:spLocks noGrp="1"/>
          </p:cNvSpPr>
          <p:nvPr>
            <p:ph type="title" idx="13"/>
          </p:nvPr>
        </p:nvSpPr>
        <p:spPr>
          <a:xfrm flipH="1">
            <a:off x="4162050" y="3275663"/>
            <a:ext cx="8199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" name="Google Shape;1853;p35"/>
          <p:cNvSpPr txBox="1">
            <a:spLocks noGrp="1"/>
          </p:cNvSpPr>
          <p:nvPr>
            <p:ph type="title" idx="14"/>
          </p:nvPr>
        </p:nvSpPr>
        <p:spPr>
          <a:xfrm flipH="1">
            <a:off x="5124238" y="3183181"/>
            <a:ext cx="4019762" cy="6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VÀ ĐÁNH GIÁ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p51"/>
          <p:cNvSpPr/>
          <p:nvPr/>
        </p:nvSpPr>
        <p:spPr>
          <a:xfrm>
            <a:off x="6182949" y="1485000"/>
            <a:ext cx="2227500" cy="217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9" name="Google Shape;2339;p51"/>
          <p:cNvSpPr txBox="1">
            <a:spLocks noGrp="1"/>
          </p:cNvSpPr>
          <p:nvPr>
            <p:ph type="title"/>
          </p:nvPr>
        </p:nvSpPr>
        <p:spPr>
          <a:xfrm flipH="1">
            <a:off x="1805949" y="1776375"/>
            <a:ext cx="3941100" cy="13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40" name="Google Shape;2340;p51"/>
          <p:cNvSpPr txBox="1">
            <a:spLocks noGrp="1"/>
          </p:cNvSpPr>
          <p:nvPr>
            <p:ph type="title" idx="2"/>
          </p:nvPr>
        </p:nvSpPr>
        <p:spPr>
          <a:xfrm flipH="1">
            <a:off x="5964999" y="1372247"/>
            <a:ext cx="2663400" cy="200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165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39"/>
          <p:cNvSpPr txBox="1">
            <a:spLocks noGrp="1"/>
          </p:cNvSpPr>
          <p:nvPr>
            <p:ph type="title" idx="9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CHUẨN BỊ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4" name="Google Shape;1924;p39"/>
          <p:cNvSpPr txBox="1">
            <a:spLocks noGrp="1"/>
          </p:cNvSpPr>
          <p:nvPr>
            <p:ph type="title"/>
          </p:nvPr>
        </p:nvSpPr>
        <p:spPr>
          <a:xfrm flipH="1">
            <a:off x="2446575" y="1775602"/>
            <a:ext cx="2229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 CỤ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5" name="Google Shape;1925;p39"/>
          <p:cNvSpPr txBox="1">
            <a:spLocks noGrp="1"/>
          </p:cNvSpPr>
          <p:nvPr>
            <p:ph type="title" idx="2"/>
          </p:nvPr>
        </p:nvSpPr>
        <p:spPr>
          <a:xfrm flipH="1">
            <a:off x="2089065" y="2176198"/>
            <a:ext cx="2913321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êke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6" name="Google Shape;1926;p39"/>
          <p:cNvSpPr txBox="1">
            <a:spLocks noGrp="1"/>
          </p:cNvSpPr>
          <p:nvPr>
            <p:ph type="title" idx="3"/>
          </p:nvPr>
        </p:nvSpPr>
        <p:spPr>
          <a:xfrm flipH="1">
            <a:off x="5598275" y="1774650"/>
            <a:ext cx="2229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VẼ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7" name="Google Shape;1927;p39"/>
          <p:cNvSpPr txBox="1">
            <a:spLocks noGrp="1"/>
          </p:cNvSpPr>
          <p:nvPr>
            <p:ph type="title" idx="4"/>
          </p:nvPr>
        </p:nvSpPr>
        <p:spPr>
          <a:xfrm flipH="1">
            <a:off x="5683025" y="2198769"/>
            <a:ext cx="20598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Giấy vẽ khổ A4, giấy nháp 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8" name="Google Shape;1928;p39"/>
          <p:cNvSpPr txBox="1">
            <a:spLocks noGrp="1"/>
          </p:cNvSpPr>
          <p:nvPr>
            <p:ph type="title" idx="5"/>
          </p:nvPr>
        </p:nvSpPr>
        <p:spPr>
          <a:xfrm flipH="1">
            <a:off x="2446575" y="3535350"/>
            <a:ext cx="2229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SGK, VỞ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0" name="Google Shape;1930;p39"/>
          <p:cNvSpPr txBox="1">
            <a:spLocks noGrp="1"/>
          </p:cNvSpPr>
          <p:nvPr>
            <p:ph type="title" idx="7"/>
          </p:nvPr>
        </p:nvSpPr>
        <p:spPr>
          <a:xfrm flipH="1">
            <a:off x="5598275" y="3534397"/>
            <a:ext cx="22293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BÀI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1" name="Google Shape;1931;p39"/>
          <p:cNvSpPr txBox="1">
            <a:spLocks noGrp="1"/>
          </p:cNvSpPr>
          <p:nvPr>
            <p:ph type="title" idx="8"/>
          </p:nvPr>
        </p:nvSpPr>
        <p:spPr>
          <a:xfrm flipH="1">
            <a:off x="5598275" y="3975005"/>
            <a:ext cx="2339164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 vẽ lắp bộ ròng rọc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32" name="Google Shape;1932;p39"/>
          <p:cNvGrpSpPr/>
          <p:nvPr/>
        </p:nvGrpSpPr>
        <p:grpSpPr>
          <a:xfrm>
            <a:off x="3355005" y="1330361"/>
            <a:ext cx="412451" cy="409554"/>
            <a:chOff x="-63250675" y="3744075"/>
            <a:chExt cx="320350" cy="318100"/>
          </a:xfrm>
        </p:grpSpPr>
        <p:sp>
          <p:nvSpPr>
            <p:cNvPr id="1933" name="Google Shape;1933;p39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9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9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6" name="Google Shape;1936;p39"/>
          <p:cNvGrpSpPr/>
          <p:nvPr/>
        </p:nvGrpSpPr>
        <p:grpSpPr>
          <a:xfrm>
            <a:off x="3371970" y="3097021"/>
            <a:ext cx="294129" cy="408717"/>
            <a:chOff x="-64001300" y="4093650"/>
            <a:chExt cx="228450" cy="317450"/>
          </a:xfrm>
        </p:grpSpPr>
        <p:sp>
          <p:nvSpPr>
            <p:cNvPr id="1937" name="Google Shape;1937;p39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9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9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9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1" name="Google Shape;1941;p39"/>
          <p:cNvGrpSpPr/>
          <p:nvPr/>
        </p:nvGrpSpPr>
        <p:grpSpPr>
          <a:xfrm>
            <a:off x="6509064" y="3098038"/>
            <a:ext cx="345822" cy="406689"/>
            <a:chOff x="-60232500" y="4101525"/>
            <a:chExt cx="268600" cy="315875"/>
          </a:xfrm>
        </p:grpSpPr>
        <p:sp>
          <p:nvSpPr>
            <p:cNvPr id="1942" name="Google Shape;1942;p39"/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9"/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4" name="Google Shape;1944;p39"/>
          <p:cNvGrpSpPr/>
          <p:nvPr/>
        </p:nvGrpSpPr>
        <p:grpSpPr>
          <a:xfrm>
            <a:off x="6509077" y="1330778"/>
            <a:ext cx="407687" cy="408717"/>
            <a:chOff x="-61784125" y="3377700"/>
            <a:chExt cx="316650" cy="317450"/>
          </a:xfrm>
        </p:grpSpPr>
        <p:sp>
          <p:nvSpPr>
            <p:cNvPr id="1945" name="Google Shape;1945;p39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9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9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9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9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9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9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p41"/>
          <p:cNvSpPr/>
          <p:nvPr/>
        </p:nvSpPr>
        <p:spPr>
          <a:xfrm>
            <a:off x="693975" y="1485000"/>
            <a:ext cx="2227500" cy="217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41"/>
          <p:cNvSpPr txBox="1">
            <a:spLocks noGrp="1"/>
          </p:cNvSpPr>
          <p:nvPr>
            <p:ph type="title"/>
          </p:nvPr>
        </p:nvSpPr>
        <p:spPr>
          <a:xfrm>
            <a:off x="3267015" y="1899600"/>
            <a:ext cx="4218900" cy="13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4" name="Google Shape;1964;p41"/>
          <p:cNvSpPr txBox="1">
            <a:spLocks noGrp="1"/>
          </p:cNvSpPr>
          <p:nvPr>
            <p:ph type="title" idx="2"/>
          </p:nvPr>
        </p:nvSpPr>
        <p:spPr>
          <a:xfrm>
            <a:off x="476025" y="1439625"/>
            <a:ext cx="2663400" cy="200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p36"/>
          <p:cNvSpPr txBox="1">
            <a:spLocks noGrp="1"/>
          </p:cNvSpPr>
          <p:nvPr>
            <p:ph type="title" idx="3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NỘI DUNG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60" name="Google Shape;1860;p36"/>
          <p:cNvGrpSpPr/>
          <p:nvPr/>
        </p:nvGrpSpPr>
        <p:grpSpPr>
          <a:xfrm rot="2120665">
            <a:off x="806012" y="-112309"/>
            <a:ext cx="385166" cy="357746"/>
            <a:chOff x="2797467" y="161118"/>
            <a:chExt cx="1396959" cy="1297507"/>
          </a:xfrm>
        </p:grpSpPr>
        <p:sp>
          <p:nvSpPr>
            <p:cNvPr id="1861" name="Google Shape;1861;p36"/>
            <p:cNvSpPr/>
            <p:nvPr/>
          </p:nvSpPr>
          <p:spPr>
            <a:xfrm>
              <a:off x="2797467" y="161118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6"/>
            <p:cNvSpPr/>
            <p:nvPr/>
          </p:nvSpPr>
          <p:spPr>
            <a:xfrm>
              <a:off x="3367846" y="161118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6"/>
            <p:cNvSpPr/>
            <p:nvPr/>
          </p:nvSpPr>
          <p:spPr>
            <a:xfrm>
              <a:off x="3938226" y="161118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6"/>
            <p:cNvSpPr/>
            <p:nvPr/>
          </p:nvSpPr>
          <p:spPr>
            <a:xfrm>
              <a:off x="2797467" y="678550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6"/>
            <p:cNvSpPr/>
            <p:nvPr/>
          </p:nvSpPr>
          <p:spPr>
            <a:xfrm>
              <a:off x="3367821" y="678550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6"/>
            <p:cNvSpPr/>
            <p:nvPr/>
          </p:nvSpPr>
          <p:spPr>
            <a:xfrm>
              <a:off x="3938201" y="678550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6"/>
            <p:cNvSpPr/>
            <p:nvPr/>
          </p:nvSpPr>
          <p:spPr>
            <a:xfrm>
              <a:off x="2797467" y="1196125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6"/>
            <p:cNvSpPr/>
            <p:nvPr/>
          </p:nvSpPr>
          <p:spPr>
            <a:xfrm>
              <a:off x="3367821" y="1196125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6"/>
            <p:cNvSpPr/>
            <p:nvPr/>
          </p:nvSpPr>
          <p:spPr>
            <a:xfrm>
              <a:off x="3938201" y="1196125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1" name="Google Shape;1871;p36"/>
          <p:cNvSpPr txBox="1">
            <a:spLocks noGrp="1"/>
          </p:cNvSpPr>
          <p:nvPr>
            <p:ph type="title" idx="2"/>
          </p:nvPr>
        </p:nvSpPr>
        <p:spPr>
          <a:xfrm flipH="1">
            <a:off x="738030" y="2216731"/>
            <a:ext cx="4663310" cy="12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Đọc bản vẽ lắp bộ ròng rọc (Hình 14.1) và trả lời các câu hỏi theo mẫu bảng 13.1 (ở bài 13)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73" name="Google Shape;1873;p36"/>
          <p:cNvGrpSpPr/>
          <p:nvPr/>
        </p:nvGrpSpPr>
        <p:grpSpPr>
          <a:xfrm>
            <a:off x="6461168" y="2608395"/>
            <a:ext cx="1001358" cy="928767"/>
            <a:chOff x="-62511900" y="4129100"/>
            <a:chExt cx="304050" cy="282000"/>
          </a:xfrm>
        </p:grpSpPr>
        <p:sp>
          <p:nvSpPr>
            <p:cNvPr id="1874" name="Google Shape;1874;p36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6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6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6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6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p51"/>
          <p:cNvSpPr/>
          <p:nvPr/>
        </p:nvSpPr>
        <p:spPr>
          <a:xfrm>
            <a:off x="6182949" y="1485000"/>
            <a:ext cx="2227500" cy="217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9" name="Google Shape;2339;p51"/>
          <p:cNvSpPr txBox="1">
            <a:spLocks noGrp="1"/>
          </p:cNvSpPr>
          <p:nvPr>
            <p:ph type="title"/>
          </p:nvPr>
        </p:nvSpPr>
        <p:spPr>
          <a:xfrm flipH="1">
            <a:off x="1805949" y="1899600"/>
            <a:ext cx="3941100" cy="13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TIẾN HÀNH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40" name="Google Shape;2340;p51"/>
          <p:cNvSpPr txBox="1">
            <a:spLocks noGrp="1"/>
          </p:cNvSpPr>
          <p:nvPr>
            <p:ph type="title" idx="2"/>
          </p:nvPr>
        </p:nvSpPr>
        <p:spPr>
          <a:xfrm flipH="1">
            <a:off x="5964999" y="1372247"/>
            <a:ext cx="2663400" cy="200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p38"/>
          <p:cNvSpPr txBox="1">
            <a:spLocks noGrp="1"/>
          </p:cNvSpPr>
          <p:nvPr>
            <p:ph type="title" idx="5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CÁC BƯỚC TIẾN HÀNH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89" name="Google Shape;1889;p38"/>
          <p:cNvGrpSpPr/>
          <p:nvPr/>
        </p:nvGrpSpPr>
        <p:grpSpPr>
          <a:xfrm>
            <a:off x="1704772" y="1688588"/>
            <a:ext cx="2544600" cy="2605800"/>
            <a:chOff x="720000" y="1888163"/>
            <a:chExt cx="2544600" cy="2605800"/>
          </a:xfrm>
        </p:grpSpPr>
        <p:sp>
          <p:nvSpPr>
            <p:cNvPr id="1890" name="Google Shape;1890;p38"/>
            <p:cNvSpPr/>
            <p:nvPr/>
          </p:nvSpPr>
          <p:spPr>
            <a:xfrm>
              <a:off x="872400" y="2040563"/>
              <a:ext cx="2392200" cy="2453400"/>
            </a:xfrm>
            <a:prstGeom prst="rect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1" name="Google Shape;1891;p38"/>
            <p:cNvGrpSpPr/>
            <p:nvPr/>
          </p:nvGrpSpPr>
          <p:grpSpPr>
            <a:xfrm>
              <a:off x="720000" y="1888163"/>
              <a:ext cx="2392200" cy="2453400"/>
              <a:chOff x="720000" y="1888163"/>
              <a:chExt cx="2392200" cy="2453400"/>
            </a:xfrm>
          </p:grpSpPr>
          <p:sp>
            <p:nvSpPr>
              <p:cNvPr id="1892" name="Google Shape;1892;p38"/>
              <p:cNvSpPr/>
              <p:nvPr/>
            </p:nvSpPr>
            <p:spPr>
              <a:xfrm>
                <a:off x="720000" y="1888163"/>
                <a:ext cx="2392200" cy="2453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93" name="Google Shape;1893;p38"/>
              <p:cNvGrpSpPr/>
              <p:nvPr/>
            </p:nvGrpSpPr>
            <p:grpSpPr>
              <a:xfrm>
                <a:off x="720000" y="1889443"/>
                <a:ext cx="779700" cy="2450872"/>
                <a:chOff x="3473700" y="-39450"/>
                <a:chExt cx="779700" cy="5222400"/>
              </a:xfrm>
            </p:grpSpPr>
            <p:cxnSp>
              <p:nvCxnSpPr>
                <p:cNvPr id="1894" name="Google Shape;1894;p38"/>
                <p:cNvCxnSpPr/>
                <p:nvPr/>
              </p:nvCxnSpPr>
              <p:spPr>
                <a:xfrm flipH="1">
                  <a:off x="3473700" y="-39450"/>
                  <a:ext cx="8700" cy="5222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5" name="Google Shape;1895;p38"/>
                <p:cNvCxnSpPr/>
                <p:nvPr/>
              </p:nvCxnSpPr>
              <p:spPr>
                <a:xfrm flipH="1">
                  <a:off x="3627900" y="-39450"/>
                  <a:ext cx="8700" cy="5222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6" name="Google Shape;1896;p38"/>
                <p:cNvCxnSpPr/>
                <p:nvPr/>
              </p:nvCxnSpPr>
              <p:spPr>
                <a:xfrm flipH="1">
                  <a:off x="3782100" y="-39450"/>
                  <a:ext cx="8700" cy="5222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7" name="Google Shape;1897;p38"/>
                <p:cNvCxnSpPr/>
                <p:nvPr/>
              </p:nvCxnSpPr>
              <p:spPr>
                <a:xfrm flipH="1">
                  <a:off x="3936300" y="-39450"/>
                  <a:ext cx="8700" cy="5222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8" name="Google Shape;1898;p38"/>
                <p:cNvCxnSpPr/>
                <p:nvPr/>
              </p:nvCxnSpPr>
              <p:spPr>
                <a:xfrm flipH="1">
                  <a:off x="4090500" y="-39450"/>
                  <a:ext cx="8700" cy="5222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9" name="Google Shape;1899;p38"/>
                <p:cNvCxnSpPr/>
                <p:nvPr/>
              </p:nvCxnSpPr>
              <p:spPr>
                <a:xfrm flipH="1">
                  <a:off x="4244700" y="-39450"/>
                  <a:ext cx="8700" cy="5222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1901" name="Google Shape;1901;p38"/>
          <p:cNvGrpSpPr/>
          <p:nvPr/>
        </p:nvGrpSpPr>
        <p:grpSpPr>
          <a:xfrm>
            <a:off x="5050073" y="1688588"/>
            <a:ext cx="2544600" cy="2605800"/>
            <a:chOff x="3432000" y="1874388"/>
            <a:chExt cx="2544600" cy="2605800"/>
          </a:xfrm>
        </p:grpSpPr>
        <p:sp>
          <p:nvSpPr>
            <p:cNvPr id="1902" name="Google Shape;1902;p38"/>
            <p:cNvSpPr/>
            <p:nvPr/>
          </p:nvSpPr>
          <p:spPr>
            <a:xfrm>
              <a:off x="3584400" y="2026788"/>
              <a:ext cx="2392200" cy="2453400"/>
            </a:xfrm>
            <a:prstGeom prst="rect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3" name="Google Shape;1903;p38"/>
            <p:cNvGrpSpPr/>
            <p:nvPr/>
          </p:nvGrpSpPr>
          <p:grpSpPr>
            <a:xfrm>
              <a:off x="3432000" y="1874388"/>
              <a:ext cx="2392200" cy="2453403"/>
              <a:chOff x="1288850" y="2039925"/>
              <a:chExt cx="2392200" cy="2453403"/>
            </a:xfrm>
          </p:grpSpPr>
          <p:sp>
            <p:nvSpPr>
              <p:cNvPr id="1904" name="Google Shape;1904;p38"/>
              <p:cNvSpPr/>
              <p:nvPr/>
            </p:nvSpPr>
            <p:spPr>
              <a:xfrm>
                <a:off x="1288850" y="2039925"/>
                <a:ext cx="2392200" cy="2453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05" name="Google Shape;1905;p38"/>
              <p:cNvGrpSpPr/>
              <p:nvPr/>
            </p:nvGrpSpPr>
            <p:grpSpPr>
              <a:xfrm>
                <a:off x="1288850" y="2042456"/>
                <a:ext cx="779700" cy="2450872"/>
                <a:chOff x="3473700" y="-39450"/>
                <a:chExt cx="779700" cy="5222400"/>
              </a:xfrm>
            </p:grpSpPr>
            <p:cxnSp>
              <p:nvCxnSpPr>
                <p:cNvPr id="1906" name="Google Shape;1906;p38"/>
                <p:cNvCxnSpPr/>
                <p:nvPr/>
              </p:nvCxnSpPr>
              <p:spPr>
                <a:xfrm flipH="1">
                  <a:off x="3473700" y="-39450"/>
                  <a:ext cx="8700" cy="5222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7" name="Google Shape;1907;p38"/>
                <p:cNvCxnSpPr/>
                <p:nvPr/>
              </p:nvCxnSpPr>
              <p:spPr>
                <a:xfrm flipH="1">
                  <a:off x="3627900" y="-39450"/>
                  <a:ext cx="8700" cy="5222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8" name="Google Shape;1908;p38"/>
                <p:cNvCxnSpPr/>
                <p:nvPr/>
              </p:nvCxnSpPr>
              <p:spPr>
                <a:xfrm flipH="1">
                  <a:off x="3782100" y="-39450"/>
                  <a:ext cx="8700" cy="5222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9" name="Google Shape;1909;p38"/>
                <p:cNvCxnSpPr/>
                <p:nvPr/>
              </p:nvCxnSpPr>
              <p:spPr>
                <a:xfrm flipH="1">
                  <a:off x="3936300" y="-39450"/>
                  <a:ext cx="8700" cy="5222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0" name="Google Shape;1910;p38"/>
                <p:cNvCxnSpPr/>
                <p:nvPr/>
              </p:nvCxnSpPr>
              <p:spPr>
                <a:xfrm flipH="1">
                  <a:off x="4090500" y="-39450"/>
                  <a:ext cx="8700" cy="5222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1" name="Google Shape;1911;p38"/>
                <p:cNvCxnSpPr/>
                <p:nvPr/>
              </p:nvCxnSpPr>
              <p:spPr>
                <a:xfrm flipH="1">
                  <a:off x="4244700" y="-39450"/>
                  <a:ext cx="8700" cy="5222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912" name="Google Shape;1912;p38"/>
          <p:cNvSpPr txBox="1">
            <a:spLocks noGrp="1"/>
          </p:cNvSpPr>
          <p:nvPr>
            <p:ph type="title" idx="2"/>
          </p:nvPr>
        </p:nvSpPr>
        <p:spPr>
          <a:xfrm flipH="1">
            <a:off x="1906638" y="2689097"/>
            <a:ext cx="2069893" cy="13551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bản vẽ lắp bộ ròng rọc</a:t>
            </a:r>
            <a:b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(Làm trên giấy A4 hoặc giấy đôi)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4" name="Google Shape;1914;p38"/>
          <p:cNvSpPr txBox="1">
            <a:spLocks noGrp="1"/>
          </p:cNvSpPr>
          <p:nvPr>
            <p:ph type="title" idx="4"/>
          </p:nvPr>
        </p:nvSpPr>
        <p:spPr>
          <a:xfrm flipH="1">
            <a:off x="5319218" y="2707203"/>
            <a:ext cx="1853240" cy="1337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Kẻ theo mẫu bảng 13.1 và ghi phần trả lời vào bảng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15" name="Google Shape;1915;p38"/>
          <p:cNvGrpSpPr/>
          <p:nvPr/>
        </p:nvGrpSpPr>
        <p:grpSpPr>
          <a:xfrm>
            <a:off x="6041282" y="2122239"/>
            <a:ext cx="409112" cy="410145"/>
            <a:chOff x="-61354875" y="4101525"/>
            <a:chExt cx="316650" cy="317450"/>
          </a:xfrm>
        </p:grpSpPr>
        <p:sp>
          <p:nvSpPr>
            <p:cNvPr id="1916" name="Google Shape;1916;p38"/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8"/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8" name="Google Shape;1918;p38"/>
          <p:cNvSpPr/>
          <p:nvPr/>
        </p:nvSpPr>
        <p:spPr>
          <a:xfrm>
            <a:off x="2693356" y="2123268"/>
            <a:ext cx="410113" cy="408078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ax Consulting by Slidesgo">
  <a:themeElements>
    <a:clrScheme name="Simple Light">
      <a:dk1>
        <a:srgbClr val="D50000"/>
      </a:dk1>
      <a:lt1>
        <a:srgbClr val="2970B1"/>
      </a:lt1>
      <a:dk2>
        <a:srgbClr val="4D8FCB"/>
      </a:dk2>
      <a:lt2>
        <a:srgbClr val="F3F3F3"/>
      </a:lt2>
      <a:accent1>
        <a:srgbClr val="EA9999"/>
      </a:accent1>
      <a:accent2>
        <a:srgbClr val="FFFFFF"/>
      </a:accent2>
      <a:accent3>
        <a:srgbClr val="E7F0F8"/>
      </a:accent3>
      <a:accent4>
        <a:srgbClr val="FFD966"/>
      </a:accent4>
      <a:accent5>
        <a:srgbClr val="2970B1"/>
      </a:accent5>
      <a:accent6>
        <a:srgbClr val="4D8FCB"/>
      </a:accent6>
      <a:hlink>
        <a:srgbClr val="2970B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292</Words>
  <Application>Microsoft Office PowerPoint</Application>
  <PresentationFormat>On-screen Show (16:9)</PresentationFormat>
  <Paragraphs>60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IBM Plex Sans</vt:lpstr>
      <vt:lpstr>Roboto Slab</vt:lpstr>
      <vt:lpstr>Times New Roman</vt:lpstr>
      <vt:lpstr>Bitter</vt:lpstr>
      <vt:lpstr>IBM Plex Sans SemiBold</vt:lpstr>
      <vt:lpstr>Tax Consulting by Slidesgo</vt:lpstr>
      <vt:lpstr>CÔNG NGHỆ 8</vt:lpstr>
      <vt:lpstr>BÀI 14  THỰC HÀNH ĐỌC BẢN VẼ LẮP ĐƠN GIẢN</vt:lpstr>
      <vt:lpstr>NỘI DUNG</vt:lpstr>
      <vt:lpstr>CHUẨN BỊ</vt:lpstr>
      <vt:lpstr>I. CHUẨN BỊ</vt:lpstr>
      <vt:lpstr>NỘI DUNG</vt:lpstr>
      <vt:lpstr>II. NỘI DUNG</vt:lpstr>
      <vt:lpstr>CÁC BƯỚC TIẾN HÀNH</vt:lpstr>
      <vt:lpstr>III. CÁC BƯỚC TIẾN HÀNH</vt:lpstr>
      <vt:lpstr>BẢNG 13.1</vt:lpstr>
      <vt:lpstr>CHÚ Ý</vt:lpstr>
      <vt:lpstr>HÌNH 14.1</vt:lpstr>
      <vt:lpstr>BÀI TẬP VỀ NHÀ</vt:lpstr>
      <vt:lpstr>TẠM BIỆT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NGHỆ 8</dc:title>
  <dc:creator>Admin</dc:creator>
  <cp:lastModifiedBy>Nguyen Thi Hoang  Tram - THCS Bach Dang</cp:lastModifiedBy>
  <cp:revision>17</cp:revision>
  <dcterms:modified xsi:type="dcterms:W3CDTF">2021-10-17T03:07:19Z</dcterms:modified>
</cp:coreProperties>
</file>