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 id="2147483809" r:id="rId3"/>
  </p:sldMasterIdLst>
  <p:notesMasterIdLst>
    <p:notesMasterId r:id="rId30"/>
  </p:notesMasterIdLst>
  <p:sldIdLst>
    <p:sldId id="291" r:id="rId4"/>
    <p:sldId id="296" r:id="rId5"/>
    <p:sldId id="355" r:id="rId6"/>
    <p:sldId id="372" r:id="rId7"/>
    <p:sldId id="317" r:id="rId8"/>
    <p:sldId id="356" r:id="rId9"/>
    <p:sldId id="318" r:id="rId10"/>
    <p:sldId id="342" r:id="rId11"/>
    <p:sldId id="343" r:id="rId12"/>
    <p:sldId id="354" r:id="rId13"/>
    <p:sldId id="359" r:id="rId14"/>
    <p:sldId id="375" r:id="rId15"/>
    <p:sldId id="376" r:id="rId16"/>
    <p:sldId id="360" r:id="rId17"/>
    <p:sldId id="366" r:id="rId18"/>
    <p:sldId id="373" r:id="rId19"/>
    <p:sldId id="374" r:id="rId20"/>
    <p:sldId id="362" r:id="rId21"/>
    <p:sldId id="380" r:id="rId22"/>
    <p:sldId id="371" r:id="rId23"/>
    <p:sldId id="368" r:id="rId24"/>
    <p:sldId id="369" r:id="rId25"/>
    <p:sldId id="377" r:id="rId26"/>
    <p:sldId id="378" r:id="rId27"/>
    <p:sldId id="379" r:id="rId28"/>
    <p:sldId id="293" r:id="rId2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PC" initials="P" lastIdx="1"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B042A3"/>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027" autoAdjust="0"/>
    <p:restoredTop sz="94660"/>
  </p:normalViewPr>
  <p:slideViewPr>
    <p:cSldViewPr snapToGrid="0">
      <p:cViewPr varScale="1">
        <p:scale>
          <a:sx n="70" d="100"/>
          <a:sy n="70" d="100"/>
        </p:scale>
        <p:origin x="90" y="11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 Type="http://schemas.openxmlformats.org/officeDocument/2006/relationships/slideMaster" Target="slideMasters/slideMaster3.xml"/><Relationship Id="rId21" Type="http://schemas.openxmlformats.org/officeDocument/2006/relationships/slide" Target="slides/slide18.xml"/><Relationship Id="rId34" Type="http://schemas.openxmlformats.org/officeDocument/2006/relationships/theme" Target="theme/theme1.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viewProps" Target="viewProps.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slide" Target="slides/slide26.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presProps" Target="presProp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commentAuthors" Target="commentAuthors.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notesMaster" Target="notesMasters/notesMaster1.xml"/><Relationship Id="rId35"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vi-V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917E139-796C-46B5-9D17-574E181E4031}" type="datetimeFigureOut">
              <a:rPr lang="vi-VN" smtClean="0"/>
              <a:t>14/10/2021</a:t>
            </a:fld>
            <a:endParaRPr lang="vi-V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vi-V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vi-V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vi-V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17FEE35-6D28-4C96-84A5-7A590E479987}" type="slidenum">
              <a:rPr lang="vi-VN" smtClean="0"/>
              <a:t>‹#›</a:t>
            </a:fld>
            <a:endParaRPr lang="vi-VN"/>
          </a:p>
        </p:txBody>
      </p:sp>
    </p:spTree>
    <p:extLst>
      <p:ext uri="{BB962C8B-B14F-4D97-AF65-F5344CB8AC3E}">
        <p14:creationId xmlns:p14="http://schemas.microsoft.com/office/powerpoint/2010/main" val="200562231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8B2C30C-C53A-476A-BF69-48A50D1FC4DE}" type="slidenum">
              <a:rPr lang="zh-CN" altLang="en-US" smtClean="0">
                <a:solidFill>
                  <a:prstClr val="black"/>
                </a:solidFill>
                <a:latin typeface="等线"/>
              </a:rPr>
              <a:pPr/>
              <a:t>1</a:t>
            </a:fld>
            <a:endParaRPr lang="zh-CN" altLang="en-US">
              <a:solidFill>
                <a:prstClr val="black"/>
              </a:solidFill>
              <a:latin typeface="等线"/>
            </a:endParaRPr>
          </a:p>
        </p:txBody>
      </p:sp>
    </p:spTree>
    <p:extLst>
      <p:ext uri="{BB962C8B-B14F-4D97-AF65-F5344CB8AC3E}">
        <p14:creationId xmlns:p14="http://schemas.microsoft.com/office/powerpoint/2010/main" val="75443237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8B2C30C-C53A-476A-BF69-48A50D1FC4DE}" type="slidenum">
              <a:rPr lang="zh-CN" altLang="en-US" smtClean="0">
                <a:solidFill>
                  <a:prstClr val="black"/>
                </a:solidFill>
                <a:latin typeface="等线"/>
              </a:rPr>
              <a:pPr/>
              <a:t>2</a:t>
            </a:fld>
            <a:endParaRPr lang="zh-CN" altLang="en-US">
              <a:solidFill>
                <a:prstClr val="black"/>
              </a:solidFill>
              <a:latin typeface="等线"/>
            </a:endParaRPr>
          </a:p>
        </p:txBody>
      </p:sp>
    </p:spTree>
    <p:extLst>
      <p:ext uri="{BB962C8B-B14F-4D97-AF65-F5344CB8AC3E}">
        <p14:creationId xmlns:p14="http://schemas.microsoft.com/office/powerpoint/2010/main" val="169673940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8B2C30C-C53A-476A-BF69-48A50D1FC4DE}" type="slidenum">
              <a:rPr lang="zh-CN" altLang="en-US" smtClean="0">
                <a:solidFill>
                  <a:prstClr val="black"/>
                </a:solidFill>
                <a:latin typeface="等线"/>
              </a:rPr>
              <a:pPr/>
              <a:t>3</a:t>
            </a:fld>
            <a:endParaRPr lang="zh-CN" altLang="en-US">
              <a:solidFill>
                <a:prstClr val="black"/>
              </a:solidFill>
              <a:latin typeface="等线"/>
            </a:endParaRPr>
          </a:p>
        </p:txBody>
      </p:sp>
    </p:spTree>
    <p:extLst>
      <p:ext uri="{BB962C8B-B14F-4D97-AF65-F5344CB8AC3E}">
        <p14:creationId xmlns:p14="http://schemas.microsoft.com/office/powerpoint/2010/main" val="69263414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8B2C30C-C53A-476A-BF69-48A50D1FC4DE}" type="slidenum">
              <a:rPr lang="zh-CN" altLang="en-US" smtClean="0">
                <a:solidFill>
                  <a:prstClr val="black"/>
                </a:solidFill>
                <a:latin typeface="等线"/>
              </a:rPr>
              <a:pPr/>
              <a:t>4</a:t>
            </a:fld>
            <a:endParaRPr lang="zh-CN" altLang="en-US">
              <a:solidFill>
                <a:prstClr val="black"/>
              </a:solidFill>
              <a:latin typeface="等线"/>
            </a:endParaRPr>
          </a:p>
        </p:txBody>
      </p:sp>
    </p:spTree>
    <p:extLst>
      <p:ext uri="{BB962C8B-B14F-4D97-AF65-F5344CB8AC3E}">
        <p14:creationId xmlns:p14="http://schemas.microsoft.com/office/powerpoint/2010/main" val="48277028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A8B2C30C-C53A-476A-BF69-48A50D1FC4DE}" type="slidenum">
              <a:rPr lang="zh-CN" altLang="en-US" smtClean="0">
                <a:solidFill>
                  <a:prstClr val="black"/>
                </a:solidFill>
                <a:latin typeface="等线"/>
              </a:rPr>
              <a:pPr/>
              <a:t>6</a:t>
            </a:fld>
            <a:endParaRPr lang="zh-CN" altLang="en-US">
              <a:solidFill>
                <a:prstClr val="black"/>
              </a:solidFill>
              <a:latin typeface="等线"/>
            </a:endParaRPr>
          </a:p>
        </p:txBody>
      </p:sp>
    </p:spTree>
    <p:extLst>
      <p:ext uri="{BB962C8B-B14F-4D97-AF65-F5344CB8AC3E}">
        <p14:creationId xmlns:p14="http://schemas.microsoft.com/office/powerpoint/2010/main" val="318011503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êu đề Bản chiếu">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2601387B-0D8A-4749-988F-8E51A1B30B0D}"/>
              </a:ext>
            </a:extLst>
          </p:cNvPr>
          <p:cNvSpPr>
            <a:spLocks noGrp="1"/>
          </p:cNvSpPr>
          <p:nvPr>
            <p:ph type="ctrTitle"/>
          </p:nvPr>
        </p:nvSpPr>
        <p:spPr>
          <a:xfrm>
            <a:off x="1524000" y="1122363"/>
            <a:ext cx="9144000" cy="2387600"/>
          </a:xfrm>
        </p:spPr>
        <p:txBody>
          <a:bodyPr anchor="b"/>
          <a:lstStyle>
            <a:lvl1pPr algn="ctr">
              <a:defRPr sz="6000"/>
            </a:lvl1pPr>
          </a:lstStyle>
          <a:p>
            <a:r>
              <a:rPr lang="vi-VN"/>
              <a:t>Bấm để sửa kiểu tiêu đề Bản cái</a:t>
            </a:r>
            <a:endParaRPr lang="en-US"/>
          </a:p>
        </p:txBody>
      </p:sp>
      <p:sp>
        <p:nvSpPr>
          <p:cNvPr id="3" name="Tiêu đề phụ 2">
            <a:extLst>
              <a:ext uri="{FF2B5EF4-FFF2-40B4-BE49-F238E27FC236}">
                <a16:creationId xmlns:a16="http://schemas.microsoft.com/office/drawing/2014/main" xmlns="" id="{577B4E85-E614-4996-B2D7-FF0B119E3451}"/>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vi-VN"/>
              <a:t>Bấm để chỉnh sửa kiểu tiêu đề phụ của Bản cái</a:t>
            </a:r>
            <a:endParaRPr lang="en-US"/>
          </a:p>
        </p:txBody>
      </p:sp>
      <p:sp>
        <p:nvSpPr>
          <p:cNvPr id="4" name="Chỗ dành sẵn cho Ngày tháng 3">
            <a:extLst>
              <a:ext uri="{FF2B5EF4-FFF2-40B4-BE49-F238E27FC236}">
                <a16:creationId xmlns:a16="http://schemas.microsoft.com/office/drawing/2014/main" xmlns="" id="{3C73E8B6-BE95-410D-BC1E-8C5114570A93}"/>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5" name="Chỗ dành sẵn cho Chân trang 4">
            <a:extLst>
              <a:ext uri="{FF2B5EF4-FFF2-40B4-BE49-F238E27FC236}">
                <a16:creationId xmlns:a16="http://schemas.microsoft.com/office/drawing/2014/main" xmlns="" id="{6211A893-D482-44B1-B9BC-3B1551DA4CEA}"/>
              </a:ext>
            </a:extLst>
          </p:cNvPr>
          <p:cNvSpPr>
            <a:spLocks noGrp="1"/>
          </p:cNvSpPr>
          <p:nvPr>
            <p:ph type="ftr" sz="quarter" idx="11"/>
          </p:nvPr>
        </p:nvSpPr>
        <p:spPr/>
        <p:txBody>
          <a:bodyPr/>
          <a:lstStyle/>
          <a:p>
            <a:endParaRPr lang="en-US"/>
          </a:p>
        </p:txBody>
      </p:sp>
      <p:sp>
        <p:nvSpPr>
          <p:cNvPr id="6" name="Chỗ dành sẵn cho Số hiệu Bản chiếu 5">
            <a:extLst>
              <a:ext uri="{FF2B5EF4-FFF2-40B4-BE49-F238E27FC236}">
                <a16:creationId xmlns:a16="http://schemas.microsoft.com/office/drawing/2014/main" xmlns="" id="{42AE301C-9455-4F48-BCB7-F0E641985266}"/>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249740955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êu đề và Nội dung">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3BFF68D4-2F91-4536-B855-35752F53A495}"/>
              </a:ext>
            </a:extLst>
          </p:cNvPr>
          <p:cNvSpPr>
            <a:spLocks noGrp="1"/>
          </p:cNvSpPr>
          <p:nvPr>
            <p:ph type="title"/>
          </p:nvPr>
        </p:nvSpPr>
        <p:spPr/>
        <p:txBody>
          <a:bodyPr/>
          <a:lstStyle/>
          <a:p>
            <a:r>
              <a:rPr lang="vi-VN"/>
              <a:t>Bấm để sửa kiểu tiêu đề Bản cái</a:t>
            </a:r>
            <a:endParaRPr lang="en-US"/>
          </a:p>
        </p:txBody>
      </p:sp>
      <p:sp>
        <p:nvSpPr>
          <p:cNvPr id="3" name="Chỗ dành sẵn cho Nội dung 2">
            <a:extLst>
              <a:ext uri="{FF2B5EF4-FFF2-40B4-BE49-F238E27FC236}">
                <a16:creationId xmlns:a16="http://schemas.microsoft.com/office/drawing/2014/main" xmlns="" id="{3F57B0C6-51D1-4A3D-A165-8EA4D76046C4}"/>
              </a:ext>
            </a:extLst>
          </p:cNvPr>
          <p:cNvSpPr>
            <a:spLocks noGrp="1"/>
          </p:cNvSpPr>
          <p:nvPr>
            <p:ph idx="1"/>
          </p:nvPr>
        </p:nvSpPr>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4" name="Chỗ dành sẵn cho Ngày tháng 3">
            <a:extLst>
              <a:ext uri="{FF2B5EF4-FFF2-40B4-BE49-F238E27FC236}">
                <a16:creationId xmlns:a16="http://schemas.microsoft.com/office/drawing/2014/main" xmlns="" id="{822B92C6-D7C1-4152-A7FC-841C4C21B194}"/>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5" name="Chỗ dành sẵn cho Chân trang 4">
            <a:extLst>
              <a:ext uri="{FF2B5EF4-FFF2-40B4-BE49-F238E27FC236}">
                <a16:creationId xmlns:a16="http://schemas.microsoft.com/office/drawing/2014/main" xmlns="" id="{0655364B-C9DE-43D4-BD96-6DA0BFE3143D}"/>
              </a:ext>
            </a:extLst>
          </p:cNvPr>
          <p:cNvSpPr>
            <a:spLocks noGrp="1"/>
          </p:cNvSpPr>
          <p:nvPr>
            <p:ph type="ftr" sz="quarter" idx="11"/>
          </p:nvPr>
        </p:nvSpPr>
        <p:spPr/>
        <p:txBody>
          <a:bodyPr/>
          <a:lstStyle/>
          <a:p>
            <a:endParaRPr lang="en-US"/>
          </a:p>
        </p:txBody>
      </p:sp>
      <p:sp>
        <p:nvSpPr>
          <p:cNvPr id="6" name="Chỗ dành sẵn cho Số hiệu Bản chiếu 5">
            <a:extLst>
              <a:ext uri="{FF2B5EF4-FFF2-40B4-BE49-F238E27FC236}">
                <a16:creationId xmlns:a16="http://schemas.microsoft.com/office/drawing/2014/main" xmlns="" id="{BB7C09B0-DF73-4679-B65A-F34E63A50CC3}"/>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194061994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Đầu trang của Phần">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E80B4944-482F-406C-BE50-A354B06FA8E9}"/>
              </a:ext>
            </a:extLst>
          </p:cNvPr>
          <p:cNvSpPr>
            <a:spLocks noGrp="1"/>
          </p:cNvSpPr>
          <p:nvPr>
            <p:ph type="title"/>
          </p:nvPr>
        </p:nvSpPr>
        <p:spPr>
          <a:xfrm>
            <a:off x="831850" y="1709738"/>
            <a:ext cx="10515600" cy="2852737"/>
          </a:xfrm>
        </p:spPr>
        <p:txBody>
          <a:bodyPr anchor="b"/>
          <a:lstStyle>
            <a:lvl1pPr>
              <a:defRPr sz="6000"/>
            </a:lvl1pPr>
          </a:lstStyle>
          <a:p>
            <a:r>
              <a:rPr lang="vi-VN"/>
              <a:t>Bấm để sửa kiểu tiêu đề Bản cái</a:t>
            </a:r>
            <a:endParaRPr lang="en-US"/>
          </a:p>
        </p:txBody>
      </p:sp>
      <p:sp>
        <p:nvSpPr>
          <p:cNvPr id="3" name="Chỗ dành sẵn cho Văn bản 2">
            <a:extLst>
              <a:ext uri="{FF2B5EF4-FFF2-40B4-BE49-F238E27FC236}">
                <a16:creationId xmlns:a16="http://schemas.microsoft.com/office/drawing/2014/main" xmlns="" id="{7A686F84-E255-4C11-8C97-67853CF08A1E}"/>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vi-VN"/>
              <a:t>Bấm để chỉnh sửa kiểu văn bản của Bản cái</a:t>
            </a:r>
          </a:p>
        </p:txBody>
      </p:sp>
      <p:sp>
        <p:nvSpPr>
          <p:cNvPr id="4" name="Chỗ dành sẵn cho Ngày tháng 3">
            <a:extLst>
              <a:ext uri="{FF2B5EF4-FFF2-40B4-BE49-F238E27FC236}">
                <a16:creationId xmlns:a16="http://schemas.microsoft.com/office/drawing/2014/main" xmlns="" id="{9E261B6E-DEF6-4ACF-9702-DAB61499F944}"/>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5" name="Chỗ dành sẵn cho Chân trang 4">
            <a:extLst>
              <a:ext uri="{FF2B5EF4-FFF2-40B4-BE49-F238E27FC236}">
                <a16:creationId xmlns:a16="http://schemas.microsoft.com/office/drawing/2014/main" xmlns="" id="{3426C092-5726-4292-BA64-D294C88358F3}"/>
              </a:ext>
            </a:extLst>
          </p:cNvPr>
          <p:cNvSpPr>
            <a:spLocks noGrp="1"/>
          </p:cNvSpPr>
          <p:nvPr>
            <p:ph type="ftr" sz="quarter" idx="11"/>
          </p:nvPr>
        </p:nvSpPr>
        <p:spPr/>
        <p:txBody>
          <a:bodyPr/>
          <a:lstStyle/>
          <a:p>
            <a:endParaRPr lang="en-US"/>
          </a:p>
        </p:txBody>
      </p:sp>
      <p:sp>
        <p:nvSpPr>
          <p:cNvPr id="6" name="Chỗ dành sẵn cho Số hiệu Bản chiếu 5">
            <a:extLst>
              <a:ext uri="{FF2B5EF4-FFF2-40B4-BE49-F238E27FC236}">
                <a16:creationId xmlns:a16="http://schemas.microsoft.com/office/drawing/2014/main" xmlns="" id="{06FD423D-9BCA-4722-BD65-365155733810}"/>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297383724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Hai Nội dung">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14DA28D5-568E-496B-A54B-542A647BBC09}"/>
              </a:ext>
            </a:extLst>
          </p:cNvPr>
          <p:cNvSpPr>
            <a:spLocks noGrp="1"/>
          </p:cNvSpPr>
          <p:nvPr>
            <p:ph type="title"/>
          </p:nvPr>
        </p:nvSpPr>
        <p:spPr/>
        <p:txBody>
          <a:bodyPr/>
          <a:lstStyle/>
          <a:p>
            <a:r>
              <a:rPr lang="vi-VN"/>
              <a:t>Bấm để sửa kiểu tiêu đề Bản cái</a:t>
            </a:r>
            <a:endParaRPr lang="en-US"/>
          </a:p>
        </p:txBody>
      </p:sp>
      <p:sp>
        <p:nvSpPr>
          <p:cNvPr id="3" name="Chỗ dành sẵn cho Nội dung 2">
            <a:extLst>
              <a:ext uri="{FF2B5EF4-FFF2-40B4-BE49-F238E27FC236}">
                <a16:creationId xmlns:a16="http://schemas.microsoft.com/office/drawing/2014/main" xmlns="" id="{6916BBFE-71DD-49FE-987D-2AFAB6168030}"/>
              </a:ext>
            </a:extLst>
          </p:cNvPr>
          <p:cNvSpPr>
            <a:spLocks noGrp="1"/>
          </p:cNvSpPr>
          <p:nvPr>
            <p:ph sz="half" idx="1"/>
          </p:nvPr>
        </p:nvSpPr>
        <p:spPr>
          <a:xfrm>
            <a:off x="838200" y="1825625"/>
            <a:ext cx="5181600" cy="435133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4" name="Chỗ dành sẵn cho Nội dung 3">
            <a:extLst>
              <a:ext uri="{FF2B5EF4-FFF2-40B4-BE49-F238E27FC236}">
                <a16:creationId xmlns:a16="http://schemas.microsoft.com/office/drawing/2014/main" xmlns="" id="{E87751C5-D041-4661-A808-2A7B9C3F5F57}"/>
              </a:ext>
            </a:extLst>
          </p:cNvPr>
          <p:cNvSpPr>
            <a:spLocks noGrp="1"/>
          </p:cNvSpPr>
          <p:nvPr>
            <p:ph sz="half" idx="2"/>
          </p:nvPr>
        </p:nvSpPr>
        <p:spPr>
          <a:xfrm>
            <a:off x="6172200" y="1825625"/>
            <a:ext cx="5181600" cy="435133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5" name="Chỗ dành sẵn cho Ngày tháng 4">
            <a:extLst>
              <a:ext uri="{FF2B5EF4-FFF2-40B4-BE49-F238E27FC236}">
                <a16:creationId xmlns:a16="http://schemas.microsoft.com/office/drawing/2014/main" xmlns="" id="{C940536A-0DCB-41F8-8B39-570A3A2FE142}"/>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6" name="Chỗ dành sẵn cho Chân trang 5">
            <a:extLst>
              <a:ext uri="{FF2B5EF4-FFF2-40B4-BE49-F238E27FC236}">
                <a16:creationId xmlns:a16="http://schemas.microsoft.com/office/drawing/2014/main" xmlns="" id="{C1C90A8C-7A7D-4AF7-8B87-9695F2CB54B9}"/>
              </a:ext>
            </a:extLst>
          </p:cNvPr>
          <p:cNvSpPr>
            <a:spLocks noGrp="1"/>
          </p:cNvSpPr>
          <p:nvPr>
            <p:ph type="ftr" sz="quarter" idx="11"/>
          </p:nvPr>
        </p:nvSpPr>
        <p:spPr/>
        <p:txBody>
          <a:bodyPr/>
          <a:lstStyle/>
          <a:p>
            <a:endParaRPr lang="en-US"/>
          </a:p>
        </p:txBody>
      </p:sp>
      <p:sp>
        <p:nvSpPr>
          <p:cNvPr id="7" name="Chỗ dành sẵn cho Số hiệu Bản chiếu 6">
            <a:extLst>
              <a:ext uri="{FF2B5EF4-FFF2-40B4-BE49-F238E27FC236}">
                <a16:creationId xmlns:a16="http://schemas.microsoft.com/office/drawing/2014/main" xmlns="" id="{F1DE9F5B-754E-46F7-96B4-74FA7D7CF868}"/>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280522372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Phép so sánh">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90374CBE-8503-402E-B1BE-595AF93E10F5}"/>
              </a:ext>
            </a:extLst>
          </p:cNvPr>
          <p:cNvSpPr>
            <a:spLocks noGrp="1"/>
          </p:cNvSpPr>
          <p:nvPr>
            <p:ph type="title"/>
          </p:nvPr>
        </p:nvSpPr>
        <p:spPr>
          <a:xfrm>
            <a:off x="839788" y="365125"/>
            <a:ext cx="10515600" cy="1325563"/>
          </a:xfrm>
        </p:spPr>
        <p:txBody>
          <a:bodyPr/>
          <a:lstStyle/>
          <a:p>
            <a:r>
              <a:rPr lang="vi-VN"/>
              <a:t>Bấm để sửa kiểu tiêu đề Bản cái</a:t>
            </a:r>
            <a:endParaRPr lang="en-US"/>
          </a:p>
        </p:txBody>
      </p:sp>
      <p:sp>
        <p:nvSpPr>
          <p:cNvPr id="3" name="Chỗ dành sẵn cho Văn bản 2">
            <a:extLst>
              <a:ext uri="{FF2B5EF4-FFF2-40B4-BE49-F238E27FC236}">
                <a16:creationId xmlns:a16="http://schemas.microsoft.com/office/drawing/2014/main" xmlns="" id="{90D0E5BA-5668-48E8-B397-ECBAC8F1E874}"/>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vi-VN"/>
              <a:t>Bấm để chỉnh sửa kiểu văn bản của Bản cái</a:t>
            </a:r>
          </a:p>
        </p:txBody>
      </p:sp>
      <p:sp>
        <p:nvSpPr>
          <p:cNvPr id="4" name="Chỗ dành sẵn cho Nội dung 3">
            <a:extLst>
              <a:ext uri="{FF2B5EF4-FFF2-40B4-BE49-F238E27FC236}">
                <a16:creationId xmlns:a16="http://schemas.microsoft.com/office/drawing/2014/main" xmlns="" id="{2095BCE7-1F9C-46C7-85D2-93621D082525}"/>
              </a:ext>
            </a:extLst>
          </p:cNvPr>
          <p:cNvSpPr>
            <a:spLocks noGrp="1"/>
          </p:cNvSpPr>
          <p:nvPr>
            <p:ph sz="half" idx="2"/>
          </p:nvPr>
        </p:nvSpPr>
        <p:spPr>
          <a:xfrm>
            <a:off x="839788" y="2505075"/>
            <a:ext cx="5157787" cy="368458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5" name="Chỗ dành sẵn cho Văn bản 4">
            <a:extLst>
              <a:ext uri="{FF2B5EF4-FFF2-40B4-BE49-F238E27FC236}">
                <a16:creationId xmlns:a16="http://schemas.microsoft.com/office/drawing/2014/main" xmlns="" id="{6DEA02E2-AD1D-4491-9E68-260F65E6714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vi-VN"/>
              <a:t>Bấm để chỉnh sửa kiểu văn bản của Bản cái</a:t>
            </a:r>
          </a:p>
        </p:txBody>
      </p:sp>
      <p:sp>
        <p:nvSpPr>
          <p:cNvPr id="6" name="Chỗ dành sẵn cho Nội dung 5">
            <a:extLst>
              <a:ext uri="{FF2B5EF4-FFF2-40B4-BE49-F238E27FC236}">
                <a16:creationId xmlns:a16="http://schemas.microsoft.com/office/drawing/2014/main" xmlns="" id="{8D8AB13C-C884-432D-8710-0A45C5991B57}"/>
              </a:ext>
            </a:extLst>
          </p:cNvPr>
          <p:cNvSpPr>
            <a:spLocks noGrp="1"/>
          </p:cNvSpPr>
          <p:nvPr>
            <p:ph sz="quarter" idx="4"/>
          </p:nvPr>
        </p:nvSpPr>
        <p:spPr>
          <a:xfrm>
            <a:off x="6172200" y="2505075"/>
            <a:ext cx="5183188" cy="3684588"/>
          </a:xfrm>
        </p:spPr>
        <p:txBody>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7" name="Chỗ dành sẵn cho Ngày tháng 6">
            <a:extLst>
              <a:ext uri="{FF2B5EF4-FFF2-40B4-BE49-F238E27FC236}">
                <a16:creationId xmlns:a16="http://schemas.microsoft.com/office/drawing/2014/main" xmlns="" id="{CC70B5E5-B747-4472-B402-E455C21CD173}"/>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8" name="Chỗ dành sẵn cho Chân trang 7">
            <a:extLst>
              <a:ext uri="{FF2B5EF4-FFF2-40B4-BE49-F238E27FC236}">
                <a16:creationId xmlns:a16="http://schemas.microsoft.com/office/drawing/2014/main" xmlns="" id="{C7ACAD07-61DB-416B-BEC1-B048E644CBF1}"/>
              </a:ext>
            </a:extLst>
          </p:cNvPr>
          <p:cNvSpPr>
            <a:spLocks noGrp="1"/>
          </p:cNvSpPr>
          <p:nvPr>
            <p:ph type="ftr" sz="quarter" idx="11"/>
          </p:nvPr>
        </p:nvSpPr>
        <p:spPr/>
        <p:txBody>
          <a:bodyPr/>
          <a:lstStyle/>
          <a:p>
            <a:endParaRPr lang="en-US"/>
          </a:p>
        </p:txBody>
      </p:sp>
      <p:sp>
        <p:nvSpPr>
          <p:cNvPr id="9" name="Chỗ dành sẵn cho Số hiệu Bản chiếu 8">
            <a:extLst>
              <a:ext uri="{FF2B5EF4-FFF2-40B4-BE49-F238E27FC236}">
                <a16:creationId xmlns:a16="http://schemas.microsoft.com/office/drawing/2014/main" xmlns="" id="{A6B30D91-AAFD-498E-842A-4C9590FE8C56}"/>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14149637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Chỉ Tiêu đề">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9F672F01-E7E2-42E0-B7EB-D54DB575E569}"/>
              </a:ext>
            </a:extLst>
          </p:cNvPr>
          <p:cNvSpPr>
            <a:spLocks noGrp="1"/>
          </p:cNvSpPr>
          <p:nvPr>
            <p:ph type="title"/>
          </p:nvPr>
        </p:nvSpPr>
        <p:spPr/>
        <p:txBody>
          <a:bodyPr/>
          <a:lstStyle/>
          <a:p>
            <a:r>
              <a:rPr lang="vi-VN"/>
              <a:t>Bấm để sửa kiểu tiêu đề Bản cái</a:t>
            </a:r>
            <a:endParaRPr lang="en-US"/>
          </a:p>
        </p:txBody>
      </p:sp>
      <p:sp>
        <p:nvSpPr>
          <p:cNvPr id="3" name="Chỗ dành sẵn cho Ngày tháng 2">
            <a:extLst>
              <a:ext uri="{FF2B5EF4-FFF2-40B4-BE49-F238E27FC236}">
                <a16:creationId xmlns:a16="http://schemas.microsoft.com/office/drawing/2014/main" xmlns="" id="{458F3614-9641-43F4-A301-A97568CD69F1}"/>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4" name="Chỗ dành sẵn cho Chân trang 3">
            <a:extLst>
              <a:ext uri="{FF2B5EF4-FFF2-40B4-BE49-F238E27FC236}">
                <a16:creationId xmlns:a16="http://schemas.microsoft.com/office/drawing/2014/main" xmlns="" id="{D8891CEB-7038-408F-A94A-7125E5557DB1}"/>
              </a:ext>
            </a:extLst>
          </p:cNvPr>
          <p:cNvSpPr>
            <a:spLocks noGrp="1"/>
          </p:cNvSpPr>
          <p:nvPr>
            <p:ph type="ftr" sz="quarter" idx="11"/>
          </p:nvPr>
        </p:nvSpPr>
        <p:spPr/>
        <p:txBody>
          <a:bodyPr/>
          <a:lstStyle/>
          <a:p>
            <a:endParaRPr lang="en-US"/>
          </a:p>
        </p:txBody>
      </p:sp>
      <p:sp>
        <p:nvSpPr>
          <p:cNvPr id="5" name="Chỗ dành sẵn cho Số hiệu Bản chiếu 4">
            <a:extLst>
              <a:ext uri="{FF2B5EF4-FFF2-40B4-BE49-F238E27FC236}">
                <a16:creationId xmlns:a16="http://schemas.microsoft.com/office/drawing/2014/main" xmlns="" id="{DD1B7119-382D-4F26-8642-DF1D465C15E1}"/>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44420081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Trống">
    <p:spTree>
      <p:nvGrpSpPr>
        <p:cNvPr id="1" name=""/>
        <p:cNvGrpSpPr/>
        <p:nvPr/>
      </p:nvGrpSpPr>
      <p:grpSpPr>
        <a:xfrm>
          <a:off x="0" y="0"/>
          <a:ext cx="0" cy="0"/>
          <a:chOff x="0" y="0"/>
          <a:chExt cx="0" cy="0"/>
        </a:xfrm>
      </p:grpSpPr>
      <p:sp>
        <p:nvSpPr>
          <p:cNvPr id="2" name="Chỗ dành sẵn cho Ngày tháng 1">
            <a:extLst>
              <a:ext uri="{FF2B5EF4-FFF2-40B4-BE49-F238E27FC236}">
                <a16:creationId xmlns:a16="http://schemas.microsoft.com/office/drawing/2014/main" xmlns="" id="{C69F2783-BD3B-47C2-A7F2-AACD5B26A731}"/>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3" name="Chỗ dành sẵn cho Chân trang 2">
            <a:extLst>
              <a:ext uri="{FF2B5EF4-FFF2-40B4-BE49-F238E27FC236}">
                <a16:creationId xmlns:a16="http://schemas.microsoft.com/office/drawing/2014/main" xmlns="" id="{AD177A5A-7F14-4D0C-8295-A257D4D1C251}"/>
              </a:ext>
            </a:extLst>
          </p:cNvPr>
          <p:cNvSpPr>
            <a:spLocks noGrp="1"/>
          </p:cNvSpPr>
          <p:nvPr>
            <p:ph type="ftr" sz="quarter" idx="11"/>
          </p:nvPr>
        </p:nvSpPr>
        <p:spPr/>
        <p:txBody>
          <a:bodyPr/>
          <a:lstStyle/>
          <a:p>
            <a:endParaRPr lang="en-US"/>
          </a:p>
        </p:txBody>
      </p:sp>
      <p:sp>
        <p:nvSpPr>
          <p:cNvPr id="4" name="Chỗ dành sẵn cho Số hiệu Bản chiếu 3">
            <a:extLst>
              <a:ext uri="{FF2B5EF4-FFF2-40B4-BE49-F238E27FC236}">
                <a16:creationId xmlns:a16="http://schemas.microsoft.com/office/drawing/2014/main" xmlns="" id="{06D6699E-C79A-4EE6-836F-4CDFB46836AF}"/>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409011848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Nội dung với Chú thích">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38CBB137-A981-44F9-9733-815FFE0688FF}"/>
              </a:ext>
            </a:extLst>
          </p:cNvPr>
          <p:cNvSpPr>
            <a:spLocks noGrp="1"/>
          </p:cNvSpPr>
          <p:nvPr>
            <p:ph type="title"/>
          </p:nvPr>
        </p:nvSpPr>
        <p:spPr>
          <a:xfrm>
            <a:off x="839788" y="457200"/>
            <a:ext cx="3932237" cy="1600200"/>
          </a:xfrm>
        </p:spPr>
        <p:txBody>
          <a:bodyPr anchor="b"/>
          <a:lstStyle>
            <a:lvl1pPr>
              <a:defRPr sz="3200"/>
            </a:lvl1pPr>
          </a:lstStyle>
          <a:p>
            <a:r>
              <a:rPr lang="vi-VN"/>
              <a:t>Bấm để sửa kiểu tiêu đề Bản cái</a:t>
            </a:r>
            <a:endParaRPr lang="en-US"/>
          </a:p>
        </p:txBody>
      </p:sp>
      <p:sp>
        <p:nvSpPr>
          <p:cNvPr id="3" name="Chỗ dành sẵn cho Nội dung 2">
            <a:extLst>
              <a:ext uri="{FF2B5EF4-FFF2-40B4-BE49-F238E27FC236}">
                <a16:creationId xmlns:a16="http://schemas.microsoft.com/office/drawing/2014/main" xmlns="" id="{43E1F1F7-BD20-46C9-B525-4FCF9C072A5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4" name="Chỗ dành sẵn cho Văn bản 3">
            <a:extLst>
              <a:ext uri="{FF2B5EF4-FFF2-40B4-BE49-F238E27FC236}">
                <a16:creationId xmlns:a16="http://schemas.microsoft.com/office/drawing/2014/main" xmlns="" id="{60DAFA44-42E5-439F-92A4-D3F0FC3FF58D}"/>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vi-VN"/>
              <a:t>Bấm để chỉnh sửa kiểu văn bản của Bản cái</a:t>
            </a:r>
          </a:p>
        </p:txBody>
      </p:sp>
      <p:sp>
        <p:nvSpPr>
          <p:cNvPr id="5" name="Chỗ dành sẵn cho Ngày tháng 4">
            <a:extLst>
              <a:ext uri="{FF2B5EF4-FFF2-40B4-BE49-F238E27FC236}">
                <a16:creationId xmlns:a16="http://schemas.microsoft.com/office/drawing/2014/main" xmlns="" id="{EF4868F2-4080-4AAE-8F62-96FC19286525}"/>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6" name="Chỗ dành sẵn cho Chân trang 5">
            <a:extLst>
              <a:ext uri="{FF2B5EF4-FFF2-40B4-BE49-F238E27FC236}">
                <a16:creationId xmlns:a16="http://schemas.microsoft.com/office/drawing/2014/main" xmlns="" id="{F44618AD-E211-4495-9E9E-3B12CB347082}"/>
              </a:ext>
            </a:extLst>
          </p:cNvPr>
          <p:cNvSpPr>
            <a:spLocks noGrp="1"/>
          </p:cNvSpPr>
          <p:nvPr>
            <p:ph type="ftr" sz="quarter" idx="11"/>
          </p:nvPr>
        </p:nvSpPr>
        <p:spPr/>
        <p:txBody>
          <a:bodyPr/>
          <a:lstStyle/>
          <a:p>
            <a:endParaRPr lang="en-US"/>
          </a:p>
        </p:txBody>
      </p:sp>
      <p:sp>
        <p:nvSpPr>
          <p:cNvPr id="7" name="Chỗ dành sẵn cho Số hiệu Bản chiếu 6">
            <a:extLst>
              <a:ext uri="{FF2B5EF4-FFF2-40B4-BE49-F238E27FC236}">
                <a16:creationId xmlns:a16="http://schemas.microsoft.com/office/drawing/2014/main" xmlns="" id="{826DE846-3C05-4ABA-B531-D45F6BAC0B71}"/>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311431228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Ảnh với Chú thích">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E77FE4A7-A4F2-4916-BB10-1F0D478D1017}"/>
              </a:ext>
            </a:extLst>
          </p:cNvPr>
          <p:cNvSpPr>
            <a:spLocks noGrp="1"/>
          </p:cNvSpPr>
          <p:nvPr>
            <p:ph type="title"/>
          </p:nvPr>
        </p:nvSpPr>
        <p:spPr>
          <a:xfrm>
            <a:off x="839788" y="457200"/>
            <a:ext cx="3932237" cy="1600200"/>
          </a:xfrm>
        </p:spPr>
        <p:txBody>
          <a:bodyPr anchor="b"/>
          <a:lstStyle>
            <a:lvl1pPr>
              <a:defRPr sz="3200"/>
            </a:lvl1pPr>
          </a:lstStyle>
          <a:p>
            <a:r>
              <a:rPr lang="vi-VN"/>
              <a:t>Bấm để sửa kiểu tiêu đề Bản cái</a:t>
            </a:r>
            <a:endParaRPr lang="en-US"/>
          </a:p>
        </p:txBody>
      </p:sp>
      <p:sp>
        <p:nvSpPr>
          <p:cNvPr id="3" name="Chỗ dành sẵn cho Hình ảnh 2">
            <a:extLst>
              <a:ext uri="{FF2B5EF4-FFF2-40B4-BE49-F238E27FC236}">
                <a16:creationId xmlns:a16="http://schemas.microsoft.com/office/drawing/2014/main" xmlns="" id="{128DAC70-F48A-4545-AF0E-18C0C642FBC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Chỗ dành sẵn cho Văn bản 3">
            <a:extLst>
              <a:ext uri="{FF2B5EF4-FFF2-40B4-BE49-F238E27FC236}">
                <a16:creationId xmlns:a16="http://schemas.microsoft.com/office/drawing/2014/main" xmlns="" id="{CFB9702F-9E1E-4A58-AE04-F81FBC4A5BD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vi-VN"/>
              <a:t>Bấm để chỉnh sửa kiểu văn bản của Bản cái</a:t>
            </a:r>
          </a:p>
        </p:txBody>
      </p:sp>
      <p:sp>
        <p:nvSpPr>
          <p:cNvPr id="5" name="Chỗ dành sẵn cho Ngày tháng 4">
            <a:extLst>
              <a:ext uri="{FF2B5EF4-FFF2-40B4-BE49-F238E27FC236}">
                <a16:creationId xmlns:a16="http://schemas.microsoft.com/office/drawing/2014/main" xmlns="" id="{DCF9B905-51F5-4F02-BC98-063DD11DB940}"/>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6" name="Chỗ dành sẵn cho Chân trang 5">
            <a:extLst>
              <a:ext uri="{FF2B5EF4-FFF2-40B4-BE49-F238E27FC236}">
                <a16:creationId xmlns:a16="http://schemas.microsoft.com/office/drawing/2014/main" xmlns="" id="{C9F892E3-1941-4165-9675-06E3ED7C034E}"/>
              </a:ext>
            </a:extLst>
          </p:cNvPr>
          <p:cNvSpPr>
            <a:spLocks noGrp="1"/>
          </p:cNvSpPr>
          <p:nvPr>
            <p:ph type="ftr" sz="quarter" idx="11"/>
          </p:nvPr>
        </p:nvSpPr>
        <p:spPr/>
        <p:txBody>
          <a:bodyPr/>
          <a:lstStyle/>
          <a:p>
            <a:endParaRPr lang="en-US"/>
          </a:p>
        </p:txBody>
      </p:sp>
      <p:sp>
        <p:nvSpPr>
          <p:cNvPr id="7" name="Chỗ dành sẵn cho Số hiệu Bản chiếu 6">
            <a:extLst>
              <a:ext uri="{FF2B5EF4-FFF2-40B4-BE49-F238E27FC236}">
                <a16:creationId xmlns:a16="http://schemas.microsoft.com/office/drawing/2014/main" xmlns="" id="{5C04B95E-298D-4B85-894F-C612C4B84FD3}"/>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176812828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êu đề và Văn bản Dọc">
    <p:spTree>
      <p:nvGrpSpPr>
        <p:cNvPr id="1" name=""/>
        <p:cNvGrpSpPr/>
        <p:nvPr/>
      </p:nvGrpSpPr>
      <p:grpSpPr>
        <a:xfrm>
          <a:off x="0" y="0"/>
          <a:ext cx="0" cy="0"/>
          <a:chOff x="0" y="0"/>
          <a:chExt cx="0" cy="0"/>
        </a:xfrm>
      </p:grpSpPr>
      <p:sp>
        <p:nvSpPr>
          <p:cNvPr id="2" name="Tiêu đề 1">
            <a:extLst>
              <a:ext uri="{FF2B5EF4-FFF2-40B4-BE49-F238E27FC236}">
                <a16:creationId xmlns:a16="http://schemas.microsoft.com/office/drawing/2014/main" xmlns="" id="{42C22C67-DB9F-43F0-A488-759A9687A719}"/>
              </a:ext>
            </a:extLst>
          </p:cNvPr>
          <p:cNvSpPr>
            <a:spLocks noGrp="1"/>
          </p:cNvSpPr>
          <p:nvPr>
            <p:ph type="title"/>
          </p:nvPr>
        </p:nvSpPr>
        <p:spPr/>
        <p:txBody>
          <a:bodyPr/>
          <a:lstStyle/>
          <a:p>
            <a:r>
              <a:rPr lang="vi-VN"/>
              <a:t>Bấm để sửa kiểu tiêu đề Bản cái</a:t>
            </a:r>
            <a:endParaRPr lang="en-US"/>
          </a:p>
        </p:txBody>
      </p:sp>
      <p:sp>
        <p:nvSpPr>
          <p:cNvPr id="3" name="Chỗ dành sẵn cho Văn bản Dọc 2">
            <a:extLst>
              <a:ext uri="{FF2B5EF4-FFF2-40B4-BE49-F238E27FC236}">
                <a16:creationId xmlns:a16="http://schemas.microsoft.com/office/drawing/2014/main" xmlns="" id="{2B7AC2D6-9B25-4123-93A7-C8D7BCB43411}"/>
              </a:ext>
            </a:extLst>
          </p:cNvPr>
          <p:cNvSpPr>
            <a:spLocks noGrp="1"/>
          </p:cNvSpPr>
          <p:nvPr>
            <p:ph type="body" orient="vert" idx="1"/>
          </p:nvPr>
        </p:nvSpPr>
        <p:spPr/>
        <p:txBody>
          <a:bodyPr vert="eaVert"/>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4" name="Chỗ dành sẵn cho Ngày tháng 3">
            <a:extLst>
              <a:ext uri="{FF2B5EF4-FFF2-40B4-BE49-F238E27FC236}">
                <a16:creationId xmlns:a16="http://schemas.microsoft.com/office/drawing/2014/main" xmlns="" id="{AA1C9641-92B2-4D2F-9756-82E24F311ADF}"/>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5" name="Chỗ dành sẵn cho Chân trang 4">
            <a:extLst>
              <a:ext uri="{FF2B5EF4-FFF2-40B4-BE49-F238E27FC236}">
                <a16:creationId xmlns:a16="http://schemas.microsoft.com/office/drawing/2014/main" xmlns="" id="{10E2630B-E7FA-46E0-804C-6F89814FEBC2}"/>
              </a:ext>
            </a:extLst>
          </p:cNvPr>
          <p:cNvSpPr>
            <a:spLocks noGrp="1"/>
          </p:cNvSpPr>
          <p:nvPr>
            <p:ph type="ftr" sz="quarter" idx="11"/>
          </p:nvPr>
        </p:nvSpPr>
        <p:spPr/>
        <p:txBody>
          <a:bodyPr/>
          <a:lstStyle/>
          <a:p>
            <a:endParaRPr lang="en-US"/>
          </a:p>
        </p:txBody>
      </p:sp>
      <p:sp>
        <p:nvSpPr>
          <p:cNvPr id="6" name="Chỗ dành sẵn cho Số hiệu Bản chiếu 5">
            <a:extLst>
              <a:ext uri="{FF2B5EF4-FFF2-40B4-BE49-F238E27FC236}">
                <a16:creationId xmlns:a16="http://schemas.microsoft.com/office/drawing/2014/main" xmlns="" id="{EE355014-41BC-477D-9072-08310B8414FE}"/>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4049956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êu đề Dọc và Văn bản">
    <p:spTree>
      <p:nvGrpSpPr>
        <p:cNvPr id="1" name=""/>
        <p:cNvGrpSpPr/>
        <p:nvPr/>
      </p:nvGrpSpPr>
      <p:grpSpPr>
        <a:xfrm>
          <a:off x="0" y="0"/>
          <a:ext cx="0" cy="0"/>
          <a:chOff x="0" y="0"/>
          <a:chExt cx="0" cy="0"/>
        </a:xfrm>
      </p:grpSpPr>
      <p:sp>
        <p:nvSpPr>
          <p:cNvPr id="2" name="Tiêu đề Dọc 1">
            <a:extLst>
              <a:ext uri="{FF2B5EF4-FFF2-40B4-BE49-F238E27FC236}">
                <a16:creationId xmlns:a16="http://schemas.microsoft.com/office/drawing/2014/main" xmlns="" id="{D744AE3F-E602-4D90-87AA-4BD770C53B98}"/>
              </a:ext>
            </a:extLst>
          </p:cNvPr>
          <p:cNvSpPr>
            <a:spLocks noGrp="1"/>
          </p:cNvSpPr>
          <p:nvPr>
            <p:ph type="title" orient="vert"/>
          </p:nvPr>
        </p:nvSpPr>
        <p:spPr>
          <a:xfrm>
            <a:off x="8724900" y="365125"/>
            <a:ext cx="2628900" cy="5811838"/>
          </a:xfrm>
        </p:spPr>
        <p:txBody>
          <a:bodyPr vert="eaVert"/>
          <a:lstStyle/>
          <a:p>
            <a:r>
              <a:rPr lang="vi-VN"/>
              <a:t>Bấm để sửa kiểu tiêu đề Bản cái</a:t>
            </a:r>
            <a:endParaRPr lang="en-US"/>
          </a:p>
        </p:txBody>
      </p:sp>
      <p:sp>
        <p:nvSpPr>
          <p:cNvPr id="3" name="Chỗ dành sẵn cho Văn bản Dọc 2">
            <a:extLst>
              <a:ext uri="{FF2B5EF4-FFF2-40B4-BE49-F238E27FC236}">
                <a16:creationId xmlns:a16="http://schemas.microsoft.com/office/drawing/2014/main" xmlns="" id="{5DD5A585-89F8-4D82-B022-C1ABB13A53B6}"/>
              </a:ext>
            </a:extLst>
          </p:cNvPr>
          <p:cNvSpPr>
            <a:spLocks noGrp="1"/>
          </p:cNvSpPr>
          <p:nvPr>
            <p:ph type="body" orient="vert" idx="1"/>
          </p:nvPr>
        </p:nvSpPr>
        <p:spPr>
          <a:xfrm>
            <a:off x="838200" y="365125"/>
            <a:ext cx="7734300" cy="5811838"/>
          </a:xfrm>
        </p:spPr>
        <p:txBody>
          <a:bodyPr vert="eaVert"/>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4" name="Chỗ dành sẵn cho Ngày tháng 3">
            <a:extLst>
              <a:ext uri="{FF2B5EF4-FFF2-40B4-BE49-F238E27FC236}">
                <a16:creationId xmlns:a16="http://schemas.microsoft.com/office/drawing/2014/main" xmlns="" id="{20A60626-3D58-4A49-B75B-E5EFC594FDE5}"/>
              </a:ext>
            </a:extLst>
          </p:cNvPr>
          <p:cNvSpPr>
            <a:spLocks noGrp="1"/>
          </p:cNvSpPr>
          <p:nvPr>
            <p:ph type="dt" sz="half" idx="10"/>
          </p:nvPr>
        </p:nvSpPr>
        <p:spPr/>
        <p:txBody>
          <a:bodyPr/>
          <a:lstStyle/>
          <a:p>
            <a:fld id="{CA87427C-DCC3-40EB-B6F8-42B8EF980D27}" type="datetimeFigureOut">
              <a:rPr lang="en-US" smtClean="0"/>
              <a:t>10/14/2021</a:t>
            </a:fld>
            <a:endParaRPr lang="en-US"/>
          </a:p>
        </p:txBody>
      </p:sp>
      <p:sp>
        <p:nvSpPr>
          <p:cNvPr id="5" name="Chỗ dành sẵn cho Chân trang 4">
            <a:extLst>
              <a:ext uri="{FF2B5EF4-FFF2-40B4-BE49-F238E27FC236}">
                <a16:creationId xmlns:a16="http://schemas.microsoft.com/office/drawing/2014/main" xmlns="" id="{944F8B2E-ED5C-4AC7-B047-94132A713339}"/>
              </a:ext>
            </a:extLst>
          </p:cNvPr>
          <p:cNvSpPr>
            <a:spLocks noGrp="1"/>
          </p:cNvSpPr>
          <p:nvPr>
            <p:ph type="ftr" sz="quarter" idx="11"/>
          </p:nvPr>
        </p:nvSpPr>
        <p:spPr/>
        <p:txBody>
          <a:bodyPr/>
          <a:lstStyle/>
          <a:p>
            <a:endParaRPr lang="en-US"/>
          </a:p>
        </p:txBody>
      </p:sp>
      <p:sp>
        <p:nvSpPr>
          <p:cNvPr id="6" name="Chỗ dành sẵn cho Số hiệu Bản chiếu 5">
            <a:extLst>
              <a:ext uri="{FF2B5EF4-FFF2-40B4-BE49-F238E27FC236}">
                <a16:creationId xmlns:a16="http://schemas.microsoft.com/office/drawing/2014/main" xmlns="" id="{D9260AB5-ADF0-4AA4-8049-0FF88F2687E4}"/>
              </a:ext>
            </a:extLst>
          </p:cNvPr>
          <p:cNvSpPr>
            <a:spLocks noGrp="1"/>
          </p:cNvSpPr>
          <p:nvPr>
            <p:ph type="sldNum" sz="quarter" idx="12"/>
          </p:nvPr>
        </p:nvSpPr>
        <p:spPr/>
        <p:txBody>
          <a:bodyPr/>
          <a:lstStyle/>
          <a:p>
            <a:fld id="{2AB7CE0F-A907-4311-8B58-FFAA9879FA0D}" type="slidenum">
              <a:rPr lang="en-US" smtClean="0"/>
              <a:t>‹#›</a:t>
            </a:fld>
            <a:endParaRPr lang="en-US"/>
          </a:p>
        </p:txBody>
      </p:sp>
    </p:spTree>
    <p:extLst>
      <p:ext uri="{BB962C8B-B14F-4D97-AF65-F5344CB8AC3E}">
        <p14:creationId xmlns:p14="http://schemas.microsoft.com/office/powerpoint/2010/main" val="125802272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仅标题">
    <p:spTree>
      <p:nvGrpSpPr>
        <p:cNvPr id="1" name=""/>
        <p:cNvGrpSpPr/>
        <p:nvPr/>
      </p:nvGrpSpPr>
      <p:grpSpPr>
        <a:xfrm>
          <a:off x="0" y="0"/>
          <a:ext cx="0" cy="0"/>
          <a:chOff x="0" y="0"/>
          <a:chExt cx="0" cy="0"/>
        </a:xfrm>
      </p:grpSpPr>
    </p:spTree>
    <p:extLst>
      <p:ext uri="{BB962C8B-B14F-4D97-AF65-F5344CB8AC3E}">
        <p14:creationId xmlns:p14="http://schemas.microsoft.com/office/powerpoint/2010/main" val="63389016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Tree>
    <p:extLst>
      <p:ext uri="{BB962C8B-B14F-4D97-AF65-F5344CB8AC3E}">
        <p14:creationId xmlns:p14="http://schemas.microsoft.com/office/powerpoint/2010/main" val="144596061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自定义版式">
    <p:spTree>
      <p:nvGrpSpPr>
        <p:cNvPr id="1" name=""/>
        <p:cNvGrpSpPr/>
        <p:nvPr/>
      </p:nvGrpSpPr>
      <p:grpSpPr>
        <a:xfrm>
          <a:off x="0" y="0"/>
          <a:ext cx="0" cy="0"/>
          <a:chOff x="0" y="0"/>
          <a:chExt cx="0" cy="0"/>
        </a:xfrm>
      </p:grpSpPr>
      <p:sp>
        <p:nvSpPr>
          <p:cNvPr id="10" name="图片占位符 9"/>
          <p:cNvSpPr>
            <a:spLocks noGrp="1"/>
          </p:cNvSpPr>
          <p:nvPr>
            <p:ph type="pic" sz="quarter" idx="10"/>
          </p:nvPr>
        </p:nvSpPr>
        <p:spPr>
          <a:xfrm>
            <a:off x="2316501" y="2883737"/>
            <a:ext cx="1303020" cy="1304258"/>
          </a:xfrm>
          <a:custGeom>
            <a:avLst/>
            <a:gdLst>
              <a:gd name="connsiteX0" fmla="*/ 651510 w 1303020"/>
              <a:gd name="connsiteY0" fmla="*/ 0 h 1304258"/>
              <a:gd name="connsiteX1" fmla="*/ 1303020 w 1303020"/>
              <a:gd name="connsiteY1" fmla="*/ 652129 h 1304258"/>
              <a:gd name="connsiteX2" fmla="*/ 651510 w 1303020"/>
              <a:gd name="connsiteY2" fmla="*/ 1304258 h 1304258"/>
              <a:gd name="connsiteX3" fmla="*/ 0 w 1303020"/>
              <a:gd name="connsiteY3" fmla="*/ 652129 h 1304258"/>
              <a:gd name="connsiteX4" fmla="*/ 651510 w 1303020"/>
              <a:gd name="connsiteY4" fmla="*/ 0 h 130425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303020" h="1304258">
                <a:moveTo>
                  <a:pt x="651510" y="0"/>
                </a:moveTo>
                <a:cubicBezTo>
                  <a:pt x="1011329" y="0"/>
                  <a:pt x="1303020" y="291968"/>
                  <a:pt x="1303020" y="652129"/>
                </a:cubicBezTo>
                <a:cubicBezTo>
                  <a:pt x="1303020" y="1012290"/>
                  <a:pt x="1011329" y="1304258"/>
                  <a:pt x="651510" y="1304258"/>
                </a:cubicBezTo>
                <a:cubicBezTo>
                  <a:pt x="291691" y="1304258"/>
                  <a:pt x="0" y="1012290"/>
                  <a:pt x="0" y="652129"/>
                </a:cubicBezTo>
                <a:cubicBezTo>
                  <a:pt x="0" y="291968"/>
                  <a:pt x="291691" y="0"/>
                  <a:pt x="651510" y="0"/>
                </a:cubicBezTo>
                <a:close/>
              </a:path>
            </a:pathLst>
          </a:custGeom>
        </p:spPr>
        <p:txBody>
          <a:bodyPr wrap="square">
            <a:noAutofit/>
          </a:bodyPr>
          <a:lstStyle/>
          <a:p>
            <a:endParaRPr lang="zh-CN" altLang="en-US"/>
          </a:p>
        </p:txBody>
      </p:sp>
      <p:sp>
        <p:nvSpPr>
          <p:cNvPr id="11" name="图片占位符 10"/>
          <p:cNvSpPr>
            <a:spLocks noGrp="1"/>
          </p:cNvSpPr>
          <p:nvPr>
            <p:ph type="pic" sz="quarter" idx="11"/>
          </p:nvPr>
        </p:nvSpPr>
        <p:spPr>
          <a:xfrm>
            <a:off x="5453380" y="2883737"/>
            <a:ext cx="1303020" cy="1304258"/>
          </a:xfrm>
          <a:custGeom>
            <a:avLst/>
            <a:gdLst>
              <a:gd name="connsiteX0" fmla="*/ 651510 w 1303020"/>
              <a:gd name="connsiteY0" fmla="*/ 0 h 1304258"/>
              <a:gd name="connsiteX1" fmla="*/ 1303020 w 1303020"/>
              <a:gd name="connsiteY1" fmla="*/ 652129 h 1304258"/>
              <a:gd name="connsiteX2" fmla="*/ 651510 w 1303020"/>
              <a:gd name="connsiteY2" fmla="*/ 1304258 h 1304258"/>
              <a:gd name="connsiteX3" fmla="*/ 0 w 1303020"/>
              <a:gd name="connsiteY3" fmla="*/ 652129 h 1304258"/>
              <a:gd name="connsiteX4" fmla="*/ 651510 w 1303020"/>
              <a:gd name="connsiteY4" fmla="*/ 0 h 130425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303020" h="1304258">
                <a:moveTo>
                  <a:pt x="651510" y="0"/>
                </a:moveTo>
                <a:cubicBezTo>
                  <a:pt x="1011329" y="0"/>
                  <a:pt x="1303020" y="291968"/>
                  <a:pt x="1303020" y="652129"/>
                </a:cubicBezTo>
                <a:cubicBezTo>
                  <a:pt x="1303020" y="1012290"/>
                  <a:pt x="1011329" y="1304258"/>
                  <a:pt x="651510" y="1304258"/>
                </a:cubicBezTo>
                <a:cubicBezTo>
                  <a:pt x="291691" y="1304258"/>
                  <a:pt x="0" y="1012290"/>
                  <a:pt x="0" y="652129"/>
                </a:cubicBezTo>
                <a:cubicBezTo>
                  <a:pt x="0" y="291968"/>
                  <a:pt x="291691" y="0"/>
                  <a:pt x="651510" y="0"/>
                </a:cubicBezTo>
                <a:close/>
              </a:path>
            </a:pathLst>
          </a:custGeom>
        </p:spPr>
        <p:txBody>
          <a:bodyPr wrap="square">
            <a:noAutofit/>
          </a:bodyPr>
          <a:lstStyle/>
          <a:p>
            <a:endParaRPr lang="zh-CN" altLang="en-US"/>
          </a:p>
        </p:txBody>
      </p:sp>
      <p:sp>
        <p:nvSpPr>
          <p:cNvPr id="12" name="图片占位符 11"/>
          <p:cNvSpPr>
            <a:spLocks noGrp="1"/>
          </p:cNvSpPr>
          <p:nvPr>
            <p:ph type="pic" sz="quarter" idx="12"/>
          </p:nvPr>
        </p:nvSpPr>
        <p:spPr>
          <a:xfrm>
            <a:off x="8593935" y="2883737"/>
            <a:ext cx="1303020" cy="1304258"/>
          </a:xfrm>
          <a:custGeom>
            <a:avLst/>
            <a:gdLst>
              <a:gd name="connsiteX0" fmla="*/ 651510 w 1303020"/>
              <a:gd name="connsiteY0" fmla="*/ 0 h 1304258"/>
              <a:gd name="connsiteX1" fmla="*/ 1303020 w 1303020"/>
              <a:gd name="connsiteY1" fmla="*/ 652129 h 1304258"/>
              <a:gd name="connsiteX2" fmla="*/ 651510 w 1303020"/>
              <a:gd name="connsiteY2" fmla="*/ 1304258 h 1304258"/>
              <a:gd name="connsiteX3" fmla="*/ 0 w 1303020"/>
              <a:gd name="connsiteY3" fmla="*/ 652129 h 1304258"/>
              <a:gd name="connsiteX4" fmla="*/ 651510 w 1303020"/>
              <a:gd name="connsiteY4" fmla="*/ 0 h 130425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303020" h="1304258">
                <a:moveTo>
                  <a:pt x="651510" y="0"/>
                </a:moveTo>
                <a:cubicBezTo>
                  <a:pt x="1011329" y="0"/>
                  <a:pt x="1303020" y="291968"/>
                  <a:pt x="1303020" y="652129"/>
                </a:cubicBezTo>
                <a:cubicBezTo>
                  <a:pt x="1303020" y="1012290"/>
                  <a:pt x="1011329" y="1304258"/>
                  <a:pt x="651510" y="1304258"/>
                </a:cubicBezTo>
                <a:cubicBezTo>
                  <a:pt x="291691" y="1304258"/>
                  <a:pt x="0" y="1012290"/>
                  <a:pt x="0" y="652129"/>
                </a:cubicBezTo>
                <a:cubicBezTo>
                  <a:pt x="0" y="291968"/>
                  <a:pt x="291691" y="0"/>
                  <a:pt x="651510" y="0"/>
                </a:cubicBezTo>
                <a:close/>
              </a:path>
            </a:pathLst>
          </a:custGeom>
        </p:spPr>
        <p:txBody>
          <a:bodyPr wrap="square">
            <a:noAutofit/>
          </a:bodyPr>
          <a:lstStyle/>
          <a:p>
            <a:endParaRPr lang="zh-CN" altLang="en-US"/>
          </a:p>
        </p:txBody>
      </p:sp>
    </p:spTree>
    <p:extLst>
      <p:ext uri="{BB962C8B-B14F-4D97-AF65-F5344CB8AC3E}">
        <p14:creationId xmlns:p14="http://schemas.microsoft.com/office/powerpoint/2010/main" val="310502153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自定义版式">
    <p:spTree>
      <p:nvGrpSpPr>
        <p:cNvPr id="1" name=""/>
        <p:cNvGrpSpPr/>
        <p:nvPr/>
      </p:nvGrpSpPr>
      <p:grpSpPr>
        <a:xfrm>
          <a:off x="0" y="0"/>
          <a:ext cx="0" cy="0"/>
          <a:chOff x="0" y="0"/>
          <a:chExt cx="0" cy="0"/>
        </a:xfrm>
      </p:grpSpPr>
      <p:sp>
        <p:nvSpPr>
          <p:cNvPr id="10" name="图片占位符 9"/>
          <p:cNvSpPr>
            <a:spLocks noGrp="1"/>
          </p:cNvSpPr>
          <p:nvPr>
            <p:ph type="pic" sz="quarter" idx="10"/>
          </p:nvPr>
        </p:nvSpPr>
        <p:spPr>
          <a:xfrm>
            <a:off x="1806124" y="2469198"/>
            <a:ext cx="1874520" cy="2640330"/>
          </a:xfrm>
          <a:custGeom>
            <a:avLst/>
            <a:gdLst>
              <a:gd name="connsiteX0" fmla="*/ 0 w 1874520"/>
              <a:gd name="connsiteY0" fmla="*/ 0 h 2640330"/>
              <a:gd name="connsiteX1" fmla="*/ 1874520 w 1874520"/>
              <a:gd name="connsiteY1" fmla="*/ 0 h 2640330"/>
              <a:gd name="connsiteX2" fmla="*/ 1874520 w 1874520"/>
              <a:gd name="connsiteY2" fmla="*/ 2640330 h 2640330"/>
              <a:gd name="connsiteX3" fmla="*/ 0 w 1874520"/>
              <a:gd name="connsiteY3" fmla="*/ 2640330 h 2640330"/>
            </a:gdLst>
            <a:ahLst/>
            <a:cxnLst>
              <a:cxn ang="0">
                <a:pos x="connsiteX0" y="connsiteY0"/>
              </a:cxn>
              <a:cxn ang="0">
                <a:pos x="connsiteX1" y="connsiteY1"/>
              </a:cxn>
              <a:cxn ang="0">
                <a:pos x="connsiteX2" y="connsiteY2"/>
              </a:cxn>
              <a:cxn ang="0">
                <a:pos x="connsiteX3" y="connsiteY3"/>
              </a:cxn>
            </a:cxnLst>
            <a:rect l="l" t="t" r="r" b="b"/>
            <a:pathLst>
              <a:path w="1874520" h="2640330">
                <a:moveTo>
                  <a:pt x="0" y="0"/>
                </a:moveTo>
                <a:lnTo>
                  <a:pt x="1874520" y="0"/>
                </a:lnTo>
                <a:lnTo>
                  <a:pt x="1874520" y="2640330"/>
                </a:lnTo>
                <a:lnTo>
                  <a:pt x="0" y="2640330"/>
                </a:lnTo>
                <a:close/>
              </a:path>
            </a:pathLst>
          </a:custGeom>
        </p:spPr>
        <p:txBody>
          <a:bodyPr wrap="square">
            <a:noAutofit/>
          </a:bodyPr>
          <a:lstStyle/>
          <a:p>
            <a:endParaRPr lang="zh-CN" altLang="en-US"/>
          </a:p>
        </p:txBody>
      </p:sp>
      <p:sp>
        <p:nvSpPr>
          <p:cNvPr id="11" name="图片占位符 10"/>
          <p:cNvSpPr>
            <a:spLocks noGrp="1"/>
          </p:cNvSpPr>
          <p:nvPr>
            <p:ph type="pic" sz="quarter" idx="11"/>
          </p:nvPr>
        </p:nvSpPr>
        <p:spPr>
          <a:xfrm>
            <a:off x="5166544" y="2469198"/>
            <a:ext cx="1874520" cy="2640330"/>
          </a:xfrm>
          <a:custGeom>
            <a:avLst/>
            <a:gdLst>
              <a:gd name="connsiteX0" fmla="*/ 0 w 1874520"/>
              <a:gd name="connsiteY0" fmla="*/ 0 h 2640330"/>
              <a:gd name="connsiteX1" fmla="*/ 1874520 w 1874520"/>
              <a:gd name="connsiteY1" fmla="*/ 0 h 2640330"/>
              <a:gd name="connsiteX2" fmla="*/ 1874520 w 1874520"/>
              <a:gd name="connsiteY2" fmla="*/ 2640330 h 2640330"/>
              <a:gd name="connsiteX3" fmla="*/ 0 w 1874520"/>
              <a:gd name="connsiteY3" fmla="*/ 2640330 h 2640330"/>
            </a:gdLst>
            <a:ahLst/>
            <a:cxnLst>
              <a:cxn ang="0">
                <a:pos x="connsiteX0" y="connsiteY0"/>
              </a:cxn>
              <a:cxn ang="0">
                <a:pos x="connsiteX1" y="connsiteY1"/>
              </a:cxn>
              <a:cxn ang="0">
                <a:pos x="connsiteX2" y="connsiteY2"/>
              </a:cxn>
              <a:cxn ang="0">
                <a:pos x="connsiteX3" y="connsiteY3"/>
              </a:cxn>
            </a:cxnLst>
            <a:rect l="l" t="t" r="r" b="b"/>
            <a:pathLst>
              <a:path w="1874520" h="2640330">
                <a:moveTo>
                  <a:pt x="0" y="0"/>
                </a:moveTo>
                <a:lnTo>
                  <a:pt x="1874520" y="0"/>
                </a:lnTo>
                <a:lnTo>
                  <a:pt x="1874520" y="2640330"/>
                </a:lnTo>
                <a:lnTo>
                  <a:pt x="0" y="2640330"/>
                </a:lnTo>
                <a:close/>
              </a:path>
            </a:pathLst>
          </a:custGeom>
        </p:spPr>
        <p:txBody>
          <a:bodyPr wrap="square">
            <a:noAutofit/>
          </a:bodyPr>
          <a:lstStyle/>
          <a:p>
            <a:endParaRPr lang="zh-CN" altLang="en-US"/>
          </a:p>
        </p:txBody>
      </p:sp>
      <p:sp>
        <p:nvSpPr>
          <p:cNvPr id="12" name="图片占位符 11"/>
          <p:cNvSpPr>
            <a:spLocks noGrp="1"/>
          </p:cNvSpPr>
          <p:nvPr>
            <p:ph type="pic" sz="quarter" idx="12"/>
          </p:nvPr>
        </p:nvSpPr>
        <p:spPr>
          <a:xfrm>
            <a:off x="8526964" y="2469198"/>
            <a:ext cx="1874520" cy="2640330"/>
          </a:xfrm>
          <a:custGeom>
            <a:avLst/>
            <a:gdLst>
              <a:gd name="connsiteX0" fmla="*/ 0 w 1874520"/>
              <a:gd name="connsiteY0" fmla="*/ 0 h 2640330"/>
              <a:gd name="connsiteX1" fmla="*/ 1874520 w 1874520"/>
              <a:gd name="connsiteY1" fmla="*/ 0 h 2640330"/>
              <a:gd name="connsiteX2" fmla="*/ 1874520 w 1874520"/>
              <a:gd name="connsiteY2" fmla="*/ 2640330 h 2640330"/>
              <a:gd name="connsiteX3" fmla="*/ 0 w 1874520"/>
              <a:gd name="connsiteY3" fmla="*/ 2640330 h 2640330"/>
            </a:gdLst>
            <a:ahLst/>
            <a:cxnLst>
              <a:cxn ang="0">
                <a:pos x="connsiteX0" y="connsiteY0"/>
              </a:cxn>
              <a:cxn ang="0">
                <a:pos x="connsiteX1" y="connsiteY1"/>
              </a:cxn>
              <a:cxn ang="0">
                <a:pos x="connsiteX2" y="connsiteY2"/>
              </a:cxn>
              <a:cxn ang="0">
                <a:pos x="connsiteX3" y="connsiteY3"/>
              </a:cxn>
            </a:cxnLst>
            <a:rect l="l" t="t" r="r" b="b"/>
            <a:pathLst>
              <a:path w="1874520" h="2640330">
                <a:moveTo>
                  <a:pt x="0" y="0"/>
                </a:moveTo>
                <a:lnTo>
                  <a:pt x="1874520" y="0"/>
                </a:lnTo>
                <a:lnTo>
                  <a:pt x="1874520" y="2640330"/>
                </a:lnTo>
                <a:lnTo>
                  <a:pt x="0" y="2640330"/>
                </a:lnTo>
                <a:close/>
              </a:path>
            </a:pathLst>
          </a:custGeom>
        </p:spPr>
        <p:txBody>
          <a:bodyPr wrap="square">
            <a:noAutofit/>
          </a:bodyPr>
          <a:lstStyle/>
          <a:p>
            <a:endParaRPr lang="zh-CN" altLang="en-US"/>
          </a:p>
        </p:txBody>
      </p:sp>
    </p:spTree>
    <p:extLst>
      <p:ext uri="{BB962C8B-B14F-4D97-AF65-F5344CB8AC3E}">
        <p14:creationId xmlns:p14="http://schemas.microsoft.com/office/powerpoint/2010/main" val="14342025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a:prstGeom prst="rect">
            <a:avLst/>
          </a:prstGeom>
        </p:spPr>
        <p:txBody>
          <a:bodyPr/>
          <a:lstStyle/>
          <a:p>
            <a:r>
              <a:rPr lang="en-US" smtClean="0"/>
              <a:t>Click to edit Master title style</a:t>
            </a:r>
            <a:endParaRPr lang="en-US"/>
          </a:p>
        </p:txBody>
      </p:sp>
      <p:sp>
        <p:nvSpPr>
          <p:cNvPr id="3" name="Content Placeholder 2"/>
          <p:cNvSpPr>
            <a:spLocks noGrp="1"/>
          </p:cNvSpPr>
          <p:nvPr>
            <p:ph idx="1"/>
          </p:nvPr>
        </p:nvSpPr>
        <p:spPr>
          <a:xfrm>
            <a:off x="609600" y="1600201"/>
            <a:ext cx="10972800" cy="4525963"/>
          </a:xfrm>
          <a:prstGeom prst="rect">
            <a:avLst/>
          </a:prstGeo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xfrm>
            <a:off x="609600" y="6245225"/>
            <a:ext cx="2844800" cy="476250"/>
          </a:xfrm>
          <a:prstGeom prst="rect">
            <a:avLst/>
          </a:prstGeom>
          <a:ln/>
        </p:spPr>
        <p:txBody>
          <a:bodyPr/>
          <a:lstStyle>
            <a:lvl1pPr>
              <a:defRPr/>
            </a:lvl1pPr>
          </a:lstStyle>
          <a:p>
            <a:pPr>
              <a:defRPr/>
            </a:pPr>
            <a:endParaRPr lang="en-US" altLang="en-US">
              <a:solidFill>
                <a:prstClr val="black"/>
              </a:solidFill>
            </a:endParaRPr>
          </a:p>
        </p:txBody>
      </p:sp>
      <p:sp>
        <p:nvSpPr>
          <p:cNvPr id="5" name="Rectangle 5"/>
          <p:cNvSpPr>
            <a:spLocks noGrp="1" noChangeArrowheads="1"/>
          </p:cNvSpPr>
          <p:nvPr>
            <p:ph type="ftr" sz="quarter" idx="11"/>
          </p:nvPr>
        </p:nvSpPr>
        <p:spPr>
          <a:xfrm>
            <a:off x="4165600" y="6245225"/>
            <a:ext cx="3860800" cy="476250"/>
          </a:xfrm>
          <a:prstGeom prst="rect">
            <a:avLst/>
          </a:prstGeom>
          <a:ln/>
        </p:spPr>
        <p:txBody>
          <a:bodyPr/>
          <a:lstStyle>
            <a:lvl1pPr>
              <a:defRPr/>
            </a:lvl1pPr>
          </a:lstStyle>
          <a:p>
            <a:pPr>
              <a:defRPr/>
            </a:pPr>
            <a:endParaRPr lang="en-US" altLang="en-US">
              <a:solidFill>
                <a:prstClr val="black"/>
              </a:solidFill>
            </a:endParaRPr>
          </a:p>
        </p:txBody>
      </p:sp>
      <p:sp>
        <p:nvSpPr>
          <p:cNvPr id="6" name="Rectangle 6"/>
          <p:cNvSpPr>
            <a:spLocks noGrp="1" noChangeArrowheads="1"/>
          </p:cNvSpPr>
          <p:nvPr>
            <p:ph type="sldNum" sz="quarter" idx="12"/>
          </p:nvPr>
        </p:nvSpPr>
        <p:spPr>
          <a:xfrm>
            <a:off x="8737600" y="6245225"/>
            <a:ext cx="2844800" cy="476250"/>
          </a:xfrm>
          <a:prstGeom prst="rect">
            <a:avLst/>
          </a:prstGeom>
          <a:ln/>
        </p:spPr>
        <p:txBody>
          <a:bodyPr/>
          <a:lstStyle>
            <a:lvl1pPr>
              <a:defRPr/>
            </a:lvl1pPr>
          </a:lstStyle>
          <a:p>
            <a:pPr>
              <a:defRPr/>
            </a:pPr>
            <a:fld id="{A038C7E7-528B-4029-9799-40981D4BD092}" type="slidenum">
              <a:rPr lang="en-US" altLang="en-US">
                <a:solidFill>
                  <a:prstClr val="black"/>
                </a:solidFill>
              </a:rPr>
              <a:pPr>
                <a:defRPr/>
              </a:pPr>
              <a:t>‹#›</a:t>
            </a:fld>
            <a:endParaRPr lang="en-US" altLang="en-US">
              <a:solidFill>
                <a:prstClr val="black"/>
              </a:solidFill>
            </a:endParaRPr>
          </a:p>
        </p:txBody>
      </p:sp>
    </p:spTree>
    <p:extLst>
      <p:ext uri="{BB962C8B-B14F-4D97-AF65-F5344CB8AC3E}">
        <p14:creationId xmlns:p14="http://schemas.microsoft.com/office/powerpoint/2010/main" val="247145376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325563"/>
          </a:xfrm>
          <a:prstGeom prst="rect">
            <a:avLst/>
          </a:prstGeom>
        </p:spPr>
        <p:txBody>
          <a:bodyPr/>
          <a:lstStyle/>
          <a:p>
            <a:r>
              <a:rPr lang="en-US" smtClean="0"/>
              <a:t>Click to edit Master title style</a:t>
            </a:r>
            <a:endParaRPr lang="en-US" dirty="0"/>
          </a:p>
        </p:txBody>
      </p:sp>
      <p:sp>
        <p:nvSpPr>
          <p:cNvPr id="3" name="Date Placeholder 2"/>
          <p:cNvSpPr>
            <a:spLocks noGrp="1"/>
          </p:cNvSpPr>
          <p:nvPr>
            <p:ph type="dt" sz="half" idx="10"/>
          </p:nvPr>
        </p:nvSpPr>
        <p:spPr>
          <a:xfrm>
            <a:off x="838200" y="6356350"/>
            <a:ext cx="2743200" cy="365125"/>
          </a:xfrm>
          <a:prstGeom prst="rect">
            <a:avLst/>
          </a:prstGeom>
        </p:spPr>
        <p:txBody>
          <a:bodyPr/>
          <a:lstStyle/>
          <a:p>
            <a:pPr>
              <a:defRPr/>
            </a:pPr>
            <a:endParaRPr lang="en-US" altLang="en-US">
              <a:solidFill>
                <a:prstClr val="black"/>
              </a:solidFill>
            </a:endParaRPr>
          </a:p>
        </p:txBody>
      </p:sp>
      <p:sp>
        <p:nvSpPr>
          <p:cNvPr id="4" name="Footer Placeholder 3"/>
          <p:cNvSpPr>
            <a:spLocks noGrp="1"/>
          </p:cNvSpPr>
          <p:nvPr>
            <p:ph type="ftr" sz="quarter" idx="11"/>
          </p:nvPr>
        </p:nvSpPr>
        <p:spPr>
          <a:xfrm>
            <a:off x="4038600" y="6356350"/>
            <a:ext cx="4114800" cy="365125"/>
          </a:xfrm>
          <a:prstGeom prst="rect">
            <a:avLst/>
          </a:prstGeom>
        </p:spPr>
        <p:txBody>
          <a:bodyPr/>
          <a:lstStyle/>
          <a:p>
            <a:pPr>
              <a:defRPr/>
            </a:pPr>
            <a:endParaRPr lang="en-US" altLang="en-US">
              <a:solidFill>
                <a:prstClr val="black"/>
              </a:solidFill>
            </a:endParaRPr>
          </a:p>
        </p:txBody>
      </p:sp>
      <p:sp>
        <p:nvSpPr>
          <p:cNvPr id="5" name="Slide Number Placeholder 4"/>
          <p:cNvSpPr>
            <a:spLocks noGrp="1"/>
          </p:cNvSpPr>
          <p:nvPr>
            <p:ph type="sldNum" sz="quarter" idx="12"/>
          </p:nvPr>
        </p:nvSpPr>
        <p:spPr>
          <a:xfrm>
            <a:off x="8610600" y="6356350"/>
            <a:ext cx="2743200" cy="365125"/>
          </a:xfrm>
          <a:prstGeom prst="rect">
            <a:avLst/>
          </a:prstGeom>
        </p:spPr>
        <p:txBody>
          <a:bodyPr/>
          <a:lstStyle/>
          <a:p>
            <a:pPr>
              <a:defRPr/>
            </a:pPr>
            <a:fld id="{F6CF0E18-0737-43C1-97A7-108927FA084B}" type="slidenum">
              <a:rPr lang="en-US" altLang="en-US" smtClean="0">
                <a:solidFill>
                  <a:prstClr val="black"/>
                </a:solidFill>
              </a:rPr>
              <a:pPr>
                <a:defRPr/>
              </a:pPr>
              <a:t>‹#›</a:t>
            </a:fld>
            <a:endParaRPr lang="en-US" altLang="en-US">
              <a:solidFill>
                <a:prstClr val="black"/>
              </a:solidFill>
            </a:endParaRPr>
          </a:p>
        </p:txBody>
      </p:sp>
    </p:spTree>
    <p:extLst>
      <p:ext uri="{BB962C8B-B14F-4D97-AF65-F5344CB8AC3E}">
        <p14:creationId xmlns:p14="http://schemas.microsoft.com/office/powerpoint/2010/main" val="22391111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23189173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183878734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81028124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172414931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pPr>
              <a:defRPr/>
            </a:pPr>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2562341340"/>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pPr>
              <a:defRPr/>
            </a:pPr>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54174638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a:defRPr/>
            </a:pPr>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477969608"/>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248563909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pPr>
              <a:defRPr/>
            </a:pPr>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2752369720"/>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344329282"/>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341871694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slideLayout" Target="../slideLayouts/slideLayout14.xml"/><Relationship Id="rId7"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5" Type="http://schemas.openxmlformats.org/officeDocument/2006/relationships/slideLayout" Target="../slideLayouts/slideLayout16.xml"/><Relationship Id="rId4" Type="http://schemas.openxmlformats.org/officeDocument/2006/relationships/slideLayout" Target="../slideLayouts/slideLayout15.xml"/><Relationship Id="rId9" Type="http://schemas.openxmlformats.org/officeDocument/2006/relationships/image" Target="../media/image2.png"/></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5.xml"/><Relationship Id="rId3" Type="http://schemas.openxmlformats.org/officeDocument/2006/relationships/slideLayout" Target="../slideLayouts/slideLayout20.xml"/><Relationship Id="rId7" Type="http://schemas.openxmlformats.org/officeDocument/2006/relationships/slideLayout" Target="../slideLayouts/slideLayout24.xml"/><Relationship Id="rId12" Type="http://schemas.openxmlformats.org/officeDocument/2006/relationships/theme" Target="../theme/theme3.xml"/><Relationship Id="rId2" Type="http://schemas.openxmlformats.org/officeDocument/2006/relationships/slideLayout" Target="../slideLayouts/slideLayout19.xml"/><Relationship Id="rId1" Type="http://schemas.openxmlformats.org/officeDocument/2006/relationships/slideLayout" Target="../slideLayouts/slideLayout18.xml"/><Relationship Id="rId6" Type="http://schemas.openxmlformats.org/officeDocument/2006/relationships/slideLayout" Target="../slideLayouts/slideLayout23.xml"/><Relationship Id="rId11" Type="http://schemas.openxmlformats.org/officeDocument/2006/relationships/slideLayout" Target="../slideLayouts/slideLayout28.xml"/><Relationship Id="rId5" Type="http://schemas.openxmlformats.org/officeDocument/2006/relationships/slideLayout" Target="../slideLayouts/slideLayout22.xml"/><Relationship Id="rId10" Type="http://schemas.openxmlformats.org/officeDocument/2006/relationships/slideLayout" Target="../slideLayouts/slideLayout27.xml"/><Relationship Id="rId4" Type="http://schemas.openxmlformats.org/officeDocument/2006/relationships/slideLayout" Target="../slideLayouts/slideLayout21.xml"/><Relationship Id="rId9" Type="http://schemas.openxmlformats.org/officeDocument/2006/relationships/slideLayout" Target="../slideLayouts/slideLayout26.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Chỗ dành sẵn cho Tiêu đề 1">
            <a:extLst>
              <a:ext uri="{FF2B5EF4-FFF2-40B4-BE49-F238E27FC236}">
                <a16:creationId xmlns:a16="http://schemas.microsoft.com/office/drawing/2014/main" xmlns="" id="{6B66B25C-96C8-412D-9EDA-B73E11A2CB70}"/>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vi-VN"/>
              <a:t>Bấm để sửa kiểu tiêu đề Bản cái</a:t>
            </a:r>
            <a:endParaRPr lang="en-US"/>
          </a:p>
        </p:txBody>
      </p:sp>
      <p:sp>
        <p:nvSpPr>
          <p:cNvPr id="3" name="Chỗ dành sẵn cho Văn bản 2">
            <a:extLst>
              <a:ext uri="{FF2B5EF4-FFF2-40B4-BE49-F238E27FC236}">
                <a16:creationId xmlns:a16="http://schemas.microsoft.com/office/drawing/2014/main" xmlns="" id="{231460A6-6629-462A-ADC5-E72581A269F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vi-VN"/>
              <a:t>Bấm để chỉnh sửa kiểu văn bản của Bản cái</a:t>
            </a:r>
          </a:p>
          <a:p>
            <a:pPr lvl="1"/>
            <a:r>
              <a:rPr lang="vi-VN"/>
              <a:t>Mức hai</a:t>
            </a:r>
          </a:p>
          <a:p>
            <a:pPr lvl="2"/>
            <a:r>
              <a:rPr lang="vi-VN"/>
              <a:t>Mức ba</a:t>
            </a:r>
          </a:p>
          <a:p>
            <a:pPr lvl="3"/>
            <a:r>
              <a:rPr lang="vi-VN"/>
              <a:t>Mức bốn</a:t>
            </a:r>
          </a:p>
          <a:p>
            <a:pPr lvl="4"/>
            <a:r>
              <a:rPr lang="vi-VN"/>
              <a:t>Mức năm</a:t>
            </a:r>
            <a:endParaRPr lang="en-US"/>
          </a:p>
        </p:txBody>
      </p:sp>
      <p:sp>
        <p:nvSpPr>
          <p:cNvPr id="4" name="Chỗ dành sẵn cho Ngày tháng 3">
            <a:extLst>
              <a:ext uri="{FF2B5EF4-FFF2-40B4-BE49-F238E27FC236}">
                <a16:creationId xmlns:a16="http://schemas.microsoft.com/office/drawing/2014/main" xmlns="" id="{A2A6FED4-13E6-4245-8105-EAF8FAEF339F}"/>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A87427C-DCC3-40EB-B6F8-42B8EF980D27}" type="datetimeFigureOut">
              <a:rPr lang="en-US" smtClean="0"/>
              <a:t>10/14/2021</a:t>
            </a:fld>
            <a:endParaRPr lang="en-US"/>
          </a:p>
        </p:txBody>
      </p:sp>
      <p:sp>
        <p:nvSpPr>
          <p:cNvPr id="5" name="Chỗ dành sẵn cho Chân trang 4">
            <a:extLst>
              <a:ext uri="{FF2B5EF4-FFF2-40B4-BE49-F238E27FC236}">
                <a16:creationId xmlns:a16="http://schemas.microsoft.com/office/drawing/2014/main" xmlns="" id="{00FE2045-7B8A-4D67-858D-BB3B76727242}"/>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Chỗ dành sẵn cho Số hiệu Bản chiếu 5">
            <a:extLst>
              <a:ext uri="{FF2B5EF4-FFF2-40B4-BE49-F238E27FC236}">
                <a16:creationId xmlns:a16="http://schemas.microsoft.com/office/drawing/2014/main" xmlns="" id="{93980434-67A5-4B73-A7AC-5990BA9693E9}"/>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AB7CE0F-A907-4311-8B58-FFAA9879FA0D}" type="slidenum">
              <a:rPr lang="en-US" smtClean="0"/>
              <a:t>‹#›</a:t>
            </a:fld>
            <a:endParaRPr lang="en-US"/>
          </a:p>
        </p:txBody>
      </p:sp>
    </p:spTree>
    <p:extLst>
      <p:ext uri="{BB962C8B-B14F-4D97-AF65-F5344CB8AC3E}">
        <p14:creationId xmlns:p14="http://schemas.microsoft.com/office/powerpoint/2010/main" val="118831613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2" name="Picture 12"/>
          <p:cNvPicPr>
            <a:picLocks noChangeAspect="1" noChangeArrowheads="1"/>
          </p:cNvPicPr>
          <p:nvPr userDrawn="1"/>
        </p:nvPicPr>
        <p:blipFill>
          <a:blip r:embed="rId8">
            <a:extLst>
              <a:ext uri="{28A0092B-C50C-407E-A947-70E740481C1C}">
                <a14:useLocalDpi xmlns:a14="http://schemas.microsoft.com/office/drawing/2010/main" val="0"/>
              </a:ext>
            </a:extLst>
          </a:blip>
          <a:srcRect/>
          <a:stretch>
            <a:fillRect/>
          </a:stretch>
        </p:blipFill>
        <p:spPr bwMode="auto">
          <a:xfrm>
            <a:off x="-2" y="0"/>
            <a:ext cx="12192001"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 name="图片 2"/>
          <p:cNvPicPr>
            <a:picLocks noChangeAspect="1"/>
          </p:cNvPicPr>
          <p:nvPr userDrawn="1"/>
        </p:nvPicPr>
        <p:blipFill rotWithShape="1">
          <a:blip r:embed="rId9"/>
          <a:srcRect l="838" t="838" r="838" b="838"/>
          <a:stretch/>
        </p:blipFill>
        <p:spPr>
          <a:xfrm>
            <a:off x="-1" y="0"/>
            <a:ext cx="12192001" cy="6858000"/>
          </a:xfrm>
          <a:custGeom>
            <a:avLst/>
            <a:gdLst>
              <a:gd name="connsiteX0" fmla="*/ 292101 w 12192001"/>
              <a:gd name="connsiteY0" fmla="*/ 323850 h 6858000"/>
              <a:gd name="connsiteX1" fmla="*/ 292101 w 12192001"/>
              <a:gd name="connsiteY1" fmla="*/ 6534150 h 6858000"/>
              <a:gd name="connsiteX2" fmla="*/ 11899901 w 12192001"/>
              <a:gd name="connsiteY2" fmla="*/ 6534150 h 6858000"/>
              <a:gd name="connsiteX3" fmla="*/ 11899901 w 12192001"/>
              <a:gd name="connsiteY3" fmla="*/ 323850 h 6858000"/>
              <a:gd name="connsiteX4" fmla="*/ 0 w 12192001"/>
              <a:gd name="connsiteY4" fmla="*/ 0 h 6858000"/>
              <a:gd name="connsiteX5" fmla="*/ 12192001 w 12192001"/>
              <a:gd name="connsiteY5" fmla="*/ 0 h 6858000"/>
              <a:gd name="connsiteX6" fmla="*/ 12192001 w 12192001"/>
              <a:gd name="connsiteY6" fmla="*/ 6858000 h 6858000"/>
              <a:gd name="connsiteX7" fmla="*/ 0 w 12192001"/>
              <a:gd name="connsiteY7"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2192001" h="6858000">
                <a:moveTo>
                  <a:pt x="292101" y="323850"/>
                </a:moveTo>
                <a:lnTo>
                  <a:pt x="292101" y="6534150"/>
                </a:lnTo>
                <a:lnTo>
                  <a:pt x="11899901" y="6534150"/>
                </a:lnTo>
                <a:lnTo>
                  <a:pt x="11899901" y="323850"/>
                </a:lnTo>
                <a:close/>
                <a:moveTo>
                  <a:pt x="0" y="0"/>
                </a:moveTo>
                <a:lnTo>
                  <a:pt x="12192001" y="0"/>
                </a:lnTo>
                <a:lnTo>
                  <a:pt x="12192001" y="6858000"/>
                </a:lnTo>
                <a:lnTo>
                  <a:pt x="0" y="6858000"/>
                </a:lnTo>
                <a:close/>
              </a:path>
            </a:pathLst>
          </a:custGeom>
        </p:spPr>
      </p:pic>
    </p:spTree>
    <p:extLst>
      <p:ext uri="{BB962C8B-B14F-4D97-AF65-F5344CB8AC3E}">
        <p14:creationId xmlns:p14="http://schemas.microsoft.com/office/powerpoint/2010/main" val="3846702783"/>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1" orient="horz" pos="2387">
          <p15:clr>
            <a:srgbClr val="F26B43"/>
          </p15:clr>
        </p15:guide>
        <p15:guide id="2" pos="3840">
          <p15:clr>
            <a:srgbClr val="F26B43"/>
          </p15:clr>
        </p15:guide>
        <p15:guide id="3" pos="551">
          <p15:clr>
            <a:srgbClr val="F26B43"/>
          </p15:clr>
        </p15:guide>
        <p15:guide id="4" pos="7129">
          <p15:clr>
            <a:srgbClr val="F26B43"/>
          </p15:clr>
        </p15:guide>
        <p15:guide id="5" orient="horz" pos="3974">
          <p15:clr>
            <a:srgbClr val="F26B43"/>
          </p15:clr>
        </p15:guide>
        <p15:guide id="6" orient="horz" pos="799">
          <p15:clr>
            <a:srgbClr val="F26B43"/>
          </p15:clr>
        </p15:guide>
      </p15:sldGuideLst>
    </p:ext>
  </p:extLst>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a:defRPr/>
            </a:pPr>
            <a:fld id="{7FBAC54D-9949-44C8-95C1-F0F4AF37D8CC}" type="datetimeFigureOut">
              <a:rPr lang="en-US" smtClean="0">
                <a:solidFill>
                  <a:prstClr val="black">
                    <a:tint val="75000"/>
                  </a:prstClr>
                </a:solidFill>
              </a:rPr>
              <a:pPr>
                <a:defRPr/>
              </a:pPr>
              <a:t>10/14/2021</a:t>
            </a:fld>
            <a:endParaRPr lang="en-US">
              <a:solidFill>
                <a:prstClr val="black">
                  <a:tint val="75000"/>
                </a:prstClr>
              </a:solidFill>
            </a:endParaRPr>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a:defRPr/>
            </a:pPr>
            <a:fld id="{D31AEBDF-79D5-4CA6-8037-4D34F43F8B8B}" type="slidenum">
              <a:rPr lang="en-US" smtClean="0">
                <a:solidFill>
                  <a:prstClr val="black">
                    <a:tint val="75000"/>
                  </a:prstClr>
                </a:solidFill>
              </a:rPr>
              <a:pPr>
                <a:defRPr/>
              </a:pPr>
              <a:t>‹#›</a:t>
            </a:fld>
            <a:endParaRPr lang="en-US">
              <a:solidFill>
                <a:prstClr val="black">
                  <a:tint val="75000"/>
                </a:prstClr>
              </a:solidFill>
            </a:endParaRPr>
          </a:p>
        </p:txBody>
      </p:sp>
    </p:spTree>
    <p:extLst>
      <p:ext uri="{BB962C8B-B14F-4D97-AF65-F5344CB8AC3E}">
        <p14:creationId xmlns:p14="http://schemas.microsoft.com/office/powerpoint/2010/main" val="1481214602"/>
      </p:ext>
    </p:extLst>
  </p:cSld>
  <p:clrMap bg1="lt1" tx1="dk1" bg2="lt2" tx2="dk2" accent1="accent1" accent2="accent2" accent3="accent3" accent4="accent4" accent5="accent5" accent6="accent6" hlink="hlink" folHlink="folHlink"/>
  <p:sldLayoutIdLst>
    <p:sldLayoutId id="2147483810" r:id="rId1"/>
    <p:sldLayoutId id="2147483811" r:id="rId2"/>
    <p:sldLayoutId id="2147483812" r:id="rId3"/>
    <p:sldLayoutId id="2147483813" r:id="rId4"/>
    <p:sldLayoutId id="2147483814" r:id="rId5"/>
    <p:sldLayoutId id="2147483815" r:id="rId6"/>
    <p:sldLayoutId id="2147483816" r:id="rId7"/>
    <p:sldLayoutId id="2147483817" r:id="rId8"/>
    <p:sldLayoutId id="2147483818" r:id="rId9"/>
    <p:sldLayoutId id="2147483819" r:id="rId10"/>
    <p:sldLayoutId id="2147483820"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8.emf"/><Relationship Id="rId3" Type="http://schemas.openxmlformats.org/officeDocument/2006/relationships/image" Target="../media/image3.emf"/><Relationship Id="rId7" Type="http://schemas.openxmlformats.org/officeDocument/2006/relationships/image" Target="../media/image7.emf"/><Relationship Id="rId12" Type="http://schemas.openxmlformats.org/officeDocument/2006/relationships/image" Target="../media/image12.emf"/><Relationship Id="rId2" Type="http://schemas.openxmlformats.org/officeDocument/2006/relationships/notesSlide" Target="../notesSlides/notesSlide1.xml"/><Relationship Id="rId1" Type="http://schemas.openxmlformats.org/officeDocument/2006/relationships/slideLayout" Target="../slideLayouts/slideLayout13.xml"/><Relationship Id="rId6" Type="http://schemas.openxmlformats.org/officeDocument/2006/relationships/image" Target="../media/image6.emf"/><Relationship Id="rId11" Type="http://schemas.openxmlformats.org/officeDocument/2006/relationships/image" Target="../media/image11.emf"/><Relationship Id="rId5" Type="http://schemas.openxmlformats.org/officeDocument/2006/relationships/image" Target="../media/image5.emf"/><Relationship Id="rId10" Type="http://schemas.openxmlformats.org/officeDocument/2006/relationships/image" Target="../media/image10.emf"/><Relationship Id="rId4" Type="http://schemas.openxmlformats.org/officeDocument/2006/relationships/image" Target="../media/image4.emf"/><Relationship Id="rId9" Type="http://schemas.openxmlformats.org/officeDocument/2006/relationships/image" Target="../media/image9.emf"/></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3" Type="http://schemas.openxmlformats.org/officeDocument/2006/relationships/image" Target="../media/image8.emf"/><Relationship Id="rId2" Type="http://schemas.openxmlformats.org/officeDocument/2006/relationships/image" Target="../media/image4.emf"/><Relationship Id="rId1" Type="http://schemas.openxmlformats.org/officeDocument/2006/relationships/slideLayout" Target="../slideLayouts/slideLayout13.xml"/><Relationship Id="rId4" Type="http://schemas.openxmlformats.org/officeDocument/2006/relationships/image" Target="../media/image11.emf"/></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3.jpg"/><Relationship Id="rId1" Type="http://schemas.openxmlformats.org/officeDocument/2006/relationships/slideLayout" Target="../slideLayouts/slideLayout19.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图片 1"/>
          <p:cNvPicPr>
            <a:picLocks noChangeAspect="1"/>
          </p:cNvPicPr>
          <p:nvPr/>
        </p:nvPicPr>
        <p:blipFill>
          <a:blip r:embed="rId3"/>
          <a:stretch>
            <a:fillRect/>
          </a:stretch>
        </p:blipFill>
        <p:spPr>
          <a:xfrm>
            <a:off x="2055108" y="223384"/>
            <a:ext cx="882495" cy="1583183"/>
          </a:xfrm>
          <a:prstGeom prst="rect">
            <a:avLst/>
          </a:prstGeom>
        </p:spPr>
      </p:pic>
      <p:pic>
        <p:nvPicPr>
          <p:cNvPr id="3" name="图片 2"/>
          <p:cNvPicPr>
            <a:picLocks noChangeAspect="1"/>
          </p:cNvPicPr>
          <p:nvPr/>
        </p:nvPicPr>
        <p:blipFill>
          <a:blip r:embed="rId4"/>
          <a:stretch>
            <a:fillRect/>
          </a:stretch>
        </p:blipFill>
        <p:spPr>
          <a:xfrm>
            <a:off x="451670" y="5173166"/>
            <a:ext cx="1045864" cy="1354137"/>
          </a:xfrm>
          <a:prstGeom prst="rect">
            <a:avLst/>
          </a:prstGeom>
        </p:spPr>
      </p:pic>
      <p:pic>
        <p:nvPicPr>
          <p:cNvPr id="4" name="图片 3"/>
          <p:cNvPicPr>
            <a:picLocks noChangeAspect="1"/>
          </p:cNvPicPr>
          <p:nvPr/>
        </p:nvPicPr>
        <p:blipFill>
          <a:blip r:embed="rId5"/>
          <a:stretch>
            <a:fillRect/>
          </a:stretch>
        </p:blipFill>
        <p:spPr>
          <a:xfrm>
            <a:off x="0" y="119006"/>
            <a:ext cx="1389944" cy="1185694"/>
          </a:xfrm>
          <a:prstGeom prst="rect">
            <a:avLst/>
          </a:prstGeom>
        </p:spPr>
      </p:pic>
      <p:pic>
        <p:nvPicPr>
          <p:cNvPr id="5" name="图片 4"/>
          <p:cNvPicPr>
            <a:picLocks noChangeAspect="1"/>
          </p:cNvPicPr>
          <p:nvPr/>
        </p:nvPicPr>
        <p:blipFill>
          <a:blip r:embed="rId6"/>
          <a:stretch>
            <a:fillRect/>
          </a:stretch>
        </p:blipFill>
        <p:spPr>
          <a:xfrm>
            <a:off x="274838" y="3204707"/>
            <a:ext cx="1302179" cy="1449387"/>
          </a:xfrm>
          <a:prstGeom prst="rect">
            <a:avLst/>
          </a:prstGeom>
        </p:spPr>
      </p:pic>
      <p:pic>
        <p:nvPicPr>
          <p:cNvPr id="6" name="图片 5"/>
          <p:cNvPicPr>
            <a:picLocks noChangeAspect="1"/>
          </p:cNvPicPr>
          <p:nvPr/>
        </p:nvPicPr>
        <p:blipFill>
          <a:blip r:embed="rId7"/>
          <a:stretch>
            <a:fillRect/>
          </a:stretch>
        </p:blipFill>
        <p:spPr>
          <a:xfrm>
            <a:off x="2740452" y="3206983"/>
            <a:ext cx="436104" cy="450394"/>
          </a:xfrm>
          <a:prstGeom prst="rect">
            <a:avLst/>
          </a:prstGeom>
        </p:spPr>
      </p:pic>
      <p:pic>
        <p:nvPicPr>
          <p:cNvPr id="7" name="图片 6"/>
          <p:cNvPicPr>
            <a:picLocks noChangeAspect="1"/>
          </p:cNvPicPr>
          <p:nvPr/>
        </p:nvPicPr>
        <p:blipFill>
          <a:blip r:embed="rId8"/>
          <a:stretch>
            <a:fillRect/>
          </a:stretch>
        </p:blipFill>
        <p:spPr>
          <a:xfrm>
            <a:off x="1412632" y="5137237"/>
            <a:ext cx="488014" cy="479535"/>
          </a:xfrm>
          <a:prstGeom prst="rect">
            <a:avLst/>
          </a:prstGeom>
        </p:spPr>
      </p:pic>
      <p:pic>
        <p:nvPicPr>
          <p:cNvPr id="8" name="图片 7"/>
          <p:cNvPicPr>
            <a:picLocks noChangeAspect="1"/>
          </p:cNvPicPr>
          <p:nvPr/>
        </p:nvPicPr>
        <p:blipFill>
          <a:blip r:embed="rId9"/>
          <a:stretch>
            <a:fillRect/>
          </a:stretch>
        </p:blipFill>
        <p:spPr>
          <a:xfrm>
            <a:off x="7499892" y="1596316"/>
            <a:ext cx="825094" cy="876300"/>
          </a:xfrm>
          <a:prstGeom prst="rect">
            <a:avLst/>
          </a:prstGeom>
        </p:spPr>
      </p:pic>
      <p:pic>
        <p:nvPicPr>
          <p:cNvPr id="9" name="图片 8"/>
          <p:cNvPicPr>
            <a:picLocks noChangeAspect="1"/>
          </p:cNvPicPr>
          <p:nvPr/>
        </p:nvPicPr>
        <p:blipFill>
          <a:blip r:embed="rId10"/>
          <a:stretch>
            <a:fillRect/>
          </a:stretch>
        </p:blipFill>
        <p:spPr>
          <a:xfrm>
            <a:off x="8902143" y="2603500"/>
            <a:ext cx="418894" cy="381000"/>
          </a:xfrm>
          <a:prstGeom prst="rect">
            <a:avLst/>
          </a:prstGeom>
        </p:spPr>
      </p:pic>
      <p:pic>
        <p:nvPicPr>
          <p:cNvPr id="11" name="图片 10"/>
          <p:cNvPicPr>
            <a:picLocks noChangeAspect="1"/>
          </p:cNvPicPr>
          <p:nvPr/>
        </p:nvPicPr>
        <p:blipFill>
          <a:blip r:embed="rId11"/>
          <a:stretch>
            <a:fillRect/>
          </a:stretch>
        </p:blipFill>
        <p:spPr>
          <a:xfrm rot="2615340">
            <a:off x="6146577" y="3847089"/>
            <a:ext cx="1496983" cy="2627701"/>
          </a:xfrm>
          <a:prstGeom prst="rect">
            <a:avLst/>
          </a:prstGeom>
        </p:spPr>
      </p:pic>
      <p:pic>
        <p:nvPicPr>
          <p:cNvPr id="13" name="图片 12"/>
          <p:cNvPicPr>
            <a:picLocks noChangeAspect="1"/>
          </p:cNvPicPr>
          <p:nvPr/>
        </p:nvPicPr>
        <p:blipFill>
          <a:blip r:embed="rId12"/>
          <a:stretch>
            <a:fillRect/>
          </a:stretch>
        </p:blipFill>
        <p:spPr>
          <a:xfrm>
            <a:off x="11115746" y="2994712"/>
            <a:ext cx="496492" cy="582380"/>
          </a:xfrm>
          <a:prstGeom prst="rect">
            <a:avLst/>
          </a:prstGeom>
        </p:spPr>
      </p:pic>
      <p:grpSp>
        <p:nvGrpSpPr>
          <p:cNvPr id="16" name="Group 4"/>
          <p:cNvGrpSpPr>
            <a:grpSpLocks noChangeAspect="1"/>
          </p:cNvGrpSpPr>
          <p:nvPr/>
        </p:nvGrpSpPr>
        <p:grpSpPr bwMode="auto">
          <a:xfrm>
            <a:off x="10873242" y="379413"/>
            <a:ext cx="1157287" cy="1309687"/>
            <a:chOff x="6191" y="815"/>
            <a:chExt cx="729" cy="825"/>
          </a:xfrm>
        </p:grpSpPr>
        <p:sp>
          <p:nvSpPr>
            <p:cNvPr id="17" name="AutoShape 3"/>
            <p:cNvSpPr>
              <a:spLocks noChangeAspect="1" noChangeArrowheads="1" noTextEdit="1"/>
            </p:cNvSpPr>
            <p:nvPr/>
          </p:nvSpPr>
          <p:spPr bwMode="auto">
            <a:xfrm>
              <a:off x="6191" y="815"/>
              <a:ext cx="729" cy="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8" name="Freeform 5"/>
            <p:cNvSpPr>
              <a:spLocks/>
            </p:cNvSpPr>
            <p:nvPr/>
          </p:nvSpPr>
          <p:spPr bwMode="auto">
            <a:xfrm>
              <a:off x="6178" y="776"/>
              <a:ext cx="742" cy="731"/>
            </a:xfrm>
            <a:custGeom>
              <a:avLst/>
              <a:gdLst>
                <a:gd name="T0" fmla="*/ 159 w 229"/>
                <a:gd name="T1" fmla="*/ 23 h 226"/>
                <a:gd name="T2" fmla="*/ 26 w 229"/>
                <a:gd name="T3" fmla="*/ 61 h 226"/>
                <a:gd name="T4" fmla="*/ 56 w 229"/>
                <a:gd name="T5" fmla="*/ 197 h 226"/>
                <a:gd name="T6" fmla="*/ 195 w 229"/>
                <a:gd name="T7" fmla="*/ 172 h 226"/>
                <a:gd name="T8" fmla="*/ 159 w 229"/>
                <a:gd name="T9" fmla="*/ 23 h 226"/>
                <a:gd name="T10" fmla="*/ 153 w 229"/>
                <a:gd name="T11" fmla="*/ 33 h 226"/>
                <a:gd name="T12" fmla="*/ 188 w 229"/>
                <a:gd name="T13" fmla="*/ 161 h 226"/>
                <a:gd name="T14" fmla="*/ 62 w 229"/>
                <a:gd name="T15" fmla="*/ 187 h 226"/>
                <a:gd name="T16" fmla="*/ 34 w 229"/>
                <a:gd name="T17" fmla="*/ 72 h 226"/>
                <a:gd name="T18" fmla="*/ 153 w 229"/>
                <a:gd name="T19" fmla="*/ 33 h 226"/>
                <a:gd name="T20" fmla="*/ 159 w 229"/>
                <a:gd name="T21" fmla="*/ 23 h 2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229" h="226">
                  <a:moveTo>
                    <a:pt x="159" y="23"/>
                  </a:moveTo>
                  <a:cubicBezTo>
                    <a:pt x="107" y="0"/>
                    <a:pt x="56" y="8"/>
                    <a:pt x="26" y="61"/>
                  </a:cubicBezTo>
                  <a:cubicBezTo>
                    <a:pt x="0" y="107"/>
                    <a:pt x="11" y="168"/>
                    <a:pt x="56" y="197"/>
                  </a:cubicBezTo>
                  <a:cubicBezTo>
                    <a:pt x="100" y="226"/>
                    <a:pt x="164" y="213"/>
                    <a:pt x="195" y="172"/>
                  </a:cubicBezTo>
                  <a:cubicBezTo>
                    <a:pt x="229" y="128"/>
                    <a:pt x="212" y="46"/>
                    <a:pt x="159" y="23"/>
                  </a:cubicBezTo>
                  <a:cubicBezTo>
                    <a:pt x="152" y="20"/>
                    <a:pt x="146" y="30"/>
                    <a:pt x="153" y="33"/>
                  </a:cubicBezTo>
                  <a:cubicBezTo>
                    <a:pt x="200" y="54"/>
                    <a:pt x="211" y="120"/>
                    <a:pt x="188" y="161"/>
                  </a:cubicBezTo>
                  <a:cubicBezTo>
                    <a:pt x="163" y="204"/>
                    <a:pt x="102" y="209"/>
                    <a:pt x="62" y="187"/>
                  </a:cubicBezTo>
                  <a:cubicBezTo>
                    <a:pt x="22" y="164"/>
                    <a:pt x="17" y="110"/>
                    <a:pt x="34" y="72"/>
                  </a:cubicBezTo>
                  <a:cubicBezTo>
                    <a:pt x="57" y="21"/>
                    <a:pt x="106" y="13"/>
                    <a:pt x="153" y="33"/>
                  </a:cubicBezTo>
                  <a:cubicBezTo>
                    <a:pt x="160" y="37"/>
                    <a:pt x="166" y="26"/>
                    <a:pt x="159" y="23"/>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9" name="Freeform 6"/>
            <p:cNvSpPr>
              <a:spLocks/>
            </p:cNvSpPr>
            <p:nvPr/>
          </p:nvSpPr>
          <p:spPr bwMode="auto">
            <a:xfrm>
              <a:off x="6233" y="802"/>
              <a:ext cx="684" cy="725"/>
            </a:xfrm>
            <a:custGeom>
              <a:avLst/>
              <a:gdLst>
                <a:gd name="T0" fmla="*/ 160 w 211"/>
                <a:gd name="T1" fmla="*/ 14 h 224"/>
                <a:gd name="T2" fmla="*/ 199 w 211"/>
                <a:gd name="T3" fmla="*/ 98 h 224"/>
                <a:gd name="T4" fmla="*/ 169 w 211"/>
                <a:gd name="T5" fmla="*/ 180 h 224"/>
                <a:gd name="T6" fmla="*/ 94 w 211"/>
                <a:gd name="T7" fmla="*/ 210 h 224"/>
                <a:gd name="T8" fmla="*/ 13 w 211"/>
                <a:gd name="T9" fmla="*/ 169 h 224"/>
                <a:gd name="T10" fmla="*/ 5 w 211"/>
                <a:gd name="T11" fmla="*/ 178 h 224"/>
                <a:gd name="T12" fmla="*/ 94 w 211"/>
                <a:gd name="T13" fmla="*/ 222 h 224"/>
                <a:gd name="T14" fmla="*/ 178 w 211"/>
                <a:gd name="T15" fmla="*/ 189 h 224"/>
                <a:gd name="T16" fmla="*/ 211 w 211"/>
                <a:gd name="T17" fmla="*/ 98 h 224"/>
                <a:gd name="T18" fmla="*/ 168 w 211"/>
                <a:gd name="T19" fmla="*/ 6 h 224"/>
                <a:gd name="T20" fmla="*/ 160 w 211"/>
                <a:gd name="T21" fmla="*/ 14 h 2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211" h="224">
                  <a:moveTo>
                    <a:pt x="160" y="14"/>
                  </a:moveTo>
                  <a:cubicBezTo>
                    <a:pt x="181" y="39"/>
                    <a:pt x="197" y="65"/>
                    <a:pt x="199" y="98"/>
                  </a:cubicBezTo>
                  <a:cubicBezTo>
                    <a:pt x="200" y="127"/>
                    <a:pt x="189" y="159"/>
                    <a:pt x="169" y="180"/>
                  </a:cubicBezTo>
                  <a:cubicBezTo>
                    <a:pt x="150" y="202"/>
                    <a:pt x="122" y="210"/>
                    <a:pt x="94" y="210"/>
                  </a:cubicBezTo>
                  <a:cubicBezTo>
                    <a:pt x="60" y="210"/>
                    <a:pt x="35" y="193"/>
                    <a:pt x="13" y="169"/>
                  </a:cubicBezTo>
                  <a:cubicBezTo>
                    <a:pt x="8" y="164"/>
                    <a:pt x="0" y="172"/>
                    <a:pt x="5" y="178"/>
                  </a:cubicBezTo>
                  <a:cubicBezTo>
                    <a:pt x="30" y="205"/>
                    <a:pt x="56" y="220"/>
                    <a:pt x="94" y="222"/>
                  </a:cubicBezTo>
                  <a:cubicBezTo>
                    <a:pt x="125" y="224"/>
                    <a:pt x="156" y="211"/>
                    <a:pt x="178" y="189"/>
                  </a:cubicBezTo>
                  <a:cubicBezTo>
                    <a:pt x="201" y="166"/>
                    <a:pt x="211" y="130"/>
                    <a:pt x="211" y="98"/>
                  </a:cubicBezTo>
                  <a:cubicBezTo>
                    <a:pt x="211" y="63"/>
                    <a:pt x="190" y="32"/>
                    <a:pt x="168" y="6"/>
                  </a:cubicBezTo>
                  <a:cubicBezTo>
                    <a:pt x="163" y="0"/>
                    <a:pt x="155" y="9"/>
                    <a:pt x="160" y="14"/>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0" name="Freeform 7"/>
            <p:cNvSpPr>
              <a:spLocks/>
            </p:cNvSpPr>
            <p:nvPr/>
          </p:nvSpPr>
          <p:spPr bwMode="auto">
            <a:xfrm>
              <a:off x="6314" y="1430"/>
              <a:ext cx="110" cy="113"/>
            </a:xfrm>
            <a:custGeom>
              <a:avLst/>
              <a:gdLst>
                <a:gd name="T0" fmla="*/ 8 w 34"/>
                <a:gd name="T1" fmla="*/ 3 h 35"/>
                <a:gd name="T2" fmla="*/ 1 w 34"/>
                <a:gd name="T3" fmla="*/ 20 h 35"/>
                <a:gd name="T4" fmla="*/ 8 w 34"/>
                <a:gd name="T5" fmla="*/ 33 h 35"/>
                <a:gd name="T6" fmla="*/ 23 w 34"/>
                <a:gd name="T7" fmla="*/ 32 h 35"/>
                <a:gd name="T8" fmla="*/ 33 w 34"/>
                <a:gd name="T9" fmla="*/ 16 h 35"/>
                <a:gd name="T10" fmla="*/ 21 w 34"/>
                <a:gd name="T11" fmla="*/ 13 h 35"/>
                <a:gd name="T12" fmla="*/ 20 w 34"/>
                <a:gd name="T13" fmla="*/ 18 h 35"/>
                <a:gd name="T14" fmla="*/ 19 w 34"/>
                <a:gd name="T15" fmla="*/ 20 h 35"/>
                <a:gd name="T16" fmla="*/ 17 w 34"/>
                <a:gd name="T17" fmla="*/ 22 h 35"/>
                <a:gd name="T18" fmla="*/ 16 w 34"/>
                <a:gd name="T19" fmla="*/ 22 h 35"/>
                <a:gd name="T20" fmla="*/ 15 w 34"/>
                <a:gd name="T21" fmla="*/ 23 h 35"/>
                <a:gd name="T22" fmla="*/ 14 w 34"/>
                <a:gd name="T23" fmla="*/ 22 h 35"/>
                <a:gd name="T24" fmla="*/ 13 w 34"/>
                <a:gd name="T25" fmla="*/ 22 h 35"/>
                <a:gd name="T26" fmla="*/ 14 w 34"/>
                <a:gd name="T27" fmla="*/ 22 h 35"/>
                <a:gd name="T28" fmla="*/ 13 w 34"/>
                <a:gd name="T29" fmla="*/ 22 h 35"/>
                <a:gd name="T30" fmla="*/ 13 w 34"/>
                <a:gd name="T31" fmla="*/ 21 h 35"/>
                <a:gd name="T32" fmla="*/ 13 w 34"/>
                <a:gd name="T33" fmla="*/ 21 h 35"/>
                <a:gd name="T34" fmla="*/ 13 w 34"/>
                <a:gd name="T35" fmla="*/ 20 h 35"/>
                <a:gd name="T36" fmla="*/ 13 w 34"/>
                <a:gd name="T37" fmla="*/ 20 h 35"/>
                <a:gd name="T38" fmla="*/ 13 w 34"/>
                <a:gd name="T39" fmla="*/ 19 h 35"/>
                <a:gd name="T40" fmla="*/ 13 w 34"/>
                <a:gd name="T41" fmla="*/ 19 h 35"/>
                <a:gd name="T42" fmla="*/ 13 w 34"/>
                <a:gd name="T43" fmla="*/ 16 h 35"/>
                <a:gd name="T44" fmla="*/ 14 w 34"/>
                <a:gd name="T45" fmla="*/ 16 h 35"/>
                <a:gd name="T46" fmla="*/ 15 w 34"/>
                <a:gd name="T47" fmla="*/ 14 h 35"/>
                <a:gd name="T48" fmla="*/ 16 w 34"/>
                <a:gd name="T49" fmla="*/ 11 h 35"/>
                <a:gd name="T50" fmla="*/ 16 w 34"/>
                <a:gd name="T51" fmla="*/ 3 h 35"/>
                <a:gd name="T52" fmla="*/ 8 w 34"/>
                <a:gd name="T53" fmla="*/ 3 h 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4" h="35">
                  <a:moveTo>
                    <a:pt x="8" y="3"/>
                  </a:moveTo>
                  <a:cubicBezTo>
                    <a:pt x="4" y="8"/>
                    <a:pt x="0" y="14"/>
                    <a:pt x="1" y="20"/>
                  </a:cubicBezTo>
                  <a:cubicBezTo>
                    <a:pt x="1" y="25"/>
                    <a:pt x="3" y="30"/>
                    <a:pt x="8" y="33"/>
                  </a:cubicBezTo>
                  <a:cubicBezTo>
                    <a:pt x="13" y="35"/>
                    <a:pt x="18" y="35"/>
                    <a:pt x="23" y="32"/>
                  </a:cubicBezTo>
                  <a:cubicBezTo>
                    <a:pt x="28" y="29"/>
                    <a:pt x="31" y="23"/>
                    <a:pt x="33" y="16"/>
                  </a:cubicBezTo>
                  <a:cubicBezTo>
                    <a:pt x="34" y="9"/>
                    <a:pt x="23" y="6"/>
                    <a:pt x="21" y="13"/>
                  </a:cubicBezTo>
                  <a:cubicBezTo>
                    <a:pt x="21" y="15"/>
                    <a:pt x="20" y="17"/>
                    <a:pt x="20" y="18"/>
                  </a:cubicBezTo>
                  <a:cubicBezTo>
                    <a:pt x="19" y="19"/>
                    <a:pt x="18" y="21"/>
                    <a:pt x="19" y="20"/>
                  </a:cubicBezTo>
                  <a:cubicBezTo>
                    <a:pt x="18" y="21"/>
                    <a:pt x="17" y="21"/>
                    <a:pt x="17" y="22"/>
                  </a:cubicBezTo>
                  <a:cubicBezTo>
                    <a:pt x="18" y="21"/>
                    <a:pt x="16" y="22"/>
                    <a:pt x="16" y="22"/>
                  </a:cubicBezTo>
                  <a:cubicBezTo>
                    <a:pt x="17" y="22"/>
                    <a:pt x="15" y="22"/>
                    <a:pt x="15" y="23"/>
                  </a:cubicBezTo>
                  <a:cubicBezTo>
                    <a:pt x="17" y="22"/>
                    <a:pt x="15" y="22"/>
                    <a:pt x="14" y="22"/>
                  </a:cubicBezTo>
                  <a:cubicBezTo>
                    <a:pt x="16" y="23"/>
                    <a:pt x="14" y="22"/>
                    <a:pt x="13" y="22"/>
                  </a:cubicBezTo>
                  <a:cubicBezTo>
                    <a:pt x="16" y="23"/>
                    <a:pt x="12" y="21"/>
                    <a:pt x="14" y="22"/>
                  </a:cubicBezTo>
                  <a:cubicBezTo>
                    <a:pt x="13" y="22"/>
                    <a:pt x="12" y="21"/>
                    <a:pt x="13" y="22"/>
                  </a:cubicBezTo>
                  <a:cubicBezTo>
                    <a:pt x="13" y="22"/>
                    <a:pt x="13" y="22"/>
                    <a:pt x="13" y="21"/>
                  </a:cubicBezTo>
                  <a:cubicBezTo>
                    <a:pt x="12" y="20"/>
                    <a:pt x="13" y="23"/>
                    <a:pt x="13" y="21"/>
                  </a:cubicBezTo>
                  <a:cubicBezTo>
                    <a:pt x="13" y="21"/>
                    <a:pt x="13" y="21"/>
                    <a:pt x="13" y="20"/>
                  </a:cubicBezTo>
                  <a:cubicBezTo>
                    <a:pt x="12" y="19"/>
                    <a:pt x="13" y="22"/>
                    <a:pt x="13" y="20"/>
                  </a:cubicBezTo>
                  <a:cubicBezTo>
                    <a:pt x="12" y="20"/>
                    <a:pt x="12" y="20"/>
                    <a:pt x="13" y="19"/>
                  </a:cubicBezTo>
                  <a:cubicBezTo>
                    <a:pt x="13" y="18"/>
                    <a:pt x="12" y="21"/>
                    <a:pt x="13" y="19"/>
                  </a:cubicBezTo>
                  <a:cubicBezTo>
                    <a:pt x="13" y="18"/>
                    <a:pt x="13" y="17"/>
                    <a:pt x="13" y="16"/>
                  </a:cubicBezTo>
                  <a:cubicBezTo>
                    <a:pt x="13" y="17"/>
                    <a:pt x="13" y="17"/>
                    <a:pt x="14" y="16"/>
                  </a:cubicBezTo>
                  <a:cubicBezTo>
                    <a:pt x="14" y="15"/>
                    <a:pt x="14" y="15"/>
                    <a:pt x="15" y="14"/>
                  </a:cubicBezTo>
                  <a:cubicBezTo>
                    <a:pt x="15" y="13"/>
                    <a:pt x="16" y="12"/>
                    <a:pt x="16" y="11"/>
                  </a:cubicBezTo>
                  <a:cubicBezTo>
                    <a:pt x="19" y="9"/>
                    <a:pt x="19" y="5"/>
                    <a:pt x="16" y="3"/>
                  </a:cubicBezTo>
                  <a:cubicBezTo>
                    <a:pt x="14" y="1"/>
                    <a:pt x="10" y="0"/>
                    <a:pt x="8" y="3"/>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1" name="Freeform 8"/>
            <p:cNvSpPr>
              <a:spLocks/>
            </p:cNvSpPr>
            <p:nvPr/>
          </p:nvSpPr>
          <p:spPr bwMode="auto">
            <a:xfrm>
              <a:off x="6165" y="1443"/>
              <a:ext cx="344" cy="216"/>
            </a:xfrm>
            <a:custGeom>
              <a:avLst/>
              <a:gdLst>
                <a:gd name="T0" fmla="*/ 52 w 106"/>
                <a:gd name="T1" fmla="*/ 7 h 67"/>
                <a:gd name="T2" fmla="*/ 8 w 106"/>
                <a:gd name="T3" fmla="*/ 15 h 67"/>
                <a:gd name="T4" fmla="*/ 38 w 106"/>
                <a:gd name="T5" fmla="*/ 51 h 67"/>
                <a:gd name="T6" fmla="*/ 89 w 106"/>
                <a:gd name="T7" fmla="*/ 59 h 67"/>
                <a:gd name="T8" fmla="*/ 76 w 106"/>
                <a:gd name="T9" fmla="*/ 19 h 67"/>
                <a:gd name="T10" fmla="*/ 67 w 106"/>
                <a:gd name="T11" fmla="*/ 28 h 67"/>
                <a:gd name="T12" fmla="*/ 78 w 106"/>
                <a:gd name="T13" fmla="*/ 50 h 67"/>
                <a:gd name="T14" fmla="*/ 44 w 106"/>
                <a:gd name="T15" fmla="*/ 41 h 67"/>
                <a:gd name="T16" fmla="*/ 19 w 106"/>
                <a:gd name="T17" fmla="*/ 22 h 67"/>
                <a:gd name="T18" fmla="*/ 49 w 106"/>
                <a:gd name="T19" fmla="*/ 19 h 67"/>
                <a:gd name="T20" fmla="*/ 52 w 106"/>
                <a:gd name="T21" fmla="*/ 7 h 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106" h="67">
                  <a:moveTo>
                    <a:pt x="52" y="7"/>
                  </a:moveTo>
                  <a:cubicBezTo>
                    <a:pt x="40" y="4"/>
                    <a:pt x="15" y="0"/>
                    <a:pt x="8" y="15"/>
                  </a:cubicBezTo>
                  <a:cubicBezTo>
                    <a:pt x="0" y="33"/>
                    <a:pt x="26" y="46"/>
                    <a:pt x="38" y="51"/>
                  </a:cubicBezTo>
                  <a:cubicBezTo>
                    <a:pt x="52" y="58"/>
                    <a:pt x="74" y="67"/>
                    <a:pt x="89" y="59"/>
                  </a:cubicBezTo>
                  <a:cubicBezTo>
                    <a:pt x="106" y="49"/>
                    <a:pt x="84" y="26"/>
                    <a:pt x="76" y="19"/>
                  </a:cubicBezTo>
                  <a:cubicBezTo>
                    <a:pt x="70" y="14"/>
                    <a:pt x="61" y="23"/>
                    <a:pt x="67" y="28"/>
                  </a:cubicBezTo>
                  <a:cubicBezTo>
                    <a:pt x="71" y="30"/>
                    <a:pt x="91" y="48"/>
                    <a:pt x="78" y="50"/>
                  </a:cubicBezTo>
                  <a:cubicBezTo>
                    <a:pt x="67" y="51"/>
                    <a:pt x="54" y="45"/>
                    <a:pt x="44" y="41"/>
                  </a:cubicBezTo>
                  <a:cubicBezTo>
                    <a:pt x="37" y="38"/>
                    <a:pt x="20" y="31"/>
                    <a:pt x="19" y="22"/>
                  </a:cubicBezTo>
                  <a:cubicBezTo>
                    <a:pt x="18" y="13"/>
                    <a:pt x="45" y="18"/>
                    <a:pt x="49" y="19"/>
                  </a:cubicBezTo>
                  <a:cubicBezTo>
                    <a:pt x="57" y="20"/>
                    <a:pt x="60" y="9"/>
                    <a:pt x="52" y="7"/>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2" name="Freeform 9"/>
            <p:cNvSpPr>
              <a:spLocks/>
            </p:cNvSpPr>
            <p:nvPr/>
          </p:nvSpPr>
          <p:spPr bwMode="auto">
            <a:xfrm>
              <a:off x="6567" y="857"/>
              <a:ext cx="282" cy="282"/>
            </a:xfrm>
            <a:custGeom>
              <a:avLst/>
              <a:gdLst>
                <a:gd name="T0" fmla="*/ 38 w 87"/>
                <a:gd name="T1" fmla="*/ 7 h 87"/>
                <a:gd name="T2" fmla="*/ 13 w 87"/>
                <a:gd name="T3" fmla="*/ 35 h 87"/>
                <a:gd name="T4" fmla="*/ 2 w 87"/>
                <a:gd name="T5" fmla="*/ 56 h 87"/>
                <a:gd name="T6" fmla="*/ 27 w 87"/>
                <a:gd name="T7" fmla="*/ 79 h 87"/>
                <a:gd name="T8" fmla="*/ 80 w 87"/>
                <a:gd name="T9" fmla="*/ 86 h 87"/>
                <a:gd name="T10" fmla="*/ 80 w 87"/>
                <a:gd name="T11" fmla="*/ 74 h 87"/>
                <a:gd name="T12" fmla="*/ 38 w 87"/>
                <a:gd name="T13" fmla="*/ 70 h 87"/>
                <a:gd name="T14" fmla="*/ 16 w 87"/>
                <a:gd name="T15" fmla="*/ 48 h 87"/>
                <a:gd name="T16" fmla="*/ 48 w 87"/>
                <a:gd name="T17" fmla="*/ 13 h 87"/>
                <a:gd name="T18" fmla="*/ 38 w 87"/>
                <a:gd name="T19" fmla="*/ 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87" h="87">
                  <a:moveTo>
                    <a:pt x="38" y="7"/>
                  </a:moveTo>
                  <a:cubicBezTo>
                    <a:pt x="33" y="19"/>
                    <a:pt x="22" y="26"/>
                    <a:pt x="13" y="35"/>
                  </a:cubicBezTo>
                  <a:cubicBezTo>
                    <a:pt x="7" y="40"/>
                    <a:pt x="0" y="47"/>
                    <a:pt x="2" y="56"/>
                  </a:cubicBezTo>
                  <a:cubicBezTo>
                    <a:pt x="5" y="67"/>
                    <a:pt x="17" y="75"/>
                    <a:pt x="27" y="79"/>
                  </a:cubicBezTo>
                  <a:cubicBezTo>
                    <a:pt x="44" y="86"/>
                    <a:pt x="62" y="84"/>
                    <a:pt x="80" y="86"/>
                  </a:cubicBezTo>
                  <a:cubicBezTo>
                    <a:pt x="87" y="87"/>
                    <a:pt x="87" y="75"/>
                    <a:pt x="80" y="74"/>
                  </a:cubicBezTo>
                  <a:cubicBezTo>
                    <a:pt x="66" y="72"/>
                    <a:pt x="52" y="73"/>
                    <a:pt x="38" y="70"/>
                  </a:cubicBezTo>
                  <a:cubicBezTo>
                    <a:pt x="31" y="68"/>
                    <a:pt x="8" y="59"/>
                    <a:pt x="16" y="48"/>
                  </a:cubicBezTo>
                  <a:cubicBezTo>
                    <a:pt x="26" y="35"/>
                    <a:pt x="42" y="29"/>
                    <a:pt x="48" y="13"/>
                  </a:cubicBezTo>
                  <a:cubicBezTo>
                    <a:pt x="51" y="6"/>
                    <a:pt x="41" y="0"/>
                    <a:pt x="38" y="7"/>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3" name="Freeform 10"/>
            <p:cNvSpPr>
              <a:spLocks/>
            </p:cNvSpPr>
            <p:nvPr/>
          </p:nvSpPr>
          <p:spPr bwMode="auto">
            <a:xfrm>
              <a:off x="6466" y="1093"/>
              <a:ext cx="379" cy="379"/>
            </a:xfrm>
            <a:custGeom>
              <a:avLst/>
              <a:gdLst>
                <a:gd name="T0" fmla="*/ 109 w 117"/>
                <a:gd name="T1" fmla="*/ 40 h 117"/>
                <a:gd name="T2" fmla="*/ 42 w 117"/>
                <a:gd name="T3" fmla="*/ 7 h 117"/>
                <a:gd name="T4" fmla="*/ 12 w 117"/>
                <a:gd name="T5" fmla="*/ 16 h 117"/>
                <a:gd name="T6" fmla="*/ 16 w 117"/>
                <a:gd name="T7" fmla="*/ 33 h 117"/>
                <a:gd name="T8" fmla="*/ 23 w 117"/>
                <a:gd name="T9" fmla="*/ 43 h 117"/>
                <a:gd name="T10" fmla="*/ 30 w 117"/>
                <a:gd name="T11" fmla="*/ 63 h 117"/>
                <a:gd name="T12" fmla="*/ 15 w 117"/>
                <a:gd name="T13" fmla="*/ 110 h 117"/>
                <a:gd name="T14" fmla="*/ 23 w 117"/>
                <a:gd name="T15" fmla="*/ 102 h 117"/>
                <a:gd name="T16" fmla="*/ 48 w 117"/>
                <a:gd name="T17" fmla="*/ 58 h 117"/>
                <a:gd name="T18" fmla="*/ 28 w 117"/>
                <a:gd name="T19" fmla="*/ 30 h 117"/>
                <a:gd name="T20" fmla="*/ 34 w 117"/>
                <a:gd name="T21" fmla="*/ 17 h 117"/>
                <a:gd name="T22" fmla="*/ 61 w 117"/>
                <a:gd name="T23" fmla="*/ 31 h 117"/>
                <a:gd name="T24" fmla="*/ 106 w 117"/>
                <a:gd name="T25" fmla="*/ 52 h 117"/>
                <a:gd name="T26" fmla="*/ 109 w 117"/>
                <a:gd name="T27" fmla="*/ 40 h 1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117" h="117">
                  <a:moveTo>
                    <a:pt x="109" y="40"/>
                  </a:moveTo>
                  <a:cubicBezTo>
                    <a:pt x="84" y="34"/>
                    <a:pt x="66" y="16"/>
                    <a:pt x="42" y="7"/>
                  </a:cubicBezTo>
                  <a:cubicBezTo>
                    <a:pt x="33" y="4"/>
                    <a:pt x="13" y="0"/>
                    <a:pt x="12" y="16"/>
                  </a:cubicBezTo>
                  <a:cubicBezTo>
                    <a:pt x="11" y="22"/>
                    <a:pt x="13" y="28"/>
                    <a:pt x="16" y="33"/>
                  </a:cubicBezTo>
                  <a:cubicBezTo>
                    <a:pt x="18" y="37"/>
                    <a:pt x="20" y="40"/>
                    <a:pt x="23" y="43"/>
                  </a:cubicBezTo>
                  <a:cubicBezTo>
                    <a:pt x="29" y="51"/>
                    <a:pt x="39" y="53"/>
                    <a:pt x="30" y="63"/>
                  </a:cubicBezTo>
                  <a:cubicBezTo>
                    <a:pt x="16" y="78"/>
                    <a:pt x="0" y="91"/>
                    <a:pt x="15" y="110"/>
                  </a:cubicBezTo>
                  <a:cubicBezTo>
                    <a:pt x="20" y="117"/>
                    <a:pt x="28" y="108"/>
                    <a:pt x="23" y="102"/>
                  </a:cubicBezTo>
                  <a:cubicBezTo>
                    <a:pt x="11" y="86"/>
                    <a:pt x="47" y="72"/>
                    <a:pt x="48" y="58"/>
                  </a:cubicBezTo>
                  <a:cubicBezTo>
                    <a:pt x="48" y="45"/>
                    <a:pt x="35" y="39"/>
                    <a:pt x="28" y="30"/>
                  </a:cubicBezTo>
                  <a:cubicBezTo>
                    <a:pt x="22" y="22"/>
                    <a:pt x="21" y="14"/>
                    <a:pt x="34" y="17"/>
                  </a:cubicBezTo>
                  <a:cubicBezTo>
                    <a:pt x="44" y="19"/>
                    <a:pt x="53" y="26"/>
                    <a:pt x="61" y="31"/>
                  </a:cubicBezTo>
                  <a:cubicBezTo>
                    <a:pt x="75" y="40"/>
                    <a:pt x="89" y="48"/>
                    <a:pt x="106" y="52"/>
                  </a:cubicBezTo>
                  <a:cubicBezTo>
                    <a:pt x="113" y="53"/>
                    <a:pt x="117" y="42"/>
                    <a:pt x="109" y="40"/>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4" name="Freeform 11"/>
            <p:cNvSpPr>
              <a:spLocks/>
            </p:cNvSpPr>
            <p:nvPr/>
          </p:nvSpPr>
          <p:spPr bwMode="auto">
            <a:xfrm>
              <a:off x="6308" y="825"/>
              <a:ext cx="285" cy="178"/>
            </a:xfrm>
            <a:custGeom>
              <a:avLst/>
              <a:gdLst>
                <a:gd name="T0" fmla="*/ 75 w 88"/>
                <a:gd name="T1" fmla="*/ 7 h 55"/>
                <a:gd name="T2" fmla="*/ 63 w 88"/>
                <a:gd name="T3" fmla="*/ 25 h 55"/>
                <a:gd name="T4" fmla="*/ 47 w 88"/>
                <a:gd name="T5" fmla="*/ 19 h 55"/>
                <a:gd name="T6" fmla="*/ 36 w 88"/>
                <a:gd name="T7" fmla="*/ 28 h 55"/>
                <a:gd name="T8" fmla="*/ 33 w 88"/>
                <a:gd name="T9" fmla="*/ 38 h 55"/>
                <a:gd name="T10" fmla="*/ 14 w 88"/>
                <a:gd name="T11" fmla="*/ 28 h 55"/>
                <a:gd name="T12" fmla="*/ 4 w 88"/>
                <a:gd name="T13" fmla="*/ 35 h 55"/>
                <a:gd name="T14" fmla="*/ 29 w 88"/>
                <a:gd name="T15" fmla="*/ 53 h 55"/>
                <a:gd name="T16" fmla="*/ 41 w 88"/>
                <a:gd name="T17" fmla="*/ 47 h 55"/>
                <a:gd name="T18" fmla="*/ 52 w 88"/>
                <a:gd name="T19" fmla="*/ 32 h 55"/>
                <a:gd name="T20" fmla="*/ 76 w 88"/>
                <a:gd name="T21" fmla="*/ 38 h 55"/>
                <a:gd name="T22" fmla="*/ 87 w 88"/>
                <a:gd name="T23" fmla="*/ 7 h 55"/>
                <a:gd name="T24" fmla="*/ 75 w 88"/>
                <a:gd name="T25" fmla="*/ 7 h 5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88" h="55">
                  <a:moveTo>
                    <a:pt x="75" y="7"/>
                  </a:moveTo>
                  <a:cubicBezTo>
                    <a:pt x="75" y="14"/>
                    <a:pt x="73" y="35"/>
                    <a:pt x="63" y="25"/>
                  </a:cubicBezTo>
                  <a:cubicBezTo>
                    <a:pt x="58" y="21"/>
                    <a:pt x="54" y="18"/>
                    <a:pt x="47" y="19"/>
                  </a:cubicBezTo>
                  <a:cubicBezTo>
                    <a:pt x="42" y="19"/>
                    <a:pt x="38" y="23"/>
                    <a:pt x="36" y="28"/>
                  </a:cubicBezTo>
                  <a:cubicBezTo>
                    <a:pt x="34" y="31"/>
                    <a:pt x="34" y="34"/>
                    <a:pt x="33" y="38"/>
                  </a:cubicBezTo>
                  <a:cubicBezTo>
                    <a:pt x="29" y="50"/>
                    <a:pt x="15" y="31"/>
                    <a:pt x="14" y="28"/>
                  </a:cubicBezTo>
                  <a:cubicBezTo>
                    <a:pt x="10" y="22"/>
                    <a:pt x="0" y="28"/>
                    <a:pt x="4" y="35"/>
                  </a:cubicBezTo>
                  <a:cubicBezTo>
                    <a:pt x="8" y="44"/>
                    <a:pt x="18" y="55"/>
                    <a:pt x="29" y="53"/>
                  </a:cubicBezTo>
                  <a:cubicBezTo>
                    <a:pt x="34" y="52"/>
                    <a:pt x="39" y="51"/>
                    <a:pt x="41" y="47"/>
                  </a:cubicBezTo>
                  <a:cubicBezTo>
                    <a:pt x="43" y="44"/>
                    <a:pt x="47" y="27"/>
                    <a:pt x="52" y="32"/>
                  </a:cubicBezTo>
                  <a:cubicBezTo>
                    <a:pt x="60" y="38"/>
                    <a:pt x="66" y="43"/>
                    <a:pt x="76" y="38"/>
                  </a:cubicBezTo>
                  <a:cubicBezTo>
                    <a:pt x="85" y="33"/>
                    <a:pt x="88" y="17"/>
                    <a:pt x="87" y="7"/>
                  </a:cubicBezTo>
                  <a:cubicBezTo>
                    <a:pt x="86" y="0"/>
                    <a:pt x="74" y="0"/>
                    <a:pt x="75" y="7"/>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5" name="Freeform 12"/>
            <p:cNvSpPr>
              <a:spLocks/>
            </p:cNvSpPr>
            <p:nvPr/>
          </p:nvSpPr>
          <p:spPr bwMode="auto">
            <a:xfrm>
              <a:off x="6256" y="977"/>
              <a:ext cx="210" cy="430"/>
            </a:xfrm>
            <a:custGeom>
              <a:avLst/>
              <a:gdLst>
                <a:gd name="T0" fmla="*/ 2 w 65"/>
                <a:gd name="T1" fmla="*/ 11 h 133"/>
                <a:gd name="T2" fmla="*/ 17 w 65"/>
                <a:gd name="T3" fmla="*/ 29 h 133"/>
                <a:gd name="T4" fmla="*/ 43 w 65"/>
                <a:gd name="T5" fmla="*/ 54 h 133"/>
                <a:gd name="T6" fmla="*/ 26 w 65"/>
                <a:gd name="T7" fmla="*/ 79 h 133"/>
                <a:gd name="T8" fmla="*/ 30 w 65"/>
                <a:gd name="T9" fmla="*/ 88 h 133"/>
                <a:gd name="T10" fmla="*/ 23 w 65"/>
                <a:gd name="T11" fmla="*/ 119 h 133"/>
                <a:gd name="T12" fmla="*/ 32 w 65"/>
                <a:gd name="T13" fmla="*/ 128 h 133"/>
                <a:gd name="T14" fmla="*/ 49 w 65"/>
                <a:gd name="T15" fmla="*/ 92 h 133"/>
                <a:gd name="T16" fmla="*/ 40 w 65"/>
                <a:gd name="T17" fmla="*/ 81 h 133"/>
                <a:gd name="T18" fmla="*/ 57 w 65"/>
                <a:gd name="T19" fmla="*/ 56 h 133"/>
                <a:gd name="T20" fmla="*/ 54 w 65"/>
                <a:gd name="T21" fmla="*/ 29 h 133"/>
                <a:gd name="T22" fmla="*/ 13 w 65"/>
                <a:gd name="T23" fmla="*/ 8 h 133"/>
                <a:gd name="T24" fmla="*/ 2 w 65"/>
                <a:gd name="T25" fmla="*/ 11 h 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65" h="133">
                  <a:moveTo>
                    <a:pt x="2" y="11"/>
                  </a:moveTo>
                  <a:cubicBezTo>
                    <a:pt x="4" y="19"/>
                    <a:pt x="8" y="26"/>
                    <a:pt x="17" y="29"/>
                  </a:cubicBezTo>
                  <a:cubicBezTo>
                    <a:pt x="26" y="33"/>
                    <a:pt x="61" y="35"/>
                    <a:pt x="43" y="54"/>
                  </a:cubicBezTo>
                  <a:cubicBezTo>
                    <a:pt x="36" y="61"/>
                    <a:pt x="26" y="69"/>
                    <a:pt x="26" y="79"/>
                  </a:cubicBezTo>
                  <a:cubicBezTo>
                    <a:pt x="26" y="82"/>
                    <a:pt x="27" y="86"/>
                    <a:pt x="30" y="88"/>
                  </a:cubicBezTo>
                  <a:cubicBezTo>
                    <a:pt x="40" y="99"/>
                    <a:pt x="34" y="111"/>
                    <a:pt x="23" y="119"/>
                  </a:cubicBezTo>
                  <a:cubicBezTo>
                    <a:pt x="17" y="124"/>
                    <a:pt x="26" y="133"/>
                    <a:pt x="32" y="128"/>
                  </a:cubicBezTo>
                  <a:cubicBezTo>
                    <a:pt x="43" y="119"/>
                    <a:pt x="55" y="108"/>
                    <a:pt x="49" y="92"/>
                  </a:cubicBezTo>
                  <a:cubicBezTo>
                    <a:pt x="47" y="88"/>
                    <a:pt x="43" y="85"/>
                    <a:pt x="40" y="81"/>
                  </a:cubicBezTo>
                  <a:cubicBezTo>
                    <a:pt x="34" y="75"/>
                    <a:pt x="54" y="60"/>
                    <a:pt x="57" y="56"/>
                  </a:cubicBezTo>
                  <a:cubicBezTo>
                    <a:pt x="65" y="46"/>
                    <a:pt x="62" y="37"/>
                    <a:pt x="54" y="29"/>
                  </a:cubicBezTo>
                  <a:cubicBezTo>
                    <a:pt x="42" y="18"/>
                    <a:pt x="17" y="26"/>
                    <a:pt x="13" y="8"/>
                  </a:cubicBezTo>
                  <a:cubicBezTo>
                    <a:pt x="12" y="0"/>
                    <a:pt x="0" y="3"/>
                    <a:pt x="2" y="11"/>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grpSp>
      <p:grpSp>
        <p:nvGrpSpPr>
          <p:cNvPr id="26" name="Group 15"/>
          <p:cNvGrpSpPr>
            <a:grpSpLocks noChangeAspect="1"/>
          </p:cNvGrpSpPr>
          <p:nvPr/>
        </p:nvGrpSpPr>
        <p:grpSpPr bwMode="auto">
          <a:xfrm>
            <a:off x="10766199" y="5267553"/>
            <a:ext cx="1065212" cy="1203325"/>
            <a:chOff x="6103" y="2773"/>
            <a:chExt cx="671" cy="758"/>
          </a:xfrm>
        </p:grpSpPr>
        <p:sp>
          <p:nvSpPr>
            <p:cNvPr id="27" name="AutoShape 14"/>
            <p:cNvSpPr>
              <a:spLocks noChangeAspect="1" noChangeArrowheads="1" noTextEdit="1"/>
            </p:cNvSpPr>
            <p:nvPr/>
          </p:nvSpPr>
          <p:spPr bwMode="auto">
            <a:xfrm>
              <a:off x="6103" y="2773"/>
              <a:ext cx="671" cy="75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8" name="Freeform 16"/>
            <p:cNvSpPr>
              <a:spLocks/>
            </p:cNvSpPr>
            <p:nvPr/>
          </p:nvSpPr>
          <p:spPr bwMode="auto">
            <a:xfrm>
              <a:off x="6092" y="2822"/>
              <a:ext cx="420" cy="378"/>
            </a:xfrm>
            <a:custGeom>
              <a:avLst/>
              <a:gdLst>
                <a:gd name="T0" fmla="*/ 4 w 188"/>
                <a:gd name="T1" fmla="*/ 89 h 169"/>
                <a:gd name="T2" fmla="*/ 137 w 188"/>
                <a:gd name="T3" fmla="*/ 141 h 169"/>
                <a:gd name="T4" fmla="*/ 159 w 188"/>
                <a:gd name="T5" fmla="*/ 3 h 169"/>
                <a:gd name="T6" fmla="*/ 154 w 188"/>
                <a:gd name="T7" fmla="*/ 0 h 169"/>
                <a:gd name="T8" fmla="*/ 6 w 188"/>
                <a:gd name="T9" fmla="*/ 80 h 169"/>
                <a:gd name="T10" fmla="*/ 15 w 188"/>
                <a:gd name="T11" fmla="*/ 89 h 169"/>
                <a:gd name="T12" fmla="*/ 95 w 188"/>
                <a:gd name="T13" fmla="*/ 28 h 169"/>
                <a:gd name="T14" fmla="*/ 140 w 188"/>
                <a:gd name="T15" fmla="*/ 13 h 169"/>
                <a:gd name="T16" fmla="*/ 156 w 188"/>
                <a:gd name="T17" fmla="*/ 25 h 169"/>
                <a:gd name="T18" fmla="*/ 164 w 188"/>
                <a:gd name="T19" fmla="*/ 57 h 169"/>
                <a:gd name="T20" fmla="*/ 112 w 188"/>
                <a:gd name="T21" fmla="*/ 138 h 169"/>
                <a:gd name="T22" fmla="*/ 15 w 188"/>
                <a:gd name="T23" fmla="*/ 83 h 169"/>
                <a:gd name="T24" fmla="*/ 4 w 188"/>
                <a:gd name="T25" fmla="*/ 89 h 1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188" h="169">
                  <a:moveTo>
                    <a:pt x="4" y="89"/>
                  </a:moveTo>
                  <a:cubicBezTo>
                    <a:pt x="33" y="136"/>
                    <a:pt x="83" y="169"/>
                    <a:pt x="137" y="141"/>
                  </a:cubicBezTo>
                  <a:cubicBezTo>
                    <a:pt x="188" y="113"/>
                    <a:pt x="180" y="46"/>
                    <a:pt x="159" y="3"/>
                  </a:cubicBezTo>
                  <a:cubicBezTo>
                    <a:pt x="158" y="1"/>
                    <a:pt x="155" y="0"/>
                    <a:pt x="154" y="0"/>
                  </a:cubicBezTo>
                  <a:cubicBezTo>
                    <a:pt x="99" y="2"/>
                    <a:pt x="40" y="39"/>
                    <a:pt x="6" y="80"/>
                  </a:cubicBezTo>
                  <a:cubicBezTo>
                    <a:pt x="2" y="86"/>
                    <a:pt x="10" y="95"/>
                    <a:pt x="15" y="89"/>
                  </a:cubicBezTo>
                  <a:cubicBezTo>
                    <a:pt x="37" y="62"/>
                    <a:pt x="65" y="43"/>
                    <a:pt x="95" y="28"/>
                  </a:cubicBezTo>
                  <a:cubicBezTo>
                    <a:pt x="110" y="21"/>
                    <a:pt x="125" y="16"/>
                    <a:pt x="140" y="13"/>
                  </a:cubicBezTo>
                  <a:cubicBezTo>
                    <a:pt x="152" y="11"/>
                    <a:pt x="151" y="13"/>
                    <a:pt x="156" y="25"/>
                  </a:cubicBezTo>
                  <a:cubicBezTo>
                    <a:pt x="160" y="35"/>
                    <a:pt x="162" y="46"/>
                    <a:pt x="164" y="57"/>
                  </a:cubicBezTo>
                  <a:cubicBezTo>
                    <a:pt x="168" y="94"/>
                    <a:pt x="148" y="128"/>
                    <a:pt x="112" y="138"/>
                  </a:cubicBezTo>
                  <a:cubicBezTo>
                    <a:pt x="70" y="149"/>
                    <a:pt x="35" y="116"/>
                    <a:pt x="15" y="83"/>
                  </a:cubicBezTo>
                  <a:cubicBezTo>
                    <a:pt x="11" y="77"/>
                    <a:pt x="0" y="83"/>
                    <a:pt x="4" y="89"/>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9" name="Freeform 17"/>
            <p:cNvSpPr>
              <a:spLocks/>
            </p:cNvSpPr>
            <p:nvPr/>
          </p:nvSpPr>
          <p:spPr bwMode="auto">
            <a:xfrm>
              <a:off x="6148" y="2891"/>
              <a:ext cx="648" cy="671"/>
            </a:xfrm>
            <a:custGeom>
              <a:avLst/>
              <a:gdLst>
                <a:gd name="T0" fmla="*/ 1 w 290"/>
                <a:gd name="T1" fmla="*/ 89 h 300"/>
                <a:gd name="T2" fmla="*/ 17 w 290"/>
                <a:gd name="T3" fmla="*/ 199 h 300"/>
                <a:gd name="T4" fmla="*/ 55 w 290"/>
                <a:gd name="T5" fmla="*/ 271 h 300"/>
                <a:gd name="T6" fmla="*/ 198 w 290"/>
                <a:gd name="T7" fmla="*/ 259 h 300"/>
                <a:gd name="T8" fmla="*/ 277 w 290"/>
                <a:gd name="T9" fmla="*/ 142 h 300"/>
                <a:gd name="T10" fmla="*/ 231 w 290"/>
                <a:gd name="T11" fmla="*/ 74 h 300"/>
                <a:gd name="T12" fmla="*/ 146 w 290"/>
                <a:gd name="T13" fmla="*/ 4 h 300"/>
                <a:gd name="T14" fmla="*/ 137 w 290"/>
                <a:gd name="T15" fmla="*/ 13 h 300"/>
                <a:gd name="T16" fmla="*/ 258 w 290"/>
                <a:gd name="T17" fmla="*/ 126 h 300"/>
                <a:gd name="T18" fmla="*/ 192 w 290"/>
                <a:gd name="T19" fmla="*/ 249 h 300"/>
                <a:gd name="T20" fmla="*/ 55 w 290"/>
                <a:gd name="T21" fmla="*/ 256 h 300"/>
                <a:gd name="T22" fmla="*/ 25 w 290"/>
                <a:gd name="T23" fmla="*/ 175 h 300"/>
                <a:gd name="T24" fmla="*/ 13 w 290"/>
                <a:gd name="T25" fmla="*/ 86 h 300"/>
                <a:gd name="T26" fmla="*/ 1 w 290"/>
                <a:gd name="T27" fmla="*/ 89 h 3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290" h="300">
                  <a:moveTo>
                    <a:pt x="1" y="89"/>
                  </a:moveTo>
                  <a:cubicBezTo>
                    <a:pt x="8" y="126"/>
                    <a:pt x="10" y="163"/>
                    <a:pt x="17" y="199"/>
                  </a:cubicBezTo>
                  <a:cubicBezTo>
                    <a:pt x="23" y="227"/>
                    <a:pt x="31" y="254"/>
                    <a:pt x="55" y="271"/>
                  </a:cubicBezTo>
                  <a:cubicBezTo>
                    <a:pt x="96" y="300"/>
                    <a:pt x="158" y="278"/>
                    <a:pt x="198" y="259"/>
                  </a:cubicBezTo>
                  <a:cubicBezTo>
                    <a:pt x="243" y="238"/>
                    <a:pt x="289" y="198"/>
                    <a:pt x="277" y="142"/>
                  </a:cubicBezTo>
                  <a:cubicBezTo>
                    <a:pt x="271" y="115"/>
                    <a:pt x="250" y="92"/>
                    <a:pt x="231" y="74"/>
                  </a:cubicBezTo>
                  <a:cubicBezTo>
                    <a:pt x="204" y="49"/>
                    <a:pt x="174" y="27"/>
                    <a:pt x="146" y="4"/>
                  </a:cubicBezTo>
                  <a:cubicBezTo>
                    <a:pt x="140" y="0"/>
                    <a:pt x="131" y="8"/>
                    <a:pt x="137" y="13"/>
                  </a:cubicBezTo>
                  <a:cubicBezTo>
                    <a:pt x="180" y="46"/>
                    <a:pt x="231" y="78"/>
                    <a:pt x="258" y="126"/>
                  </a:cubicBezTo>
                  <a:cubicBezTo>
                    <a:pt x="290" y="182"/>
                    <a:pt x="237" y="227"/>
                    <a:pt x="192" y="249"/>
                  </a:cubicBezTo>
                  <a:cubicBezTo>
                    <a:pt x="153" y="268"/>
                    <a:pt x="92" y="287"/>
                    <a:pt x="55" y="256"/>
                  </a:cubicBezTo>
                  <a:cubicBezTo>
                    <a:pt x="33" y="238"/>
                    <a:pt x="29" y="202"/>
                    <a:pt x="25" y="175"/>
                  </a:cubicBezTo>
                  <a:cubicBezTo>
                    <a:pt x="20" y="146"/>
                    <a:pt x="18" y="116"/>
                    <a:pt x="13" y="86"/>
                  </a:cubicBezTo>
                  <a:cubicBezTo>
                    <a:pt x="11" y="78"/>
                    <a:pt x="0" y="82"/>
                    <a:pt x="1" y="89"/>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30" name="Freeform 18"/>
            <p:cNvSpPr>
              <a:spLocks/>
            </p:cNvSpPr>
            <p:nvPr/>
          </p:nvSpPr>
          <p:spPr bwMode="auto">
            <a:xfrm>
              <a:off x="6300" y="3146"/>
              <a:ext cx="356" cy="345"/>
            </a:xfrm>
            <a:custGeom>
              <a:avLst/>
              <a:gdLst>
                <a:gd name="T0" fmla="*/ 2 w 159"/>
                <a:gd name="T1" fmla="*/ 75 h 154"/>
                <a:gd name="T2" fmla="*/ 113 w 159"/>
                <a:gd name="T3" fmla="*/ 134 h 154"/>
                <a:gd name="T4" fmla="*/ 152 w 159"/>
                <a:gd name="T5" fmla="*/ 86 h 154"/>
                <a:gd name="T6" fmla="*/ 126 w 159"/>
                <a:gd name="T7" fmla="*/ 7 h 154"/>
                <a:gd name="T8" fmla="*/ 115 w 159"/>
                <a:gd name="T9" fmla="*/ 13 h 154"/>
                <a:gd name="T10" fmla="*/ 114 w 159"/>
                <a:gd name="T11" fmla="*/ 121 h 154"/>
                <a:gd name="T12" fmla="*/ 13 w 159"/>
                <a:gd name="T13" fmla="*/ 72 h 154"/>
                <a:gd name="T14" fmla="*/ 2 w 159"/>
                <a:gd name="T15" fmla="*/ 75 h 154"/>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59" h="154">
                  <a:moveTo>
                    <a:pt x="2" y="75"/>
                  </a:moveTo>
                  <a:cubicBezTo>
                    <a:pt x="15" y="126"/>
                    <a:pt x="63" y="154"/>
                    <a:pt x="113" y="134"/>
                  </a:cubicBezTo>
                  <a:cubicBezTo>
                    <a:pt x="134" y="126"/>
                    <a:pt x="148" y="108"/>
                    <a:pt x="152" y="86"/>
                  </a:cubicBezTo>
                  <a:cubicBezTo>
                    <a:pt x="157" y="57"/>
                    <a:pt x="140" y="30"/>
                    <a:pt x="126" y="7"/>
                  </a:cubicBezTo>
                  <a:cubicBezTo>
                    <a:pt x="122" y="0"/>
                    <a:pt x="111" y="6"/>
                    <a:pt x="115" y="13"/>
                  </a:cubicBezTo>
                  <a:cubicBezTo>
                    <a:pt x="137" y="47"/>
                    <a:pt x="159" y="95"/>
                    <a:pt x="114" y="121"/>
                  </a:cubicBezTo>
                  <a:cubicBezTo>
                    <a:pt x="70" y="146"/>
                    <a:pt x="25" y="115"/>
                    <a:pt x="13" y="72"/>
                  </a:cubicBezTo>
                  <a:cubicBezTo>
                    <a:pt x="11" y="64"/>
                    <a:pt x="0" y="68"/>
                    <a:pt x="2" y="75"/>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31" name="Freeform 19"/>
            <p:cNvSpPr>
              <a:spLocks/>
            </p:cNvSpPr>
            <p:nvPr/>
          </p:nvSpPr>
          <p:spPr bwMode="auto">
            <a:xfrm>
              <a:off x="6300" y="3149"/>
              <a:ext cx="293" cy="221"/>
            </a:xfrm>
            <a:custGeom>
              <a:avLst/>
              <a:gdLst>
                <a:gd name="T0" fmla="*/ 5 w 131"/>
                <a:gd name="T1" fmla="*/ 75 h 99"/>
                <a:gd name="T2" fmla="*/ 88 w 131"/>
                <a:gd name="T3" fmla="*/ 90 h 99"/>
                <a:gd name="T4" fmla="*/ 125 w 131"/>
                <a:gd name="T5" fmla="*/ 7 h 99"/>
                <a:gd name="T6" fmla="*/ 114 w 131"/>
                <a:gd name="T7" fmla="*/ 10 h 99"/>
                <a:gd name="T8" fmla="*/ 76 w 131"/>
                <a:gd name="T9" fmla="*/ 81 h 99"/>
                <a:gd name="T10" fmla="*/ 14 w 131"/>
                <a:gd name="T11" fmla="*/ 67 h 99"/>
                <a:gd name="T12" fmla="*/ 5 w 131"/>
                <a:gd name="T13" fmla="*/ 75 h 99"/>
              </a:gdLst>
              <a:ahLst/>
              <a:cxnLst>
                <a:cxn ang="0">
                  <a:pos x="T0" y="T1"/>
                </a:cxn>
                <a:cxn ang="0">
                  <a:pos x="T2" y="T3"/>
                </a:cxn>
                <a:cxn ang="0">
                  <a:pos x="T4" y="T5"/>
                </a:cxn>
                <a:cxn ang="0">
                  <a:pos x="T6" y="T7"/>
                </a:cxn>
                <a:cxn ang="0">
                  <a:pos x="T8" y="T9"/>
                </a:cxn>
                <a:cxn ang="0">
                  <a:pos x="T10" y="T11"/>
                </a:cxn>
                <a:cxn ang="0">
                  <a:pos x="T12" y="T13"/>
                </a:cxn>
              </a:cxnLst>
              <a:rect l="0" t="0" r="r" b="b"/>
              <a:pathLst>
                <a:path w="131" h="99">
                  <a:moveTo>
                    <a:pt x="5" y="75"/>
                  </a:moveTo>
                  <a:cubicBezTo>
                    <a:pt x="28" y="95"/>
                    <a:pt x="60" y="99"/>
                    <a:pt x="88" y="90"/>
                  </a:cubicBezTo>
                  <a:cubicBezTo>
                    <a:pt x="123" y="78"/>
                    <a:pt x="131" y="41"/>
                    <a:pt x="125" y="7"/>
                  </a:cubicBezTo>
                  <a:cubicBezTo>
                    <a:pt x="124" y="0"/>
                    <a:pt x="112" y="3"/>
                    <a:pt x="114" y="10"/>
                  </a:cubicBezTo>
                  <a:cubicBezTo>
                    <a:pt x="119" y="43"/>
                    <a:pt x="110" y="72"/>
                    <a:pt x="76" y="81"/>
                  </a:cubicBezTo>
                  <a:cubicBezTo>
                    <a:pt x="56" y="86"/>
                    <a:pt x="30" y="81"/>
                    <a:pt x="14" y="67"/>
                  </a:cubicBezTo>
                  <a:cubicBezTo>
                    <a:pt x="8" y="62"/>
                    <a:pt x="0" y="70"/>
                    <a:pt x="5" y="75"/>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32" name="Freeform 20"/>
            <p:cNvSpPr>
              <a:spLocks/>
            </p:cNvSpPr>
            <p:nvPr/>
          </p:nvSpPr>
          <p:spPr bwMode="auto">
            <a:xfrm>
              <a:off x="6300" y="3146"/>
              <a:ext cx="288" cy="181"/>
            </a:xfrm>
            <a:custGeom>
              <a:avLst/>
              <a:gdLst>
                <a:gd name="T0" fmla="*/ 14 w 129"/>
                <a:gd name="T1" fmla="*/ 76 h 81"/>
                <a:gd name="T2" fmla="*/ 121 w 129"/>
                <a:gd name="T3" fmla="*/ 14 h 81"/>
                <a:gd name="T4" fmla="*/ 118 w 129"/>
                <a:gd name="T5" fmla="*/ 3 h 81"/>
                <a:gd name="T6" fmla="*/ 5 w 129"/>
                <a:gd name="T7" fmla="*/ 68 h 81"/>
                <a:gd name="T8" fmla="*/ 14 w 129"/>
                <a:gd name="T9" fmla="*/ 76 h 81"/>
              </a:gdLst>
              <a:ahLst/>
              <a:cxnLst>
                <a:cxn ang="0">
                  <a:pos x="T0" y="T1"/>
                </a:cxn>
                <a:cxn ang="0">
                  <a:pos x="T2" y="T3"/>
                </a:cxn>
                <a:cxn ang="0">
                  <a:pos x="T4" y="T5"/>
                </a:cxn>
                <a:cxn ang="0">
                  <a:pos x="T6" y="T7"/>
                </a:cxn>
                <a:cxn ang="0">
                  <a:pos x="T8" y="T9"/>
                </a:cxn>
              </a:cxnLst>
              <a:rect l="0" t="0" r="r" b="b"/>
              <a:pathLst>
                <a:path w="129" h="81">
                  <a:moveTo>
                    <a:pt x="14" y="76"/>
                  </a:moveTo>
                  <a:cubicBezTo>
                    <a:pt x="45" y="48"/>
                    <a:pt x="82" y="28"/>
                    <a:pt x="121" y="14"/>
                  </a:cubicBezTo>
                  <a:cubicBezTo>
                    <a:pt x="129" y="12"/>
                    <a:pt x="126" y="0"/>
                    <a:pt x="118" y="3"/>
                  </a:cubicBezTo>
                  <a:cubicBezTo>
                    <a:pt x="76" y="17"/>
                    <a:pt x="38" y="38"/>
                    <a:pt x="5" y="68"/>
                  </a:cubicBezTo>
                  <a:cubicBezTo>
                    <a:pt x="0" y="73"/>
                    <a:pt x="8" y="81"/>
                    <a:pt x="14" y="76"/>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33" name="Freeform 21"/>
            <p:cNvSpPr>
              <a:spLocks/>
            </p:cNvSpPr>
            <p:nvPr/>
          </p:nvSpPr>
          <p:spPr bwMode="auto">
            <a:xfrm>
              <a:off x="6354" y="3066"/>
              <a:ext cx="73" cy="127"/>
            </a:xfrm>
            <a:custGeom>
              <a:avLst/>
              <a:gdLst>
                <a:gd name="T0" fmla="*/ 1 w 33"/>
                <a:gd name="T1" fmla="*/ 10 h 57"/>
                <a:gd name="T2" fmla="*/ 18 w 33"/>
                <a:gd name="T3" fmla="*/ 51 h 57"/>
                <a:gd name="T4" fmla="*/ 29 w 33"/>
                <a:gd name="T5" fmla="*/ 45 h 57"/>
                <a:gd name="T6" fmla="*/ 13 w 33"/>
                <a:gd name="T7" fmla="*/ 7 h 57"/>
                <a:gd name="T8" fmla="*/ 1 w 33"/>
                <a:gd name="T9" fmla="*/ 10 h 57"/>
              </a:gdLst>
              <a:ahLst/>
              <a:cxnLst>
                <a:cxn ang="0">
                  <a:pos x="T0" y="T1"/>
                </a:cxn>
                <a:cxn ang="0">
                  <a:pos x="T2" y="T3"/>
                </a:cxn>
                <a:cxn ang="0">
                  <a:pos x="T4" y="T5"/>
                </a:cxn>
                <a:cxn ang="0">
                  <a:pos x="T6" y="T7"/>
                </a:cxn>
                <a:cxn ang="0">
                  <a:pos x="T8" y="T9"/>
                </a:cxn>
              </a:cxnLst>
              <a:rect l="0" t="0" r="r" b="b"/>
              <a:pathLst>
                <a:path w="33" h="57">
                  <a:moveTo>
                    <a:pt x="1" y="10"/>
                  </a:moveTo>
                  <a:cubicBezTo>
                    <a:pt x="4" y="25"/>
                    <a:pt x="9" y="39"/>
                    <a:pt x="18" y="51"/>
                  </a:cubicBezTo>
                  <a:cubicBezTo>
                    <a:pt x="23" y="57"/>
                    <a:pt x="33" y="51"/>
                    <a:pt x="29" y="45"/>
                  </a:cubicBezTo>
                  <a:cubicBezTo>
                    <a:pt x="20" y="33"/>
                    <a:pt x="15" y="21"/>
                    <a:pt x="13" y="7"/>
                  </a:cubicBezTo>
                  <a:cubicBezTo>
                    <a:pt x="12" y="0"/>
                    <a:pt x="0" y="3"/>
                    <a:pt x="1" y="10"/>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34" name="Freeform 22"/>
            <p:cNvSpPr>
              <a:spLocks/>
            </p:cNvSpPr>
            <p:nvPr/>
          </p:nvSpPr>
          <p:spPr bwMode="auto">
            <a:xfrm>
              <a:off x="6454" y="3285"/>
              <a:ext cx="81" cy="110"/>
            </a:xfrm>
            <a:custGeom>
              <a:avLst/>
              <a:gdLst>
                <a:gd name="T0" fmla="*/ 5 w 36"/>
                <a:gd name="T1" fmla="*/ 12 h 49"/>
                <a:gd name="T2" fmla="*/ 22 w 36"/>
                <a:gd name="T3" fmla="*/ 42 h 49"/>
                <a:gd name="T4" fmla="*/ 33 w 36"/>
                <a:gd name="T5" fmla="*/ 39 h 49"/>
                <a:gd name="T6" fmla="*/ 15 w 36"/>
                <a:gd name="T7" fmla="*/ 6 h 49"/>
                <a:gd name="T8" fmla="*/ 5 w 36"/>
                <a:gd name="T9" fmla="*/ 12 h 49"/>
              </a:gdLst>
              <a:ahLst/>
              <a:cxnLst>
                <a:cxn ang="0">
                  <a:pos x="T0" y="T1"/>
                </a:cxn>
                <a:cxn ang="0">
                  <a:pos x="T2" y="T3"/>
                </a:cxn>
                <a:cxn ang="0">
                  <a:pos x="T4" y="T5"/>
                </a:cxn>
                <a:cxn ang="0">
                  <a:pos x="T6" y="T7"/>
                </a:cxn>
                <a:cxn ang="0">
                  <a:pos x="T8" y="T9"/>
                </a:cxn>
              </a:cxnLst>
              <a:rect l="0" t="0" r="r" b="b"/>
              <a:pathLst>
                <a:path w="36" h="49">
                  <a:moveTo>
                    <a:pt x="5" y="12"/>
                  </a:moveTo>
                  <a:cubicBezTo>
                    <a:pt x="11" y="22"/>
                    <a:pt x="17" y="31"/>
                    <a:pt x="22" y="42"/>
                  </a:cubicBezTo>
                  <a:cubicBezTo>
                    <a:pt x="25" y="49"/>
                    <a:pt x="36" y="46"/>
                    <a:pt x="33" y="39"/>
                  </a:cubicBezTo>
                  <a:cubicBezTo>
                    <a:pt x="29" y="27"/>
                    <a:pt x="22" y="17"/>
                    <a:pt x="15" y="6"/>
                  </a:cubicBezTo>
                  <a:cubicBezTo>
                    <a:pt x="11" y="0"/>
                    <a:pt x="0" y="6"/>
                    <a:pt x="5" y="12"/>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35" name="Freeform 23"/>
            <p:cNvSpPr>
              <a:spLocks/>
            </p:cNvSpPr>
            <p:nvPr/>
          </p:nvSpPr>
          <p:spPr bwMode="auto">
            <a:xfrm>
              <a:off x="6094" y="2755"/>
              <a:ext cx="289" cy="226"/>
            </a:xfrm>
            <a:custGeom>
              <a:avLst/>
              <a:gdLst>
                <a:gd name="T0" fmla="*/ 34 w 129"/>
                <a:gd name="T1" fmla="*/ 88 h 101"/>
                <a:gd name="T2" fmla="*/ 48 w 129"/>
                <a:gd name="T3" fmla="*/ 24 h 101"/>
                <a:gd name="T4" fmla="*/ 115 w 129"/>
                <a:gd name="T5" fmla="*/ 42 h 101"/>
                <a:gd name="T6" fmla="*/ 126 w 129"/>
                <a:gd name="T7" fmla="*/ 36 h 101"/>
                <a:gd name="T8" fmla="*/ 38 w 129"/>
                <a:gd name="T9" fmla="*/ 15 h 101"/>
                <a:gd name="T10" fmla="*/ 25 w 129"/>
                <a:gd name="T11" fmla="*/ 96 h 101"/>
                <a:gd name="T12" fmla="*/ 34 w 129"/>
                <a:gd name="T13" fmla="*/ 88 h 101"/>
              </a:gdLst>
              <a:ahLst/>
              <a:cxnLst>
                <a:cxn ang="0">
                  <a:pos x="T0" y="T1"/>
                </a:cxn>
                <a:cxn ang="0">
                  <a:pos x="T2" y="T3"/>
                </a:cxn>
                <a:cxn ang="0">
                  <a:pos x="T4" y="T5"/>
                </a:cxn>
                <a:cxn ang="0">
                  <a:pos x="T6" y="T7"/>
                </a:cxn>
                <a:cxn ang="0">
                  <a:pos x="T8" y="T9"/>
                </a:cxn>
                <a:cxn ang="0">
                  <a:pos x="T10" y="T11"/>
                </a:cxn>
                <a:cxn ang="0">
                  <a:pos x="T12" y="T13"/>
                </a:cxn>
              </a:cxnLst>
              <a:rect l="0" t="0" r="r" b="b"/>
              <a:pathLst>
                <a:path w="129" h="101">
                  <a:moveTo>
                    <a:pt x="34" y="88"/>
                  </a:moveTo>
                  <a:cubicBezTo>
                    <a:pt x="11" y="66"/>
                    <a:pt x="23" y="37"/>
                    <a:pt x="48" y="24"/>
                  </a:cubicBezTo>
                  <a:cubicBezTo>
                    <a:pt x="69" y="11"/>
                    <a:pt x="105" y="19"/>
                    <a:pt x="115" y="42"/>
                  </a:cubicBezTo>
                  <a:cubicBezTo>
                    <a:pt x="119" y="49"/>
                    <a:pt x="129" y="43"/>
                    <a:pt x="126" y="36"/>
                  </a:cubicBezTo>
                  <a:cubicBezTo>
                    <a:pt x="111" y="4"/>
                    <a:pt x="66" y="0"/>
                    <a:pt x="38" y="15"/>
                  </a:cubicBezTo>
                  <a:cubicBezTo>
                    <a:pt x="8" y="33"/>
                    <a:pt x="0" y="72"/>
                    <a:pt x="25" y="96"/>
                  </a:cubicBezTo>
                  <a:cubicBezTo>
                    <a:pt x="31" y="101"/>
                    <a:pt x="40" y="93"/>
                    <a:pt x="34" y="88"/>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36" name="Freeform 24"/>
            <p:cNvSpPr>
              <a:spLocks/>
            </p:cNvSpPr>
            <p:nvPr/>
          </p:nvSpPr>
          <p:spPr bwMode="auto">
            <a:xfrm>
              <a:off x="6139" y="2782"/>
              <a:ext cx="197" cy="179"/>
            </a:xfrm>
            <a:custGeom>
              <a:avLst/>
              <a:gdLst>
                <a:gd name="T0" fmla="*/ 27 w 88"/>
                <a:gd name="T1" fmla="*/ 70 h 80"/>
                <a:gd name="T2" fmla="*/ 74 w 88"/>
                <a:gd name="T3" fmla="*/ 37 h 80"/>
                <a:gd name="T4" fmla="*/ 82 w 88"/>
                <a:gd name="T5" fmla="*/ 28 h 80"/>
                <a:gd name="T6" fmla="*/ 15 w 88"/>
                <a:gd name="T7" fmla="*/ 73 h 80"/>
                <a:gd name="T8" fmla="*/ 27 w 88"/>
                <a:gd name="T9" fmla="*/ 70 h 80"/>
              </a:gdLst>
              <a:ahLst/>
              <a:cxnLst>
                <a:cxn ang="0">
                  <a:pos x="T0" y="T1"/>
                </a:cxn>
                <a:cxn ang="0">
                  <a:pos x="T2" y="T3"/>
                </a:cxn>
                <a:cxn ang="0">
                  <a:pos x="T4" y="T5"/>
                </a:cxn>
                <a:cxn ang="0">
                  <a:pos x="T6" y="T7"/>
                </a:cxn>
                <a:cxn ang="0">
                  <a:pos x="T8" y="T9"/>
                </a:cxn>
              </a:cxnLst>
              <a:rect l="0" t="0" r="r" b="b"/>
              <a:pathLst>
                <a:path w="88" h="80">
                  <a:moveTo>
                    <a:pt x="27" y="70"/>
                  </a:moveTo>
                  <a:cubicBezTo>
                    <a:pt x="16" y="43"/>
                    <a:pt x="51" y="16"/>
                    <a:pt x="74" y="37"/>
                  </a:cubicBezTo>
                  <a:cubicBezTo>
                    <a:pt x="79" y="42"/>
                    <a:pt x="88" y="34"/>
                    <a:pt x="82" y="28"/>
                  </a:cubicBezTo>
                  <a:cubicBezTo>
                    <a:pt x="52" y="0"/>
                    <a:pt x="0" y="34"/>
                    <a:pt x="15" y="73"/>
                  </a:cubicBezTo>
                  <a:cubicBezTo>
                    <a:pt x="18" y="80"/>
                    <a:pt x="30" y="77"/>
                    <a:pt x="27" y="70"/>
                  </a:cubicBezTo>
                  <a:close/>
                </a:path>
              </a:pathLst>
            </a:custGeom>
            <a:solidFill>
              <a:srgbClr val="FFE88B"/>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grpSp>
      <p:sp>
        <p:nvSpPr>
          <p:cNvPr id="40" name="WordArt 27"/>
          <p:cNvSpPr>
            <a:spLocks noChangeArrowheads="1" noChangeShapeType="1" noTextEdit="1"/>
          </p:cNvSpPr>
          <p:nvPr/>
        </p:nvSpPr>
        <p:spPr bwMode="auto">
          <a:xfrm>
            <a:off x="1727243" y="1812018"/>
            <a:ext cx="9145999" cy="3333297"/>
          </a:xfrm>
          <a:prstGeom prst="rect">
            <a:avLst/>
          </a:prstGeom>
        </p:spPr>
        <p:txBody>
          <a:bodyPr wrap="none" fromWordArt="1">
            <a:scene3d>
              <a:camera prst="orthographicFront"/>
              <a:lightRig rig="legacyHarsh3" dir="t"/>
            </a:scene3d>
            <a:sp3d extrusionH="430200" prstMaterial="legacyMatte">
              <a:extrusionClr>
                <a:srgbClr val="FF6600"/>
              </a:extrusionClr>
              <a:contourClr>
                <a:srgbClr val="FFE701"/>
              </a:contourClr>
            </a:sp3d>
          </a:bodyPr>
          <a:lstStyle/>
          <a:p>
            <a:pPr algn="ctr"/>
            <a:r>
              <a:rPr lang="en-US" sz="6600" b="1" kern="10" smtClean="0">
                <a:ln w="9525">
                  <a:round/>
                  <a:headEnd/>
                  <a:tailEnd/>
                </a:ln>
                <a:solidFill>
                  <a:srgbClr val="FFC000"/>
                </a:solidFill>
                <a:latin typeface="Times New Roman" panose="02020603050405020304" pitchFamily="18" charset="0"/>
                <a:cs typeface="Times New Roman" panose="02020603050405020304" pitchFamily="18" charset="0"/>
              </a:rPr>
              <a:t>Tuần 7 :</a:t>
            </a:r>
            <a:endParaRPr lang="en-US" sz="6600" b="1" kern="10" dirty="0" smtClean="0">
              <a:ln w="9525">
                <a:round/>
                <a:headEnd/>
                <a:tailEnd/>
              </a:ln>
              <a:solidFill>
                <a:srgbClr val="FFC000"/>
              </a:solidFill>
              <a:latin typeface="Times New Roman" panose="02020603050405020304" pitchFamily="18" charset="0"/>
              <a:cs typeface="Times New Roman" panose="02020603050405020304" pitchFamily="18" charset="0"/>
            </a:endParaRPr>
          </a:p>
          <a:p>
            <a:pPr algn="ctr"/>
            <a:r>
              <a:rPr lang="en-US" sz="6600" b="1" kern="10" smtClean="0">
                <a:ln w="9525">
                  <a:round/>
                  <a:headEnd/>
                  <a:tailEnd/>
                </a:ln>
                <a:solidFill>
                  <a:srgbClr val="FFC000"/>
                </a:solidFill>
                <a:latin typeface="Times New Roman" panose="02020603050405020304" pitchFamily="18" charset="0"/>
                <a:cs typeface="Times New Roman" panose="02020603050405020304" pitchFamily="18" charset="0"/>
              </a:rPr>
              <a:t>TRAU </a:t>
            </a:r>
            <a:r>
              <a:rPr lang="en-US" sz="6600" b="1" kern="10" dirty="0" smtClean="0">
                <a:ln w="9525">
                  <a:round/>
                  <a:headEnd/>
                  <a:tailEnd/>
                </a:ln>
                <a:solidFill>
                  <a:srgbClr val="FFC000"/>
                </a:solidFill>
                <a:latin typeface="Times New Roman" panose="02020603050405020304" pitchFamily="18" charset="0"/>
                <a:cs typeface="Times New Roman" panose="02020603050405020304" pitchFamily="18" charset="0"/>
              </a:rPr>
              <a:t>DỒI </a:t>
            </a:r>
            <a:r>
              <a:rPr lang="en-US" sz="6600" b="1" kern="10" smtClean="0">
                <a:ln w="9525">
                  <a:round/>
                  <a:headEnd/>
                  <a:tailEnd/>
                </a:ln>
                <a:solidFill>
                  <a:srgbClr val="FFC000"/>
                </a:solidFill>
                <a:latin typeface="Times New Roman" panose="02020603050405020304" pitchFamily="18" charset="0"/>
                <a:cs typeface="Times New Roman" panose="02020603050405020304" pitchFamily="18" charset="0"/>
              </a:rPr>
              <a:t>VỐN TỪ</a:t>
            </a:r>
          </a:p>
          <a:p>
            <a:pPr algn="ctr"/>
            <a:r>
              <a:rPr lang="en-US" sz="6600" b="1" kern="10" smtClean="0">
                <a:ln w="9525">
                  <a:round/>
                  <a:headEnd/>
                  <a:tailEnd/>
                </a:ln>
                <a:solidFill>
                  <a:srgbClr val="FFC000"/>
                </a:solidFill>
                <a:latin typeface="Times New Roman" panose="02020603050405020304" pitchFamily="18" charset="0"/>
                <a:cs typeface="Times New Roman" panose="02020603050405020304" pitchFamily="18" charset="0"/>
              </a:rPr>
              <a:t>(Khuyến khích HS tự đọc) </a:t>
            </a:r>
            <a:endParaRPr lang="en-US" sz="6600" b="1" kern="10" dirty="0">
              <a:ln w="9525">
                <a:round/>
                <a:headEnd/>
                <a:tailEnd/>
              </a:ln>
              <a:solidFill>
                <a:srgbClr val="FFC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57515258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528" fill="hold" nodeType="withEffect">
                                  <p:stCondLst>
                                    <p:cond delay="40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anim calcmode="lin" valueType="num">
                                      <p:cBhvr>
                                        <p:cTn id="10" dur="500" fill="hold"/>
                                        <p:tgtEl>
                                          <p:spTgt spid="2"/>
                                        </p:tgtEl>
                                        <p:attrNameLst>
                                          <p:attrName>ppt_x</p:attrName>
                                        </p:attrNameLst>
                                      </p:cBhvr>
                                      <p:tavLst>
                                        <p:tav tm="0">
                                          <p:val>
                                            <p:fltVal val="0.5"/>
                                          </p:val>
                                        </p:tav>
                                        <p:tav tm="100000">
                                          <p:val>
                                            <p:strVal val="#ppt_x"/>
                                          </p:val>
                                        </p:tav>
                                      </p:tavLst>
                                    </p:anim>
                                    <p:anim calcmode="lin" valueType="num">
                                      <p:cBhvr>
                                        <p:cTn id="11" dur="500" fill="hold"/>
                                        <p:tgtEl>
                                          <p:spTgt spid="2"/>
                                        </p:tgtEl>
                                        <p:attrNameLst>
                                          <p:attrName>ppt_y</p:attrName>
                                        </p:attrNameLst>
                                      </p:cBhvr>
                                      <p:tavLst>
                                        <p:tav tm="0">
                                          <p:val>
                                            <p:fltVal val="0.5"/>
                                          </p:val>
                                        </p:tav>
                                        <p:tav tm="100000">
                                          <p:val>
                                            <p:strVal val="#ppt_y"/>
                                          </p:val>
                                        </p:tav>
                                      </p:tavLst>
                                    </p:anim>
                                  </p:childTnLst>
                                </p:cTn>
                              </p:par>
                              <p:par>
                                <p:cTn id="12" presetID="53" presetClass="entr" presetSubtype="528" fill="hold" nodeType="withEffect">
                                  <p:stCondLst>
                                    <p:cond delay="700"/>
                                  </p:stCondLst>
                                  <p:childTnLst>
                                    <p:set>
                                      <p:cBhvr>
                                        <p:cTn id="13" dur="1" fill="hold">
                                          <p:stCondLst>
                                            <p:cond delay="0"/>
                                          </p:stCondLst>
                                        </p:cTn>
                                        <p:tgtEl>
                                          <p:spTgt spid="3"/>
                                        </p:tgtEl>
                                        <p:attrNameLst>
                                          <p:attrName>style.visibility</p:attrName>
                                        </p:attrNameLst>
                                      </p:cBhvr>
                                      <p:to>
                                        <p:strVal val="visible"/>
                                      </p:to>
                                    </p:set>
                                    <p:anim calcmode="lin" valueType="num">
                                      <p:cBhvr>
                                        <p:cTn id="14" dur="500" fill="hold"/>
                                        <p:tgtEl>
                                          <p:spTgt spid="3"/>
                                        </p:tgtEl>
                                        <p:attrNameLst>
                                          <p:attrName>ppt_w</p:attrName>
                                        </p:attrNameLst>
                                      </p:cBhvr>
                                      <p:tavLst>
                                        <p:tav tm="0">
                                          <p:val>
                                            <p:fltVal val="0"/>
                                          </p:val>
                                        </p:tav>
                                        <p:tav tm="100000">
                                          <p:val>
                                            <p:strVal val="#ppt_w"/>
                                          </p:val>
                                        </p:tav>
                                      </p:tavLst>
                                    </p:anim>
                                    <p:anim calcmode="lin" valueType="num">
                                      <p:cBhvr>
                                        <p:cTn id="15" dur="500" fill="hold"/>
                                        <p:tgtEl>
                                          <p:spTgt spid="3"/>
                                        </p:tgtEl>
                                        <p:attrNameLst>
                                          <p:attrName>ppt_h</p:attrName>
                                        </p:attrNameLst>
                                      </p:cBhvr>
                                      <p:tavLst>
                                        <p:tav tm="0">
                                          <p:val>
                                            <p:fltVal val="0"/>
                                          </p:val>
                                        </p:tav>
                                        <p:tav tm="100000">
                                          <p:val>
                                            <p:strVal val="#ppt_h"/>
                                          </p:val>
                                        </p:tav>
                                      </p:tavLst>
                                    </p:anim>
                                    <p:animEffect transition="in" filter="fade">
                                      <p:cBhvr>
                                        <p:cTn id="16" dur="500"/>
                                        <p:tgtEl>
                                          <p:spTgt spid="3"/>
                                        </p:tgtEl>
                                      </p:cBhvr>
                                    </p:animEffect>
                                    <p:anim calcmode="lin" valueType="num">
                                      <p:cBhvr>
                                        <p:cTn id="17" dur="500" fill="hold"/>
                                        <p:tgtEl>
                                          <p:spTgt spid="3"/>
                                        </p:tgtEl>
                                        <p:attrNameLst>
                                          <p:attrName>ppt_x</p:attrName>
                                        </p:attrNameLst>
                                      </p:cBhvr>
                                      <p:tavLst>
                                        <p:tav tm="0">
                                          <p:val>
                                            <p:fltVal val="0.5"/>
                                          </p:val>
                                        </p:tav>
                                        <p:tav tm="100000">
                                          <p:val>
                                            <p:strVal val="#ppt_x"/>
                                          </p:val>
                                        </p:tav>
                                      </p:tavLst>
                                    </p:anim>
                                    <p:anim calcmode="lin" valueType="num">
                                      <p:cBhvr>
                                        <p:cTn id="18" dur="500" fill="hold"/>
                                        <p:tgtEl>
                                          <p:spTgt spid="3"/>
                                        </p:tgtEl>
                                        <p:attrNameLst>
                                          <p:attrName>ppt_y</p:attrName>
                                        </p:attrNameLst>
                                      </p:cBhvr>
                                      <p:tavLst>
                                        <p:tav tm="0">
                                          <p:val>
                                            <p:fltVal val="0.5"/>
                                          </p:val>
                                        </p:tav>
                                        <p:tav tm="100000">
                                          <p:val>
                                            <p:strVal val="#ppt_y"/>
                                          </p:val>
                                        </p:tav>
                                      </p:tavLst>
                                    </p:anim>
                                  </p:childTnLst>
                                </p:cTn>
                              </p:par>
                              <p:par>
                                <p:cTn id="19" presetID="53" presetClass="entr" presetSubtype="528" fill="hold" nodeType="withEffect">
                                  <p:stCondLst>
                                    <p:cond delay="100"/>
                                  </p:stCondLst>
                                  <p:childTnLst>
                                    <p:set>
                                      <p:cBhvr>
                                        <p:cTn id="20" dur="1" fill="hold">
                                          <p:stCondLst>
                                            <p:cond delay="0"/>
                                          </p:stCondLst>
                                        </p:cTn>
                                        <p:tgtEl>
                                          <p:spTgt spid="4"/>
                                        </p:tgtEl>
                                        <p:attrNameLst>
                                          <p:attrName>style.visibility</p:attrName>
                                        </p:attrNameLst>
                                      </p:cBhvr>
                                      <p:to>
                                        <p:strVal val="visible"/>
                                      </p:to>
                                    </p:set>
                                    <p:anim calcmode="lin" valueType="num">
                                      <p:cBhvr>
                                        <p:cTn id="21" dur="500" fill="hold"/>
                                        <p:tgtEl>
                                          <p:spTgt spid="4"/>
                                        </p:tgtEl>
                                        <p:attrNameLst>
                                          <p:attrName>ppt_w</p:attrName>
                                        </p:attrNameLst>
                                      </p:cBhvr>
                                      <p:tavLst>
                                        <p:tav tm="0">
                                          <p:val>
                                            <p:fltVal val="0"/>
                                          </p:val>
                                        </p:tav>
                                        <p:tav tm="100000">
                                          <p:val>
                                            <p:strVal val="#ppt_w"/>
                                          </p:val>
                                        </p:tav>
                                      </p:tavLst>
                                    </p:anim>
                                    <p:anim calcmode="lin" valueType="num">
                                      <p:cBhvr>
                                        <p:cTn id="22" dur="500" fill="hold"/>
                                        <p:tgtEl>
                                          <p:spTgt spid="4"/>
                                        </p:tgtEl>
                                        <p:attrNameLst>
                                          <p:attrName>ppt_h</p:attrName>
                                        </p:attrNameLst>
                                      </p:cBhvr>
                                      <p:tavLst>
                                        <p:tav tm="0">
                                          <p:val>
                                            <p:fltVal val="0"/>
                                          </p:val>
                                        </p:tav>
                                        <p:tav tm="100000">
                                          <p:val>
                                            <p:strVal val="#ppt_h"/>
                                          </p:val>
                                        </p:tav>
                                      </p:tavLst>
                                    </p:anim>
                                    <p:animEffect transition="in" filter="fade">
                                      <p:cBhvr>
                                        <p:cTn id="23" dur="500"/>
                                        <p:tgtEl>
                                          <p:spTgt spid="4"/>
                                        </p:tgtEl>
                                      </p:cBhvr>
                                    </p:animEffect>
                                    <p:anim calcmode="lin" valueType="num">
                                      <p:cBhvr>
                                        <p:cTn id="24" dur="500" fill="hold"/>
                                        <p:tgtEl>
                                          <p:spTgt spid="4"/>
                                        </p:tgtEl>
                                        <p:attrNameLst>
                                          <p:attrName>ppt_x</p:attrName>
                                        </p:attrNameLst>
                                      </p:cBhvr>
                                      <p:tavLst>
                                        <p:tav tm="0">
                                          <p:val>
                                            <p:fltVal val="0.5"/>
                                          </p:val>
                                        </p:tav>
                                        <p:tav tm="100000">
                                          <p:val>
                                            <p:strVal val="#ppt_x"/>
                                          </p:val>
                                        </p:tav>
                                      </p:tavLst>
                                    </p:anim>
                                    <p:anim calcmode="lin" valueType="num">
                                      <p:cBhvr>
                                        <p:cTn id="25" dur="500" fill="hold"/>
                                        <p:tgtEl>
                                          <p:spTgt spid="4"/>
                                        </p:tgtEl>
                                        <p:attrNameLst>
                                          <p:attrName>ppt_y</p:attrName>
                                        </p:attrNameLst>
                                      </p:cBhvr>
                                      <p:tavLst>
                                        <p:tav tm="0">
                                          <p:val>
                                            <p:fltVal val="0.5"/>
                                          </p:val>
                                        </p:tav>
                                        <p:tav tm="100000">
                                          <p:val>
                                            <p:strVal val="#ppt_y"/>
                                          </p:val>
                                        </p:tav>
                                      </p:tavLst>
                                    </p:anim>
                                  </p:childTnLst>
                                </p:cTn>
                              </p:par>
                              <p:par>
                                <p:cTn id="26" presetID="53" presetClass="entr" presetSubtype="528" fill="hold" nodeType="withEffect">
                                  <p:stCondLst>
                                    <p:cond delay="600"/>
                                  </p:stCondLst>
                                  <p:childTnLst>
                                    <p:set>
                                      <p:cBhvr>
                                        <p:cTn id="27" dur="1" fill="hold">
                                          <p:stCondLst>
                                            <p:cond delay="0"/>
                                          </p:stCondLst>
                                        </p:cTn>
                                        <p:tgtEl>
                                          <p:spTgt spid="5"/>
                                        </p:tgtEl>
                                        <p:attrNameLst>
                                          <p:attrName>style.visibility</p:attrName>
                                        </p:attrNameLst>
                                      </p:cBhvr>
                                      <p:to>
                                        <p:strVal val="visible"/>
                                      </p:to>
                                    </p:set>
                                    <p:anim calcmode="lin" valueType="num">
                                      <p:cBhvr>
                                        <p:cTn id="28" dur="500" fill="hold"/>
                                        <p:tgtEl>
                                          <p:spTgt spid="5"/>
                                        </p:tgtEl>
                                        <p:attrNameLst>
                                          <p:attrName>ppt_w</p:attrName>
                                        </p:attrNameLst>
                                      </p:cBhvr>
                                      <p:tavLst>
                                        <p:tav tm="0">
                                          <p:val>
                                            <p:fltVal val="0"/>
                                          </p:val>
                                        </p:tav>
                                        <p:tav tm="100000">
                                          <p:val>
                                            <p:strVal val="#ppt_w"/>
                                          </p:val>
                                        </p:tav>
                                      </p:tavLst>
                                    </p:anim>
                                    <p:anim calcmode="lin" valueType="num">
                                      <p:cBhvr>
                                        <p:cTn id="29" dur="500" fill="hold"/>
                                        <p:tgtEl>
                                          <p:spTgt spid="5"/>
                                        </p:tgtEl>
                                        <p:attrNameLst>
                                          <p:attrName>ppt_h</p:attrName>
                                        </p:attrNameLst>
                                      </p:cBhvr>
                                      <p:tavLst>
                                        <p:tav tm="0">
                                          <p:val>
                                            <p:fltVal val="0"/>
                                          </p:val>
                                        </p:tav>
                                        <p:tav tm="100000">
                                          <p:val>
                                            <p:strVal val="#ppt_h"/>
                                          </p:val>
                                        </p:tav>
                                      </p:tavLst>
                                    </p:anim>
                                    <p:animEffect transition="in" filter="fade">
                                      <p:cBhvr>
                                        <p:cTn id="30" dur="500"/>
                                        <p:tgtEl>
                                          <p:spTgt spid="5"/>
                                        </p:tgtEl>
                                      </p:cBhvr>
                                    </p:animEffect>
                                    <p:anim calcmode="lin" valueType="num">
                                      <p:cBhvr>
                                        <p:cTn id="31" dur="500" fill="hold"/>
                                        <p:tgtEl>
                                          <p:spTgt spid="5"/>
                                        </p:tgtEl>
                                        <p:attrNameLst>
                                          <p:attrName>ppt_x</p:attrName>
                                        </p:attrNameLst>
                                      </p:cBhvr>
                                      <p:tavLst>
                                        <p:tav tm="0">
                                          <p:val>
                                            <p:fltVal val="0.5"/>
                                          </p:val>
                                        </p:tav>
                                        <p:tav tm="100000">
                                          <p:val>
                                            <p:strVal val="#ppt_x"/>
                                          </p:val>
                                        </p:tav>
                                      </p:tavLst>
                                    </p:anim>
                                    <p:anim calcmode="lin" valueType="num">
                                      <p:cBhvr>
                                        <p:cTn id="32" dur="500" fill="hold"/>
                                        <p:tgtEl>
                                          <p:spTgt spid="5"/>
                                        </p:tgtEl>
                                        <p:attrNameLst>
                                          <p:attrName>ppt_y</p:attrName>
                                        </p:attrNameLst>
                                      </p:cBhvr>
                                      <p:tavLst>
                                        <p:tav tm="0">
                                          <p:val>
                                            <p:fltVal val="0.5"/>
                                          </p:val>
                                        </p:tav>
                                        <p:tav tm="100000">
                                          <p:val>
                                            <p:strVal val="#ppt_y"/>
                                          </p:val>
                                        </p:tav>
                                      </p:tavLst>
                                    </p:anim>
                                  </p:childTnLst>
                                </p:cTn>
                              </p:par>
                              <p:par>
                                <p:cTn id="33" presetID="53" presetClass="entr" presetSubtype="528" fill="hold" nodeType="withEffect">
                                  <p:stCondLst>
                                    <p:cond delay="800"/>
                                  </p:stCondLst>
                                  <p:childTnLst>
                                    <p:set>
                                      <p:cBhvr>
                                        <p:cTn id="34" dur="1" fill="hold">
                                          <p:stCondLst>
                                            <p:cond delay="0"/>
                                          </p:stCondLst>
                                        </p:cTn>
                                        <p:tgtEl>
                                          <p:spTgt spid="6"/>
                                        </p:tgtEl>
                                        <p:attrNameLst>
                                          <p:attrName>style.visibility</p:attrName>
                                        </p:attrNameLst>
                                      </p:cBhvr>
                                      <p:to>
                                        <p:strVal val="visible"/>
                                      </p:to>
                                    </p:set>
                                    <p:anim calcmode="lin" valueType="num">
                                      <p:cBhvr>
                                        <p:cTn id="35" dur="500" fill="hold"/>
                                        <p:tgtEl>
                                          <p:spTgt spid="6"/>
                                        </p:tgtEl>
                                        <p:attrNameLst>
                                          <p:attrName>ppt_w</p:attrName>
                                        </p:attrNameLst>
                                      </p:cBhvr>
                                      <p:tavLst>
                                        <p:tav tm="0">
                                          <p:val>
                                            <p:fltVal val="0"/>
                                          </p:val>
                                        </p:tav>
                                        <p:tav tm="100000">
                                          <p:val>
                                            <p:strVal val="#ppt_w"/>
                                          </p:val>
                                        </p:tav>
                                      </p:tavLst>
                                    </p:anim>
                                    <p:anim calcmode="lin" valueType="num">
                                      <p:cBhvr>
                                        <p:cTn id="36" dur="500" fill="hold"/>
                                        <p:tgtEl>
                                          <p:spTgt spid="6"/>
                                        </p:tgtEl>
                                        <p:attrNameLst>
                                          <p:attrName>ppt_h</p:attrName>
                                        </p:attrNameLst>
                                      </p:cBhvr>
                                      <p:tavLst>
                                        <p:tav tm="0">
                                          <p:val>
                                            <p:fltVal val="0"/>
                                          </p:val>
                                        </p:tav>
                                        <p:tav tm="100000">
                                          <p:val>
                                            <p:strVal val="#ppt_h"/>
                                          </p:val>
                                        </p:tav>
                                      </p:tavLst>
                                    </p:anim>
                                    <p:animEffect transition="in" filter="fade">
                                      <p:cBhvr>
                                        <p:cTn id="37" dur="500"/>
                                        <p:tgtEl>
                                          <p:spTgt spid="6"/>
                                        </p:tgtEl>
                                      </p:cBhvr>
                                    </p:animEffect>
                                    <p:anim calcmode="lin" valueType="num">
                                      <p:cBhvr>
                                        <p:cTn id="38" dur="500" fill="hold"/>
                                        <p:tgtEl>
                                          <p:spTgt spid="6"/>
                                        </p:tgtEl>
                                        <p:attrNameLst>
                                          <p:attrName>ppt_x</p:attrName>
                                        </p:attrNameLst>
                                      </p:cBhvr>
                                      <p:tavLst>
                                        <p:tav tm="0">
                                          <p:val>
                                            <p:fltVal val="0.5"/>
                                          </p:val>
                                        </p:tav>
                                        <p:tav tm="100000">
                                          <p:val>
                                            <p:strVal val="#ppt_x"/>
                                          </p:val>
                                        </p:tav>
                                      </p:tavLst>
                                    </p:anim>
                                    <p:anim calcmode="lin" valueType="num">
                                      <p:cBhvr>
                                        <p:cTn id="39" dur="500" fill="hold"/>
                                        <p:tgtEl>
                                          <p:spTgt spid="6"/>
                                        </p:tgtEl>
                                        <p:attrNameLst>
                                          <p:attrName>ppt_y</p:attrName>
                                        </p:attrNameLst>
                                      </p:cBhvr>
                                      <p:tavLst>
                                        <p:tav tm="0">
                                          <p:val>
                                            <p:fltVal val="0.5"/>
                                          </p:val>
                                        </p:tav>
                                        <p:tav tm="100000">
                                          <p:val>
                                            <p:strVal val="#ppt_y"/>
                                          </p:val>
                                        </p:tav>
                                      </p:tavLst>
                                    </p:anim>
                                  </p:childTnLst>
                                </p:cTn>
                              </p:par>
                              <p:par>
                                <p:cTn id="40" presetID="53" presetClass="entr" presetSubtype="528" fill="hold" nodeType="withEffect">
                                  <p:stCondLst>
                                    <p:cond delay="0"/>
                                  </p:stCondLst>
                                  <p:childTnLst>
                                    <p:set>
                                      <p:cBhvr>
                                        <p:cTn id="41" dur="1" fill="hold">
                                          <p:stCondLst>
                                            <p:cond delay="0"/>
                                          </p:stCondLst>
                                        </p:cTn>
                                        <p:tgtEl>
                                          <p:spTgt spid="7"/>
                                        </p:tgtEl>
                                        <p:attrNameLst>
                                          <p:attrName>style.visibility</p:attrName>
                                        </p:attrNameLst>
                                      </p:cBhvr>
                                      <p:to>
                                        <p:strVal val="visible"/>
                                      </p:to>
                                    </p:set>
                                    <p:anim calcmode="lin" valueType="num">
                                      <p:cBhvr>
                                        <p:cTn id="42" dur="500" fill="hold"/>
                                        <p:tgtEl>
                                          <p:spTgt spid="7"/>
                                        </p:tgtEl>
                                        <p:attrNameLst>
                                          <p:attrName>ppt_w</p:attrName>
                                        </p:attrNameLst>
                                      </p:cBhvr>
                                      <p:tavLst>
                                        <p:tav tm="0">
                                          <p:val>
                                            <p:fltVal val="0"/>
                                          </p:val>
                                        </p:tav>
                                        <p:tav tm="100000">
                                          <p:val>
                                            <p:strVal val="#ppt_w"/>
                                          </p:val>
                                        </p:tav>
                                      </p:tavLst>
                                    </p:anim>
                                    <p:anim calcmode="lin" valueType="num">
                                      <p:cBhvr>
                                        <p:cTn id="43" dur="500" fill="hold"/>
                                        <p:tgtEl>
                                          <p:spTgt spid="7"/>
                                        </p:tgtEl>
                                        <p:attrNameLst>
                                          <p:attrName>ppt_h</p:attrName>
                                        </p:attrNameLst>
                                      </p:cBhvr>
                                      <p:tavLst>
                                        <p:tav tm="0">
                                          <p:val>
                                            <p:fltVal val="0"/>
                                          </p:val>
                                        </p:tav>
                                        <p:tav tm="100000">
                                          <p:val>
                                            <p:strVal val="#ppt_h"/>
                                          </p:val>
                                        </p:tav>
                                      </p:tavLst>
                                    </p:anim>
                                    <p:animEffect transition="in" filter="fade">
                                      <p:cBhvr>
                                        <p:cTn id="44" dur="500"/>
                                        <p:tgtEl>
                                          <p:spTgt spid="7"/>
                                        </p:tgtEl>
                                      </p:cBhvr>
                                    </p:animEffect>
                                    <p:anim calcmode="lin" valueType="num">
                                      <p:cBhvr>
                                        <p:cTn id="45" dur="500" fill="hold"/>
                                        <p:tgtEl>
                                          <p:spTgt spid="7"/>
                                        </p:tgtEl>
                                        <p:attrNameLst>
                                          <p:attrName>ppt_x</p:attrName>
                                        </p:attrNameLst>
                                      </p:cBhvr>
                                      <p:tavLst>
                                        <p:tav tm="0">
                                          <p:val>
                                            <p:fltVal val="0.5"/>
                                          </p:val>
                                        </p:tav>
                                        <p:tav tm="100000">
                                          <p:val>
                                            <p:strVal val="#ppt_x"/>
                                          </p:val>
                                        </p:tav>
                                      </p:tavLst>
                                    </p:anim>
                                    <p:anim calcmode="lin" valueType="num">
                                      <p:cBhvr>
                                        <p:cTn id="46" dur="500" fill="hold"/>
                                        <p:tgtEl>
                                          <p:spTgt spid="7"/>
                                        </p:tgtEl>
                                        <p:attrNameLst>
                                          <p:attrName>ppt_y</p:attrName>
                                        </p:attrNameLst>
                                      </p:cBhvr>
                                      <p:tavLst>
                                        <p:tav tm="0">
                                          <p:val>
                                            <p:fltVal val="0.5"/>
                                          </p:val>
                                        </p:tav>
                                        <p:tav tm="100000">
                                          <p:val>
                                            <p:strVal val="#ppt_y"/>
                                          </p:val>
                                        </p:tav>
                                      </p:tavLst>
                                    </p:anim>
                                  </p:childTnLst>
                                </p:cTn>
                              </p:par>
                              <p:par>
                                <p:cTn id="47" presetID="53" presetClass="entr" presetSubtype="528" fill="hold" nodeType="withEffect">
                                  <p:stCondLst>
                                    <p:cond delay="1000"/>
                                  </p:stCondLst>
                                  <p:childTnLst>
                                    <p:set>
                                      <p:cBhvr>
                                        <p:cTn id="48" dur="1" fill="hold">
                                          <p:stCondLst>
                                            <p:cond delay="0"/>
                                          </p:stCondLst>
                                        </p:cTn>
                                        <p:tgtEl>
                                          <p:spTgt spid="8"/>
                                        </p:tgtEl>
                                        <p:attrNameLst>
                                          <p:attrName>style.visibility</p:attrName>
                                        </p:attrNameLst>
                                      </p:cBhvr>
                                      <p:to>
                                        <p:strVal val="visible"/>
                                      </p:to>
                                    </p:set>
                                    <p:anim calcmode="lin" valueType="num">
                                      <p:cBhvr>
                                        <p:cTn id="49" dur="500" fill="hold"/>
                                        <p:tgtEl>
                                          <p:spTgt spid="8"/>
                                        </p:tgtEl>
                                        <p:attrNameLst>
                                          <p:attrName>ppt_w</p:attrName>
                                        </p:attrNameLst>
                                      </p:cBhvr>
                                      <p:tavLst>
                                        <p:tav tm="0">
                                          <p:val>
                                            <p:fltVal val="0"/>
                                          </p:val>
                                        </p:tav>
                                        <p:tav tm="100000">
                                          <p:val>
                                            <p:strVal val="#ppt_w"/>
                                          </p:val>
                                        </p:tav>
                                      </p:tavLst>
                                    </p:anim>
                                    <p:anim calcmode="lin" valueType="num">
                                      <p:cBhvr>
                                        <p:cTn id="50" dur="500" fill="hold"/>
                                        <p:tgtEl>
                                          <p:spTgt spid="8"/>
                                        </p:tgtEl>
                                        <p:attrNameLst>
                                          <p:attrName>ppt_h</p:attrName>
                                        </p:attrNameLst>
                                      </p:cBhvr>
                                      <p:tavLst>
                                        <p:tav tm="0">
                                          <p:val>
                                            <p:fltVal val="0"/>
                                          </p:val>
                                        </p:tav>
                                        <p:tav tm="100000">
                                          <p:val>
                                            <p:strVal val="#ppt_h"/>
                                          </p:val>
                                        </p:tav>
                                      </p:tavLst>
                                    </p:anim>
                                    <p:animEffect transition="in" filter="fade">
                                      <p:cBhvr>
                                        <p:cTn id="51" dur="500"/>
                                        <p:tgtEl>
                                          <p:spTgt spid="8"/>
                                        </p:tgtEl>
                                      </p:cBhvr>
                                    </p:animEffect>
                                    <p:anim calcmode="lin" valueType="num">
                                      <p:cBhvr>
                                        <p:cTn id="52" dur="500" fill="hold"/>
                                        <p:tgtEl>
                                          <p:spTgt spid="8"/>
                                        </p:tgtEl>
                                        <p:attrNameLst>
                                          <p:attrName>ppt_x</p:attrName>
                                        </p:attrNameLst>
                                      </p:cBhvr>
                                      <p:tavLst>
                                        <p:tav tm="0">
                                          <p:val>
                                            <p:fltVal val="0.5"/>
                                          </p:val>
                                        </p:tav>
                                        <p:tav tm="100000">
                                          <p:val>
                                            <p:strVal val="#ppt_x"/>
                                          </p:val>
                                        </p:tav>
                                      </p:tavLst>
                                    </p:anim>
                                    <p:anim calcmode="lin" valueType="num">
                                      <p:cBhvr>
                                        <p:cTn id="53" dur="500" fill="hold"/>
                                        <p:tgtEl>
                                          <p:spTgt spid="8"/>
                                        </p:tgtEl>
                                        <p:attrNameLst>
                                          <p:attrName>ppt_y</p:attrName>
                                        </p:attrNameLst>
                                      </p:cBhvr>
                                      <p:tavLst>
                                        <p:tav tm="0">
                                          <p:val>
                                            <p:fltVal val="0.5"/>
                                          </p:val>
                                        </p:tav>
                                        <p:tav tm="100000">
                                          <p:val>
                                            <p:strVal val="#ppt_y"/>
                                          </p:val>
                                        </p:tav>
                                      </p:tavLst>
                                    </p:anim>
                                  </p:childTnLst>
                                </p:cTn>
                              </p:par>
                              <p:par>
                                <p:cTn id="54" presetID="53" presetClass="entr" presetSubtype="528" fill="hold" nodeType="withEffect">
                                  <p:stCondLst>
                                    <p:cond delay="500"/>
                                  </p:stCondLst>
                                  <p:childTnLst>
                                    <p:set>
                                      <p:cBhvr>
                                        <p:cTn id="55" dur="1" fill="hold">
                                          <p:stCondLst>
                                            <p:cond delay="0"/>
                                          </p:stCondLst>
                                        </p:cTn>
                                        <p:tgtEl>
                                          <p:spTgt spid="9"/>
                                        </p:tgtEl>
                                        <p:attrNameLst>
                                          <p:attrName>style.visibility</p:attrName>
                                        </p:attrNameLst>
                                      </p:cBhvr>
                                      <p:to>
                                        <p:strVal val="visible"/>
                                      </p:to>
                                    </p:set>
                                    <p:anim calcmode="lin" valueType="num">
                                      <p:cBhvr>
                                        <p:cTn id="56" dur="500" fill="hold"/>
                                        <p:tgtEl>
                                          <p:spTgt spid="9"/>
                                        </p:tgtEl>
                                        <p:attrNameLst>
                                          <p:attrName>ppt_w</p:attrName>
                                        </p:attrNameLst>
                                      </p:cBhvr>
                                      <p:tavLst>
                                        <p:tav tm="0">
                                          <p:val>
                                            <p:fltVal val="0"/>
                                          </p:val>
                                        </p:tav>
                                        <p:tav tm="100000">
                                          <p:val>
                                            <p:strVal val="#ppt_w"/>
                                          </p:val>
                                        </p:tav>
                                      </p:tavLst>
                                    </p:anim>
                                    <p:anim calcmode="lin" valueType="num">
                                      <p:cBhvr>
                                        <p:cTn id="57" dur="500" fill="hold"/>
                                        <p:tgtEl>
                                          <p:spTgt spid="9"/>
                                        </p:tgtEl>
                                        <p:attrNameLst>
                                          <p:attrName>ppt_h</p:attrName>
                                        </p:attrNameLst>
                                      </p:cBhvr>
                                      <p:tavLst>
                                        <p:tav tm="0">
                                          <p:val>
                                            <p:fltVal val="0"/>
                                          </p:val>
                                        </p:tav>
                                        <p:tav tm="100000">
                                          <p:val>
                                            <p:strVal val="#ppt_h"/>
                                          </p:val>
                                        </p:tav>
                                      </p:tavLst>
                                    </p:anim>
                                    <p:animEffect transition="in" filter="fade">
                                      <p:cBhvr>
                                        <p:cTn id="58" dur="500"/>
                                        <p:tgtEl>
                                          <p:spTgt spid="9"/>
                                        </p:tgtEl>
                                      </p:cBhvr>
                                    </p:animEffect>
                                    <p:anim calcmode="lin" valueType="num">
                                      <p:cBhvr>
                                        <p:cTn id="59" dur="500" fill="hold"/>
                                        <p:tgtEl>
                                          <p:spTgt spid="9"/>
                                        </p:tgtEl>
                                        <p:attrNameLst>
                                          <p:attrName>ppt_x</p:attrName>
                                        </p:attrNameLst>
                                      </p:cBhvr>
                                      <p:tavLst>
                                        <p:tav tm="0">
                                          <p:val>
                                            <p:fltVal val="0.5"/>
                                          </p:val>
                                        </p:tav>
                                        <p:tav tm="100000">
                                          <p:val>
                                            <p:strVal val="#ppt_x"/>
                                          </p:val>
                                        </p:tav>
                                      </p:tavLst>
                                    </p:anim>
                                    <p:anim calcmode="lin" valueType="num">
                                      <p:cBhvr>
                                        <p:cTn id="60" dur="500" fill="hold"/>
                                        <p:tgtEl>
                                          <p:spTgt spid="9"/>
                                        </p:tgtEl>
                                        <p:attrNameLst>
                                          <p:attrName>ppt_y</p:attrName>
                                        </p:attrNameLst>
                                      </p:cBhvr>
                                      <p:tavLst>
                                        <p:tav tm="0">
                                          <p:val>
                                            <p:fltVal val="0.5"/>
                                          </p:val>
                                        </p:tav>
                                        <p:tav tm="100000">
                                          <p:val>
                                            <p:strVal val="#ppt_y"/>
                                          </p:val>
                                        </p:tav>
                                      </p:tavLst>
                                    </p:anim>
                                  </p:childTnLst>
                                </p:cTn>
                              </p:par>
                              <p:par>
                                <p:cTn id="61" presetID="53" presetClass="entr" presetSubtype="528" fill="hold" nodeType="withEffect">
                                  <p:stCondLst>
                                    <p:cond delay="1100"/>
                                  </p:stCondLst>
                                  <p:childTnLst>
                                    <p:set>
                                      <p:cBhvr>
                                        <p:cTn id="62" dur="1" fill="hold">
                                          <p:stCondLst>
                                            <p:cond delay="0"/>
                                          </p:stCondLst>
                                        </p:cTn>
                                        <p:tgtEl>
                                          <p:spTgt spid="11"/>
                                        </p:tgtEl>
                                        <p:attrNameLst>
                                          <p:attrName>style.visibility</p:attrName>
                                        </p:attrNameLst>
                                      </p:cBhvr>
                                      <p:to>
                                        <p:strVal val="visible"/>
                                      </p:to>
                                    </p:set>
                                    <p:anim calcmode="lin" valueType="num">
                                      <p:cBhvr>
                                        <p:cTn id="63" dur="500" fill="hold"/>
                                        <p:tgtEl>
                                          <p:spTgt spid="11"/>
                                        </p:tgtEl>
                                        <p:attrNameLst>
                                          <p:attrName>ppt_w</p:attrName>
                                        </p:attrNameLst>
                                      </p:cBhvr>
                                      <p:tavLst>
                                        <p:tav tm="0">
                                          <p:val>
                                            <p:fltVal val="0"/>
                                          </p:val>
                                        </p:tav>
                                        <p:tav tm="100000">
                                          <p:val>
                                            <p:strVal val="#ppt_w"/>
                                          </p:val>
                                        </p:tav>
                                      </p:tavLst>
                                    </p:anim>
                                    <p:anim calcmode="lin" valueType="num">
                                      <p:cBhvr>
                                        <p:cTn id="64" dur="500" fill="hold"/>
                                        <p:tgtEl>
                                          <p:spTgt spid="11"/>
                                        </p:tgtEl>
                                        <p:attrNameLst>
                                          <p:attrName>ppt_h</p:attrName>
                                        </p:attrNameLst>
                                      </p:cBhvr>
                                      <p:tavLst>
                                        <p:tav tm="0">
                                          <p:val>
                                            <p:fltVal val="0"/>
                                          </p:val>
                                        </p:tav>
                                        <p:tav tm="100000">
                                          <p:val>
                                            <p:strVal val="#ppt_h"/>
                                          </p:val>
                                        </p:tav>
                                      </p:tavLst>
                                    </p:anim>
                                    <p:animEffect transition="in" filter="fade">
                                      <p:cBhvr>
                                        <p:cTn id="65" dur="500"/>
                                        <p:tgtEl>
                                          <p:spTgt spid="11"/>
                                        </p:tgtEl>
                                      </p:cBhvr>
                                    </p:animEffect>
                                    <p:anim calcmode="lin" valueType="num">
                                      <p:cBhvr>
                                        <p:cTn id="66" dur="500" fill="hold"/>
                                        <p:tgtEl>
                                          <p:spTgt spid="11"/>
                                        </p:tgtEl>
                                        <p:attrNameLst>
                                          <p:attrName>ppt_x</p:attrName>
                                        </p:attrNameLst>
                                      </p:cBhvr>
                                      <p:tavLst>
                                        <p:tav tm="0">
                                          <p:val>
                                            <p:fltVal val="0.5"/>
                                          </p:val>
                                        </p:tav>
                                        <p:tav tm="100000">
                                          <p:val>
                                            <p:strVal val="#ppt_x"/>
                                          </p:val>
                                        </p:tav>
                                      </p:tavLst>
                                    </p:anim>
                                    <p:anim calcmode="lin" valueType="num">
                                      <p:cBhvr>
                                        <p:cTn id="67" dur="500" fill="hold"/>
                                        <p:tgtEl>
                                          <p:spTgt spid="11"/>
                                        </p:tgtEl>
                                        <p:attrNameLst>
                                          <p:attrName>ppt_y</p:attrName>
                                        </p:attrNameLst>
                                      </p:cBhvr>
                                      <p:tavLst>
                                        <p:tav tm="0">
                                          <p:val>
                                            <p:fltVal val="0.5"/>
                                          </p:val>
                                        </p:tav>
                                        <p:tav tm="100000">
                                          <p:val>
                                            <p:strVal val="#ppt_y"/>
                                          </p:val>
                                        </p:tav>
                                      </p:tavLst>
                                    </p:anim>
                                  </p:childTnLst>
                                </p:cTn>
                              </p:par>
                              <p:par>
                                <p:cTn id="68" presetID="53" presetClass="entr" presetSubtype="528" fill="hold" nodeType="withEffect">
                                  <p:stCondLst>
                                    <p:cond delay="200"/>
                                  </p:stCondLst>
                                  <p:childTnLst>
                                    <p:set>
                                      <p:cBhvr>
                                        <p:cTn id="69" dur="1" fill="hold">
                                          <p:stCondLst>
                                            <p:cond delay="0"/>
                                          </p:stCondLst>
                                        </p:cTn>
                                        <p:tgtEl>
                                          <p:spTgt spid="13"/>
                                        </p:tgtEl>
                                        <p:attrNameLst>
                                          <p:attrName>style.visibility</p:attrName>
                                        </p:attrNameLst>
                                      </p:cBhvr>
                                      <p:to>
                                        <p:strVal val="visible"/>
                                      </p:to>
                                    </p:set>
                                    <p:anim calcmode="lin" valueType="num">
                                      <p:cBhvr>
                                        <p:cTn id="70" dur="500" fill="hold"/>
                                        <p:tgtEl>
                                          <p:spTgt spid="13"/>
                                        </p:tgtEl>
                                        <p:attrNameLst>
                                          <p:attrName>ppt_w</p:attrName>
                                        </p:attrNameLst>
                                      </p:cBhvr>
                                      <p:tavLst>
                                        <p:tav tm="0">
                                          <p:val>
                                            <p:fltVal val="0"/>
                                          </p:val>
                                        </p:tav>
                                        <p:tav tm="100000">
                                          <p:val>
                                            <p:strVal val="#ppt_w"/>
                                          </p:val>
                                        </p:tav>
                                      </p:tavLst>
                                    </p:anim>
                                    <p:anim calcmode="lin" valueType="num">
                                      <p:cBhvr>
                                        <p:cTn id="71" dur="500" fill="hold"/>
                                        <p:tgtEl>
                                          <p:spTgt spid="13"/>
                                        </p:tgtEl>
                                        <p:attrNameLst>
                                          <p:attrName>ppt_h</p:attrName>
                                        </p:attrNameLst>
                                      </p:cBhvr>
                                      <p:tavLst>
                                        <p:tav tm="0">
                                          <p:val>
                                            <p:fltVal val="0"/>
                                          </p:val>
                                        </p:tav>
                                        <p:tav tm="100000">
                                          <p:val>
                                            <p:strVal val="#ppt_h"/>
                                          </p:val>
                                        </p:tav>
                                      </p:tavLst>
                                    </p:anim>
                                    <p:animEffect transition="in" filter="fade">
                                      <p:cBhvr>
                                        <p:cTn id="72" dur="500"/>
                                        <p:tgtEl>
                                          <p:spTgt spid="13"/>
                                        </p:tgtEl>
                                      </p:cBhvr>
                                    </p:animEffect>
                                    <p:anim calcmode="lin" valueType="num">
                                      <p:cBhvr>
                                        <p:cTn id="73" dur="500" fill="hold"/>
                                        <p:tgtEl>
                                          <p:spTgt spid="13"/>
                                        </p:tgtEl>
                                        <p:attrNameLst>
                                          <p:attrName>ppt_x</p:attrName>
                                        </p:attrNameLst>
                                      </p:cBhvr>
                                      <p:tavLst>
                                        <p:tav tm="0">
                                          <p:val>
                                            <p:fltVal val="0.5"/>
                                          </p:val>
                                        </p:tav>
                                        <p:tav tm="100000">
                                          <p:val>
                                            <p:strVal val="#ppt_x"/>
                                          </p:val>
                                        </p:tav>
                                      </p:tavLst>
                                    </p:anim>
                                    <p:anim calcmode="lin" valueType="num">
                                      <p:cBhvr>
                                        <p:cTn id="74" dur="500" fill="hold"/>
                                        <p:tgtEl>
                                          <p:spTgt spid="13"/>
                                        </p:tgtEl>
                                        <p:attrNameLst>
                                          <p:attrName>ppt_y</p:attrName>
                                        </p:attrNameLst>
                                      </p:cBhvr>
                                      <p:tavLst>
                                        <p:tav tm="0">
                                          <p:val>
                                            <p:fltVal val="0.5"/>
                                          </p:val>
                                        </p:tav>
                                        <p:tav tm="100000">
                                          <p:val>
                                            <p:strVal val="#ppt_y"/>
                                          </p:val>
                                        </p:tav>
                                      </p:tavLst>
                                    </p:anim>
                                  </p:childTnLst>
                                </p:cTn>
                              </p:par>
                              <p:par>
                                <p:cTn id="75" presetID="53" presetClass="entr" presetSubtype="528" fill="hold" nodeType="withEffect">
                                  <p:stCondLst>
                                    <p:cond delay="900"/>
                                  </p:stCondLst>
                                  <p:childTnLst>
                                    <p:set>
                                      <p:cBhvr>
                                        <p:cTn id="76" dur="1" fill="hold">
                                          <p:stCondLst>
                                            <p:cond delay="0"/>
                                          </p:stCondLst>
                                        </p:cTn>
                                        <p:tgtEl>
                                          <p:spTgt spid="16"/>
                                        </p:tgtEl>
                                        <p:attrNameLst>
                                          <p:attrName>style.visibility</p:attrName>
                                        </p:attrNameLst>
                                      </p:cBhvr>
                                      <p:to>
                                        <p:strVal val="visible"/>
                                      </p:to>
                                    </p:set>
                                    <p:anim calcmode="lin" valueType="num">
                                      <p:cBhvr>
                                        <p:cTn id="77" dur="500" fill="hold"/>
                                        <p:tgtEl>
                                          <p:spTgt spid="16"/>
                                        </p:tgtEl>
                                        <p:attrNameLst>
                                          <p:attrName>ppt_w</p:attrName>
                                        </p:attrNameLst>
                                      </p:cBhvr>
                                      <p:tavLst>
                                        <p:tav tm="0">
                                          <p:val>
                                            <p:fltVal val="0"/>
                                          </p:val>
                                        </p:tav>
                                        <p:tav tm="100000">
                                          <p:val>
                                            <p:strVal val="#ppt_w"/>
                                          </p:val>
                                        </p:tav>
                                      </p:tavLst>
                                    </p:anim>
                                    <p:anim calcmode="lin" valueType="num">
                                      <p:cBhvr>
                                        <p:cTn id="78" dur="500" fill="hold"/>
                                        <p:tgtEl>
                                          <p:spTgt spid="16"/>
                                        </p:tgtEl>
                                        <p:attrNameLst>
                                          <p:attrName>ppt_h</p:attrName>
                                        </p:attrNameLst>
                                      </p:cBhvr>
                                      <p:tavLst>
                                        <p:tav tm="0">
                                          <p:val>
                                            <p:fltVal val="0"/>
                                          </p:val>
                                        </p:tav>
                                        <p:tav tm="100000">
                                          <p:val>
                                            <p:strVal val="#ppt_h"/>
                                          </p:val>
                                        </p:tav>
                                      </p:tavLst>
                                    </p:anim>
                                    <p:animEffect transition="in" filter="fade">
                                      <p:cBhvr>
                                        <p:cTn id="79" dur="500"/>
                                        <p:tgtEl>
                                          <p:spTgt spid="16"/>
                                        </p:tgtEl>
                                      </p:cBhvr>
                                    </p:animEffect>
                                    <p:anim calcmode="lin" valueType="num">
                                      <p:cBhvr>
                                        <p:cTn id="80" dur="500" fill="hold"/>
                                        <p:tgtEl>
                                          <p:spTgt spid="16"/>
                                        </p:tgtEl>
                                        <p:attrNameLst>
                                          <p:attrName>ppt_x</p:attrName>
                                        </p:attrNameLst>
                                      </p:cBhvr>
                                      <p:tavLst>
                                        <p:tav tm="0">
                                          <p:val>
                                            <p:fltVal val="0.5"/>
                                          </p:val>
                                        </p:tav>
                                        <p:tav tm="100000">
                                          <p:val>
                                            <p:strVal val="#ppt_x"/>
                                          </p:val>
                                        </p:tav>
                                      </p:tavLst>
                                    </p:anim>
                                    <p:anim calcmode="lin" valueType="num">
                                      <p:cBhvr>
                                        <p:cTn id="81" dur="500" fill="hold"/>
                                        <p:tgtEl>
                                          <p:spTgt spid="16"/>
                                        </p:tgtEl>
                                        <p:attrNameLst>
                                          <p:attrName>ppt_y</p:attrName>
                                        </p:attrNameLst>
                                      </p:cBhvr>
                                      <p:tavLst>
                                        <p:tav tm="0">
                                          <p:val>
                                            <p:fltVal val="0.5"/>
                                          </p:val>
                                        </p:tav>
                                        <p:tav tm="100000">
                                          <p:val>
                                            <p:strVal val="#ppt_y"/>
                                          </p:val>
                                        </p:tav>
                                      </p:tavLst>
                                    </p:anim>
                                  </p:childTnLst>
                                </p:cTn>
                              </p:par>
                              <p:par>
                                <p:cTn id="82" presetID="53" presetClass="entr" presetSubtype="528" fill="hold" nodeType="withEffect">
                                  <p:stCondLst>
                                    <p:cond delay="300"/>
                                  </p:stCondLst>
                                  <p:childTnLst>
                                    <p:set>
                                      <p:cBhvr>
                                        <p:cTn id="83" dur="1" fill="hold">
                                          <p:stCondLst>
                                            <p:cond delay="0"/>
                                          </p:stCondLst>
                                        </p:cTn>
                                        <p:tgtEl>
                                          <p:spTgt spid="26"/>
                                        </p:tgtEl>
                                        <p:attrNameLst>
                                          <p:attrName>style.visibility</p:attrName>
                                        </p:attrNameLst>
                                      </p:cBhvr>
                                      <p:to>
                                        <p:strVal val="visible"/>
                                      </p:to>
                                    </p:set>
                                    <p:anim calcmode="lin" valueType="num">
                                      <p:cBhvr>
                                        <p:cTn id="84" dur="500" fill="hold"/>
                                        <p:tgtEl>
                                          <p:spTgt spid="26"/>
                                        </p:tgtEl>
                                        <p:attrNameLst>
                                          <p:attrName>ppt_w</p:attrName>
                                        </p:attrNameLst>
                                      </p:cBhvr>
                                      <p:tavLst>
                                        <p:tav tm="0">
                                          <p:val>
                                            <p:fltVal val="0"/>
                                          </p:val>
                                        </p:tav>
                                        <p:tav tm="100000">
                                          <p:val>
                                            <p:strVal val="#ppt_w"/>
                                          </p:val>
                                        </p:tav>
                                      </p:tavLst>
                                    </p:anim>
                                    <p:anim calcmode="lin" valueType="num">
                                      <p:cBhvr>
                                        <p:cTn id="85" dur="500" fill="hold"/>
                                        <p:tgtEl>
                                          <p:spTgt spid="26"/>
                                        </p:tgtEl>
                                        <p:attrNameLst>
                                          <p:attrName>ppt_h</p:attrName>
                                        </p:attrNameLst>
                                      </p:cBhvr>
                                      <p:tavLst>
                                        <p:tav tm="0">
                                          <p:val>
                                            <p:fltVal val="0"/>
                                          </p:val>
                                        </p:tav>
                                        <p:tav tm="100000">
                                          <p:val>
                                            <p:strVal val="#ppt_h"/>
                                          </p:val>
                                        </p:tav>
                                      </p:tavLst>
                                    </p:anim>
                                    <p:animEffect transition="in" filter="fade">
                                      <p:cBhvr>
                                        <p:cTn id="86" dur="500"/>
                                        <p:tgtEl>
                                          <p:spTgt spid="26"/>
                                        </p:tgtEl>
                                      </p:cBhvr>
                                    </p:animEffect>
                                    <p:anim calcmode="lin" valueType="num">
                                      <p:cBhvr>
                                        <p:cTn id="87" dur="500" fill="hold"/>
                                        <p:tgtEl>
                                          <p:spTgt spid="26"/>
                                        </p:tgtEl>
                                        <p:attrNameLst>
                                          <p:attrName>ppt_x</p:attrName>
                                        </p:attrNameLst>
                                      </p:cBhvr>
                                      <p:tavLst>
                                        <p:tav tm="0">
                                          <p:val>
                                            <p:fltVal val="0.5"/>
                                          </p:val>
                                        </p:tav>
                                        <p:tav tm="100000">
                                          <p:val>
                                            <p:strVal val="#ppt_x"/>
                                          </p:val>
                                        </p:tav>
                                      </p:tavLst>
                                    </p:anim>
                                    <p:anim calcmode="lin" valueType="num">
                                      <p:cBhvr>
                                        <p:cTn id="88" dur="500" fill="hold"/>
                                        <p:tgtEl>
                                          <p:spTgt spid="26"/>
                                        </p:tgtEl>
                                        <p:attrNameLst>
                                          <p:attrName>ppt_y</p:attrName>
                                        </p:attrNameLst>
                                      </p:cBhvr>
                                      <p:tavLst>
                                        <p:tav tm="0">
                                          <p:val>
                                            <p:fltVal val="0.5"/>
                                          </p:val>
                                        </p:tav>
                                        <p:tav tm="100000">
                                          <p:val>
                                            <p:strVal val="#ppt_y"/>
                                          </p:val>
                                        </p:tav>
                                      </p:tavLst>
                                    </p:anim>
                                  </p:childTnLst>
                                </p:cTn>
                              </p:par>
                            </p:childTnLst>
                          </p:cTn>
                        </p:par>
                      </p:childTnLst>
                    </p:cTn>
                  </p:par>
                  <p:par>
                    <p:cTn id="89" fill="hold">
                      <p:stCondLst>
                        <p:cond delay="indefinite"/>
                      </p:stCondLst>
                      <p:childTnLst>
                        <p:par>
                          <p:cTn id="90" fill="hold">
                            <p:stCondLst>
                              <p:cond delay="0"/>
                            </p:stCondLst>
                            <p:childTnLst>
                              <p:par>
                                <p:cTn id="91" presetID="9" presetClass="entr" presetSubtype="0" fill="hold" grpId="0" nodeType="clickEffect">
                                  <p:stCondLst>
                                    <p:cond delay="0"/>
                                  </p:stCondLst>
                                  <p:childTnLst>
                                    <p:set>
                                      <p:cBhvr>
                                        <p:cTn id="92" dur="1" fill="hold">
                                          <p:stCondLst>
                                            <p:cond delay="0"/>
                                          </p:stCondLst>
                                        </p:cTn>
                                        <p:tgtEl>
                                          <p:spTgt spid="40"/>
                                        </p:tgtEl>
                                        <p:attrNameLst>
                                          <p:attrName>style.visibility</p:attrName>
                                        </p:attrNameLst>
                                      </p:cBhvr>
                                      <p:to>
                                        <p:strVal val="visible"/>
                                      </p:to>
                                    </p:set>
                                    <p:animEffect transition="in" filter="dissolve">
                                      <p:cBhvr>
                                        <p:cTn id="93" dur="500"/>
                                        <p:tgtEl>
                                          <p:spTgt spid="4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5"/>
          <p:cNvGrpSpPr>
            <a:grpSpLocks noChangeAspect="1"/>
          </p:cNvGrpSpPr>
          <p:nvPr/>
        </p:nvGrpSpPr>
        <p:grpSpPr bwMode="auto">
          <a:xfrm>
            <a:off x="10753720" y="5195679"/>
            <a:ext cx="1657360" cy="1899846"/>
            <a:chOff x="6092" y="2755"/>
            <a:chExt cx="704" cy="807"/>
          </a:xfrm>
          <a:solidFill>
            <a:schemeClr val="accent2"/>
          </a:solidFill>
        </p:grpSpPr>
        <p:sp>
          <p:nvSpPr>
            <p:cNvPr id="4" name="Freeform 16"/>
            <p:cNvSpPr>
              <a:spLocks/>
            </p:cNvSpPr>
            <p:nvPr/>
          </p:nvSpPr>
          <p:spPr bwMode="auto">
            <a:xfrm>
              <a:off x="6092" y="2822"/>
              <a:ext cx="420" cy="378"/>
            </a:xfrm>
            <a:custGeom>
              <a:avLst/>
              <a:gdLst>
                <a:gd name="T0" fmla="*/ 4 w 188"/>
                <a:gd name="T1" fmla="*/ 89 h 169"/>
                <a:gd name="T2" fmla="*/ 137 w 188"/>
                <a:gd name="T3" fmla="*/ 141 h 169"/>
                <a:gd name="T4" fmla="*/ 159 w 188"/>
                <a:gd name="T5" fmla="*/ 3 h 169"/>
                <a:gd name="T6" fmla="*/ 154 w 188"/>
                <a:gd name="T7" fmla="*/ 0 h 169"/>
                <a:gd name="T8" fmla="*/ 6 w 188"/>
                <a:gd name="T9" fmla="*/ 80 h 169"/>
                <a:gd name="T10" fmla="*/ 15 w 188"/>
                <a:gd name="T11" fmla="*/ 89 h 169"/>
                <a:gd name="T12" fmla="*/ 95 w 188"/>
                <a:gd name="T13" fmla="*/ 28 h 169"/>
                <a:gd name="T14" fmla="*/ 140 w 188"/>
                <a:gd name="T15" fmla="*/ 13 h 169"/>
                <a:gd name="T16" fmla="*/ 156 w 188"/>
                <a:gd name="T17" fmla="*/ 25 h 169"/>
                <a:gd name="T18" fmla="*/ 164 w 188"/>
                <a:gd name="T19" fmla="*/ 57 h 169"/>
                <a:gd name="T20" fmla="*/ 112 w 188"/>
                <a:gd name="T21" fmla="*/ 138 h 169"/>
                <a:gd name="T22" fmla="*/ 15 w 188"/>
                <a:gd name="T23" fmla="*/ 83 h 169"/>
                <a:gd name="T24" fmla="*/ 4 w 188"/>
                <a:gd name="T25" fmla="*/ 89 h 1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188" h="169">
                  <a:moveTo>
                    <a:pt x="4" y="89"/>
                  </a:moveTo>
                  <a:cubicBezTo>
                    <a:pt x="33" y="136"/>
                    <a:pt x="83" y="169"/>
                    <a:pt x="137" y="141"/>
                  </a:cubicBezTo>
                  <a:cubicBezTo>
                    <a:pt x="188" y="113"/>
                    <a:pt x="180" y="46"/>
                    <a:pt x="159" y="3"/>
                  </a:cubicBezTo>
                  <a:cubicBezTo>
                    <a:pt x="158" y="1"/>
                    <a:pt x="155" y="0"/>
                    <a:pt x="154" y="0"/>
                  </a:cubicBezTo>
                  <a:cubicBezTo>
                    <a:pt x="99" y="2"/>
                    <a:pt x="40" y="39"/>
                    <a:pt x="6" y="80"/>
                  </a:cubicBezTo>
                  <a:cubicBezTo>
                    <a:pt x="2" y="86"/>
                    <a:pt x="10" y="95"/>
                    <a:pt x="15" y="89"/>
                  </a:cubicBezTo>
                  <a:cubicBezTo>
                    <a:pt x="37" y="62"/>
                    <a:pt x="65" y="43"/>
                    <a:pt x="95" y="28"/>
                  </a:cubicBezTo>
                  <a:cubicBezTo>
                    <a:pt x="110" y="21"/>
                    <a:pt x="125" y="16"/>
                    <a:pt x="140" y="13"/>
                  </a:cubicBezTo>
                  <a:cubicBezTo>
                    <a:pt x="152" y="11"/>
                    <a:pt x="151" y="13"/>
                    <a:pt x="156" y="25"/>
                  </a:cubicBezTo>
                  <a:cubicBezTo>
                    <a:pt x="160" y="35"/>
                    <a:pt x="162" y="46"/>
                    <a:pt x="164" y="57"/>
                  </a:cubicBezTo>
                  <a:cubicBezTo>
                    <a:pt x="168" y="94"/>
                    <a:pt x="148" y="128"/>
                    <a:pt x="112" y="138"/>
                  </a:cubicBezTo>
                  <a:cubicBezTo>
                    <a:pt x="70" y="149"/>
                    <a:pt x="35" y="116"/>
                    <a:pt x="15" y="83"/>
                  </a:cubicBezTo>
                  <a:cubicBezTo>
                    <a:pt x="11" y="77"/>
                    <a:pt x="0" y="83"/>
                    <a:pt x="4" y="89"/>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5" name="Freeform 17"/>
            <p:cNvSpPr>
              <a:spLocks/>
            </p:cNvSpPr>
            <p:nvPr/>
          </p:nvSpPr>
          <p:spPr bwMode="auto">
            <a:xfrm>
              <a:off x="6148" y="2891"/>
              <a:ext cx="648" cy="671"/>
            </a:xfrm>
            <a:custGeom>
              <a:avLst/>
              <a:gdLst>
                <a:gd name="T0" fmla="*/ 1 w 290"/>
                <a:gd name="T1" fmla="*/ 89 h 300"/>
                <a:gd name="T2" fmla="*/ 17 w 290"/>
                <a:gd name="T3" fmla="*/ 199 h 300"/>
                <a:gd name="T4" fmla="*/ 55 w 290"/>
                <a:gd name="T5" fmla="*/ 271 h 300"/>
                <a:gd name="T6" fmla="*/ 198 w 290"/>
                <a:gd name="T7" fmla="*/ 259 h 300"/>
                <a:gd name="T8" fmla="*/ 277 w 290"/>
                <a:gd name="T9" fmla="*/ 142 h 300"/>
                <a:gd name="T10" fmla="*/ 231 w 290"/>
                <a:gd name="T11" fmla="*/ 74 h 300"/>
                <a:gd name="T12" fmla="*/ 146 w 290"/>
                <a:gd name="T13" fmla="*/ 4 h 300"/>
                <a:gd name="T14" fmla="*/ 137 w 290"/>
                <a:gd name="T15" fmla="*/ 13 h 300"/>
                <a:gd name="T16" fmla="*/ 258 w 290"/>
                <a:gd name="T17" fmla="*/ 126 h 300"/>
                <a:gd name="T18" fmla="*/ 192 w 290"/>
                <a:gd name="T19" fmla="*/ 249 h 300"/>
                <a:gd name="T20" fmla="*/ 55 w 290"/>
                <a:gd name="T21" fmla="*/ 256 h 300"/>
                <a:gd name="T22" fmla="*/ 25 w 290"/>
                <a:gd name="T23" fmla="*/ 175 h 300"/>
                <a:gd name="T24" fmla="*/ 13 w 290"/>
                <a:gd name="T25" fmla="*/ 86 h 300"/>
                <a:gd name="T26" fmla="*/ 1 w 290"/>
                <a:gd name="T27" fmla="*/ 89 h 3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290" h="300">
                  <a:moveTo>
                    <a:pt x="1" y="89"/>
                  </a:moveTo>
                  <a:cubicBezTo>
                    <a:pt x="8" y="126"/>
                    <a:pt x="10" y="163"/>
                    <a:pt x="17" y="199"/>
                  </a:cubicBezTo>
                  <a:cubicBezTo>
                    <a:pt x="23" y="227"/>
                    <a:pt x="31" y="254"/>
                    <a:pt x="55" y="271"/>
                  </a:cubicBezTo>
                  <a:cubicBezTo>
                    <a:pt x="96" y="300"/>
                    <a:pt x="158" y="278"/>
                    <a:pt x="198" y="259"/>
                  </a:cubicBezTo>
                  <a:cubicBezTo>
                    <a:pt x="243" y="238"/>
                    <a:pt x="289" y="198"/>
                    <a:pt x="277" y="142"/>
                  </a:cubicBezTo>
                  <a:cubicBezTo>
                    <a:pt x="271" y="115"/>
                    <a:pt x="250" y="92"/>
                    <a:pt x="231" y="74"/>
                  </a:cubicBezTo>
                  <a:cubicBezTo>
                    <a:pt x="204" y="49"/>
                    <a:pt x="174" y="27"/>
                    <a:pt x="146" y="4"/>
                  </a:cubicBezTo>
                  <a:cubicBezTo>
                    <a:pt x="140" y="0"/>
                    <a:pt x="131" y="8"/>
                    <a:pt x="137" y="13"/>
                  </a:cubicBezTo>
                  <a:cubicBezTo>
                    <a:pt x="180" y="46"/>
                    <a:pt x="231" y="78"/>
                    <a:pt x="258" y="126"/>
                  </a:cubicBezTo>
                  <a:cubicBezTo>
                    <a:pt x="290" y="182"/>
                    <a:pt x="237" y="227"/>
                    <a:pt x="192" y="249"/>
                  </a:cubicBezTo>
                  <a:cubicBezTo>
                    <a:pt x="153" y="268"/>
                    <a:pt x="92" y="287"/>
                    <a:pt x="55" y="256"/>
                  </a:cubicBezTo>
                  <a:cubicBezTo>
                    <a:pt x="33" y="238"/>
                    <a:pt x="29" y="202"/>
                    <a:pt x="25" y="175"/>
                  </a:cubicBezTo>
                  <a:cubicBezTo>
                    <a:pt x="20" y="146"/>
                    <a:pt x="18" y="116"/>
                    <a:pt x="13" y="86"/>
                  </a:cubicBezTo>
                  <a:cubicBezTo>
                    <a:pt x="11" y="78"/>
                    <a:pt x="0" y="82"/>
                    <a:pt x="1" y="89"/>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6" name="Freeform 18"/>
            <p:cNvSpPr>
              <a:spLocks/>
            </p:cNvSpPr>
            <p:nvPr/>
          </p:nvSpPr>
          <p:spPr bwMode="auto">
            <a:xfrm>
              <a:off x="6300" y="3146"/>
              <a:ext cx="356" cy="345"/>
            </a:xfrm>
            <a:custGeom>
              <a:avLst/>
              <a:gdLst>
                <a:gd name="T0" fmla="*/ 2 w 159"/>
                <a:gd name="T1" fmla="*/ 75 h 154"/>
                <a:gd name="T2" fmla="*/ 113 w 159"/>
                <a:gd name="T3" fmla="*/ 134 h 154"/>
                <a:gd name="T4" fmla="*/ 152 w 159"/>
                <a:gd name="T5" fmla="*/ 86 h 154"/>
                <a:gd name="T6" fmla="*/ 126 w 159"/>
                <a:gd name="T7" fmla="*/ 7 h 154"/>
                <a:gd name="T8" fmla="*/ 115 w 159"/>
                <a:gd name="T9" fmla="*/ 13 h 154"/>
                <a:gd name="T10" fmla="*/ 114 w 159"/>
                <a:gd name="T11" fmla="*/ 121 h 154"/>
                <a:gd name="T12" fmla="*/ 13 w 159"/>
                <a:gd name="T13" fmla="*/ 72 h 154"/>
                <a:gd name="T14" fmla="*/ 2 w 159"/>
                <a:gd name="T15" fmla="*/ 75 h 154"/>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59" h="154">
                  <a:moveTo>
                    <a:pt x="2" y="75"/>
                  </a:moveTo>
                  <a:cubicBezTo>
                    <a:pt x="15" y="126"/>
                    <a:pt x="63" y="154"/>
                    <a:pt x="113" y="134"/>
                  </a:cubicBezTo>
                  <a:cubicBezTo>
                    <a:pt x="134" y="126"/>
                    <a:pt x="148" y="108"/>
                    <a:pt x="152" y="86"/>
                  </a:cubicBezTo>
                  <a:cubicBezTo>
                    <a:pt x="157" y="57"/>
                    <a:pt x="140" y="30"/>
                    <a:pt x="126" y="7"/>
                  </a:cubicBezTo>
                  <a:cubicBezTo>
                    <a:pt x="122" y="0"/>
                    <a:pt x="111" y="6"/>
                    <a:pt x="115" y="13"/>
                  </a:cubicBezTo>
                  <a:cubicBezTo>
                    <a:pt x="137" y="47"/>
                    <a:pt x="159" y="95"/>
                    <a:pt x="114" y="121"/>
                  </a:cubicBezTo>
                  <a:cubicBezTo>
                    <a:pt x="70" y="146"/>
                    <a:pt x="25" y="115"/>
                    <a:pt x="13" y="72"/>
                  </a:cubicBezTo>
                  <a:cubicBezTo>
                    <a:pt x="11" y="64"/>
                    <a:pt x="0" y="68"/>
                    <a:pt x="2" y="75"/>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7" name="Freeform 19"/>
            <p:cNvSpPr>
              <a:spLocks/>
            </p:cNvSpPr>
            <p:nvPr/>
          </p:nvSpPr>
          <p:spPr bwMode="auto">
            <a:xfrm>
              <a:off x="6300" y="3149"/>
              <a:ext cx="293" cy="221"/>
            </a:xfrm>
            <a:custGeom>
              <a:avLst/>
              <a:gdLst>
                <a:gd name="T0" fmla="*/ 5 w 131"/>
                <a:gd name="T1" fmla="*/ 75 h 99"/>
                <a:gd name="T2" fmla="*/ 88 w 131"/>
                <a:gd name="T3" fmla="*/ 90 h 99"/>
                <a:gd name="T4" fmla="*/ 125 w 131"/>
                <a:gd name="T5" fmla="*/ 7 h 99"/>
                <a:gd name="T6" fmla="*/ 114 w 131"/>
                <a:gd name="T7" fmla="*/ 10 h 99"/>
                <a:gd name="T8" fmla="*/ 76 w 131"/>
                <a:gd name="T9" fmla="*/ 81 h 99"/>
                <a:gd name="T10" fmla="*/ 14 w 131"/>
                <a:gd name="T11" fmla="*/ 67 h 99"/>
                <a:gd name="T12" fmla="*/ 5 w 131"/>
                <a:gd name="T13" fmla="*/ 75 h 99"/>
              </a:gdLst>
              <a:ahLst/>
              <a:cxnLst>
                <a:cxn ang="0">
                  <a:pos x="T0" y="T1"/>
                </a:cxn>
                <a:cxn ang="0">
                  <a:pos x="T2" y="T3"/>
                </a:cxn>
                <a:cxn ang="0">
                  <a:pos x="T4" y="T5"/>
                </a:cxn>
                <a:cxn ang="0">
                  <a:pos x="T6" y="T7"/>
                </a:cxn>
                <a:cxn ang="0">
                  <a:pos x="T8" y="T9"/>
                </a:cxn>
                <a:cxn ang="0">
                  <a:pos x="T10" y="T11"/>
                </a:cxn>
                <a:cxn ang="0">
                  <a:pos x="T12" y="T13"/>
                </a:cxn>
              </a:cxnLst>
              <a:rect l="0" t="0" r="r" b="b"/>
              <a:pathLst>
                <a:path w="131" h="99">
                  <a:moveTo>
                    <a:pt x="5" y="75"/>
                  </a:moveTo>
                  <a:cubicBezTo>
                    <a:pt x="28" y="95"/>
                    <a:pt x="60" y="99"/>
                    <a:pt x="88" y="90"/>
                  </a:cubicBezTo>
                  <a:cubicBezTo>
                    <a:pt x="123" y="78"/>
                    <a:pt x="131" y="41"/>
                    <a:pt x="125" y="7"/>
                  </a:cubicBezTo>
                  <a:cubicBezTo>
                    <a:pt x="124" y="0"/>
                    <a:pt x="112" y="3"/>
                    <a:pt x="114" y="10"/>
                  </a:cubicBezTo>
                  <a:cubicBezTo>
                    <a:pt x="119" y="43"/>
                    <a:pt x="110" y="72"/>
                    <a:pt x="76" y="81"/>
                  </a:cubicBezTo>
                  <a:cubicBezTo>
                    <a:pt x="56" y="86"/>
                    <a:pt x="30" y="81"/>
                    <a:pt x="14" y="67"/>
                  </a:cubicBezTo>
                  <a:cubicBezTo>
                    <a:pt x="8" y="62"/>
                    <a:pt x="0" y="70"/>
                    <a:pt x="5" y="75"/>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8" name="Freeform 20"/>
            <p:cNvSpPr>
              <a:spLocks/>
            </p:cNvSpPr>
            <p:nvPr/>
          </p:nvSpPr>
          <p:spPr bwMode="auto">
            <a:xfrm>
              <a:off x="6300" y="3146"/>
              <a:ext cx="288" cy="181"/>
            </a:xfrm>
            <a:custGeom>
              <a:avLst/>
              <a:gdLst>
                <a:gd name="T0" fmla="*/ 14 w 129"/>
                <a:gd name="T1" fmla="*/ 76 h 81"/>
                <a:gd name="T2" fmla="*/ 121 w 129"/>
                <a:gd name="T3" fmla="*/ 14 h 81"/>
                <a:gd name="T4" fmla="*/ 118 w 129"/>
                <a:gd name="T5" fmla="*/ 3 h 81"/>
                <a:gd name="T6" fmla="*/ 5 w 129"/>
                <a:gd name="T7" fmla="*/ 68 h 81"/>
                <a:gd name="T8" fmla="*/ 14 w 129"/>
                <a:gd name="T9" fmla="*/ 76 h 81"/>
              </a:gdLst>
              <a:ahLst/>
              <a:cxnLst>
                <a:cxn ang="0">
                  <a:pos x="T0" y="T1"/>
                </a:cxn>
                <a:cxn ang="0">
                  <a:pos x="T2" y="T3"/>
                </a:cxn>
                <a:cxn ang="0">
                  <a:pos x="T4" y="T5"/>
                </a:cxn>
                <a:cxn ang="0">
                  <a:pos x="T6" y="T7"/>
                </a:cxn>
                <a:cxn ang="0">
                  <a:pos x="T8" y="T9"/>
                </a:cxn>
              </a:cxnLst>
              <a:rect l="0" t="0" r="r" b="b"/>
              <a:pathLst>
                <a:path w="129" h="81">
                  <a:moveTo>
                    <a:pt x="14" y="76"/>
                  </a:moveTo>
                  <a:cubicBezTo>
                    <a:pt x="45" y="48"/>
                    <a:pt x="82" y="28"/>
                    <a:pt x="121" y="14"/>
                  </a:cubicBezTo>
                  <a:cubicBezTo>
                    <a:pt x="129" y="12"/>
                    <a:pt x="126" y="0"/>
                    <a:pt x="118" y="3"/>
                  </a:cubicBezTo>
                  <a:cubicBezTo>
                    <a:pt x="76" y="17"/>
                    <a:pt x="38" y="38"/>
                    <a:pt x="5" y="68"/>
                  </a:cubicBezTo>
                  <a:cubicBezTo>
                    <a:pt x="0" y="73"/>
                    <a:pt x="8" y="81"/>
                    <a:pt x="14" y="76"/>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9" name="Freeform 21"/>
            <p:cNvSpPr>
              <a:spLocks/>
            </p:cNvSpPr>
            <p:nvPr/>
          </p:nvSpPr>
          <p:spPr bwMode="auto">
            <a:xfrm>
              <a:off x="6354" y="3066"/>
              <a:ext cx="73" cy="127"/>
            </a:xfrm>
            <a:custGeom>
              <a:avLst/>
              <a:gdLst>
                <a:gd name="T0" fmla="*/ 1 w 33"/>
                <a:gd name="T1" fmla="*/ 10 h 57"/>
                <a:gd name="T2" fmla="*/ 18 w 33"/>
                <a:gd name="T3" fmla="*/ 51 h 57"/>
                <a:gd name="T4" fmla="*/ 29 w 33"/>
                <a:gd name="T5" fmla="*/ 45 h 57"/>
                <a:gd name="T6" fmla="*/ 13 w 33"/>
                <a:gd name="T7" fmla="*/ 7 h 57"/>
                <a:gd name="T8" fmla="*/ 1 w 33"/>
                <a:gd name="T9" fmla="*/ 10 h 57"/>
              </a:gdLst>
              <a:ahLst/>
              <a:cxnLst>
                <a:cxn ang="0">
                  <a:pos x="T0" y="T1"/>
                </a:cxn>
                <a:cxn ang="0">
                  <a:pos x="T2" y="T3"/>
                </a:cxn>
                <a:cxn ang="0">
                  <a:pos x="T4" y="T5"/>
                </a:cxn>
                <a:cxn ang="0">
                  <a:pos x="T6" y="T7"/>
                </a:cxn>
                <a:cxn ang="0">
                  <a:pos x="T8" y="T9"/>
                </a:cxn>
              </a:cxnLst>
              <a:rect l="0" t="0" r="r" b="b"/>
              <a:pathLst>
                <a:path w="33" h="57">
                  <a:moveTo>
                    <a:pt x="1" y="10"/>
                  </a:moveTo>
                  <a:cubicBezTo>
                    <a:pt x="4" y="25"/>
                    <a:pt x="9" y="39"/>
                    <a:pt x="18" y="51"/>
                  </a:cubicBezTo>
                  <a:cubicBezTo>
                    <a:pt x="23" y="57"/>
                    <a:pt x="33" y="51"/>
                    <a:pt x="29" y="45"/>
                  </a:cubicBezTo>
                  <a:cubicBezTo>
                    <a:pt x="20" y="33"/>
                    <a:pt x="15" y="21"/>
                    <a:pt x="13" y="7"/>
                  </a:cubicBezTo>
                  <a:cubicBezTo>
                    <a:pt x="12" y="0"/>
                    <a:pt x="0" y="3"/>
                    <a:pt x="1" y="1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0" name="Freeform 22"/>
            <p:cNvSpPr>
              <a:spLocks/>
            </p:cNvSpPr>
            <p:nvPr/>
          </p:nvSpPr>
          <p:spPr bwMode="auto">
            <a:xfrm>
              <a:off x="6454" y="3285"/>
              <a:ext cx="81" cy="110"/>
            </a:xfrm>
            <a:custGeom>
              <a:avLst/>
              <a:gdLst>
                <a:gd name="T0" fmla="*/ 5 w 36"/>
                <a:gd name="T1" fmla="*/ 12 h 49"/>
                <a:gd name="T2" fmla="*/ 22 w 36"/>
                <a:gd name="T3" fmla="*/ 42 h 49"/>
                <a:gd name="T4" fmla="*/ 33 w 36"/>
                <a:gd name="T5" fmla="*/ 39 h 49"/>
                <a:gd name="T6" fmla="*/ 15 w 36"/>
                <a:gd name="T7" fmla="*/ 6 h 49"/>
                <a:gd name="T8" fmla="*/ 5 w 36"/>
                <a:gd name="T9" fmla="*/ 12 h 49"/>
              </a:gdLst>
              <a:ahLst/>
              <a:cxnLst>
                <a:cxn ang="0">
                  <a:pos x="T0" y="T1"/>
                </a:cxn>
                <a:cxn ang="0">
                  <a:pos x="T2" y="T3"/>
                </a:cxn>
                <a:cxn ang="0">
                  <a:pos x="T4" y="T5"/>
                </a:cxn>
                <a:cxn ang="0">
                  <a:pos x="T6" y="T7"/>
                </a:cxn>
                <a:cxn ang="0">
                  <a:pos x="T8" y="T9"/>
                </a:cxn>
              </a:cxnLst>
              <a:rect l="0" t="0" r="r" b="b"/>
              <a:pathLst>
                <a:path w="36" h="49">
                  <a:moveTo>
                    <a:pt x="5" y="12"/>
                  </a:moveTo>
                  <a:cubicBezTo>
                    <a:pt x="11" y="22"/>
                    <a:pt x="17" y="31"/>
                    <a:pt x="22" y="42"/>
                  </a:cubicBezTo>
                  <a:cubicBezTo>
                    <a:pt x="25" y="49"/>
                    <a:pt x="36" y="46"/>
                    <a:pt x="33" y="39"/>
                  </a:cubicBezTo>
                  <a:cubicBezTo>
                    <a:pt x="29" y="27"/>
                    <a:pt x="22" y="17"/>
                    <a:pt x="15" y="6"/>
                  </a:cubicBezTo>
                  <a:cubicBezTo>
                    <a:pt x="11" y="0"/>
                    <a:pt x="0" y="6"/>
                    <a:pt x="5" y="12"/>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1" name="Freeform 23"/>
            <p:cNvSpPr>
              <a:spLocks/>
            </p:cNvSpPr>
            <p:nvPr/>
          </p:nvSpPr>
          <p:spPr bwMode="auto">
            <a:xfrm>
              <a:off x="6094" y="2755"/>
              <a:ext cx="289" cy="226"/>
            </a:xfrm>
            <a:custGeom>
              <a:avLst/>
              <a:gdLst>
                <a:gd name="T0" fmla="*/ 34 w 129"/>
                <a:gd name="T1" fmla="*/ 88 h 101"/>
                <a:gd name="T2" fmla="*/ 48 w 129"/>
                <a:gd name="T3" fmla="*/ 24 h 101"/>
                <a:gd name="T4" fmla="*/ 115 w 129"/>
                <a:gd name="T5" fmla="*/ 42 h 101"/>
                <a:gd name="T6" fmla="*/ 126 w 129"/>
                <a:gd name="T7" fmla="*/ 36 h 101"/>
                <a:gd name="T8" fmla="*/ 38 w 129"/>
                <a:gd name="T9" fmla="*/ 15 h 101"/>
                <a:gd name="T10" fmla="*/ 25 w 129"/>
                <a:gd name="T11" fmla="*/ 96 h 101"/>
                <a:gd name="T12" fmla="*/ 34 w 129"/>
                <a:gd name="T13" fmla="*/ 88 h 101"/>
              </a:gdLst>
              <a:ahLst/>
              <a:cxnLst>
                <a:cxn ang="0">
                  <a:pos x="T0" y="T1"/>
                </a:cxn>
                <a:cxn ang="0">
                  <a:pos x="T2" y="T3"/>
                </a:cxn>
                <a:cxn ang="0">
                  <a:pos x="T4" y="T5"/>
                </a:cxn>
                <a:cxn ang="0">
                  <a:pos x="T6" y="T7"/>
                </a:cxn>
                <a:cxn ang="0">
                  <a:pos x="T8" y="T9"/>
                </a:cxn>
                <a:cxn ang="0">
                  <a:pos x="T10" y="T11"/>
                </a:cxn>
                <a:cxn ang="0">
                  <a:pos x="T12" y="T13"/>
                </a:cxn>
              </a:cxnLst>
              <a:rect l="0" t="0" r="r" b="b"/>
              <a:pathLst>
                <a:path w="129" h="101">
                  <a:moveTo>
                    <a:pt x="34" y="88"/>
                  </a:moveTo>
                  <a:cubicBezTo>
                    <a:pt x="11" y="66"/>
                    <a:pt x="23" y="37"/>
                    <a:pt x="48" y="24"/>
                  </a:cubicBezTo>
                  <a:cubicBezTo>
                    <a:pt x="69" y="11"/>
                    <a:pt x="105" y="19"/>
                    <a:pt x="115" y="42"/>
                  </a:cubicBezTo>
                  <a:cubicBezTo>
                    <a:pt x="119" y="49"/>
                    <a:pt x="129" y="43"/>
                    <a:pt x="126" y="36"/>
                  </a:cubicBezTo>
                  <a:cubicBezTo>
                    <a:pt x="111" y="4"/>
                    <a:pt x="66" y="0"/>
                    <a:pt x="38" y="15"/>
                  </a:cubicBezTo>
                  <a:cubicBezTo>
                    <a:pt x="8" y="33"/>
                    <a:pt x="0" y="72"/>
                    <a:pt x="25" y="96"/>
                  </a:cubicBezTo>
                  <a:cubicBezTo>
                    <a:pt x="31" y="101"/>
                    <a:pt x="40" y="93"/>
                    <a:pt x="34" y="88"/>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2" name="Freeform 24"/>
            <p:cNvSpPr>
              <a:spLocks/>
            </p:cNvSpPr>
            <p:nvPr/>
          </p:nvSpPr>
          <p:spPr bwMode="auto">
            <a:xfrm>
              <a:off x="6139" y="2782"/>
              <a:ext cx="197" cy="179"/>
            </a:xfrm>
            <a:custGeom>
              <a:avLst/>
              <a:gdLst>
                <a:gd name="T0" fmla="*/ 27 w 88"/>
                <a:gd name="T1" fmla="*/ 70 h 80"/>
                <a:gd name="T2" fmla="*/ 74 w 88"/>
                <a:gd name="T3" fmla="*/ 37 h 80"/>
                <a:gd name="T4" fmla="*/ 82 w 88"/>
                <a:gd name="T5" fmla="*/ 28 h 80"/>
                <a:gd name="T6" fmla="*/ 15 w 88"/>
                <a:gd name="T7" fmla="*/ 73 h 80"/>
                <a:gd name="T8" fmla="*/ 27 w 88"/>
                <a:gd name="T9" fmla="*/ 70 h 80"/>
              </a:gdLst>
              <a:ahLst/>
              <a:cxnLst>
                <a:cxn ang="0">
                  <a:pos x="T0" y="T1"/>
                </a:cxn>
                <a:cxn ang="0">
                  <a:pos x="T2" y="T3"/>
                </a:cxn>
                <a:cxn ang="0">
                  <a:pos x="T4" y="T5"/>
                </a:cxn>
                <a:cxn ang="0">
                  <a:pos x="T6" y="T7"/>
                </a:cxn>
                <a:cxn ang="0">
                  <a:pos x="T8" y="T9"/>
                </a:cxn>
              </a:cxnLst>
              <a:rect l="0" t="0" r="r" b="b"/>
              <a:pathLst>
                <a:path w="88" h="80">
                  <a:moveTo>
                    <a:pt x="27" y="70"/>
                  </a:moveTo>
                  <a:cubicBezTo>
                    <a:pt x="16" y="43"/>
                    <a:pt x="51" y="16"/>
                    <a:pt x="74" y="37"/>
                  </a:cubicBezTo>
                  <a:cubicBezTo>
                    <a:pt x="79" y="42"/>
                    <a:pt x="88" y="34"/>
                    <a:pt x="82" y="28"/>
                  </a:cubicBezTo>
                  <a:cubicBezTo>
                    <a:pt x="52" y="0"/>
                    <a:pt x="0" y="34"/>
                    <a:pt x="15" y="73"/>
                  </a:cubicBezTo>
                  <a:cubicBezTo>
                    <a:pt x="18" y="80"/>
                    <a:pt x="30" y="77"/>
                    <a:pt x="27" y="7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grpSp>
      <p:sp>
        <p:nvSpPr>
          <p:cNvPr id="19" name="TextBox 18"/>
          <p:cNvSpPr txBox="1"/>
          <p:nvPr/>
        </p:nvSpPr>
        <p:spPr>
          <a:xfrm>
            <a:off x="475706" y="519801"/>
            <a:ext cx="11066673" cy="1446550"/>
          </a:xfrm>
          <a:prstGeom prst="rect">
            <a:avLst/>
          </a:prstGeom>
          <a:noFill/>
        </p:spPr>
        <p:txBody>
          <a:bodyPr wrap="square" rtlCol="0">
            <a:spAutoFit/>
          </a:bodyPr>
          <a:lstStyle/>
          <a:p>
            <a:r>
              <a:rPr lang="en-US" sz="4400" b="1" smtClean="0">
                <a:solidFill>
                  <a:srgbClr val="FFC000"/>
                </a:solidFill>
                <a:latin typeface="Times New Roman" panose="02020603050405020304" pitchFamily="18" charset="0"/>
                <a:cs typeface="Times New Roman" panose="02020603050405020304" pitchFamily="18" charset="0"/>
              </a:rPr>
              <a:t>I. Rèn luyện để nắm vững nghĩa của từ và cách dùng từ: </a:t>
            </a:r>
            <a:endParaRPr lang="vi-VN" sz="4400" b="1" dirty="0">
              <a:solidFill>
                <a:srgbClr val="FFC000"/>
              </a:solidFill>
              <a:latin typeface="Times New Roman" panose="02020603050405020304" pitchFamily="18" charset="0"/>
              <a:cs typeface="Times New Roman" panose="02020603050405020304" pitchFamily="18" charset="0"/>
            </a:endParaRPr>
          </a:p>
        </p:txBody>
      </p:sp>
      <p:sp>
        <p:nvSpPr>
          <p:cNvPr id="14" name="TextBox 13"/>
          <p:cNvSpPr txBox="1"/>
          <p:nvPr/>
        </p:nvSpPr>
        <p:spPr>
          <a:xfrm>
            <a:off x="735013" y="1966351"/>
            <a:ext cx="9648968" cy="1200329"/>
          </a:xfrm>
          <a:prstGeom prst="rect">
            <a:avLst/>
          </a:prstGeom>
          <a:noFill/>
        </p:spPr>
        <p:txBody>
          <a:bodyPr wrap="square" rtlCol="0">
            <a:spAutoFit/>
          </a:bodyPr>
          <a:lstStyle/>
          <a:p>
            <a:pPr marL="742950" indent="-742950">
              <a:buAutoNum type="arabicPeriod"/>
            </a:pPr>
            <a:r>
              <a:rPr lang="en-US" sz="3600" smtClean="0">
                <a:solidFill>
                  <a:schemeClr val="bg1"/>
                </a:solidFill>
                <a:latin typeface="Arial" panose="020B0604020202020204" pitchFamily="34" charset="0"/>
                <a:cs typeface="Arial" panose="020B0604020202020204" pitchFamily="34" charset="0"/>
              </a:rPr>
              <a:t>Đọc đoạn văn 1 trong SGK/ 99. Qua đoạn văn đó em hiểu tác giả muốn nói điều gì?</a:t>
            </a:r>
            <a:endParaRPr lang="en-US" sz="3600">
              <a:solidFill>
                <a:schemeClr val="bg1"/>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10202938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19"/>
                                        </p:tgtEl>
                                        <p:attrNameLst>
                                          <p:attrName>style.visibility</p:attrName>
                                        </p:attrNameLst>
                                      </p:cBhvr>
                                      <p:to>
                                        <p:strVal val="visible"/>
                                      </p:to>
                                    </p:set>
                                    <p:animEffect transition="in" filter="fade">
                                      <p:cBhvr>
                                        <p:cTn id="14" dur="1000"/>
                                        <p:tgtEl>
                                          <p:spTgt spid="19"/>
                                        </p:tgtEl>
                                      </p:cBhvr>
                                    </p:animEffect>
                                    <p:anim calcmode="lin" valueType="num">
                                      <p:cBhvr>
                                        <p:cTn id="15" dur="1000" fill="hold"/>
                                        <p:tgtEl>
                                          <p:spTgt spid="19"/>
                                        </p:tgtEl>
                                        <p:attrNameLst>
                                          <p:attrName>ppt_x</p:attrName>
                                        </p:attrNameLst>
                                      </p:cBhvr>
                                      <p:tavLst>
                                        <p:tav tm="0">
                                          <p:val>
                                            <p:strVal val="#ppt_x"/>
                                          </p:val>
                                        </p:tav>
                                        <p:tav tm="100000">
                                          <p:val>
                                            <p:strVal val="#ppt_x"/>
                                          </p:val>
                                        </p:tav>
                                      </p:tavLst>
                                    </p:anim>
                                    <p:anim calcmode="lin" valueType="num">
                                      <p:cBhvr>
                                        <p:cTn id="16"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grpId="0" nodeType="clickEffect">
                                  <p:stCondLst>
                                    <p:cond delay="0"/>
                                  </p:stCondLst>
                                  <p:childTnLst>
                                    <p:set>
                                      <p:cBhvr>
                                        <p:cTn id="20" dur="1" fill="hold">
                                          <p:stCondLst>
                                            <p:cond delay="0"/>
                                          </p:stCondLst>
                                        </p:cTn>
                                        <p:tgtEl>
                                          <p:spTgt spid="14"/>
                                        </p:tgtEl>
                                        <p:attrNameLst>
                                          <p:attrName>style.visibility</p:attrName>
                                        </p:attrNameLst>
                                      </p:cBhvr>
                                      <p:to>
                                        <p:strVal val="visible"/>
                                      </p:to>
                                    </p:set>
                                    <p:animEffect transition="in" filter="barn(inVertical)">
                                      <p:cBhvr>
                                        <p:cTn id="21"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P spid="14"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475706" y="519801"/>
            <a:ext cx="11321342" cy="646331"/>
          </a:xfrm>
          <a:prstGeom prst="rect">
            <a:avLst/>
          </a:prstGeom>
          <a:noFill/>
        </p:spPr>
        <p:txBody>
          <a:bodyPr wrap="square" rtlCol="0">
            <a:spAutoFit/>
          </a:bodyPr>
          <a:lstStyle/>
          <a:p>
            <a:r>
              <a:rPr lang="en-US" sz="3600" b="1" smtClean="0">
                <a:solidFill>
                  <a:srgbClr val="FFC000"/>
                </a:solidFill>
                <a:latin typeface="Times New Roman" panose="02020603050405020304" pitchFamily="18" charset="0"/>
                <a:cs typeface="Times New Roman" panose="02020603050405020304" pitchFamily="18" charset="0"/>
              </a:rPr>
              <a:t>I. Rèn luyện để nắm vững nghĩa của từ và cách dùng từ: </a:t>
            </a:r>
            <a:endParaRPr lang="vi-VN" sz="3600" b="1" dirty="0">
              <a:solidFill>
                <a:srgbClr val="FFC000"/>
              </a:solidFill>
              <a:latin typeface="Times New Roman" panose="02020603050405020304" pitchFamily="18" charset="0"/>
              <a:cs typeface="Times New Roman" panose="02020603050405020304" pitchFamily="18" charset="0"/>
            </a:endParaRPr>
          </a:p>
        </p:txBody>
      </p:sp>
      <p:sp>
        <p:nvSpPr>
          <p:cNvPr id="15" name="Rectangle 3"/>
          <p:cNvSpPr>
            <a:spLocks noChangeArrowheads="1"/>
          </p:cNvSpPr>
          <p:nvPr/>
        </p:nvSpPr>
        <p:spPr bwMode="auto">
          <a:xfrm>
            <a:off x="703962" y="1427211"/>
            <a:ext cx="10610157" cy="230832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algn="just" defTabSz="914400" rtl="0" eaLnBrk="0" fontAlgn="base" latinLnBrk="0" hangingPunct="0">
              <a:lnSpc>
                <a:spcPct val="100000"/>
              </a:lnSpc>
              <a:spcBef>
                <a:spcPct val="0"/>
              </a:spcBef>
              <a:spcAft>
                <a:spcPct val="0"/>
              </a:spcAft>
              <a:buClrTx/>
              <a:buSzTx/>
              <a:buFontTx/>
              <a:buNone/>
              <a:tabLst/>
            </a:pPr>
            <a:r>
              <a:rPr kumimoji="0" lang="en-US" sz="2400" b="0" i="1" u="none" strike="noStrike" cap="none" normalizeH="0" baseline="0" smtClean="0">
                <a:ln>
                  <a:noFill/>
                </a:ln>
                <a:solidFill>
                  <a:schemeClr val="bg1"/>
                </a:solidFill>
                <a:effectLst/>
                <a:latin typeface="+mj-lt"/>
              </a:rPr>
              <a:t>Trong tiếng ta, một chữ có thể dùng để diễn tả rất nhiều ý; hoặc ngược lại, một ý nhưng lại có bao nhiêu chữ để diễn tả. Vì vậy, nếu nói tiếng Việt của ta có những khả năng rất lớn để diễn đạt tư tưởng và tình cảm trong nhiều thể văn thì điều đó hoàn toàn đúng. Không sợ tiếng ta nghèo, chỉ sợ chúng ta không biết dùng tiếng ta.</a:t>
            </a:r>
          </a:p>
          <a:p>
            <a:pPr lvl="0" algn="just"/>
            <a:r>
              <a:rPr lang="en-US" sz="2400" b="1" i="1" smtClean="0">
                <a:solidFill>
                  <a:schemeClr val="bg1"/>
                </a:solidFill>
              </a:rPr>
              <a:t>                          (</a:t>
            </a:r>
            <a:r>
              <a:rPr lang="en-US" sz="2400" b="1">
                <a:solidFill>
                  <a:schemeClr val="bg1"/>
                </a:solidFill>
              </a:rPr>
              <a:t>Phạm Văn Đồng</a:t>
            </a:r>
            <a:r>
              <a:rPr lang="en-US" sz="2400" b="1" i="1">
                <a:solidFill>
                  <a:schemeClr val="bg1"/>
                </a:solidFill>
              </a:rPr>
              <a:t>, Giữ gìn sự trong sáng của tiếng Việt</a:t>
            </a:r>
            <a:r>
              <a:rPr lang="en-US" sz="2400" b="1" i="1" smtClean="0">
                <a:solidFill>
                  <a:schemeClr val="bg1"/>
                </a:solidFill>
              </a:rPr>
              <a:t>)</a:t>
            </a:r>
            <a:endParaRPr kumimoji="0" lang="en-US" sz="2400" b="1" i="0" u="none" strike="noStrike" cap="none" normalizeH="0" baseline="0" smtClean="0">
              <a:ln>
                <a:noFill/>
              </a:ln>
              <a:solidFill>
                <a:schemeClr val="bg1"/>
              </a:solidFill>
              <a:effectLst/>
              <a:latin typeface="+mj-lt"/>
            </a:endParaRPr>
          </a:p>
        </p:txBody>
      </p:sp>
      <p:sp>
        <p:nvSpPr>
          <p:cNvPr id="16" name="TextBox 15"/>
          <p:cNvSpPr txBox="1"/>
          <p:nvPr/>
        </p:nvSpPr>
        <p:spPr>
          <a:xfrm>
            <a:off x="806994" y="3996614"/>
            <a:ext cx="10507125" cy="1846659"/>
          </a:xfrm>
          <a:prstGeom prst="rect">
            <a:avLst/>
          </a:prstGeom>
          <a:noFill/>
        </p:spPr>
        <p:txBody>
          <a:bodyPr wrap="square" rtlCol="0">
            <a:spAutoFit/>
          </a:bodyPr>
          <a:lstStyle/>
          <a:p>
            <a:pPr algn="just"/>
            <a:r>
              <a:rPr lang="en-US" smtClean="0">
                <a:solidFill>
                  <a:schemeClr val="bg1"/>
                </a:solidFill>
              </a:rPr>
              <a:t>→ </a:t>
            </a:r>
            <a:r>
              <a:rPr lang="en-US" sz="2400" smtClean="0">
                <a:solidFill>
                  <a:schemeClr val="bg1"/>
                </a:solidFill>
              </a:rPr>
              <a:t>Tiếng Việt là một </a:t>
            </a:r>
            <a:r>
              <a:rPr lang="vi-VN" sz="2400" smtClean="0">
                <a:solidFill>
                  <a:schemeClr val="bg1"/>
                </a:solidFill>
              </a:rPr>
              <a:t>ngôn </a:t>
            </a:r>
            <a:r>
              <a:rPr lang="vi-VN" sz="2400">
                <a:solidFill>
                  <a:schemeClr val="bg1"/>
                </a:solidFill>
              </a:rPr>
              <a:t>ngữ </a:t>
            </a:r>
            <a:r>
              <a:rPr lang="vi-VN" sz="2400" smtClean="0">
                <a:solidFill>
                  <a:schemeClr val="bg1"/>
                </a:solidFill>
              </a:rPr>
              <a:t>có </a:t>
            </a:r>
            <a:r>
              <a:rPr lang="vi-VN" sz="2400">
                <a:solidFill>
                  <a:schemeClr val="bg1"/>
                </a:solidFill>
              </a:rPr>
              <a:t>khả </a:t>
            </a:r>
            <a:r>
              <a:rPr lang="vi-VN" sz="2400" smtClean="0">
                <a:solidFill>
                  <a:schemeClr val="bg1"/>
                </a:solidFill>
              </a:rPr>
              <a:t>năng</a:t>
            </a:r>
            <a:r>
              <a:rPr lang="en-US" sz="2400" smtClean="0">
                <a:solidFill>
                  <a:schemeClr val="bg1"/>
                </a:solidFill>
              </a:rPr>
              <a:t> rất lớn để</a:t>
            </a:r>
            <a:r>
              <a:rPr lang="vi-VN" sz="2400" smtClean="0">
                <a:solidFill>
                  <a:schemeClr val="bg1"/>
                </a:solidFill>
              </a:rPr>
              <a:t> </a:t>
            </a:r>
            <a:r>
              <a:rPr lang="vi-VN" sz="2400">
                <a:solidFill>
                  <a:schemeClr val="bg1"/>
                </a:solidFill>
              </a:rPr>
              <a:t>đáp ứng nhu cầu nhận thức và giao tiếp của người </a:t>
            </a:r>
            <a:r>
              <a:rPr lang="vi-VN" sz="2400" smtClean="0">
                <a:solidFill>
                  <a:schemeClr val="bg1"/>
                </a:solidFill>
              </a:rPr>
              <a:t>Việt</a:t>
            </a:r>
            <a:r>
              <a:rPr lang="en-US" sz="2400" smtClean="0">
                <a:solidFill>
                  <a:schemeClr val="bg1"/>
                </a:solidFill>
              </a:rPr>
              <a:t>.</a:t>
            </a:r>
            <a:endParaRPr lang="vi-VN" sz="2400">
              <a:solidFill>
                <a:schemeClr val="bg1"/>
              </a:solidFill>
            </a:endParaRPr>
          </a:p>
          <a:p>
            <a:pPr algn="just"/>
            <a:r>
              <a:rPr lang="en-US" sz="2400">
                <a:solidFill>
                  <a:schemeClr val="bg1"/>
                </a:solidFill>
              </a:rPr>
              <a:t> </a:t>
            </a:r>
            <a:r>
              <a:rPr lang="en-US" sz="2400" smtClean="0">
                <a:solidFill>
                  <a:schemeClr val="bg1"/>
                </a:solidFill>
              </a:rPr>
              <a:t>    </a:t>
            </a:r>
            <a:r>
              <a:rPr lang="vi-VN" sz="2400" smtClean="0">
                <a:solidFill>
                  <a:schemeClr val="bg1"/>
                </a:solidFill>
              </a:rPr>
              <a:t>Muốn </a:t>
            </a:r>
            <a:r>
              <a:rPr lang="vi-VN" sz="2400">
                <a:solidFill>
                  <a:schemeClr val="bg1"/>
                </a:solidFill>
              </a:rPr>
              <a:t>phát huy tốt khả năng câu </a:t>
            </a:r>
            <a:r>
              <a:rPr lang="vi-VN" sz="2400" smtClean="0">
                <a:solidFill>
                  <a:schemeClr val="bg1"/>
                </a:solidFill>
              </a:rPr>
              <a:t>tiếng</a:t>
            </a:r>
            <a:r>
              <a:rPr lang="en-US" sz="2400" smtClean="0">
                <a:solidFill>
                  <a:schemeClr val="bg1"/>
                </a:solidFill>
              </a:rPr>
              <a:t> </a:t>
            </a:r>
            <a:r>
              <a:rPr lang="vi-VN" sz="2400" smtClean="0">
                <a:solidFill>
                  <a:schemeClr val="bg1"/>
                </a:solidFill>
              </a:rPr>
              <a:t>Việt</a:t>
            </a:r>
            <a:r>
              <a:rPr lang="vi-VN" sz="2400">
                <a:solidFill>
                  <a:schemeClr val="bg1"/>
                </a:solidFill>
              </a:rPr>
              <a:t>, mỗi cá nhân không ngừng trau dồi vốn từ một cách nhuần </a:t>
            </a:r>
            <a:r>
              <a:rPr lang="vi-VN" sz="2400" smtClean="0">
                <a:solidFill>
                  <a:schemeClr val="bg1"/>
                </a:solidFill>
              </a:rPr>
              <a:t>nhuyễn</a:t>
            </a:r>
            <a:r>
              <a:rPr lang="en-US" sz="2400" smtClean="0">
                <a:solidFill>
                  <a:schemeClr val="bg1"/>
                </a:solidFill>
              </a:rPr>
              <a:t>.</a:t>
            </a:r>
            <a:endParaRPr lang="vi-VN" sz="2400">
              <a:solidFill>
                <a:schemeClr val="bg1"/>
              </a:solidFill>
            </a:endParaRPr>
          </a:p>
          <a:p>
            <a:pPr algn="just"/>
            <a:endParaRPr lang="en-US">
              <a:solidFill>
                <a:schemeClr val="bg1"/>
              </a:solidFill>
            </a:endParaRPr>
          </a:p>
        </p:txBody>
      </p:sp>
    </p:spTree>
    <p:extLst>
      <p:ext uri="{BB962C8B-B14F-4D97-AF65-F5344CB8AC3E}">
        <p14:creationId xmlns:p14="http://schemas.microsoft.com/office/powerpoint/2010/main" val="104321010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barn(inVertical)">
                                      <p:cBhvr>
                                        <p:cTn id="7"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229379"/>
          <p:cNvSpPr txBox="1">
            <a:spLocks noChangeArrowheads="1"/>
          </p:cNvSpPr>
          <p:nvPr/>
        </p:nvSpPr>
        <p:spPr bwMode="auto">
          <a:xfrm>
            <a:off x="901521" y="292635"/>
            <a:ext cx="10612191" cy="56938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buFont typeface="Arial" panose="020B0604020202020204" pitchFamily="34" charset="0"/>
              <a:buNone/>
            </a:pPr>
            <a:r>
              <a:rPr lang="en-US" sz="2800" b="1" smtClean="0">
                <a:solidFill>
                  <a:schemeClr val="accent2"/>
                </a:solidFill>
                <a:latin typeface="Times New Roman" panose="02020603050405020304" pitchFamily="18" charset="0"/>
              </a:rPr>
              <a:t>2. </a:t>
            </a:r>
            <a:r>
              <a:rPr lang="en-US" sz="2800" b="1">
                <a:solidFill>
                  <a:schemeClr val="accent2"/>
                </a:solidFill>
                <a:latin typeface="Times New Roman" panose="02020603050405020304" pitchFamily="18" charset="0"/>
              </a:rPr>
              <a:t>Xác định lỗi diễn đạt trong những câu sau:</a:t>
            </a:r>
          </a:p>
          <a:p>
            <a:pPr eaLnBrk="1" hangingPunct="1">
              <a:spcBef>
                <a:spcPct val="50000"/>
              </a:spcBef>
              <a:buFont typeface="Arial" panose="020B0604020202020204" pitchFamily="34" charset="0"/>
              <a:buNone/>
            </a:pPr>
            <a:r>
              <a:rPr lang="en-US" sz="2800" b="1">
                <a:solidFill>
                  <a:schemeClr val="accent1"/>
                </a:solidFill>
                <a:latin typeface="Times New Roman" panose="02020603050405020304" pitchFamily="18" charset="0"/>
              </a:rPr>
              <a:t>a/ Việt Nam chúng ta có rất nhiều thắng cảnh đẹp.</a:t>
            </a:r>
          </a:p>
          <a:p>
            <a:pPr eaLnBrk="1" hangingPunct="1">
              <a:spcBef>
                <a:spcPct val="50000"/>
              </a:spcBef>
              <a:buFont typeface="Arial" panose="020B0604020202020204" pitchFamily="34" charset="0"/>
              <a:buNone/>
            </a:pPr>
            <a:r>
              <a:rPr lang="en-US" sz="2800" b="1">
                <a:solidFill>
                  <a:schemeClr val="bg1"/>
                </a:solidFill>
                <a:latin typeface="Times New Roman" panose="02020603050405020304" pitchFamily="18" charset="0"/>
              </a:rPr>
              <a:t>Vì “ </a:t>
            </a:r>
            <a:r>
              <a:rPr lang="en-US" sz="2800" b="1" i="1">
                <a:solidFill>
                  <a:schemeClr val="bg1"/>
                </a:solidFill>
                <a:latin typeface="Times New Roman" panose="02020603050405020304" pitchFamily="18" charset="0"/>
              </a:rPr>
              <a:t>thắng cảnh</a:t>
            </a:r>
            <a:r>
              <a:rPr lang="en-US" sz="2800" b="1">
                <a:solidFill>
                  <a:schemeClr val="bg1"/>
                </a:solidFill>
                <a:latin typeface="Times New Roman" panose="02020603050405020304" pitchFamily="18" charset="0"/>
              </a:rPr>
              <a:t>” là cảnh đẹp →</a:t>
            </a:r>
            <a:r>
              <a:rPr lang="en-US" sz="2800" b="1" smtClean="0">
                <a:solidFill>
                  <a:schemeClr val="bg1"/>
                </a:solidFill>
                <a:latin typeface="Times New Roman" panose="02020603050405020304" pitchFamily="18" charset="0"/>
              </a:rPr>
              <a:t> </a:t>
            </a:r>
            <a:r>
              <a:rPr lang="en-US" sz="2800" b="1">
                <a:solidFill>
                  <a:schemeClr val="bg1"/>
                </a:solidFill>
                <a:latin typeface="Times New Roman" panose="02020603050405020304" pitchFamily="18" charset="0"/>
              </a:rPr>
              <a:t>bỏ từ “ </a:t>
            </a:r>
            <a:r>
              <a:rPr lang="en-US" sz="2800" b="1" i="1">
                <a:solidFill>
                  <a:schemeClr val="bg1"/>
                </a:solidFill>
                <a:latin typeface="Times New Roman" panose="02020603050405020304" pitchFamily="18" charset="0"/>
              </a:rPr>
              <a:t>đẹp</a:t>
            </a:r>
            <a:r>
              <a:rPr lang="en-US" sz="2800" b="1">
                <a:solidFill>
                  <a:schemeClr val="bg1"/>
                </a:solidFill>
                <a:latin typeface="Times New Roman" panose="02020603050405020304" pitchFamily="18" charset="0"/>
              </a:rPr>
              <a:t>”</a:t>
            </a:r>
          </a:p>
          <a:p>
            <a:pPr eaLnBrk="1" hangingPunct="1">
              <a:spcBef>
                <a:spcPct val="50000"/>
              </a:spcBef>
              <a:buFont typeface="Arial" panose="020B0604020202020204" pitchFamily="34" charset="0"/>
              <a:buNone/>
            </a:pPr>
            <a:r>
              <a:rPr lang="en-US" sz="2800" b="1">
                <a:solidFill>
                  <a:schemeClr val="accent1"/>
                </a:solidFill>
                <a:latin typeface="Times New Roman" panose="02020603050405020304" pitchFamily="18" charset="0"/>
              </a:rPr>
              <a:t>b/ Các nhà khoa học dự đoán những chiếc bình này đã có cách đây khoảng 2500 năm.</a:t>
            </a:r>
          </a:p>
          <a:p>
            <a:pPr eaLnBrk="1" hangingPunct="1">
              <a:spcBef>
                <a:spcPct val="50000"/>
              </a:spcBef>
              <a:buFont typeface="Arial" panose="020B0604020202020204" pitchFamily="34" charset="0"/>
              <a:buChar char="-"/>
            </a:pPr>
            <a:r>
              <a:rPr lang="en-US" sz="2800" b="1">
                <a:solidFill>
                  <a:schemeClr val="bg1"/>
                </a:solidFill>
                <a:latin typeface="Times New Roman" panose="02020603050405020304" pitchFamily="18" charset="0"/>
              </a:rPr>
              <a:t>“ </a:t>
            </a:r>
            <a:r>
              <a:rPr lang="en-US" sz="2800" b="1" i="1">
                <a:solidFill>
                  <a:schemeClr val="bg1"/>
                </a:solidFill>
                <a:latin typeface="Times New Roman" panose="02020603050405020304" pitchFamily="18" charset="0"/>
              </a:rPr>
              <a:t>dự đoán</a:t>
            </a:r>
            <a:r>
              <a:rPr lang="en-US" sz="2800" b="1">
                <a:solidFill>
                  <a:schemeClr val="bg1"/>
                </a:solidFill>
                <a:latin typeface="Times New Roman" panose="02020603050405020304" pitchFamily="18" charset="0"/>
              </a:rPr>
              <a:t>” là đoán trước tình hình, sự việc có thể xảy ra trong tương lai.</a:t>
            </a:r>
          </a:p>
          <a:p>
            <a:pPr eaLnBrk="1" hangingPunct="1">
              <a:spcBef>
                <a:spcPct val="50000"/>
              </a:spcBef>
              <a:buFont typeface="Arial" panose="020B0604020202020204" pitchFamily="34" charset="0"/>
              <a:buNone/>
            </a:pPr>
            <a:r>
              <a:rPr lang="en-US" sz="2800" b="1">
                <a:solidFill>
                  <a:schemeClr val="accent3"/>
                </a:solidFill>
                <a:latin typeface="Times New Roman" panose="02020603050405020304" pitchFamily="18" charset="0"/>
              </a:rPr>
              <a:t>→</a:t>
            </a:r>
            <a:r>
              <a:rPr lang="en-US" sz="2800" b="1" smtClean="0">
                <a:solidFill>
                  <a:schemeClr val="accent3"/>
                </a:solidFill>
                <a:latin typeface="Times New Roman" panose="02020603050405020304" pitchFamily="18" charset="0"/>
              </a:rPr>
              <a:t> Thay bằng : Ước đoán/ </a:t>
            </a:r>
            <a:r>
              <a:rPr lang="en-US" sz="2800" b="1">
                <a:solidFill>
                  <a:schemeClr val="accent3"/>
                </a:solidFill>
                <a:latin typeface="Times New Roman" panose="02020603050405020304" pitchFamily="18" charset="0"/>
              </a:rPr>
              <a:t>phỏng </a:t>
            </a:r>
            <a:r>
              <a:rPr lang="en-US" sz="2800" b="1" smtClean="0">
                <a:solidFill>
                  <a:schemeClr val="accent3"/>
                </a:solidFill>
                <a:latin typeface="Times New Roman" panose="02020603050405020304" pitchFamily="18" charset="0"/>
              </a:rPr>
              <a:t>đoán/ </a:t>
            </a:r>
            <a:r>
              <a:rPr lang="en-US" sz="2800" b="1">
                <a:solidFill>
                  <a:schemeClr val="accent3"/>
                </a:solidFill>
                <a:latin typeface="Times New Roman" panose="02020603050405020304" pitchFamily="18" charset="0"/>
              </a:rPr>
              <a:t>ước tính.</a:t>
            </a:r>
          </a:p>
          <a:p>
            <a:pPr eaLnBrk="1" hangingPunct="1">
              <a:spcBef>
                <a:spcPct val="50000"/>
              </a:spcBef>
              <a:buFont typeface="Arial" panose="020B0604020202020204" pitchFamily="34" charset="0"/>
              <a:buNone/>
            </a:pPr>
            <a:r>
              <a:rPr lang="en-US" sz="2800" b="1">
                <a:solidFill>
                  <a:schemeClr val="accent1"/>
                </a:solidFill>
                <a:latin typeface="Times New Roman" panose="02020603050405020304" pitchFamily="18" charset="0"/>
              </a:rPr>
              <a:t>c/ Trong những năm gần đây, nhà trường đã đẩy mạnh quy mô đào tạo nhằm đáp ứng nhu cầu học tập của xã hội.</a:t>
            </a:r>
          </a:p>
        </p:txBody>
      </p:sp>
      <p:sp>
        <p:nvSpPr>
          <p:cNvPr id="6" name="Text Box 229385"/>
          <p:cNvSpPr txBox="1">
            <a:spLocks noChangeArrowheads="1"/>
          </p:cNvSpPr>
          <p:nvPr/>
        </p:nvSpPr>
        <p:spPr bwMode="auto">
          <a:xfrm>
            <a:off x="901521" y="5986501"/>
            <a:ext cx="9698415"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buFont typeface="Arial" panose="020B0604020202020204" pitchFamily="34" charset="0"/>
              <a:buNone/>
            </a:pPr>
            <a:r>
              <a:rPr lang="en-US" sz="2800" b="1" smtClean="0">
                <a:solidFill>
                  <a:schemeClr val="accent3"/>
                </a:solidFill>
                <a:latin typeface="Times New Roman" panose="02020603050405020304" pitchFamily="18" charset="0"/>
              </a:rPr>
              <a:t>→ Nói </a:t>
            </a:r>
            <a:r>
              <a:rPr lang="en-US" sz="2800" b="1">
                <a:solidFill>
                  <a:schemeClr val="accent3"/>
                </a:solidFill>
                <a:latin typeface="Times New Roman" panose="02020603050405020304" pitchFamily="18" charset="0"/>
              </a:rPr>
              <a:t>về quy mô thì </a:t>
            </a:r>
            <a:r>
              <a:rPr lang="en-US" sz="2800" b="1" smtClean="0">
                <a:solidFill>
                  <a:schemeClr val="accent3"/>
                </a:solidFill>
                <a:latin typeface="Times New Roman" panose="02020603050405020304" pitchFamily="18" charset="0"/>
              </a:rPr>
              <a:t>dung từ “</a:t>
            </a:r>
            <a:r>
              <a:rPr lang="en-US" sz="2800" b="1" i="1" smtClean="0">
                <a:solidFill>
                  <a:schemeClr val="accent3"/>
                </a:solidFill>
                <a:latin typeface="Times New Roman" panose="02020603050405020304" pitchFamily="18" charset="0"/>
              </a:rPr>
              <a:t>mở </a:t>
            </a:r>
            <a:r>
              <a:rPr lang="en-US" sz="2800" b="1" i="1">
                <a:solidFill>
                  <a:schemeClr val="accent3"/>
                </a:solidFill>
                <a:latin typeface="Times New Roman" panose="02020603050405020304" pitchFamily="18" charset="0"/>
              </a:rPr>
              <a:t>rộng</a:t>
            </a:r>
            <a:r>
              <a:rPr lang="en-US" sz="2800" b="1">
                <a:solidFill>
                  <a:schemeClr val="accent3"/>
                </a:solidFill>
                <a:latin typeface="Times New Roman" panose="02020603050405020304" pitchFamily="18" charset="0"/>
              </a:rPr>
              <a:t>” hoặc </a:t>
            </a:r>
            <a:r>
              <a:rPr lang="en-US" sz="2800" b="1" smtClean="0">
                <a:solidFill>
                  <a:schemeClr val="accent3"/>
                </a:solidFill>
                <a:latin typeface="Times New Roman" panose="02020603050405020304" pitchFamily="18" charset="0"/>
              </a:rPr>
              <a:t>“</a:t>
            </a:r>
            <a:r>
              <a:rPr lang="en-US" sz="2800" b="1" i="1" smtClean="0">
                <a:solidFill>
                  <a:schemeClr val="accent3"/>
                </a:solidFill>
                <a:latin typeface="Times New Roman" panose="02020603050405020304" pitchFamily="18" charset="0"/>
              </a:rPr>
              <a:t>thu hẹp</a:t>
            </a:r>
            <a:r>
              <a:rPr lang="en-US" sz="2800" b="1" smtClean="0">
                <a:solidFill>
                  <a:schemeClr val="accent3"/>
                </a:solidFill>
                <a:latin typeface="Times New Roman" panose="02020603050405020304" pitchFamily="18" charset="0"/>
              </a:rPr>
              <a:t>”</a:t>
            </a:r>
            <a:endParaRPr lang="en-US" sz="2800" b="1">
              <a:solidFill>
                <a:schemeClr val="accent3"/>
              </a:solidFill>
              <a:latin typeface="Times New Roman" panose="02020603050405020304" pitchFamily="18" charset="0"/>
            </a:endParaRPr>
          </a:p>
        </p:txBody>
      </p:sp>
    </p:spTree>
    <p:extLst>
      <p:ext uri="{BB962C8B-B14F-4D97-AF65-F5344CB8AC3E}">
        <p14:creationId xmlns:p14="http://schemas.microsoft.com/office/powerpoint/2010/main" val="28492818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animEffect transition="in" filter="diamond(in)">
                                      <p:cBhvr>
                                        <p:cTn id="7" dur="2000"/>
                                        <p:tgtEl>
                                          <p:spTgt spid="5">
                                            <p:txEl>
                                              <p:pRg st="0" end="0"/>
                                            </p:txEl>
                                          </p:spTgt>
                                        </p:tgtEl>
                                      </p:cBhvr>
                                    </p:animEffect>
                                  </p:childTnLst>
                                </p:cTn>
                              </p:par>
                              <p:par>
                                <p:cTn id="8" presetID="20" presetClass="entr" presetSubtype="0" fill="hold" nodeType="withEffect">
                                  <p:stCondLst>
                                    <p:cond delay="0"/>
                                  </p:stCondLst>
                                  <p:childTnLst>
                                    <p:set>
                                      <p:cBhvr>
                                        <p:cTn id="9" dur="1" fill="hold">
                                          <p:stCondLst>
                                            <p:cond delay="0"/>
                                          </p:stCondLst>
                                        </p:cTn>
                                        <p:tgtEl>
                                          <p:spTgt spid="5">
                                            <p:txEl>
                                              <p:pRg st="1" end="1"/>
                                            </p:txEl>
                                          </p:spTgt>
                                        </p:tgtEl>
                                        <p:attrNameLst>
                                          <p:attrName>style.visibility</p:attrName>
                                        </p:attrNameLst>
                                      </p:cBhvr>
                                      <p:to>
                                        <p:strVal val="visible"/>
                                      </p:to>
                                    </p:set>
                                    <p:animEffect transition="in" filter="wedge">
                                      <p:cBhvr>
                                        <p:cTn id="10" dur="2000"/>
                                        <p:tgtEl>
                                          <p:spTgt spid="5">
                                            <p:txEl>
                                              <p:pRg st="1" end="1"/>
                                            </p:txEl>
                                          </p:spTgt>
                                        </p:tgtEl>
                                      </p:cBhvr>
                                    </p:animEffect>
                                  </p:childTnLst>
                                </p:cTn>
                              </p:par>
                              <p:par>
                                <p:cTn id="11" presetID="20" presetClass="entr" presetSubtype="0" fill="hold" nodeType="withEffect">
                                  <p:stCondLst>
                                    <p:cond delay="0"/>
                                  </p:stCondLst>
                                  <p:childTnLst>
                                    <p:set>
                                      <p:cBhvr>
                                        <p:cTn id="12" dur="1" fill="hold">
                                          <p:stCondLst>
                                            <p:cond delay="0"/>
                                          </p:stCondLst>
                                        </p:cTn>
                                        <p:tgtEl>
                                          <p:spTgt spid="5">
                                            <p:txEl>
                                              <p:pRg st="3" end="3"/>
                                            </p:txEl>
                                          </p:spTgt>
                                        </p:tgtEl>
                                        <p:attrNameLst>
                                          <p:attrName>style.visibility</p:attrName>
                                        </p:attrNameLst>
                                      </p:cBhvr>
                                      <p:to>
                                        <p:strVal val="visible"/>
                                      </p:to>
                                    </p:set>
                                    <p:animEffect transition="in" filter="wedge">
                                      <p:cBhvr>
                                        <p:cTn id="13" dur="2000"/>
                                        <p:tgtEl>
                                          <p:spTgt spid="5">
                                            <p:txEl>
                                              <p:pRg st="3" end="3"/>
                                            </p:txEl>
                                          </p:spTgt>
                                        </p:tgtEl>
                                      </p:cBhvr>
                                    </p:animEffect>
                                  </p:childTnLst>
                                </p:cTn>
                              </p:par>
                              <p:par>
                                <p:cTn id="14" presetID="20" presetClass="entr" presetSubtype="0" fill="hold" nodeType="withEffect">
                                  <p:stCondLst>
                                    <p:cond delay="0"/>
                                  </p:stCondLst>
                                  <p:childTnLst>
                                    <p:set>
                                      <p:cBhvr>
                                        <p:cTn id="15" dur="1" fill="hold">
                                          <p:stCondLst>
                                            <p:cond delay="0"/>
                                          </p:stCondLst>
                                        </p:cTn>
                                        <p:tgtEl>
                                          <p:spTgt spid="5">
                                            <p:txEl>
                                              <p:pRg st="6" end="6"/>
                                            </p:txEl>
                                          </p:spTgt>
                                        </p:tgtEl>
                                        <p:attrNameLst>
                                          <p:attrName>style.visibility</p:attrName>
                                        </p:attrNameLst>
                                      </p:cBhvr>
                                      <p:to>
                                        <p:strVal val="visible"/>
                                      </p:to>
                                    </p:set>
                                    <p:animEffect transition="in" filter="wedge">
                                      <p:cBhvr>
                                        <p:cTn id="16" dur="2000"/>
                                        <p:tgtEl>
                                          <p:spTgt spid="5">
                                            <p:txEl>
                                              <p:pRg st="6" end="6"/>
                                            </p:txEl>
                                          </p:spTgt>
                                        </p:tgtEl>
                                      </p:cBhvr>
                                    </p:animEffect>
                                  </p:childTnLst>
                                </p:cTn>
                              </p:par>
                            </p:childTnLst>
                          </p:cTn>
                        </p:par>
                      </p:childTnLst>
                    </p:cTn>
                  </p:par>
                  <p:par>
                    <p:cTn id="17" fill="hold">
                      <p:stCondLst>
                        <p:cond delay="indefinite"/>
                      </p:stCondLst>
                      <p:childTnLst>
                        <p:par>
                          <p:cTn id="18" fill="hold">
                            <p:stCondLst>
                              <p:cond delay="0"/>
                            </p:stCondLst>
                            <p:childTnLst>
                              <p:par>
                                <p:cTn id="19" presetID="20" presetClass="entr" presetSubtype="0" fill="hold" nodeType="clickEffect">
                                  <p:stCondLst>
                                    <p:cond delay="0"/>
                                  </p:stCondLst>
                                  <p:childTnLst>
                                    <p:set>
                                      <p:cBhvr>
                                        <p:cTn id="20" dur="1" fill="hold">
                                          <p:stCondLst>
                                            <p:cond delay="0"/>
                                          </p:stCondLst>
                                        </p:cTn>
                                        <p:tgtEl>
                                          <p:spTgt spid="5">
                                            <p:txEl>
                                              <p:pRg st="2" end="2"/>
                                            </p:txEl>
                                          </p:spTgt>
                                        </p:tgtEl>
                                        <p:attrNameLst>
                                          <p:attrName>style.visibility</p:attrName>
                                        </p:attrNameLst>
                                      </p:cBhvr>
                                      <p:to>
                                        <p:strVal val="visible"/>
                                      </p:to>
                                    </p:set>
                                    <p:animEffect transition="in" filter="wedge">
                                      <p:cBhvr>
                                        <p:cTn id="21" dur="2000"/>
                                        <p:tgtEl>
                                          <p:spTgt spid="5">
                                            <p:txEl>
                                              <p:pRg st="2" end="2"/>
                                            </p:txEl>
                                          </p:spTgt>
                                        </p:tgtEl>
                                      </p:cBhvr>
                                    </p:animEffect>
                                  </p:childTnLst>
                                </p:cTn>
                              </p:par>
                            </p:childTnLst>
                          </p:cTn>
                        </p:par>
                      </p:childTnLst>
                    </p:cTn>
                  </p:par>
                  <p:par>
                    <p:cTn id="22" fill="hold">
                      <p:stCondLst>
                        <p:cond delay="indefinite"/>
                      </p:stCondLst>
                      <p:childTnLst>
                        <p:par>
                          <p:cTn id="23" fill="hold">
                            <p:stCondLst>
                              <p:cond delay="0"/>
                            </p:stCondLst>
                            <p:childTnLst>
                              <p:par>
                                <p:cTn id="24" presetID="20" presetClass="entr" presetSubtype="0" fill="hold" nodeType="clickEffect">
                                  <p:stCondLst>
                                    <p:cond delay="0"/>
                                  </p:stCondLst>
                                  <p:childTnLst>
                                    <p:set>
                                      <p:cBhvr>
                                        <p:cTn id="25" dur="1" fill="hold">
                                          <p:stCondLst>
                                            <p:cond delay="0"/>
                                          </p:stCondLst>
                                        </p:cTn>
                                        <p:tgtEl>
                                          <p:spTgt spid="5">
                                            <p:txEl>
                                              <p:pRg st="4" end="4"/>
                                            </p:txEl>
                                          </p:spTgt>
                                        </p:tgtEl>
                                        <p:attrNameLst>
                                          <p:attrName>style.visibility</p:attrName>
                                        </p:attrNameLst>
                                      </p:cBhvr>
                                      <p:to>
                                        <p:strVal val="visible"/>
                                      </p:to>
                                    </p:set>
                                    <p:animEffect transition="in" filter="wedge">
                                      <p:cBhvr>
                                        <p:cTn id="26" dur="2000"/>
                                        <p:tgtEl>
                                          <p:spTgt spid="5">
                                            <p:txEl>
                                              <p:pRg st="4" end="4"/>
                                            </p:txEl>
                                          </p:spTgt>
                                        </p:tgtEl>
                                      </p:cBhvr>
                                    </p:animEffect>
                                  </p:childTnLst>
                                </p:cTn>
                              </p:par>
                              <p:par>
                                <p:cTn id="27" presetID="20" presetClass="entr" presetSubtype="0" fill="hold" nodeType="withEffect">
                                  <p:stCondLst>
                                    <p:cond delay="0"/>
                                  </p:stCondLst>
                                  <p:childTnLst>
                                    <p:set>
                                      <p:cBhvr>
                                        <p:cTn id="28" dur="1" fill="hold">
                                          <p:stCondLst>
                                            <p:cond delay="0"/>
                                          </p:stCondLst>
                                        </p:cTn>
                                        <p:tgtEl>
                                          <p:spTgt spid="5">
                                            <p:txEl>
                                              <p:pRg st="5" end="5"/>
                                            </p:txEl>
                                          </p:spTgt>
                                        </p:tgtEl>
                                        <p:attrNameLst>
                                          <p:attrName>style.visibility</p:attrName>
                                        </p:attrNameLst>
                                      </p:cBhvr>
                                      <p:to>
                                        <p:strVal val="visible"/>
                                      </p:to>
                                    </p:set>
                                    <p:animEffect transition="in" filter="wedge">
                                      <p:cBhvr>
                                        <p:cTn id="29" dur="2000"/>
                                        <p:tgtEl>
                                          <p:spTgt spid="5">
                                            <p:txEl>
                                              <p:pRg st="5" end="5"/>
                                            </p:txEl>
                                          </p:spTgt>
                                        </p:tgtEl>
                                      </p:cBhvr>
                                    </p:animEffect>
                                  </p:childTnLst>
                                </p:cTn>
                              </p:par>
                              <p:par>
                                <p:cTn id="30" presetID="20" presetClass="entr" presetSubtype="0" fill="hold" nodeType="withEffect">
                                  <p:stCondLst>
                                    <p:cond delay="0"/>
                                  </p:stCondLst>
                                  <p:childTnLst>
                                    <p:set>
                                      <p:cBhvr>
                                        <p:cTn id="31" dur="1" fill="hold">
                                          <p:stCondLst>
                                            <p:cond delay="0"/>
                                          </p:stCondLst>
                                        </p:cTn>
                                        <p:tgtEl>
                                          <p:spTgt spid="6">
                                            <p:txEl>
                                              <p:pRg st="0" end="0"/>
                                            </p:txEl>
                                          </p:spTgt>
                                        </p:tgtEl>
                                        <p:attrNameLst>
                                          <p:attrName>style.visibility</p:attrName>
                                        </p:attrNameLst>
                                      </p:cBhvr>
                                      <p:to>
                                        <p:strVal val="visible"/>
                                      </p:to>
                                    </p:set>
                                    <p:animEffect transition="in" filter="wedge">
                                      <p:cBhvr>
                                        <p:cTn id="32" dur="2000"/>
                                        <p:tgtEl>
                                          <p:spTgt spid="6">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1045864" y="894804"/>
            <a:ext cx="7936774" cy="769441"/>
          </a:xfrm>
          <a:prstGeom prst="rect">
            <a:avLst/>
          </a:prstGeom>
          <a:noFill/>
        </p:spPr>
        <p:txBody>
          <a:bodyPr wrap="square" rtlCol="0">
            <a:spAutoFit/>
          </a:bodyPr>
          <a:lstStyle/>
          <a:p>
            <a:r>
              <a:rPr lang="en-US" sz="4400" b="1" smtClean="0">
                <a:solidFill>
                  <a:srgbClr val="FFC000"/>
                </a:solidFill>
                <a:latin typeface="Times New Roman" panose="02020603050405020304" pitchFamily="18" charset="0"/>
                <a:cs typeface="Times New Roman" panose="02020603050405020304" pitchFamily="18" charset="0"/>
              </a:rPr>
              <a:t>Ghi nhớ SGK/100 </a:t>
            </a:r>
            <a:endParaRPr lang="vi-VN" sz="4400" b="1" dirty="0">
              <a:solidFill>
                <a:srgbClr val="FFC000"/>
              </a:solidFill>
              <a:latin typeface="Times New Roman" panose="02020603050405020304" pitchFamily="18" charset="0"/>
              <a:cs typeface="Times New Roman" panose="02020603050405020304" pitchFamily="18" charset="0"/>
            </a:endParaRPr>
          </a:p>
        </p:txBody>
      </p:sp>
      <p:sp>
        <p:nvSpPr>
          <p:cNvPr id="8" name="Rectangle 7"/>
          <p:cNvSpPr/>
          <p:nvPr/>
        </p:nvSpPr>
        <p:spPr>
          <a:xfrm>
            <a:off x="930728" y="1866037"/>
            <a:ext cx="11119757" cy="646331"/>
          </a:xfrm>
          <a:prstGeom prst="rect">
            <a:avLst/>
          </a:prstGeom>
        </p:spPr>
        <p:txBody>
          <a:bodyPr wrap="square">
            <a:spAutoFit/>
          </a:bodyPr>
          <a:lstStyle/>
          <a:p>
            <a:pPr lvl="0" fontAlgn="base">
              <a:spcBef>
                <a:spcPct val="50000"/>
              </a:spcBef>
              <a:spcAft>
                <a:spcPct val="0"/>
              </a:spcAft>
            </a:pPr>
            <a:r>
              <a:rPr lang="en-US" sz="3600" dirty="0" smtClean="0">
                <a:solidFill>
                  <a:prstClr val="white"/>
                </a:solidFill>
                <a:latin typeface="Times New Roman" panose="02020603050405020304" pitchFamily="18" charset="0"/>
              </a:rPr>
              <a:t>- </a:t>
            </a:r>
            <a:r>
              <a:rPr lang="en-US" sz="3600" dirty="0" err="1" smtClean="0">
                <a:solidFill>
                  <a:prstClr val="white"/>
                </a:solidFill>
                <a:latin typeface="Times New Roman" panose="02020603050405020304" pitchFamily="18" charset="0"/>
              </a:rPr>
              <a:t>Muốn</a:t>
            </a:r>
            <a:r>
              <a:rPr lang="en-US" sz="3600" dirty="0" smtClean="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sử</a:t>
            </a:r>
            <a:r>
              <a:rPr lang="en-US" sz="3600" dirty="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dụng</a:t>
            </a:r>
            <a:r>
              <a:rPr lang="en-US" sz="3600" dirty="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tốt</a:t>
            </a:r>
            <a:r>
              <a:rPr lang="en-US" sz="3600" dirty="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tiếng</a:t>
            </a:r>
            <a:r>
              <a:rPr lang="en-US" sz="3600" dirty="0">
                <a:solidFill>
                  <a:prstClr val="white"/>
                </a:solidFill>
                <a:latin typeface="Times New Roman" panose="02020603050405020304" pitchFamily="18" charset="0"/>
              </a:rPr>
              <a:t> </a:t>
            </a:r>
            <a:r>
              <a:rPr lang="en-US" sz="3600" dirty="0" err="1" smtClean="0">
                <a:solidFill>
                  <a:prstClr val="white"/>
                </a:solidFill>
                <a:latin typeface="Times New Roman" panose="02020603050405020304" pitchFamily="18" charset="0"/>
              </a:rPr>
              <a:t>Việt</a:t>
            </a:r>
            <a:r>
              <a:rPr lang="en-US" sz="3600" dirty="0" smtClean="0">
                <a:solidFill>
                  <a:prstClr val="white"/>
                </a:solidFill>
                <a:latin typeface="Times New Roman" panose="02020603050405020304" pitchFamily="18" charset="0"/>
              </a:rPr>
              <a:t> </a:t>
            </a:r>
            <a:r>
              <a:rPr lang="en-US" sz="3600" dirty="0" smtClean="0">
                <a:solidFill>
                  <a:prstClr val="white"/>
                </a:solidFill>
                <a:latin typeface="Times New Roman" panose="02020603050405020304" pitchFamily="18" charset="0"/>
                <a:sym typeface="Wingdings" panose="05000000000000000000" pitchFamily="2" charset="2"/>
              </a:rPr>
              <a:t> </a:t>
            </a:r>
            <a:r>
              <a:rPr lang="en-US" sz="3600" dirty="0" err="1" smtClean="0">
                <a:solidFill>
                  <a:prstClr val="white"/>
                </a:solidFill>
                <a:latin typeface="Times New Roman" panose="02020603050405020304" pitchFamily="18" charset="0"/>
              </a:rPr>
              <a:t>cần</a:t>
            </a:r>
            <a:r>
              <a:rPr lang="en-US" sz="3600" dirty="0" smtClean="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phải</a:t>
            </a:r>
            <a:r>
              <a:rPr lang="en-US" sz="3600" dirty="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trau</a:t>
            </a:r>
            <a:r>
              <a:rPr lang="en-US" sz="3600" dirty="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dồi</a:t>
            </a:r>
            <a:r>
              <a:rPr lang="en-US" sz="3600" dirty="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vốn</a:t>
            </a:r>
            <a:r>
              <a:rPr lang="en-US" sz="3600" dirty="0">
                <a:solidFill>
                  <a:prstClr val="white"/>
                </a:solidFill>
                <a:latin typeface="Times New Roman" panose="02020603050405020304" pitchFamily="18" charset="0"/>
              </a:rPr>
              <a:t> </a:t>
            </a:r>
            <a:r>
              <a:rPr lang="en-US" sz="3600" dirty="0" err="1">
                <a:solidFill>
                  <a:prstClr val="white"/>
                </a:solidFill>
                <a:latin typeface="Times New Roman" panose="02020603050405020304" pitchFamily="18" charset="0"/>
              </a:rPr>
              <a:t>từ</a:t>
            </a:r>
            <a:r>
              <a:rPr lang="en-US" sz="3600" dirty="0">
                <a:solidFill>
                  <a:prstClr val="white"/>
                </a:solidFill>
                <a:latin typeface="Times New Roman" panose="02020603050405020304" pitchFamily="18" charset="0"/>
              </a:rPr>
              <a:t>.</a:t>
            </a:r>
          </a:p>
        </p:txBody>
      </p:sp>
      <p:sp>
        <p:nvSpPr>
          <p:cNvPr id="12" name="Text Box 8"/>
          <p:cNvSpPr txBox="1">
            <a:spLocks noChangeArrowheads="1"/>
          </p:cNvSpPr>
          <p:nvPr/>
        </p:nvSpPr>
        <p:spPr bwMode="auto">
          <a:xfrm>
            <a:off x="1436914" y="2667000"/>
            <a:ext cx="10499272"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wrap="square">
            <a:spAutoFit/>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fontAlgn="base">
              <a:spcBef>
                <a:spcPct val="50000"/>
              </a:spcBef>
              <a:spcAft>
                <a:spcPct val="0"/>
              </a:spcAft>
              <a:buFontTx/>
              <a:buNone/>
            </a:pPr>
            <a:r>
              <a:rPr lang="en-US" sz="3600" dirty="0" smtClean="0">
                <a:solidFill>
                  <a:srgbClr val="FFFFFF"/>
                </a:solidFill>
                <a:latin typeface="Times New Roman" panose="02020603050405020304" pitchFamily="18" charset="0"/>
              </a:rPr>
              <a:t>+ </a:t>
            </a:r>
            <a:r>
              <a:rPr lang="en-US" sz="3600" dirty="0" err="1" smtClean="0">
                <a:solidFill>
                  <a:srgbClr val="FFFFFF"/>
                </a:solidFill>
                <a:latin typeface="Times New Roman" panose="02020603050405020304" pitchFamily="18" charset="0"/>
              </a:rPr>
              <a:t>Nắm</a:t>
            </a:r>
            <a:r>
              <a:rPr lang="en-US" sz="3600" dirty="0" smtClean="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được</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đầy</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đủ</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và</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chính</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xác</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nghĩa</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của</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từ</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Dùng</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từ</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đúng</a:t>
            </a:r>
            <a:r>
              <a:rPr lang="en-US" sz="3600" dirty="0">
                <a:solidFill>
                  <a:srgbClr val="FFFFFF"/>
                </a:solidFill>
                <a:latin typeface="Times New Roman" panose="02020603050405020304" pitchFamily="18" charset="0"/>
              </a:rPr>
              <a:t>).</a:t>
            </a:r>
          </a:p>
        </p:txBody>
      </p:sp>
      <p:sp>
        <p:nvSpPr>
          <p:cNvPr id="13" name="Text Box 9"/>
          <p:cNvSpPr txBox="1">
            <a:spLocks noChangeArrowheads="1"/>
          </p:cNvSpPr>
          <p:nvPr/>
        </p:nvSpPr>
        <p:spPr bwMode="auto">
          <a:xfrm>
            <a:off x="1449978" y="3905796"/>
            <a:ext cx="7696200"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fontAlgn="base">
              <a:spcBef>
                <a:spcPct val="50000"/>
              </a:spcBef>
              <a:spcAft>
                <a:spcPct val="0"/>
              </a:spcAft>
              <a:buFontTx/>
              <a:buNone/>
            </a:pPr>
            <a:r>
              <a:rPr lang="en-US" sz="3600" dirty="0">
                <a:solidFill>
                  <a:srgbClr val="FFFFFF"/>
                </a:solidFill>
                <a:latin typeface="Times New Roman" panose="02020603050405020304" pitchFamily="18" charset="0"/>
              </a:rPr>
              <a:t>+</a:t>
            </a:r>
            <a:r>
              <a:rPr lang="en-US" sz="3600" dirty="0" smtClean="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Biết</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cách</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dùng</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từ</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Dùng</a:t>
            </a:r>
            <a:r>
              <a:rPr lang="en-US" sz="3600" dirty="0">
                <a:solidFill>
                  <a:srgbClr val="FFFFFF"/>
                </a:solidFill>
                <a:latin typeface="Times New Roman" panose="02020603050405020304" pitchFamily="18" charset="0"/>
              </a:rPr>
              <a:t> </a:t>
            </a:r>
            <a:r>
              <a:rPr lang="en-US" sz="3600" dirty="0" err="1">
                <a:solidFill>
                  <a:srgbClr val="FFFFFF"/>
                </a:solidFill>
                <a:latin typeface="Times New Roman" panose="02020603050405020304" pitchFamily="18" charset="0"/>
              </a:rPr>
              <a:t>từ</a:t>
            </a:r>
            <a:r>
              <a:rPr lang="en-US" sz="3600" dirty="0">
                <a:solidFill>
                  <a:srgbClr val="FFFFFF"/>
                </a:solidFill>
                <a:latin typeface="Times New Roman" panose="02020603050405020304" pitchFamily="18" charset="0"/>
              </a:rPr>
              <a:t> hay)</a:t>
            </a:r>
          </a:p>
        </p:txBody>
      </p:sp>
      <p:pic>
        <p:nvPicPr>
          <p:cNvPr id="16" name="图片 2"/>
          <p:cNvPicPr>
            <a:picLocks noChangeAspect="1"/>
          </p:cNvPicPr>
          <p:nvPr/>
        </p:nvPicPr>
        <p:blipFill>
          <a:blip r:embed="rId2"/>
          <a:stretch>
            <a:fillRect/>
          </a:stretch>
        </p:blipFill>
        <p:spPr>
          <a:xfrm>
            <a:off x="0" y="5096966"/>
            <a:ext cx="1045864" cy="1354137"/>
          </a:xfrm>
          <a:prstGeom prst="rect">
            <a:avLst/>
          </a:prstGeom>
        </p:spPr>
      </p:pic>
      <p:pic>
        <p:nvPicPr>
          <p:cNvPr id="17" name="图片 6"/>
          <p:cNvPicPr>
            <a:picLocks noChangeAspect="1"/>
          </p:cNvPicPr>
          <p:nvPr/>
        </p:nvPicPr>
        <p:blipFill>
          <a:blip r:embed="rId3"/>
          <a:stretch>
            <a:fillRect/>
          </a:stretch>
        </p:blipFill>
        <p:spPr>
          <a:xfrm>
            <a:off x="960962" y="5061037"/>
            <a:ext cx="488014" cy="479535"/>
          </a:xfrm>
          <a:prstGeom prst="rect">
            <a:avLst/>
          </a:prstGeom>
        </p:spPr>
      </p:pic>
      <p:pic>
        <p:nvPicPr>
          <p:cNvPr id="18" name="图片 10"/>
          <p:cNvPicPr>
            <a:picLocks noChangeAspect="1"/>
          </p:cNvPicPr>
          <p:nvPr/>
        </p:nvPicPr>
        <p:blipFill>
          <a:blip r:embed="rId4"/>
          <a:stretch>
            <a:fillRect/>
          </a:stretch>
        </p:blipFill>
        <p:spPr>
          <a:xfrm rot="16697142">
            <a:off x="9908730" y="4301846"/>
            <a:ext cx="1708279" cy="2362142"/>
          </a:xfrm>
          <a:prstGeom prst="rect">
            <a:avLst/>
          </a:prstGeom>
        </p:spPr>
      </p:pic>
      <p:grpSp>
        <p:nvGrpSpPr>
          <p:cNvPr id="19" name="Group 4"/>
          <p:cNvGrpSpPr>
            <a:grpSpLocks noChangeAspect="1"/>
          </p:cNvGrpSpPr>
          <p:nvPr/>
        </p:nvGrpSpPr>
        <p:grpSpPr bwMode="auto">
          <a:xfrm>
            <a:off x="10421572" y="303213"/>
            <a:ext cx="1157287" cy="1309687"/>
            <a:chOff x="6191" y="815"/>
            <a:chExt cx="729" cy="825"/>
          </a:xfrm>
        </p:grpSpPr>
        <p:sp>
          <p:nvSpPr>
            <p:cNvPr id="20" name="AutoShape 3"/>
            <p:cNvSpPr>
              <a:spLocks noChangeAspect="1" noChangeArrowheads="1" noTextEdit="1"/>
            </p:cNvSpPr>
            <p:nvPr/>
          </p:nvSpPr>
          <p:spPr bwMode="auto">
            <a:xfrm>
              <a:off x="6191" y="815"/>
              <a:ext cx="729" cy="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1" name="Freeform 5"/>
            <p:cNvSpPr>
              <a:spLocks/>
            </p:cNvSpPr>
            <p:nvPr/>
          </p:nvSpPr>
          <p:spPr bwMode="auto">
            <a:xfrm>
              <a:off x="6178" y="776"/>
              <a:ext cx="742" cy="731"/>
            </a:xfrm>
            <a:custGeom>
              <a:avLst/>
              <a:gdLst>
                <a:gd name="T0" fmla="*/ 159 w 229"/>
                <a:gd name="T1" fmla="*/ 23 h 226"/>
                <a:gd name="T2" fmla="*/ 26 w 229"/>
                <a:gd name="T3" fmla="*/ 61 h 226"/>
                <a:gd name="T4" fmla="*/ 56 w 229"/>
                <a:gd name="T5" fmla="*/ 197 h 226"/>
                <a:gd name="T6" fmla="*/ 195 w 229"/>
                <a:gd name="T7" fmla="*/ 172 h 226"/>
                <a:gd name="T8" fmla="*/ 159 w 229"/>
                <a:gd name="T9" fmla="*/ 23 h 226"/>
                <a:gd name="T10" fmla="*/ 153 w 229"/>
                <a:gd name="T11" fmla="*/ 33 h 226"/>
                <a:gd name="T12" fmla="*/ 188 w 229"/>
                <a:gd name="T13" fmla="*/ 161 h 226"/>
                <a:gd name="T14" fmla="*/ 62 w 229"/>
                <a:gd name="T15" fmla="*/ 187 h 226"/>
                <a:gd name="T16" fmla="*/ 34 w 229"/>
                <a:gd name="T17" fmla="*/ 72 h 226"/>
                <a:gd name="T18" fmla="*/ 153 w 229"/>
                <a:gd name="T19" fmla="*/ 33 h 226"/>
                <a:gd name="T20" fmla="*/ 159 w 229"/>
                <a:gd name="T21" fmla="*/ 23 h 2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229" h="226">
                  <a:moveTo>
                    <a:pt x="159" y="23"/>
                  </a:moveTo>
                  <a:cubicBezTo>
                    <a:pt x="107" y="0"/>
                    <a:pt x="56" y="8"/>
                    <a:pt x="26" y="61"/>
                  </a:cubicBezTo>
                  <a:cubicBezTo>
                    <a:pt x="0" y="107"/>
                    <a:pt x="11" y="168"/>
                    <a:pt x="56" y="197"/>
                  </a:cubicBezTo>
                  <a:cubicBezTo>
                    <a:pt x="100" y="226"/>
                    <a:pt x="164" y="213"/>
                    <a:pt x="195" y="172"/>
                  </a:cubicBezTo>
                  <a:cubicBezTo>
                    <a:pt x="229" y="128"/>
                    <a:pt x="212" y="46"/>
                    <a:pt x="159" y="23"/>
                  </a:cubicBezTo>
                  <a:cubicBezTo>
                    <a:pt x="152" y="20"/>
                    <a:pt x="146" y="30"/>
                    <a:pt x="153" y="33"/>
                  </a:cubicBezTo>
                  <a:cubicBezTo>
                    <a:pt x="200" y="54"/>
                    <a:pt x="211" y="120"/>
                    <a:pt x="188" y="161"/>
                  </a:cubicBezTo>
                  <a:cubicBezTo>
                    <a:pt x="163" y="204"/>
                    <a:pt x="102" y="209"/>
                    <a:pt x="62" y="187"/>
                  </a:cubicBezTo>
                  <a:cubicBezTo>
                    <a:pt x="22" y="164"/>
                    <a:pt x="17" y="110"/>
                    <a:pt x="34" y="72"/>
                  </a:cubicBezTo>
                  <a:cubicBezTo>
                    <a:pt x="57" y="21"/>
                    <a:pt x="106" y="13"/>
                    <a:pt x="153" y="33"/>
                  </a:cubicBezTo>
                  <a:cubicBezTo>
                    <a:pt x="160" y="37"/>
                    <a:pt x="166" y="26"/>
                    <a:pt x="159" y="23"/>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2" name="Freeform 6"/>
            <p:cNvSpPr>
              <a:spLocks/>
            </p:cNvSpPr>
            <p:nvPr/>
          </p:nvSpPr>
          <p:spPr bwMode="auto">
            <a:xfrm>
              <a:off x="6233" y="802"/>
              <a:ext cx="684" cy="725"/>
            </a:xfrm>
            <a:custGeom>
              <a:avLst/>
              <a:gdLst>
                <a:gd name="T0" fmla="*/ 160 w 211"/>
                <a:gd name="T1" fmla="*/ 14 h 224"/>
                <a:gd name="T2" fmla="*/ 199 w 211"/>
                <a:gd name="T3" fmla="*/ 98 h 224"/>
                <a:gd name="T4" fmla="*/ 169 w 211"/>
                <a:gd name="T5" fmla="*/ 180 h 224"/>
                <a:gd name="T6" fmla="*/ 94 w 211"/>
                <a:gd name="T7" fmla="*/ 210 h 224"/>
                <a:gd name="T8" fmla="*/ 13 w 211"/>
                <a:gd name="T9" fmla="*/ 169 h 224"/>
                <a:gd name="T10" fmla="*/ 5 w 211"/>
                <a:gd name="T11" fmla="*/ 178 h 224"/>
                <a:gd name="T12" fmla="*/ 94 w 211"/>
                <a:gd name="T13" fmla="*/ 222 h 224"/>
                <a:gd name="T14" fmla="*/ 178 w 211"/>
                <a:gd name="T15" fmla="*/ 189 h 224"/>
                <a:gd name="T16" fmla="*/ 211 w 211"/>
                <a:gd name="T17" fmla="*/ 98 h 224"/>
                <a:gd name="T18" fmla="*/ 168 w 211"/>
                <a:gd name="T19" fmla="*/ 6 h 224"/>
                <a:gd name="T20" fmla="*/ 160 w 211"/>
                <a:gd name="T21" fmla="*/ 14 h 2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211" h="224">
                  <a:moveTo>
                    <a:pt x="160" y="14"/>
                  </a:moveTo>
                  <a:cubicBezTo>
                    <a:pt x="181" y="39"/>
                    <a:pt x="197" y="65"/>
                    <a:pt x="199" y="98"/>
                  </a:cubicBezTo>
                  <a:cubicBezTo>
                    <a:pt x="200" y="127"/>
                    <a:pt x="189" y="159"/>
                    <a:pt x="169" y="180"/>
                  </a:cubicBezTo>
                  <a:cubicBezTo>
                    <a:pt x="150" y="202"/>
                    <a:pt x="122" y="210"/>
                    <a:pt x="94" y="210"/>
                  </a:cubicBezTo>
                  <a:cubicBezTo>
                    <a:pt x="60" y="210"/>
                    <a:pt x="35" y="193"/>
                    <a:pt x="13" y="169"/>
                  </a:cubicBezTo>
                  <a:cubicBezTo>
                    <a:pt x="8" y="164"/>
                    <a:pt x="0" y="172"/>
                    <a:pt x="5" y="178"/>
                  </a:cubicBezTo>
                  <a:cubicBezTo>
                    <a:pt x="30" y="205"/>
                    <a:pt x="56" y="220"/>
                    <a:pt x="94" y="222"/>
                  </a:cubicBezTo>
                  <a:cubicBezTo>
                    <a:pt x="125" y="224"/>
                    <a:pt x="156" y="211"/>
                    <a:pt x="178" y="189"/>
                  </a:cubicBezTo>
                  <a:cubicBezTo>
                    <a:pt x="201" y="166"/>
                    <a:pt x="211" y="130"/>
                    <a:pt x="211" y="98"/>
                  </a:cubicBezTo>
                  <a:cubicBezTo>
                    <a:pt x="211" y="63"/>
                    <a:pt x="190" y="32"/>
                    <a:pt x="168" y="6"/>
                  </a:cubicBezTo>
                  <a:cubicBezTo>
                    <a:pt x="163" y="0"/>
                    <a:pt x="155" y="9"/>
                    <a:pt x="160" y="14"/>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3" name="Freeform 7"/>
            <p:cNvSpPr>
              <a:spLocks/>
            </p:cNvSpPr>
            <p:nvPr/>
          </p:nvSpPr>
          <p:spPr bwMode="auto">
            <a:xfrm>
              <a:off x="6314" y="1430"/>
              <a:ext cx="110" cy="113"/>
            </a:xfrm>
            <a:custGeom>
              <a:avLst/>
              <a:gdLst>
                <a:gd name="T0" fmla="*/ 8 w 34"/>
                <a:gd name="T1" fmla="*/ 3 h 35"/>
                <a:gd name="T2" fmla="*/ 1 w 34"/>
                <a:gd name="T3" fmla="*/ 20 h 35"/>
                <a:gd name="T4" fmla="*/ 8 w 34"/>
                <a:gd name="T5" fmla="*/ 33 h 35"/>
                <a:gd name="T6" fmla="*/ 23 w 34"/>
                <a:gd name="T7" fmla="*/ 32 h 35"/>
                <a:gd name="T8" fmla="*/ 33 w 34"/>
                <a:gd name="T9" fmla="*/ 16 h 35"/>
                <a:gd name="T10" fmla="*/ 21 w 34"/>
                <a:gd name="T11" fmla="*/ 13 h 35"/>
                <a:gd name="T12" fmla="*/ 20 w 34"/>
                <a:gd name="T13" fmla="*/ 18 h 35"/>
                <a:gd name="T14" fmla="*/ 19 w 34"/>
                <a:gd name="T15" fmla="*/ 20 h 35"/>
                <a:gd name="T16" fmla="*/ 17 w 34"/>
                <a:gd name="T17" fmla="*/ 22 h 35"/>
                <a:gd name="T18" fmla="*/ 16 w 34"/>
                <a:gd name="T19" fmla="*/ 22 h 35"/>
                <a:gd name="T20" fmla="*/ 15 w 34"/>
                <a:gd name="T21" fmla="*/ 23 h 35"/>
                <a:gd name="T22" fmla="*/ 14 w 34"/>
                <a:gd name="T23" fmla="*/ 22 h 35"/>
                <a:gd name="T24" fmla="*/ 13 w 34"/>
                <a:gd name="T25" fmla="*/ 22 h 35"/>
                <a:gd name="T26" fmla="*/ 14 w 34"/>
                <a:gd name="T27" fmla="*/ 22 h 35"/>
                <a:gd name="T28" fmla="*/ 13 w 34"/>
                <a:gd name="T29" fmla="*/ 22 h 35"/>
                <a:gd name="T30" fmla="*/ 13 w 34"/>
                <a:gd name="T31" fmla="*/ 21 h 35"/>
                <a:gd name="T32" fmla="*/ 13 w 34"/>
                <a:gd name="T33" fmla="*/ 21 h 35"/>
                <a:gd name="T34" fmla="*/ 13 w 34"/>
                <a:gd name="T35" fmla="*/ 20 h 35"/>
                <a:gd name="T36" fmla="*/ 13 w 34"/>
                <a:gd name="T37" fmla="*/ 20 h 35"/>
                <a:gd name="T38" fmla="*/ 13 w 34"/>
                <a:gd name="T39" fmla="*/ 19 h 35"/>
                <a:gd name="T40" fmla="*/ 13 w 34"/>
                <a:gd name="T41" fmla="*/ 19 h 35"/>
                <a:gd name="T42" fmla="*/ 13 w 34"/>
                <a:gd name="T43" fmla="*/ 16 h 35"/>
                <a:gd name="T44" fmla="*/ 14 w 34"/>
                <a:gd name="T45" fmla="*/ 16 h 35"/>
                <a:gd name="T46" fmla="*/ 15 w 34"/>
                <a:gd name="T47" fmla="*/ 14 h 35"/>
                <a:gd name="T48" fmla="*/ 16 w 34"/>
                <a:gd name="T49" fmla="*/ 11 h 35"/>
                <a:gd name="T50" fmla="*/ 16 w 34"/>
                <a:gd name="T51" fmla="*/ 3 h 35"/>
                <a:gd name="T52" fmla="*/ 8 w 34"/>
                <a:gd name="T53" fmla="*/ 3 h 3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Lst>
              <a:rect l="0" t="0" r="r" b="b"/>
              <a:pathLst>
                <a:path w="34" h="35">
                  <a:moveTo>
                    <a:pt x="8" y="3"/>
                  </a:moveTo>
                  <a:cubicBezTo>
                    <a:pt x="4" y="8"/>
                    <a:pt x="0" y="14"/>
                    <a:pt x="1" y="20"/>
                  </a:cubicBezTo>
                  <a:cubicBezTo>
                    <a:pt x="1" y="25"/>
                    <a:pt x="3" y="30"/>
                    <a:pt x="8" y="33"/>
                  </a:cubicBezTo>
                  <a:cubicBezTo>
                    <a:pt x="13" y="35"/>
                    <a:pt x="18" y="35"/>
                    <a:pt x="23" y="32"/>
                  </a:cubicBezTo>
                  <a:cubicBezTo>
                    <a:pt x="28" y="29"/>
                    <a:pt x="31" y="23"/>
                    <a:pt x="33" y="16"/>
                  </a:cubicBezTo>
                  <a:cubicBezTo>
                    <a:pt x="34" y="9"/>
                    <a:pt x="23" y="6"/>
                    <a:pt x="21" y="13"/>
                  </a:cubicBezTo>
                  <a:cubicBezTo>
                    <a:pt x="21" y="15"/>
                    <a:pt x="20" y="17"/>
                    <a:pt x="20" y="18"/>
                  </a:cubicBezTo>
                  <a:cubicBezTo>
                    <a:pt x="19" y="19"/>
                    <a:pt x="18" y="21"/>
                    <a:pt x="19" y="20"/>
                  </a:cubicBezTo>
                  <a:cubicBezTo>
                    <a:pt x="18" y="21"/>
                    <a:pt x="17" y="21"/>
                    <a:pt x="17" y="22"/>
                  </a:cubicBezTo>
                  <a:cubicBezTo>
                    <a:pt x="18" y="21"/>
                    <a:pt x="16" y="22"/>
                    <a:pt x="16" y="22"/>
                  </a:cubicBezTo>
                  <a:cubicBezTo>
                    <a:pt x="17" y="22"/>
                    <a:pt x="15" y="22"/>
                    <a:pt x="15" y="23"/>
                  </a:cubicBezTo>
                  <a:cubicBezTo>
                    <a:pt x="17" y="22"/>
                    <a:pt x="15" y="22"/>
                    <a:pt x="14" y="22"/>
                  </a:cubicBezTo>
                  <a:cubicBezTo>
                    <a:pt x="16" y="23"/>
                    <a:pt x="14" y="22"/>
                    <a:pt x="13" y="22"/>
                  </a:cubicBezTo>
                  <a:cubicBezTo>
                    <a:pt x="16" y="23"/>
                    <a:pt x="12" y="21"/>
                    <a:pt x="14" y="22"/>
                  </a:cubicBezTo>
                  <a:cubicBezTo>
                    <a:pt x="13" y="22"/>
                    <a:pt x="12" y="21"/>
                    <a:pt x="13" y="22"/>
                  </a:cubicBezTo>
                  <a:cubicBezTo>
                    <a:pt x="13" y="22"/>
                    <a:pt x="13" y="22"/>
                    <a:pt x="13" y="21"/>
                  </a:cubicBezTo>
                  <a:cubicBezTo>
                    <a:pt x="12" y="20"/>
                    <a:pt x="13" y="23"/>
                    <a:pt x="13" y="21"/>
                  </a:cubicBezTo>
                  <a:cubicBezTo>
                    <a:pt x="13" y="21"/>
                    <a:pt x="13" y="21"/>
                    <a:pt x="13" y="20"/>
                  </a:cubicBezTo>
                  <a:cubicBezTo>
                    <a:pt x="12" y="19"/>
                    <a:pt x="13" y="22"/>
                    <a:pt x="13" y="20"/>
                  </a:cubicBezTo>
                  <a:cubicBezTo>
                    <a:pt x="12" y="20"/>
                    <a:pt x="12" y="20"/>
                    <a:pt x="13" y="19"/>
                  </a:cubicBezTo>
                  <a:cubicBezTo>
                    <a:pt x="13" y="18"/>
                    <a:pt x="12" y="21"/>
                    <a:pt x="13" y="19"/>
                  </a:cubicBezTo>
                  <a:cubicBezTo>
                    <a:pt x="13" y="18"/>
                    <a:pt x="13" y="17"/>
                    <a:pt x="13" y="16"/>
                  </a:cubicBezTo>
                  <a:cubicBezTo>
                    <a:pt x="13" y="17"/>
                    <a:pt x="13" y="17"/>
                    <a:pt x="14" y="16"/>
                  </a:cubicBezTo>
                  <a:cubicBezTo>
                    <a:pt x="14" y="15"/>
                    <a:pt x="14" y="15"/>
                    <a:pt x="15" y="14"/>
                  </a:cubicBezTo>
                  <a:cubicBezTo>
                    <a:pt x="15" y="13"/>
                    <a:pt x="16" y="12"/>
                    <a:pt x="16" y="11"/>
                  </a:cubicBezTo>
                  <a:cubicBezTo>
                    <a:pt x="19" y="9"/>
                    <a:pt x="19" y="5"/>
                    <a:pt x="16" y="3"/>
                  </a:cubicBezTo>
                  <a:cubicBezTo>
                    <a:pt x="14" y="1"/>
                    <a:pt x="10" y="0"/>
                    <a:pt x="8" y="3"/>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4" name="Freeform 8"/>
            <p:cNvSpPr>
              <a:spLocks/>
            </p:cNvSpPr>
            <p:nvPr/>
          </p:nvSpPr>
          <p:spPr bwMode="auto">
            <a:xfrm>
              <a:off x="6165" y="1443"/>
              <a:ext cx="344" cy="216"/>
            </a:xfrm>
            <a:custGeom>
              <a:avLst/>
              <a:gdLst>
                <a:gd name="T0" fmla="*/ 52 w 106"/>
                <a:gd name="T1" fmla="*/ 7 h 67"/>
                <a:gd name="T2" fmla="*/ 8 w 106"/>
                <a:gd name="T3" fmla="*/ 15 h 67"/>
                <a:gd name="T4" fmla="*/ 38 w 106"/>
                <a:gd name="T5" fmla="*/ 51 h 67"/>
                <a:gd name="T6" fmla="*/ 89 w 106"/>
                <a:gd name="T7" fmla="*/ 59 h 67"/>
                <a:gd name="T8" fmla="*/ 76 w 106"/>
                <a:gd name="T9" fmla="*/ 19 h 67"/>
                <a:gd name="T10" fmla="*/ 67 w 106"/>
                <a:gd name="T11" fmla="*/ 28 h 67"/>
                <a:gd name="T12" fmla="*/ 78 w 106"/>
                <a:gd name="T13" fmla="*/ 50 h 67"/>
                <a:gd name="T14" fmla="*/ 44 w 106"/>
                <a:gd name="T15" fmla="*/ 41 h 67"/>
                <a:gd name="T16" fmla="*/ 19 w 106"/>
                <a:gd name="T17" fmla="*/ 22 h 67"/>
                <a:gd name="T18" fmla="*/ 49 w 106"/>
                <a:gd name="T19" fmla="*/ 19 h 67"/>
                <a:gd name="T20" fmla="*/ 52 w 106"/>
                <a:gd name="T21" fmla="*/ 7 h 6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106" h="67">
                  <a:moveTo>
                    <a:pt x="52" y="7"/>
                  </a:moveTo>
                  <a:cubicBezTo>
                    <a:pt x="40" y="4"/>
                    <a:pt x="15" y="0"/>
                    <a:pt x="8" y="15"/>
                  </a:cubicBezTo>
                  <a:cubicBezTo>
                    <a:pt x="0" y="33"/>
                    <a:pt x="26" y="46"/>
                    <a:pt x="38" y="51"/>
                  </a:cubicBezTo>
                  <a:cubicBezTo>
                    <a:pt x="52" y="58"/>
                    <a:pt x="74" y="67"/>
                    <a:pt x="89" y="59"/>
                  </a:cubicBezTo>
                  <a:cubicBezTo>
                    <a:pt x="106" y="49"/>
                    <a:pt x="84" y="26"/>
                    <a:pt x="76" y="19"/>
                  </a:cubicBezTo>
                  <a:cubicBezTo>
                    <a:pt x="70" y="14"/>
                    <a:pt x="61" y="23"/>
                    <a:pt x="67" y="28"/>
                  </a:cubicBezTo>
                  <a:cubicBezTo>
                    <a:pt x="71" y="30"/>
                    <a:pt x="91" y="48"/>
                    <a:pt x="78" y="50"/>
                  </a:cubicBezTo>
                  <a:cubicBezTo>
                    <a:pt x="67" y="51"/>
                    <a:pt x="54" y="45"/>
                    <a:pt x="44" y="41"/>
                  </a:cubicBezTo>
                  <a:cubicBezTo>
                    <a:pt x="37" y="38"/>
                    <a:pt x="20" y="31"/>
                    <a:pt x="19" y="22"/>
                  </a:cubicBezTo>
                  <a:cubicBezTo>
                    <a:pt x="18" y="13"/>
                    <a:pt x="45" y="18"/>
                    <a:pt x="49" y="19"/>
                  </a:cubicBezTo>
                  <a:cubicBezTo>
                    <a:pt x="57" y="20"/>
                    <a:pt x="60" y="9"/>
                    <a:pt x="52" y="7"/>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5" name="Freeform 9"/>
            <p:cNvSpPr>
              <a:spLocks/>
            </p:cNvSpPr>
            <p:nvPr/>
          </p:nvSpPr>
          <p:spPr bwMode="auto">
            <a:xfrm>
              <a:off x="6567" y="857"/>
              <a:ext cx="282" cy="282"/>
            </a:xfrm>
            <a:custGeom>
              <a:avLst/>
              <a:gdLst>
                <a:gd name="T0" fmla="*/ 38 w 87"/>
                <a:gd name="T1" fmla="*/ 7 h 87"/>
                <a:gd name="T2" fmla="*/ 13 w 87"/>
                <a:gd name="T3" fmla="*/ 35 h 87"/>
                <a:gd name="T4" fmla="*/ 2 w 87"/>
                <a:gd name="T5" fmla="*/ 56 h 87"/>
                <a:gd name="T6" fmla="*/ 27 w 87"/>
                <a:gd name="T7" fmla="*/ 79 h 87"/>
                <a:gd name="T8" fmla="*/ 80 w 87"/>
                <a:gd name="T9" fmla="*/ 86 h 87"/>
                <a:gd name="T10" fmla="*/ 80 w 87"/>
                <a:gd name="T11" fmla="*/ 74 h 87"/>
                <a:gd name="T12" fmla="*/ 38 w 87"/>
                <a:gd name="T13" fmla="*/ 70 h 87"/>
                <a:gd name="T14" fmla="*/ 16 w 87"/>
                <a:gd name="T15" fmla="*/ 48 h 87"/>
                <a:gd name="T16" fmla="*/ 48 w 87"/>
                <a:gd name="T17" fmla="*/ 13 h 87"/>
                <a:gd name="T18" fmla="*/ 38 w 87"/>
                <a:gd name="T19" fmla="*/ 7 h 8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Lst>
              <a:rect l="0" t="0" r="r" b="b"/>
              <a:pathLst>
                <a:path w="87" h="87">
                  <a:moveTo>
                    <a:pt x="38" y="7"/>
                  </a:moveTo>
                  <a:cubicBezTo>
                    <a:pt x="33" y="19"/>
                    <a:pt x="22" y="26"/>
                    <a:pt x="13" y="35"/>
                  </a:cubicBezTo>
                  <a:cubicBezTo>
                    <a:pt x="7" y="40"/>
                    <a:pt x="0" y="47"/>
                    <a:pt x="2" y="56"/>
                  </a:cubicBezTo>
                  <a:cubicBezTo>
                    <a:pt x="5" y="67"/>
                    <a:pt x="17" y="75"/>
                    <a:pt x="27" y="79"/>
                  </a:cubicBezTo>
                  <a:cubicBezTo>
                    <a:pt x="44" y="86"/>
                    <a:pt x="62" y="84"/>
                    <a:pt x="80" y="86"/>
                  </a:cubicBezTo>
                  <a:cubicBezTo>
                    <a:pt x="87" y="87"/>
                    <a:pt x="87" y="75"/>
                    <a:pt x="80" y="74"/>
                  </a:cubicBezTo>
                  <a:cubicBezTo>
                    <a:pt x="66" y="72"/>
                    <a:pt x="52" y="73"/>
                    <a:pt x="38" y="70"/>
                  </a:cubicBezTo>
                  <a:cubicBezTo>
                    <a:pt x="31" y="68"/>
                    <a:pt x="8" y="59"/>
                    <a:pt x="16" y="48"/>
                  </a:cubicBezTo>
                  <a:cubicBezTo>
                    <a:pt x="26" y="35"/>
                    <a:pt x="42" y="29"/>
                    <a:pt x="48" y="13"/>
                  </a:cubicBezTo>
                  <a:cubicBezTo>
                    <a:pt x="51" y="6"/>
                    <a:pt x="41" y="0"/>
                    <a:pt x="38" y="7"/>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6" name="Freeform 10"/>
            <p:cNvSpPr>
              <a:spLocks/>
            </p:cNvSpPr>
            <p:nvPr/>
          </p:nvSpPr>
          <p:spPr bwMode="auto">
            <a:xfrm>
              <a:off x="6466" y="1093"/>
              <a:ext cx="379" cy="379"/>
            </a:xfrm>
            <a:custGeom>
              <a:avLst/>
              <a:gdLst>
                <a:gd name="T0" fmla="*/ 109 w 117"/>
                <a:gd name="T1" fmla="*/ 40 h 117"/>
                <a:gd name="T2" fmla="*/ 42 w 117"/>
                <a:gd name="T3" fmla="*/ 7 h 117"/>
                <a:gd name="T4" fmla="*/ 12 w 117"/>
                <a:gd name="T5" fmla="*/ 16 h 117"/>
                <a:gd name="T6" fmla="*/ 16 w 117"/>
                <a:gd name="T7" fmla="*/ 33 h 117"/>
                <a:gd name="T8" fmla="*/ 23 w 117"/>
                <a:gd name="T9" fmla="*/ 43 h 117"/>
                <a:gd name="T10" fmla="*/ 30 w 117"/>
                <a:gd name="T11" fmla="*/ 63 h 117"/>
                <a:gd name="T12" fmla="*/ 15 w 117"/>
                <a:gd name="T13" fmla="*/ 110 h 117"/>
                <a:gd name="T14" fmla="*/ 23 w 117"/>
                <a:gd name="T15" fmla="*/ 102 h 117"/>
                <a:gd name="T16" fmla="*/ 48 w 117"/>
                <a:gd name="T17" fmla="*/ 58 h 117"/>
                <a:gd name="T18" fmla="*/ 28 w 117"/>
                <a:gd name="T19" fmla="*/ 30 h 117"/>
                <a:gd name="T20" fmla="*/ 34 w 117"/>
                <a:gd name="T21" fmla="*/ 17 h 117"/>
                <a:gd name="T22" fmla="*/ 61 w 117"/>
                <a:gd name="T23" fmla="*/ 31 h 117"/>
                <a:gd name="T24" fmla="*/ 106 w 117"/>
                <a:gd name="T25" fmla="*/ 52 h 117"/>
                <a:gd name="T26" fmla="*/ 109 w 117"/>
                <a:gd name="T27" fmla="*/ 40 h 11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117" h="117">
                  <a:moveTo>
                    <a:pt x="109" y="40"/>
                  </a:moveTo>
                  <a:cubicBezTo>
                    <a:pt x="84" y="34"/>
                    <a:pt x="66" y="16"/>
                    <a:pt x="42" y="7"/>
                  </a:cubicBezTo>
                  <a:cubicBezTo>
                    <a:pt x="33" y="4"/>
                    <a:pt x="13" y="0"/>
                    <a:pt x="12" y="16"/>
                  </a:cubicBezTo>
                  <a:cubicBezTo>
                    <a:pt x="11" y="22"/>
                    <a:pt x="13" y="28"/>
                    <a:pt x="16" y="33"/>
                  </a:cubicBezTo>
                  <a:cubicBezTo>
                    <a:pt x="18" y="37"/>
                    <a:pt x="20" y="40"/>
                    <a:pt x="23" y="43"/>
                  </a:cubicBezTo>
                  <a:cubicBezTo>
                    <a:pt x="29" y="51"/>
                    <a:pt x="39" y="53"/>
                    <a:pt x="30" y="63"/>
                  </a:cubicBezTo>
                  <a:cubicBezTo>
                    <a:pt x="16" y="78"/>
                    <a:pt x="0" y="91"/>
                    <a:pt x="15" y="110"/>
                  </a:cubicBezTo>
                  <a:cubicBezTo>
                    <a:pt x="20" y="117"/>
                    <a:pt x="28" y="108"/>
                    <a:pt x="23" y="102"/>
                  </a:cubicBezTo>
                  <a:cubicBezTo>
                    <a:pt x="11" y="86"/>
                    <a:pt x="47" y="72"/>
                    <a:pt x="48" y="58"/>
                  </a:cubicBezTo>
                  <a:cubicBezTo>
                    <a:pt x="48" y="45"/>
                    <a:pt x="35" y="39"/>
                    <a:pt x="28" y="30"/>
                  </a:cubicBezTo>
                  <a:cubicBezTo>
                    <a:pt x="22" y="22"/>
                    <a:pt x="21" y="14"/>
                    <a:pt x="34" y="17"/>
                  </a:cubicBezTo>
                  <a:cubicBezTo>
                    <a:pt x="44" y="19"/>
                    <a:pt x="53" y="26"/>
                    <a:pt x="61" y="31"/>
                  </a:cubicBezTo>
                  <a:cubicBezTo>
                    <a:pt x="75" y="40"/>
                    <a:pt x="89" y="48"/>
                    <a:pt x="106" y="52"/>
                  </a:cubicBezTo>
                  <a:cubicBezTo>
                    <a:pt x="113" y="53"/>
                    <a:pt x="117" y="42"/>
                    <a:pt x="109" y="40"/>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7" name="Freeform 11"/>
            <p:cNvSpPr>
              <a:spLocks/>
            </p:cNvSpPr>
            <p:nvPr/>
          </p:nvSpPr>
          <p:spPr bwMode="auto">
            <a:xfrm>
              <a:off x="6308" y="825"/>
              <a:ext cx="285" cy="178"/>
            </a:xfrm>
            <a:custGeom>
              <a:avLst/>
              <a:gdLst>
                <a:gd name="T0" fmla="*/ 75 w 88"/>
                <a:gd name="T1" fmla="*/ 7 h 55"/>
                <a:gd name="T2" fmla="*/ 63 w 88"/>
                <a:gd name="T3" fmla="*/ 25 h 55"/>
                <a:gd name="T4" fmla="*/ 47 w 88"/>
                <a:gd name="T5" fmla="*/ 19 h 55"/>
                <a:gd name="T6" fmla="*/ 36 w 88"/>
                <a:gd name="T7" fmla="*/ 28 h 55"/>
                <a:gd name="T8" fmla="*/ 33 w 88"/>
                <a:gd name="T9" fmla="*/ 38 h 55"/>
                <a:gd name="T10" fmla="*/ 14 w 88"/>
                <a:gd name="T11" fmla="*/ 28 h 55"/>
                <a:gd name="T12" fmla="*/ 4 w 88"/>
                <a:gd name="T13" fmla="*/ 35 h 55"/>
                <a:gd name="T14" fmla="*/ 29 w 88"/>
                <a:gd name="T15" fmla="*/ 53 h 55"/>
                <a:gd name="T16" fmla="*/ 41 w 88"/>
                <a:gd name="T17" fmla="*/ 47 h 55"/>
                <a:gd name="T18" fmla="*/ 52 w 88"/>
                <a:gd name="T19" fmla="*/ 32 h 55"/>
                <a:gd name="T20" fmla="*/ 76 w 88"/>
                <a:gd name="T21" fmla="*/ 38 h 55"/>
                <a:gd name="T22" fmla="*/ 87 w 88"/>
                <a:gd name="T23" fmla="*/ 7 h 55"/>
                <a:gd name="T24" fmla="*/ 75 w 88"/>
                <a:gd name="T25" fmla="*/ 7 h 5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88" h="55">
                  <a:moveTo>
                    <a:pt x="75" y="7"/>
                  </a:moveTo>
                  <a:cubicBezTo>
                    <a:pt x="75" y="14"/>
                    <a:pt x="73" y="35"/>
                    <a:pt x="63" y="25"/>
                  </a:cubicBezTo>
                  <a:cubicBezTo>
                    <a:pt x="58" y="21"/>
                    <a:pt x="54" y="18"/>
                    <a:pt x="47" y="19"/>
                  </a:cubicBezTo>
                  <a:cubicBezTo>
                    <a:pt x="42" y="19"/>
                    <a:pt x="38" y="23"/>
                    <a:pt x="36" y="28"/>
                  </a:cubicBezTo>
                  <a:cubicBezTo>
                    <a:pt x="34" y="31"/>
                    <a:pt x="34" y="34"/>
                    <a:pt x="33" y="38"/>
                  </a:cubicBezTo>
                  <a:cubicBezTo>
                    <a:pt x="29" y="50"/>
                    <a:pt x="15" y="31"/>
                    <a:pt x="14" y="28"/>
                  </a:cubicBezTo>
                  <a:cubicBezTo>
                    <a:pt x="10" y="22"/>
                    <a:pt x="0" y="28"/>
                    <a:pt x="4" y="35"/>
                  </a:cubicBezTo>
                  <a:cubicBezTo>
                    <a:pt x="8" y="44"/>
                    <a:pt x="18" y="55"/>
                    <a:pt x="29" y="53"/>
                  </a:cubicBezTo>
                  <a:cubicBezTo>
                    <a:pt x="34" y="52"/>
                    <a:pt x="39" y="51"/>
                    <a:pt x="41" y="47"/>
                  </a:cubicBezTo>
                  <a:cubicBezTo>
                    <a:pt x="43" y="44"/>
                    <a:pt x="47" y="27"/>
                    <a:pt x="52" y="32"/>
                  </a:cubicBezTo>
                  <a:cubicBezTo>
                    <a:pt x="60" y="38"/>
                    <a:pt x="66" y="43"/>
                    <a:pt x="76" y="38"/>
                  </a:cubicBezTo>
                  <a:cubicBezTo>
                    <a:pt x="85" y="33"/>
                    <a:pt x="88" y="17"/>
                    <a:pt x="87" y="7"/>
                  </a:cubicBezTo>
                  <a:cubicBezTo>
                    <a:pt x="86" y="0"/>
                    <a:pt x="74" y="0"/>
                    <a:pt x="75" y="7"/>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28" name="Freeform 12"/>
            <p:cNvSpPr>
              <a:spLocks/>
            </p:cNvSpPr>
            <p:nvPr/>
          </p:nvSpPr>
          <p:spPr bwMode="auto">
            <a:xfrm>
              <a:off x="6256" y="977"/>
              <a:ext cx="210" cy="430"/>
            </a:xfrm>
            <a:custGeom>
              <a:avLst/>
              <a:gdLst>
                <a:gd name="T0" fmla="*/ 2 w 65"/>
                <a:gd name="T1" fmla="*/ 11 h 133"/>
                <a:gd name="T2" fmla="*/ 17 w 65"/>
                <a:gd name="T3" fmla="*/ 29 h 133"/>
                <a:gd name="T4" fmla="*/ 43 w 65"/>
                <a:gd name="T5" fmla="*/ 54 h 133"/>
                <a:gd name="T6" fmla="*/ 26 w 65"/>
                <a:gd name="T7" fmla="*/ 79 h 133"/>
                <a:gd name="T8" fmla="*/ 30 w 65"/>
                <a:gd name="T9" fmla="*/ 88 h 133"/>
                <a:gd name="T10" fmla="*/ 23 w 65"/>
                <a:gd name="T11" fmla="*/ 119 h 133"/>
                <a:gd name="T12" fmla="*/ 32 w 65"/>
                <a:gd name="T13" fmla="*/ 128 h 133"/>
                <a:gd name="T14" fmla="*/ 49 w 65"/>
                <a:gd name="T15" fmla="*/ 92 h 133"/>
                <a:gd name="T16" fmla="*/ 40 w 65"/>
                <a:gd name="T17" fmla="*/ 81 h 133"/>
                <a:gd name="T18" fmla="*/ 57 w 65"/>
                <a:gd name="T19" fmla="*/ 56 h 133"/>
                <a:gd name="T20" fmla="*/ 54 w 65"/>
                <a:gd name="T21" fmla="*/ 29 h 133"/>
                <a:gd name="T22" fmla="*/ 13 w 65"/>
                <a:gd name="T23" fmla="*/ 8 h 133"/>
                <a:gd name="T24" fmla="*/ 2 w 65"/>
                <a:gd name="T25" fmla="*/ 11 h 1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65" h="133">
                  <a:moveTo>
                    <a:pt x="2" y="11"/>
                  </a:moveTo>
                  <a:cubicBezTo>
                    <a:pt x="4" y="19"/>
                    <a:pt x="8" y="26"/>
                    <a:pt x="17" y="29"/>
                  </a:cubicBezTo>
                  <a:cubicBezTo>
                    <a:pt x="26" y="33"/>
                    <a:pt x="61" y="35"/>
                    <a:pt x="43" y="54"/>
                  </a:cubicBezTo>
                  <a:cubicBezTo>
                    <a:pt x="36" y="61"/>
                    <a:pt x="26" y="69"/>
                    <a:pt x="26" y="79"/>
                  </a:cubicBezTo>
                  <a:cubicBezTo>
                    <a:pt x="26" y="82"/>
                    <a:pt x="27" y="86"/>
                    <a:pt x="30" y="88"/>
                  </a:cubicBezTo>
                  <a:cubicBezTo>
                    <a:pt x="40" y="99"/>
                    <a:pt x="34" y="111"/>
                    <a:pt x="23" y="119"/>
                  </a:cubicBezTo>
                  <a:cubicBezTo>
                    <a:pt x="17" y="124"/>
                    <a:pt x="26" y="133"/>
                    <a:pt x="32" y="128"/>
                  </a:cubicBezTo>
                  <a:cubicBezTo>
                    <a:pt x="43" y="119"/>
                    <a:pt x="55" y="108"/>
                    <a:pt x="49" y="92"/>
                  </a:cubicBezTo>
                  <a:cubicBezTo>
                    <a:pt x="47" y="88"/>
                    <a:pt x="43" y="85"/>
                    <a:pt x="40" y="81"/>
                  </a:cubicBezTo>
                  <a:cubicBezTo>
                    <a:pt x="34" y="75"/>
                    <a:pt x="54" y="60"/>
                    <a:pt x="57" y="56"/>
                  </a:cubicBezTo>
                  <a:cubicBezTo>
                    <a:pt x="65" y="46"/>
                    <a:pt x="62" y="37"/>
                    <a:pt x="54" y="29"/>
                  </a:cubicBezTo>
                  <a:cubicBezTo>
                    <a:pt x="42" y="18"/>
                    <a:pt x="17" y="26"/>
                    <a:pt x="13" y="8"/>
                  </a:cubicBezTo>
                  <a:cubicBezTo>
                    <a:pt x="12" y="0"/>
                    <a:pt x="0" y="3"/>
                    <a:pt x="2" y="11"/>
                  </a:cubicBezTo>
                  <a:close/>
                </a:path>
              </a:pathLst>
            </a:custGeom>
            <a:solidFill>
              <a:srgbClr val="81D4DE"/>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grpSp>
    </p:spTree>
    <p:extLst>
      <p:ext uri="{BB962C8B-B14F-4D97-AF65-F5344CB8AC3E}">
        <p14:creationId xmlns:p14="http://schemas.microsoft.com/office/powerpoint/2010/main" val="4248819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6" presetClass="entr" presetSubtype="16" fill="hold" grpId="0" nodeType="clickEffect">
                                  <p:stCondLst>
                                    <p:cond delay="0"/>
                                  </p:stCondLst>
                                  <p:childTnLst>
                                    <p:set>
                                      <p:cBhvr>
                                        <p:cTn id="13" dur="1" fill="hold">
                                          <p:stCondLst>
                                            <p:cond delay="0"/>
                                          </p:stCondLst>
                                        </p:cTn>
                                        <p:tgtEl>
                                          <p:spTgt spid="8"/>
                                        </p:tgtEl>
                                        <p:attrNameLst>
                                          <p:attrName>style.visibility</p:attrName>
                                        </p:attrNameLst>
                                      </p:cBhvr>
                                      <p:to>
                                        <p:strVal val="visible"/>
                                      </p:to>
                                    </p:set>
                                    <p:animEffect transition="in" filter="circle(in)">
                                      <p:cBhvr>
                                        <p:cTn id="14" dur="2000"/>
                                        <p:tgtEl>
                                          <p:spTgt spid="8"/>
                                        </p:tgtEl>
                                      </p:cBhvr>
                                    </p:animEffect>
                                  </p:childTnLst>
                                </p:cTn>
                              </p:par>
                              <p:par>
                                <p:cTn id="15" presetID="2" presetClass="entr" presetSubtype="4" fill="hold" grpId="0" nodeType="withEffect">
                                  <p:stCondLst>
                                    <p:cond delay="0"/>
                                  </p:stCondLst>
                                  <p:childTnLst>
                                    <p:set>
                                      <p:cBhvr>
                                        <p:cTn id="16" dur="1" fill="hold">
                                          <p:stCondLst>
                                            <p:cond delay="0"/>
                                          </p:stCondLst>
                                        </p:cTn>
                                        <p:tgtEl>
                                          <p:spTgt spid="12"/>
                                        </p:tgtEl>
                                        <p:attrNameLst>
                                          <p:attrName>style.visibility</p:attrName>
                                        </p:attrNameLst>
                                      </p:cBhvr>
                                      <p:to>
                                        <p:strVal val="visible"/>
                                      </p:to>
                                    </p:set>
                                    <p:anim calcmode="lin" valueType="num">
                                      <p:cBhvr additive="base">
                                        <p:cTn id="17" dur="1000" fill="hold"/>
                                        <p:tgtEl>
                                          <p:spTgt spid="12"/>
                                        </p:tgtEl>
                                        <p:attrNameLst>
                                          <p:attrName>ppt_x</p:attrName>
                                        </p:attrNameLst>
                                      </p:cBhvr>
                                      <p:tavLst>
                                        <p:tav tm="0">
                                          <p:val>
                                            <p:strVal val="#ppt_x"/>
                                          </p:val>
                                        </p:tav>
                                        <p:tav tm="100000">
                                          <p:val>
                                            <p:strVal val="#ppt_x"/>
                                          </p:val>
                                        </p:tav>
                                      </p:tavLst>
                                    </p:anim>
                                    <p:anim calcmode="lin" valueType="num">
                                      <p:cBhvr additive="base">
                                        <p:cTn id="18" dur="1000" fill="hold"/>
                                        <p:tgtEl>
                                          <p:spTgt spid="12"/>
                                        </p:tgtEl>
                                        <p:attrNameLst>
                                          <p:attrName>ppt_y</p:attrName>
                                        </p:attrNameLst>
                                      </p:cBhvr>
                                      <p:tavLst>
                                        <p:tav tm="0">
                                          <p:val>
                                            <p:strVal val="1+#ppt_h/2"/>
                                          </p:val>
                                        </p:tav>
                                        <p:tav tm="100000">
                                          <p:val>
                                            <p:strVal val="#ppt_y"/>
                                          </p:val>
                                        </p:tav>
                                      </p:tavLst>
                                    </p:anim>
                                  </p:childTnLst>
                                </p:cTn>
                              </p:par>
                              <p:par>
                                <p:cTn id="19" presetID="2" presetClass="entr" presetSubtype="4" fill="hold" grpId="0" nodeType="withEffect">
                                  <p:stCondLst>
                                    <p:cond delay="0"/>
                                  </p:stCondLst>
                                  <p:childTnLst>
                                    <p:set>
                                      <p:cBhvr>
                                        <p:cTn id="20" dur="1" fill="hold">
                                          <p:stCondLst>
                                            <p:cond delay="0"/>
                                          </p:stCondLst>
                                        </p:cTn>
                                        <p:tgtEl>
                                          <p:spTgt spid="13"/>
                                        </p:tgtEl>
                                        <p:attrNameLst>
                                          <p:attrName>style.visibility</p:attrName>
                                        </p:attrNameLst>
                                      </p:cBhvr>
                                      <p:to>
                                        <p:strVal val="visible"/>
                                      </p:to>
                                    </p:set>
                                    <p:anim calcmode="lin" valueType="num">
                                      <p:cBhvr additive="base">
                                        <p:cTn id="21" dur="1000" fill="hold"/>
                                        <p:tgtEl>
                                          <p:spTgt spid="13"/>
                                        </p:tgtEl>
                                        <p:attrNameLst>
                                          <p:attrName>ppt_x</p:attrName>
                                        </p:attrNameLst>
                                      </p:cBhvr>
                                      <p:tavLst>
                                        <p:tav tm="0">
                                          <p:val>
                                            <p:strVal val="#ppt_x"/>
                                          </p:val>
                                        </p:tav>
                                        <p:tav tm="100000">
                                          <p:val>
                                            <p:strVal val="#ppt_x"/>
                                          </p:val>
                                        </p:tav>
                                      </p:tavLst>
                                    </p:anim>
                                    <p:anim calcmode="lin" valueType="num">
                                      <p:cBhvr additive="base">
                                        <p:cTn id="22" dur="1000" fill="hold"/>
                                        <p:tgtEl>
                                          <p:spTgt spid="13"/>
                                        </p:tgtEl>
                                        <p:attrNameLst>
                                          <p:attrName>ppt_y</p:attrName>
                                        </p:attrNameLst>
                                      </p:cBhvr>
                                      <p:tavLst>
                                        <p:tav tm="0">
                                          <p:val>
                                            <p:strVal val="1+#ppt_h/2"/>
                                          </p:val>
                                        </p:tav>
                                        <p:tav tm="100000">
                                          <p:val>
                                            <p:strVal val="#ppt_y"/>
                                          </p:val>
                                        </p:tav>
                                      </p:tavLst>
                                    </p:anim>
                                  </p:childTnLst>
                                </p:cTn>
                              </p:par>
                              <p:par>
                                <p:cTn id="23" presetID="53" presetClass="entr" presetSubtype="528" fill="hold" nodeType="withEffect">
                                  <p:stCondLst>
                                    <p:cond delay="700"/>
                                  </p:stCondLst>
                                  <p:childTnLst>
                                    <p:set>
                                      <p:cBhvr>
                                        <p:cTn id="24" dur="1" fill="hold">
                                          <p:stCondLst>
                                            <p:cond delay="0"/>
                                          </p:stCondLst>
                                        </p:cTn>
                                        <p:tgtEl>
                                          <p:spTgt spid="16"/>
                                        </p:tgtEl>
                                        <p:attrNameLst>
                                          <p:attrName>style.visibility</p:attrName>
                                        </p:attrNameLst>
                                      </p:cBhvr>
                                      <p:to>
                                        <p:strVal val="visible"/>
                                      </p:to>
                                    </p:set>
                                    <p:anim calcmode="lin" valueType="num">
                                      <p:cBhvr>
                                        <p:cTn id="25" dur="500" fill="hold"/>
                                        <p:tgtEl>
                                          <p:spTgt spid="16"/>
                                        </p:tgtEl>
                                        <p:attrNameLst>
                                          <p:attrName>ppt_w</p:attrName>
                                        </p:attrNameLst>
                                      </p:cBhvr>
                                      <p:tavLst>
                                        <p:tav tm="0">
                                          <p:val>
                                            <p:fltVal val="0"/>
                                          </p:val>
                                        </p:tav>
                                        <p:tav tm="100000">
                                          <p:val>
                                            <p:strVal val="#ppt_w"/>
                                          </p:val>
                                        </p:tav>
                                      </p:tavLst>
                                    </p:anim>
                                    <p:anim calcmode="lin" valueType="num">
                                      <p:cBhvr>
                                        <p:cTn id="26" dur="500" fill="hold"/>
                                        <p:tgtEl>
                                          <p:spTgt spid="16"/>
                                        </p:tgtEl>
                                        <p:attrNameLst>
                                          <p:attrName>ppt_h</p:attrName>
                                        </p:attrNameLst>
                                      </p:cBhvr>
                                      <p:tavLst>
                                        <p:tav tm="0">
                                          <p:val>
                                            <p:fltVal val="0"/>
                                          </p:val>
                                        </p:tav>
                                        <p:tav tm="100000">
                                          <p:val>
                                            <p:strVal val="#ppt_h"/>
                                          </p:val>
                                        </p:tav>
                                      </p:tavLst>
                                    </p:anim>
                                    <p:animEffect transition="in" filter="fade">
                                      <p:cBhvr>
                                        <p:cTn id="27" dur="500"/>
                                        <p:tgtEl>
                                          <p:spTgt spid="16"/>
                                        </p:tgtEl>
                                      </p:cBhvr>
                                    </p:animEffect>
                                    <p:anim calcmode="lin" valueType="num">
                                      <p:cBhvr>
                                        <p:cTn id="28" dur="500" fill="hold"/>
                                        <p:tgtEl>
                                          <p:spTgt spid="16"/>
                                        </p:tgtEl>
                                        <p:attrNameLst>
                                          <p:attrName>ppt_x</p:attrName>
                                        </p:attrNameLst>
                                      </p:cBhvr>
                                      <p:tavLst>
                                        <p:tav tm="0">
                                          <p:val>
                                            <p:fltVal val="0.5"/>
                                          </p:val>
                                        </p:tav>
                                        <p:tav tm="100000">
                                          <p:val>
                                            <p:strVal val="#ppt_x"/>
                                          </p:val>
                                        </p:tav>
                                      </p:tavLst>
                                    </p:anim>
                                    <p:anim calcmode="lin" valueType="num">
                                      <p:cBhvr>
                                        <p:cTn id="29" dur="500" fill="hold"/>
                                        <p:tgtEl>
                                          <p:spTgt spid="16"/>
                                        </p:tgtEl>
                                        <p:attrNameLst>
                                          <p:attrName>ppt_y</p:attrName>
                                        </p:attrNameLst>
                                      </p:cBhvr>
                                      <p:tavLst>
                                        <p:tav tm="0">
                                          <p:val>
                                            <p:fltVal val="0.5"/>
                                          </p:val>
                                        </p:tav>
                                        <p:tav tm="100000">
                                          <p:val>
                                            <p:strVal val="#ppt_y"/>
                                          </p:val>
                                        </p:tav>
                                      </p:tavLst>
                                    </p:anim>
                                  </p:childTnLst>
                                </p:cTn>
                              </p:par>
                              <p:par>
                                <p:cTn id="30" presetID="53" presetClass="entr" presetSubtype="528" fill="hold" nodeType="withEffect">
                                  <p:stCondLst>
                                    <p:cond delay="0"/>
                                  </p:stCondLst>
                                  <p:childTnLst>
                                    <p:set>
                                      <p:cBhvr>
                                        <p:cTn id="31" dur="1" fill="hold">
                                          <p:stCondLst>
                                            <p:cond delay="0"/>
                                          </p:stCondLst>
                                        </p:cTn>
                                        <p:tgtEl>
                                          <p:spTgt spid="17"/>
                                        </p:tgtEl>
                                        <p:attrNameLst>
                                          <p:attrName>style.visibility</p:attrName>
                                        </p:attrNameLst>
                                      </p:cBhvr>
                                      <p:to>
                                        <p:strVal val="visible"/>
                                      </p:to>
                                    </p:set>
                                    <p:anim calcmode="lin" valueType="num">
                                      <p:cBhvr>
                                        <p:cTn id="32" dur="500" fill="hold"/>
                                        <p:tgtEl>
                                          <p:spTgt spid="17"/>
                                        </p:tgtEl>
                                        <p:attrNameLst>
                                          <p:attrName>ppt_w</p:attrName>
                                        </p:attrNameLst>
                                      </p:cBhvr>
                                      <p:tavLst>
                                        <p:tav tm="0">
                                          <p:val>
                                            <p:fltVal val="0"/>
                                          </p:val>
                                        </p:tav>
                                        <p:tav tm="100000">
                                          <p:val>
                                            <p:strVal val="#ppt_w"/>
                                          </p:val>
                                        </p:tav>
                                      </p:tavLst>
                                    </p:anim>
                                    <p:anim calcmode="lin" valueType="num">
                                      <p:cBhvr>
                                        <p:cTn id="33" dur="500" fill="hold"/>
                                        <p:tgtEl>
                                          <p:spTgt spid="17"/>
                                        </p:tgtEl>
                                        <p:attrNameLst>
                                          <p:attrName>ppt_h</p:attrName>
                                        </p:attrNameLst>
                                      </p:cBhvr>
                                      <p:tavLst>
                                        <p:tav tm="0">
                                          <p:val>
                                            <p:fltVal val="0"/>
                                          </p:val>
                                        </p:tav>
                                        <p:tav tm="100000">
                                          <p:val>
                                            <p:strVal val="#ppt_h"/>
                                          </p:val>
                                        </p:tav>
                                      </p:tavLst>
                                    </p:anim>
                                    <p:animEffect transition="in" filter="fade">
                                      <p:cBhvr>
                                        <p:cTn id="34" dur="500"/>
                                        <p:tgtEl>
                                          <p:spTgt spid="17"/>
                                        </p:tgtEl>
                                      </p:cBhvr>
                                    </p:animEffect>
                                    <p:anim calcmode="lin" valueType="num">
                                      <p:cBhvr>
                                        <p:cTn id="35" dur="500" fill="hold"/>
                                        <p:tgtEl>
                                          <p:spTgt spid="17"/>
                                        </p:tgtEl>
                                        <p:attrNameLst>
                                          <p:attrName>ppt_x</p:attrName>
                                        </p:attrNameLst>
                                      </p:cBhvr>
                                      <p:tavLst>
                                        <p:tav tm="0">
                                          <p:val>
                                            <p:fltVal val="0.5"/>
                                          </p:val>
                                        </p:tav>
                                        <p:tav tm="100000">
                                          <p:val>
                                            <p:strVal val="#ppt_x"/>
                                          </p:val>
                                        </p:tav>
                                      </p:tavLst>
                                    </p:anim>
                                    <p:anim calcmode="lin" valueType="num">
                                      <p:cBhvr>
                                        <p:cTn id="36" dur="500" fill="hold"/>
                                        <p:tgtEl>
                                          <p:spTgt spid="17"/>
                                        </p:tgtEl>
                                        <p:attrNameLst>
                                          <p:attrName>ppt_y</p:attrName>
                                        </p:attrNameLst>
                                      </p:cBhvr>
                                      <p:tavLst>
                                        <p:tav tm="0">
                                          <p:val>
                                            <p:fltVal val="0.5"/>
                                          </p:val>
                                        </p:tav>
                                        <p:tav tm="100000">
                                          <p:val>
                                            <p:strVal val="#ppt_y"/>
                                          </p:val>
                                        </p:tav>
                                      </p:tavLst>
                                    </p:anim>
                                  </p:childTnLst>
                                </p:cTn>
                              </p:par>
                              <p:par>
                                <p:cTn id="37" presetID="53" presetClass="entr" presetSubtype="528" fill="hold" nodeType="withEffect">
                                  <p:stCondLst>
                                    <p:cond delay="1100"/>
                                  </p:stCondLst>
                                  <p:childTnLst>
                                    <p:set>
                                      <p:cBhvr>
                                        <p:cTn id="38" dur="1" fill="hold">
                                          <p:stCondLst>
                                            <p:cond delay="0"/>
                                          </p:stCondLst>
                                        </p:cTn>
                                        <p:tgtEl>
                                          <p:spTgt spid="18"/>
                                        </p:tgtEl>
                                        <p:attrNameLst>
                                          <p:attrName>style.visibility</p:attrName>
                                        </p:attrNameLst>
                                      </p:cBhvr>
                                      <p:to>
                                        <p:strVal val="visible"/>
                                      </p:to>
                                    </p:set>
                                    <p:anim calcmode="lin" valueType="num">
                                      <p:cBhvr>
                                        <p:cTn id="39" dur="500" fill="hold"/>
                                        <p:tgtEl>
                                          <p:spTgt spid="18"/>
                                        </p:tgtEl>
                                        <p:attrNameLst>
                                          <p:attrName>ppt_w</p:attrName>
                                        </p:attrNameLst>
                                      </p:cBhvr>
                                      <p:tavLst>
                                        <p:tav tm="0">
                                          <p:val>
                                            <p:fltVal val="0"/>
                                          </p:val>
                                        </p:tav>
                                        <p:tav tm="100000">
                                          <p:val>
                                            <p:strVal val="#ppt_w"/>
                                          </p:val>
                                        </p:tav>
                                      </p:tavLst>
                                    </p:anim>
                                    <p:anim calcmode="lin" valueType="num">
                                      <p:cBhvr>
                                        <p:cTn id="40" dur="500" fill="hold"/>
                                        <p:tgtEl>
                                          <p:spTgt spid="18"/>
                                        </p:tgtEl>
                                        <p:attrNameLst>
                                          <p:attrName>ppt_h</p:attrName>
                                        </p:attrNameLst>
                                      </p:cBhvr>
                                      <p:tavLst>
                                        <p:tav tm="0">
                                          <p:val>
                                            <p:fltVal val="0"/>
                                          </p:val>
                                        </p:tav>
                                        <p:tav tm="100000">
                                          <p:val>
                                            <p:strVal val="#ppt_h"/>
                                          </p:val>
                                        </p:tav>
                                      </p:tavLst>
                                    </p:anim>
                                    <p:animEffect transition="in" filter="fade">
                                      <p:cBhvr>
                                        <p:cTn id="41" dur="500"/>
                                        <p:tgtEl>
                                          <p:spTgt spid="18"/>
                                        </p:tgtEl>
                                      </p:cBhvr>
                                    </p:animEffect>
                                    <p:anim calcmode="lin" valueType="num">
                                      <p:cBhvr>
                                        <p:cTn id="42" dur="500" fill="hold"/>
                                        <p:tgtEl>
                                          <p:spTgt spid="18"/>
                                        </p:tgtEl>
                                        <p:attrNameLst>
                                          <p:attrName>ppt_x</p:attrName>
                                        </p:attrNameLst>
                                      </p:cBhvr>
                                      <p:tavLst>
                                        <p:tav tm="0">
                                          <p:val>
                                            <p:fltVal val="0.5"/>
                                          </p:val>
                                        </p:tav>
                                        <p:tav tm="100000">
                                          <p:val>
                                            <p:strVal val="#ppt_x"/>
                                          </p:val>
                                        </p:tav>
                                      </p:tavLst>
                                    </p:anim>
                                    <p:anim calcmode="lin" valueType="num">
                                      <p:cBhvr>
                                        <p:cTn id="43" dur="500" fill="hold"/>
                                        <p:tgtEl>
                                          <p:spTgt spid="18"/>
                                        </p:tgtEl>
                                        <p:attrNameLst>
                                          <p:attrName>ppt_y</p:attrName>
                                        </p:attrNameLst>
                                      </p:cBhvr>
                                      <p:tavLst>
                                        <p:tav tm="0">
                                          <p:val>
                                            <p:fltVal val="0.5"/>
                                          </p:val>
                                        </p:tav>
                                        <p:tav tm="100000">
                                          <p:val>
                                            <p:strVal val="#ppt_y"/>
                                          </p:val>
                                        </p:tav>
                                      </p:tavLst>
                                    </p:anim>
                                  </p:childTnLst>
                                </p:cTn>
                              </p:par>
                              <p:par>
                                <p:cTn id="44" presetID="53" presetClass="entr" presetSubtype="528" fill="hold" nodeType="withEffect">
                                  <p:stCondLst>
                                    <p:cond delay="900"/>
                                  </p:stCondLst>
                                  <p:childTnLst>
                                    <p:set>
                                      <p:cBhvr>
                                        <p:cTn id="45" dur="1" fill="hold">
                                          <p:stCondLst>
                                            <p:cond delay="0"/>
                                          </p:stCondLst>
                                        </p:cTn>
                                        <p:tgtEl>
                                          <p:spTgt spid="19"/>
                                        </p:tgtEl>
                                        <p:attrNameLst>
                                          <p:attrName>style.visibility</p:attrName>
                                        </p:attrNameLst>
                                      </p:cBhvr>
                                      <p:to>
                                        <p:strVal val="visible"/>
                                      </p:to>
                                    </p:set>
                                    <p:anim calcmode="lin" valueType="num">
                                      <p:cBhvr>
                                        <p:cTn id="46" dur="500" fill="hold"/>
                                        <p:tgtEl>
                                          <p:spTgt spid="19"/>
                                        </p:tgtEl>
                                        <p:attrNameLst>
                                          <p:attrName>ppt_w</p:attrName>
                                        </p:attrNameLst>
                                      </p:cBhvr>
                                      <p:tavLst>
                                        <p:tav tm="0">
                                          <p:val>
                                            <p:fltVal val="0"/>
                                          </p:val>
                                        </p:tav>
                                        <p:tav tm="100000">
                                          <p:val>
                                            <p:strVal val="#ppt_w"/>
                                          </p:val>
                                        </p:tav>
                                      </p:tavLst>
                                    </p:anim>
                                    <p:anim calcmode="lin" valueType="num">
                                      <p:cBhvr>
                                        <p:cTn id="47" dur="500" fill="hold"/>
                                        <p:tgtEl>
                                          <p:spTgt spid="19"/>
                                        </p:tgtEl>
                                        <p:attrNameLst>
                                          <p:attrName>ppt_h</p:attrName>
                                        </p:attrNameLst>
                                      </p:cBhvr>
                                      <p:tavLst>
                                        <p:tav tm="0">
                                          <p:val>
                                            <p:fltVal val="0"/>
                                          </p:val>
                                        </p:tav>
                                        <p:tav tm="100000">
                                          <p:val>
                                            <p:strVal val="#ppt_h"/>
                                          </p:val>
                                        </p:tav>
                                      </p:tavLst>
                                    </p:anim>
                                    <p:animEffect transition="in" filter="fade">
                                      <p:cBhvr>
                                        <p:cTn id="48" dur="500"/>
                                        <p:tgtEl>
                                          <p:spTgt spid="19"/>
                                        </p:tgtEl>
                                      </p:cBhvr>
                                    </p:animEffect>
                                    <p:anim calcmode="lin" valueType="num">
                                      <p:cBhvr>
                                        <p:cTn id="49" dur="500" fill="hold"/>
                                        <p:tgtEl>
                                          <p:spTgt spid="19"/>
                                        </p:tgtEl>
                                        <p:attrNameLst>
                                          <p:attrName>ppt_x</p:attrName>
                                        </p:attrNameLst>
                                      </p:cBhvr>
                                      <p:tavLst>
                                        <p:tav tm="0">
                                          <p:val>
                                            <p:fltVal val="0.5"/>
                                          </p:val>
                                        </p:tav>
                                        <p:tav tm="100000">
                                          <p:val>
                                            <p:strVal val="#ppt_x"/>
                                          </p:val>
                                        </p:tav>
                                      </p:tavLst>
                                    </p:anim>
                                    <p:anim calcmode="lin" valueType="num">
                                      <p:cBhvr>
                                        <p:cTn id="50" dur="500" fill="hold"/>
                                        <p:tgtEl>
                                          <p:spTgt spid="19"/>
                                        </p:tgtEl>
                                        <p:attrNameLst>
                                          <p:attrName>ppt_y</p:attrName>
                                        </p:attrNameLst>
                                      </p:cBhvr>
                                      <p:tavLst>
                                        <p:tav tm="0">
                                          <p:val>
                                            <p:fltVal val="0.5"/>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8" grpId="0"/>
      <p:bldP spid="12" grpId="0"/>
      <p:bldP spid="13"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5"/>
          <p:cNvGrpSpPr>
            <a:grpSpLocks noChangeAspect="1"/>
          </p:cNvGrpSpPr>
          <p:nvPr/>
        </p:nvGrpSpPr>
        <p:grpSpPr bwMode="auto">
          <a:xfrm>
            <a:off x="10753720" y="5195679"/>
            <a:ext cx="1657360" cy="1899846"/>
            <a:chOff x="6092" y="2755"/>
            <a:chExt cx="704" cy="807"/>
          </a:xfrm>
          <a:solidFill>
            <a:schemeClr val="accent2"/>
          </a:solidFill>
        </p:grpSpPr>
        <p:sp>
          <p:nvSpPr>
            <p:cNvPr id="4" name="Freeform 16"/>
            <p:cNvSpPr>
              <a:spLocks/>
            </p:cNvSpPr>
            <p:nvPr/>
          </p:nvSpPr>
          <p:spPr bwMode="auto">
            <a:xfrm>
              <a:off x="6092" y="2822"/>
              <a:ext cx="420" cy="378"/>
            </a:xfrm>
            <a:custGeom>
              <a:avLst/>
              <a:gdLst>
                <a:gd name="T0" fmla="*/ 4 w 188"/>
                <a:gd name="T1" fmla="*/ 89 h 169"/>
                <a:gd name="T2" fmla="*/ 137 w 188"/>
                <a:gd name="T3" fmla="*/ 141 h 169"/>
                <a:gd name="T4" fmla="*/ 159 w 188"/>
                <a:gd name="T5" fmla="*/ 3 h 169"/>
                <a:gd name="T6" fmla="*/ 154 w 188"/>
                <a:gd name="T7" fmla="*/ 0 h 169"/>
                <a:gd name="T8" fmla="*/ 6 w 188"/>
                <a:gd name="T9" fmla="*/ 80 h 169"/>
                <a:gd name="T10" fmla="*/ 15 w 188"/>
                <a:gd name="T11" fmla="*/ 89 h 169"/>
                <a:gd name="T12" fmla="*/ 95 w 188"/>
                <a:gd name="T13" fmla="*/ 28 h 169"/>
                <a:gd name="T14" fmla="*/ 140 w 188"/>
                <a:gd name="T15" fmla="*/ 13 h 169"/>
                <a:gd name="T16" fmla="*/ 156 w 188"/>
                <a:gd name="T17" fmla="*/ 25 h 169"/>
                <a:gd name="T18" fmla="*/ 164 w 188"/>
                <a:gd name="T19" fmla="*/ 57 h 169"/>
                <a:gd name="T20" fmla="*/ 112 w 188"/>
                <a:gd name="T21" fmla="*/ 138 h 169"/>
                <a:gd name="T22" fmla="*/ 15 w 188"/>
                <a:gd name="T23" fmla="*/ 83 h 169"/>
                <a:gd name="T24" fmla="*/ 4 w 188"/>
                <a:gd name="T25" fmla="*/ 89 h 1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Lst>
              <a:rect l="0" t="0" r="r" b="b"/>
              <a:pathLst>
                <a:path w="188" h="169">
                  <a:moveTo>
                    <a:pt x="4" y="89"/>
                  </a:moveTo>
                  <a:cubicBezTo>
                    <a:pt x="33" y="136"/>
                    <a:pt x="83" y="169"/>
                    <a:pt x="137" y="141"/>
                  </a:cubicBezTo>
                  <a:cubicBezTo>
                    <a:pt x="188" y="113"/>
                    <a:pt x="180" y="46"/>
                    <a:pt x="159" y="3"/>
                  </a:cubicBezTo>
                  <a:cubicBezTo>
                    <a:pt x="158" y="1"/>
                    <a:pt x="155" y="0"/>
                    <a:pt x="154" y="0"/>
                  </a:cubicBezTo>
                  <a:cubicBezTo>
                    <a:pt x="99" y="2"/>
                    <a:pt x="40" y="39"/>
                    <a:pt x="6" y="80"/>
                  </a:cubicBezTo>
                  <a:cubicBezTo>
                    <a:pt x="2" y="86"/>
                    <a:pt x="10" y="95"/>
                    <a:pt x="15" y="89"/>
                  </a:cubicBezTo>
                  <a:cubicBezTo>
                    <a:pt x="37" y="62"/>
                    <a:pt x="65" y="43"/>
                    <a:pt x="95" y="28"/>
                  </a:cubicBezTo>
                  <a:cubicBezTo>
                    <a:pt x="110" y="21"/>
                    <a:pt x="125" y="16"/>
                    <a:pt x="140" y="13"/>
                  </a:cubicBezTo>
                  <a:cubicBezTo>
                    <a:pt x="152" y="11"/>
                    <a:pt x="151" y="13"/>
                    <a:pt x="156" y="25"/>
                  </a:cubicBezTo>
                  <a:cubicBezTo>
                    <a:pt x="160" y="35"/>
                    <a:pt x="162" y="46"/>
                    <a:pt x="164" y="57"/>
                  </a:cubicBezTo>
                  <a:cubicBezTo>
                    <a:pt x="168" y="94"/>
                    <a:pt x="148" y="128"/>
                    <a:pt x="112" y="138"/>
                  </a:cubicBezTo>
                  <a:cubicBezTo>
                    <a:pt x="70" y="149"/>
                    <a:pt x="35" y="116"/>
                    <a:pt x="15" y="83"/>
                  </a:cubicBezTo>
                  <a:cubicBezTo>
                    <a:pt x="11" y="77"/>
                    <a:pt x="0" y="83"/>
                    <a:pt x="4" y="89"/>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5" name="Freeform 17"/>
            <p:cNvSpPr>
              <a:spLocks/>
            </p:cNvSpPr>
            <p:nvPr/>
          </p:nvSpPr>
          <p:spPr bwMode="auto">
            <a:xfrm>
              <a:off x="6148" y="2891"/>
              <a:ext cx="648" cy="671"/>
            </a:xfrm>
            <a:custGeom>
              <a:avLst/>
              <a:gdLst>
                <a:gd name="T0" fmla="*/ 1 w 290"/>
                <a:gd name="T1" fmla="*/ 89 h 300"/>
                <a:gd name="T2" fmla="*/ 17 w 290"/>
                <a:gd name="T3" fmla="*/ 199 h 300"/>
                <a:gd name="T4" fmla="*/ 55 w 290"/>
                <a:gd name="T5" fmla="*/ 271 h 300"/>
                <a:gd name="T6" fmla="*/ 198 w 290"/>
                <a:gd name="T7" fmla="*/ 259 h 300"/>
                <a:gd name="T8" fmla="*/ 277 w 290"/>
                <a:gd name="T9" fmla="*/ 142 h 300"/>
                <a:gd name="T10" fmla="*/ 231 w 290"/>
                <a:gd name="T11" fmla="*/ 74 h 300"/>
                <a:gd name="T12" fmla="*/ 146 w 290"/>
                <a:gd name="T13" fmla="*/ 4 h 300"/>
                <a:gd name="T14" fmla="*/ 137 w 290"/>
                <a:gd name="T15" fmla="*/ 13 h 300"/>
                <a:gd name="T16" fmla="*/ 258 w 290"/>
                <a:gd name="T17" fmla="*/ 126 h 300"/>
                <a:gd name="T18" fmla="*/ 192 w 290"/>
                <a:gd name="T19" fmla="*/ 249 h 300"/>
                <a:gd name="T20" fmla="*/ 55 w 290"/>
                <a:gd name="T21" fmla="*/ 256 h 300"/>
                <a:gd name="T22" fmla="*/ 25 w 290"/>
                <a:gd name="T23" fmla="*/ 175 h 300"/>
                <a:gd name="T24" fmla="*/ 13 w 290"/>
                <a:gd name="T25" fmla="*/ 86 h 300"/>
                <a:gd name="T26" fmla="*/ 1 w 290"/>
                <a:gd name="T27" fmla="*/ 89 h 30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Lst>
              <a:rect l="0" t="0" r="r" b="b"/>
              <a:pathLst>
                <a:path w="290" h="300">
                  <a:moveTo>
                    <a:pt x="1" y="89"/>
                  </a:moveTo>
                  <a:cubicBezTo>
                    <a:pt x="8" y="126"/>
                    <a:pt x="10" y="163"/>
                    <a:pt x="17" y="199"/>
                  </a:cubicBezTo>
                  <a:cubicBezTo>
                    <a:pt x="23" y="227"/>
                    <a:pt x="31" y="254"/>
                    <a:pt x="55" y="271"/>
                  </a:cubicBezTo>
                  <a:cubicBezTo>
                    <a:pt x="96" y="300"/>
                    <a:pt x="158" y="278"/>
                    <a:pt x="198" y="259"/>
                  </a:cubicBezTo>
                  <a:cubicBezTo>
                    <a:pt x="243" y="238"/>
                    <a:pt x="289" y="198"/>
                    <a:pt x="277" y="142"/>
                  </a:cubicBezTo>
                  <a:cubicBezTo>
                    <a:pt x="271" y="115"/>
                    <a:pt x="250" y="92"/>
                    <a:pt x="231" y="74"/>
                  </a:cubicBezTo>
                  <a:cubicBezTo>
                    <a:pt x="204" y="49"/>
                    <a:pt x="174" y="27"/>
                    <a:pt x="146" y="4"/>
                  </a:cubicBezTo>
                  <a:cubicBezTo>
                    <a:pt x="140" y="0"/>
                    <a:pt x="131" y="8"/>
                    <a:pt x="137" y="13"/>
                  </a:cubicBezTo>
                  <a:cubicBezTo>
                    <a:pt x="180" y="46"/>
                    <a:pt x="231" y="78"/>
                    <a:pt x="258" y="126"/>
                  </a:cubicBezTo>
                  <a:cubicBezTo>
                    <a:pt x="290" y="182"/>
                    <a:pt x="237" y="227"/>
                    <a:pt x="192" y="249"/>
                  </a:cubicBezTo>
                  <a:cubicBezTo>
                    <a:pt x="153" y="268"/>
                    <a:pt x="92" y="287"/>
                    <a:pt x="55" y="256"/>
                  </a:cubicBezTo>
                  <a:cubicBezTo>
                    <a:pt x="33" y="238"/>
                    <a:pt x="29" y="202"/>
                    <a:pt x="25" y="175"/>
                  </a:cubicBezTo>
                  <a:cubicBezTo>
                    <a:pt x="20" y="146"/>
                    <a:pt x="18" y="116"/>
                    <a:pt x="13" y="86"/>
                  </a:cubicBezTo>
                  <a:cubicBezTo>
                    <a:pt x="11" y="78"/>
                    <a:pt x="0" y="82"/>
                    <a:pt x="1" y="89"/>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6" name="Freeform 18"/>
            <p:cNvSpPr>
              <a:spLocks/>
            </p:cNvSpPr>
            <p:nvPr/>
          </p:nvSpPr>
          <p:spPr bwMode="auto">
            <a:xfrm>
              <a:off x="6300" y="3146"/>
              <a:ext cx="356" cy="345"/>
            </a:xfrm>
            <a:custGeom>
              <a:avLst/>
              <a:gdLst>
                <a:gd name="T0" fmla="*/ 2 w 159"/>
                <a:gd name="T1" fmla="*/ 75 h 154"/>
                <a:gd name="T2" fmla="*/ 113 w 159"/>
                <a:gd name="T3" fmla="*/ 134 h 154"/>
                <a:gd name="T4" fmla="*/ 152 w 159"/>
                <a:gd name="T5" fmla="*/ 86 h 154"/>
                <a:gd name="T6" fmla="*/ 126 w 159"/>
                <a:gd name="T7" fmla="*/ 7 h 154"/>
                <a:gd name="T8" fmla="*/ 115 w 159"/>
                <a:gd name="T9" fmla="*/ 13 h 154"/>
                <a:gd name="T10" fmla="*/ 114 w 159"/>
                <a:gd name="T11" fmla="*/ 121 h 154"/>
                <a:gd name="T12" fmla="*/ 13 w 159"/>
                <a:gd name="T13" fmla="*/ 72 h 154"/>
                <a:gd name="T14" fmla="*/ 2 w 159"/>
                <a:gd name="T15" fmla="*/ 75 h 154"/>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159" h="154">
                  <a:moveTo>
                    <a:pt x="2" y="75"/>
                  </a:moveTo>
                  <a:cubicBezTo>
                    <a:pt x="15" y="126"/>
                    <a:pt x="63" y="154"/>
                    <a:pt x="113" y="134"/>
                  </a:cubicBezTo>
                  <a:cubicBezTo>
                    <a:pt x="134" y="126"/>
                    <a:pt x="148" y="108"/>
                    <a:pt x="152" y="86"/>
                  </a:cubicBezTo>
                  <a:cubicBezTo>
                    <a:pt x="157" y="57"/>
                    <a:pt x="140" y="30"/>
                    <a:pt x="126" y="7"/>
                  </a:cubicBezTo>
                  <a:cubicBezTo>
                    <a:pt x="122" y="0"/>
                    <a:pt x="111" y="6"/>
                    <a:pt x="115" y="13"/>
                  </a:cubicBezTo>
                  <a:cubicBezTo>
                    <a:pt x="137" y="47"/>
                    <a:pt x="159" y="95"/>
                    <a:pt x="114" y="121"/>
                  </a:cubicBezTo>
                  <a:cubicBezTo>
                    <a:pt x="70" y="146"/>
                    <a:pt x="25" y="115"/>
                    <a:pt x="13" y="72"/>
                  </a:cubicBezTo>
                  <a:cubicBezTo>
                    <a:pt x="11" y="64"/>
                    <a:pt x="0" y="68"/>
                    <a:pt x="2" y="75"/>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7" name="Freeform 19"/>
            <p:cNvSpPr>
              <a:spLocks/>
            </p:cNvSpPr>
            <p:nvPr/>
          </p:nvSpPr>
          <p:spPr bwMode="auto">
            <a:xfrm>
              <a:off x="6300" y="3149"/>
              <a:ext cx="293" cy="221"/>
            </a:xfrm>
            <a:custGeom>
              <a:avLst/>
              <a:gdLst>
                <a:gd name="T0" fmla="*/ 5 w 131"/>
                <a:gd name="T1" fmla="*/ 75 h 99"/>
                <a:gd name="T2" fmla="*/ 88 w 131"/>
                <a:gd name="T3" fmla="*/ 90 h 99"/>
                <a:gd name="T4" fmla="*/ 125 w 131"/>
                <a:gd name="T5" fmla="*/ 7 h 99"/>
                <a:gd name="T6" fmla="*/ 114 w 131"/>
                <a:gd name="T7" fmla="*/ 10 h 99"/>
                <a:gd name="T8" fmla="*/ 76 w 131"/>
                <a:gd name="T9" fmla="*/ 81 h 99"/>
                <a:gd name="T10" fmla="*/ 14 w 131"/>
                <a:gd name="T11" fmla="*/ 67 h 99"/>
                <a:gd name="T12" fmla="*/ 5 w 131"/>
                <a:gd name="T13" fmla="*/ 75 h 99"/>
              </a:gdLst>
              <a:ahLst/>
              <a:cxnLst>
                <a:cxn ang="0">
                  <a:pos x="T0" y="T1"/>
                </a:cxn>
                <a:cxn ang="0">
                  <a:pos x="T2" y="T3"/>
                </a:cxn>
                <a:cxn ang="0">
                  <a:pos x="T4" y="T5"/>
                </a:cxn>
                <a:cxn ang="0">
                  <a:pos x="T6" y="T7"/>
                </a:cxn>
                <a:cxn ang="0">
                  <a:pos x="T8" y="T9"/>
                </a:cxn>
                <a:cxn ang="0">
                  <a:pos x="T10" y="T11"/>
                </a:cxn>
                <a:cxn ang="0">
                  <a:pos x="T12" y="T13"/>
                </a:cxn>
              </a:cxnLst>
              <a:rect l="0" t="0" r="r" b="b"/>
              <a:pathLst>
                <a:path w="131" h="99">
                  <a:moveTo>
                    <a:pt x="5" y="75"/>
                  </a:moveTo>
                  <a:cubicBezTo>
                    <a:pt x="28" y="95"/>
                    <a:pt x="60" y="99"/>
                    <a:pt x="88" y="90"/>
                  </a:cubicBezTo>
                  <a:cubicBezTo>
                    <a:pt x="123" y="78"/>
                    <a:pt x="131" y="41"/>
                    <a:pt x="125" y="7"/>
                  </a:cubicBezTo>
                  <a:cubicBezTo>
                    <a:pt x="124" y="0"/>
                    <a:pt x="112" y="3"/>
                    <a:pt x="114" y="10"/>
                  </a:cubicBezTo>
                  <a:cubicBezTo>
                    <a:pt x="119" y="43"/>
                    <a:pt x="110" y="72"/>
                    <a:pt x="76" y="81"/>
                  </a:cubicBezTo>
                  <a:cubicBezTo>
                    <a:pt x="56" y="86"/>
                    <a:pt x="30" y="81"/>
                    <a:pt x="14" y="67"/>
                  </a:cubicBezTo>
                  <a:cubicBezTo>
                    <a:pt x="8" y="62"/>
                    <a:pt x="0" y="70"/>
                    <a:pt x="5" y="75"/>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8" name="Freeform 20"/>
            <p:cNvSpPr>
              <a:spLocks/>
            </p:cNvSpPr>
            <p:nvPr/>
          </p:nvSpPr>
          <p:spPr bwMode="auto">
            <a:xfrm>
              <a:off x="6300" y="3146"/>
              <a:ext cx="288" cy="181"/>
            </a:xfrm>
            <a:custGeom>
              <a:avLst/>
              <a:gdLst>
                <a:gd name="T0" fmla="*/ 14 w 129"/>
                <a:gd name="T1" fmla="*/ 76 h 81"/>
                <a:gd name="T2" fmla="*/ 121 w 129"/>
                <a:gd name="T3" fmla="*/ 14 h 81"/>
                <a:gd name="T4" fmla="*/ 118 w 129"/>
                <a:gd name="T5" fmla="*/ 3 h 81"/>
                <a:gd name="T6" fmla="*/ 5 w 129"/>
                <a:gd name="T7" fmla="*/ 68 h 81"/>
                <a:gd name="T8" fmla="*/ 14 w 129"/>
                <a:gd name="T9" fmla="*/ 76 h 81"/>
              </a:gdLst>
              <a:ahLst/>
              <a:cxnLst>
                <a:cxn ang="0">
                  <a:pos x="T0" y="T1"/>
                </a:cxn>
                <a:cxn ang="0">
                  <a:pos x="T2" y="T3"/>
                </a:cxn>
                <a:cxn ang="0">
                  <a:pos x="T4" y="T5"/>
                </a:cxn>
                <a:cxn ang="0">
                  <a:pos x="T6" y="T7"/>
                </a:cxn>
                <a:cxn ang="0">
                  <a:pos x="T8" y="T9"/>
                </a:cxn>
              </a:cxnLst>
              <a:rect l="0" t="0" r="r" b="b"/>
              <a:pathLst>
                <a:path w="129" h="81">
                  <a:moveTo>
                    <a:pt x="14" y="76"/>
                  </a:moveTo>
                  <a:cubicBezTo>
                    <a:pt x="45" y="48"/>
                    <a:pt x="82" y="28"/>
                    <a:pt x="121" y="14"/>
                  </a:cubicBezTo>
                  <a:cubicBezTo>
                    <a:pt x="129" y="12"/>
                    <a:pt x="126" y="0"/>
                    <a:pt x="118" y="3"/>
                  </a:cubicBezTo>
                  <a:cubicBezTo>
                    <a:pt x="76" y="17"/>
                    <a:pt x="38" y="38"/>
                    <a:pt x="5" y="68"/>
                  </a:cubicBezTo>
                  <a:cubicBezTo>
                    <a:pt x="0" y="73"/>
                    <a:pt x="8" y="81"/>
                    <a:pt x="14" y="76"/>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9" name="Freeform 21"/>
            <p:cNvSpPr>
              <a:spLocks/>
            </p:cNvSpPr>
            <p:nvPr/>
          </p:nvSpPr>
          <p:spPr bwMode="auto">
            <a:xfrm>
              <a:off x="6354" y="3066"/>
              <a:ext cx="73" cy="127"/>
            </a:xfrm>
            <a:custGeom>
              <a:avLst/>
              <a:gdLst>
                <a:gd name="T0" fmla="*/ 1 w 33"/>
                <a:gd name="T1" fmla="*/ 10 h 57"/>
                <a:gd name="T2" fmla="*/ 18 w 33"/>
                <a:gd name="T3" fmla="*/ 51 h 57"/>
                <a:gd name="T4" fmla="*/ 29 w 33"/>
                <a:gd name="T5" fmla="*/ 45 h 57"/>
                <a:gd name="T6" fmla="*/ 13 w 33"/>
                <a:gd name="T7" fmla="*/ 7 h 57"/>
                <a:gd name="T8" fmla="*/ 1 w 33"/>
                <a:gd name="T9" fmla="*/ 10 h 57"/>
              </a:gdLst>
              <a:ahLst/>
              <a:cxnLst>
                <a:cxn ang="0">
                  <a:pos x="T0" y="T1"/>
                </a:cxn>
                <a:cxn ang="0">
                  <a:pos x="T2" y="T3"/>
                </a:cxn>
                <a:cxn ang="0">
                  <a:pos x="T4" y="T5"/>
                </a:cxn>
                <a:cxn ang="0">
                  <a:pos x="T6" y="T7"/>
                </a:cxn>
                <a:cxn ang="0">
                  <a:pos x="T8" y="T9"/>
                </a:cxn>
              </a:cxnLst>
              <a:rect l="0" t="0" r="r" b="b"/>
              <a:pathLst>
                <a:path w="33" h="57">
                  <a:moveTo>
                    <a:pt x="1" y="10"/>
                  </a:moveTo>
                  <a:cubicBezTo>
                    <a:pt x="4" y="25"/>
                    <a:pt x="9" y="39"/>
                    <a:pt x="18" y="51"/>
                  </a:cubicBezTo>
                  <a:cubicBezTo>
                    <a:pt x="23" y="57"/>
                    <a:pt x="33" y="51"/>
                    <a:pt x="29" y="45"/>
                  </a:cubicBezTo>
                  <a:cubicBezTo>
                    <a:pt x="20" y="33"/>
                    <a:pt x="15" y="21"/>
                    <a:pt x="13" y="7"/>
                  </a:cubicBezTo>
                  <a:cubicBezTo>
                    <a:pt x="12" y="0"/>
                    <a:pt x="0" y="3"/>
                    <a:pt x="1" y="1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0" name="Freeform 22"/>
            <p:cNvSpPr>
              <a:spLocks/>
            </p:cNvSpPr>
            <p:nvPr/>
          </p:nvSpPr>
          <p:spPr bwMode="auto">
            <a:xfrm>
              <a:off x="6454" y="3285"/>
              <a:ext cx="81" cy="110"/>
            </a:xfrm>
            <a:custGeom>
              <a:avLst/>
              <a:gdLst>
                <a:gd name="T0" fmla="*/ 5 w 36"/>
                <a:gd name="T1" fmla="*/ 12 h 49"/>
                <a:gd name="T2" fmla="*/ 22 w 36"/>
                <a:gd name="T3" fmla="*/ 42 h 49"/>
                <a:gd name="T4" fmla="*/ 33 w 36"/>
                <a:gd name="T5" fmla="*/ 39 h 49"/>
                <a:gd name="T6" fmla="*/ 15 w 36"/>
                <a:gd name="T7" fmla="*/ 6 h 49"/>
                <a:gd name="T8" fmla="*/ 5 w 36"/>
                <a:gd name="T9" fmla="*/ 12 h 49"/>
              </a:gdLst>
              <a:ahLst/>
              <a:cxnLst>
                <a:cxn ang="0">
                  <a:pos x="T0" y="T1"/>
                </a:cxn>
                <a:cxn ang="0">
                  <a:pos x="T2" y="T3"/>
                </a:cxn>
                <a:cxn ang="0">
                  <a:pos x="T4" y="T5"/>
                </a:cxn>
                <a:cxn ang="0">
                  <a:pos x="T6" y="T7"/>
                </a:cxn>
                <a:cxn ang="0">
                  <a:pos x="T8" y="T9"/>
                </a:cxn>
              </a:cxnLst>
              <a:rect l="0" t="0" r="r" b="b"/>
              <a:pathLst>
                <a:path w="36" h="49">
                  <a:moveTo>
                    <a:pt x="5" y="12"/>
                  </a:moveTo>
                  <a:cubicBezTo>
                    <a:pt x="11" y="22"/>
                    <a:pt x="17" y="31"/>
                    <a:pt x="22" y="42"/>
                  </a:cubicBezTo>
                  <a:cubicBezTo>
                    <a:pt x="25" y="49"/>
                    <a:pt x="36" y="46"/>
                    <a:pt x="33" y="39"/>
                  </a:cubicBezTo>
                  <a:cubicBezTo>
                    <a:pt x="29" y="27"/>
                    <a:pt x="22" y="17"/>
                    <a:pt x="15" y="6"/>
                  </a:cubicBezTo>
                  <a:cubicBezTo>
                    <a:pt x="11" y="0"/>
                    <a:pt x="0" y="6"/>
                    <a:pt x="5" y="12"/>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1" name="Freeform 23"/>
            <p:cNvSpPr>
              <a:spLocks/>
            </p:cNvSpPr>
            <p:nvPr/>
          </p:nvSpPr>
          <p:spPr bwMode="auto">
            <a:xfrm>
              <a:off x="6094" y="2755"/>
              <a:ext cx="289" cy="226"/>
            </a:xfrm>
            <a:custGeom>
              <a:avLst/>
              <a:gdLst>
                <a:gd name="T0" fmla="*/ 34 w 129"/>
                <a:gd name="T1" fmla="*/ 88 h 101"/>
                <a:gd name="T2" fmla="*/ 48 w 129"/>
                <a:gd name="T3" fmla="*/ 24 h 101"/>
                <a:gd name="T4" fmla="*/ 115 w 129"/>
                <a:gd name="T5" fmla="*/ 42 h 101"/>
                <a:gd name="T6" fmla="*/ 126 w 129"/>
                <a:gd name="T7" fmla="*/ 36 h 101"/>
                <a:gd name="T8" fmla="*/ 38 w 129"/>
                <a:gd name="T9" fmla="*/ 15 h 101"/>
                <a:gd name="T10" fmla="*/ 25 w 129"/>
                <a:gd name="T11" fmla="*/ 96 h 101"/>
                <a:gd name="T12" fmla="*/ 34 w 129"/>
                <a:gd name="T13" fmla="*/ 88 h 101"/>
              </a:gdLst>
              <a:ahLst/>
              <a:cxnLst>
                <a:cxn ang="0">
                  <a:pos x="T0" y="T1"/>
                </a:cxn>
                <a:cxn ang="0">
                  <a:pos x="T2" y="T3"/>
                </a:cxn>
                <a:cxn ang="0">
                  <a:pos x="T4" y="T5"/>
                </a:cxn>
                <a:cxn ang="0">
                  <a:pos x="T6" y="T7"/>
                </a:cxn>
                <a:cxn ang="0">
                  <a:pos x="T8" y="T9"/>
                </a:cxn>
                <a:cxn ang="0">
                  <a:pos x="T10" y="T11"/>
                </a:cxn>
                <a:cxn ang="0">
                  <a:pos x="T12" y="T13"/>
                </a:cxn>
              </a:cxnLst>
              <a:rect l="0" t="0" r="r" b="b"/>
              <a:pathLst>
                <a:path w="129" h="101">
                  <a:moveTo>
                    <a:pt x="34" y="88"/>
                  </a:moveTo>
                  <a:cubicBezTo>
                    <a:pt x="11" y="66"/>
                    <a:pt x="23" y="37"/>
                    <a:pt x="48" y="24"/>
                  </a:cubicBezTo>
                  <a:cubicBezTo>
                    <a:pt x="69" y="11"/>
                    <a:pt x="105" y="19"/>
                    <a:pt x="115" y="42"/>
                  </a:cubicBezTo>
                  <a:cubicBezTo>
                    <a:pt x="119" y="49"/>
                    <a:pt x="129" y="43"/>
                    <a:pt x="126" y="36"/>
                  </a:cubicBezTo>
                  <a:cubicBezTo>
                    <a:pt x="111" y="4"/>
                    <a:pt x="66" y="0"/>
                    <a:pt x="38" y="15"/>
                  </a:cubicBezTo>
                  <a:cubicBezTo>
                    <a:pt x="8" y="33"/>
                    <a:pt x="0" y="72"/>
                    <a:pt x="25" y="96"/>
                  </a:cubicBezTo>
                  <a:cubicBezTo>
                    <a:pt x="31" y="101"/>
                    <a:pt x="40" y="93"/>
                    <a:pt x="34" y="88"/>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sp>
          <p:nvSpPr>
            <p:cNvPr id="12" name="Freeform 24"/>
            <p:cNvSpPr>
              <a:spLocks/>
            </p:cNvSpPr>
            <p:nvPr/>
          </p:nvSpPr>
          <p:spPr bwMode="auto">
            <a:xfrm>
              <a:off x="6139" y="2782"/>
              <a:ext cx="197" cy="179"/>
            </a:xfrm>
            <a:custGeom>
              <a:avLst/>
              <a:gdLst>
                <a:gd name="T0" fmla="*/ 27 w 88"/>
                <a:gd name="T1" fmla="*/ 70 h 80"/>
                <a:gd name="T2" fmla="*/ 74 w 88"/>
                <a:gd name="T3" fmla="*/ 37 h 80"/>
                <a:gd name="T4" fmla="*/ 82 w 88"/>
                <a:gd name="T5" fmla="*/ 28 h 80"/>
                <a:gd name="T6" fmla="*/ 15 w 88"/>
                <a:gd name="T7" fmla="*/ 73 h 80"/>
                <a:gd name="T8" fmla="*/ 27 w 88"/>
                <a:gd name="T9" fmla="*/ 70 h 80"/>
              </a:gdLst>
              <a:ahLst/>
              <a:cxnLst>
                <a:cxn ang="0">
                  <a:pos x="T0" y="T1"/>
                </a:cxn>
                <a:cxn ang="0">
                  <a:pos x="T2" y="T3"/>
                </a:cxn>
                <a:cxn ang="0">
                  <a:pos x="T4" y="T5"/>
                </a:cxn>
                <a:cxn ang="0">
                  <a:pos x="T6" y="T7"/>
                </a:cxn>
                <a:cxn ang="0">
                  <a:pos x="T8" y="T9"/>
                </a:cxn>
              </a:cxnLst>
              <a:rect l="0" t="0" r="r" b="b"/>
              <a:pathLst>
                <a:path w="88" h="80">
                  <a:moveTo>
                    <a:pt x="27" y="70"/>
                  </a:moveTo>
                  <a:cubicBezTo>
                    <a:pt x="16" y="43"/>
                    <a:pt x="51" y="16"/>
                    <a:pt x="74" y="37"/>
                  </a:cubicBezTo>
                  <a:cubicBezTo>
                    <a:pt x="79" y="42"/>
                    <a:pt x="88" y="34"/>
                    <a:pt x="82" y="28"/>
                  </a:cubicBezTo>
                  <a:cubicBezTo>
                    <a:pt x="52" y="0"/>
                    <a:pt x="0" y="34"/>
                    <a:pt x="15" y="73"/>
                  </a:cubicBezTo>
                  <a:cubicBezTo>
                    <a:pt x="18" y="80"/>
                    <a:pt x="30" y="77"/>
                    <a:pt x="27" y="70"/>
                  </a:cubicBezTo>
                  <a:close/>
                </a:path>
              </a:pathLst>
            </a:custGeom>
            <a:grp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zh-CN" altLang="en-US">
                <a:solidFill>
                  <a:prstClr val="black"/>
                </a:solidFill>
              </a:endParaRPr>
            </a:p>
          </p:txBody>
        </p:sp>
      </p:grpSp>
      <p:sp>
        <p:nvSpPr>
          <p:cNvPr id="19" name="TextBox 18"/>
          <p:cNvSpPr txBox="1"/>
          <p:nvPr/>
        </p:nvSpPr>
        <p:spPr>
          <a:xfrm>
            <a:off x="475706" y="519801"/>
            <a:ext cx="11066673" cy="769441"/>
          </a:xfrm>
          <a:prstGeom prst="rect">
            <a:avLst/>
          </a:prstGeom>
          <a:noFill/>
        </p:spPr>
        <p:txBody>
          <a:bodyPr wrap="square" rtlCol="0">
            <a:spAutoFit/>
          </a:bodyPr>
          <a:lstStyle/>
          <a:p>
            <a:r>
              <a:rPr lang="en-US" sz="4400" b="1" smtClean="0">
                <a:solidFill>
                  <a:srgbClr val="FFC000"/>
                </a:solidFill>
                <a:latin typeface="Times New Roman" panose="02020603050405020304" pitchFamily="18" charset="0"/>
                <a:cs typeface="Times New Roman" panose="02020603050405020304" pitchFamily="18" charset="0"/>
              </a:rPr>
              <a:t>II. Rèn luyện để làm tăng vốn từ: </a:t>
            </a:r>
            <a:endParaRPr lang="vi-VN" sz="4400" b="1" dirty="0">
              <a:solidFill>
                <a:srgbClr val="FFC000"/>
              </a:solidFill>
              <a:latin typeface="Times New Roman" panose="02020603050405020304" pitchFamily="18" charset="0"/>
              <a:cs typeface="Times New Roman" panose="02020603050405020304" pitchFamily="18" charset="0"/>
            </a:endParaRPr>
          </a:p>
        </p:txBody>
      </p:sp>
      <p:sp>
        <p:nvSpPr>
          <p:cNvPr id="14" name="TextBox 13"/>
          <p:cNvSpPr txBox="1"/>
          <p:nvPr/>
        </p:nvSpPr>
        <p:spPr>
          <a:xfrm>
            <a:off x="1104752" y="1392188"/>
            <a:ext cx="9648968" cy="1200329"/>
          </a:xfrm>
          <a:prstGeom prst="rect">
            <a:avLst/>
          </a:prstGeom>
          <a:noFill/>
        </p:spPr>
        <p:txBody>
          <a:bodyPr wrap="square" rtlCol="0">
            <a:spAutoFit/>
          </a:bodyPr>
          <a:lstStyle/>
          <a:p>
            <a:r>
              <a:rPr lang="en-US" sz="3600" smtClean="0">
                <a:solidFill>
                  <a:schemeClr val="bg1"/>
                </a:solidFill>
                <a:latin typeface="Arial" panose="020B0604020202020204" pitchFamily="34" charset="0"/>
                <a:cs typeface="Arial" panose="020B0604020202020204" pitchFamily="34" charset="0"/>
              </a:rPr>
              <a:t>Đọc đoạn trích SGK trang 100 và cho biết em hiểu ý kiến trong đoạn trích như thế nào?</a:t>
            </a:r>
          </a:p>
        </p:txBody>
      </p:sp>
    </p:spTree>
    <p:extLst>
      <p:ext uri="{BB962C8B-B14F-4D97-AF65-F5344CB8AC3E}">
        <p14:creationId xmlns:p14="http://schemas.microsoft.com/office/powerpoint/2010/main" val="3553455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19"/>
                                        </p:tgtEl>
                                        <p:attrNameLst>
                                          <p:attrName>style.visibility</p:attrName>
                                        </p:attrNameLst>
                                      </p:cBhvr>
                                      <p:to>
                                        <p:strVal val="visible"/>
                                      </p:to>
                                    </p:set>
                                    <p:animEffect transition="in" filter="fade">
                                      <p:cBhvr>
                                        <p:cTn id="14" dur="1000"/>
                                        <p:tgtEl>
                                          <p:spTgt spid="19"/>
                                        </p:tgtEl>
                                      </p:cBhvr>
                                    </p:animEffect>
                                    <p:anim calcmode="lin" valueType="num">
                                      <p:cBhvr>
                                        <p:cTn id="15" dur="1000" fill="hold"/>
                                        <p:tgtEl>
                                          <p:spTgt spid="19"/>
                                        </p:tgtEl>
                                        <p:attrNameLst>
                                          <p:attrName>ppt_x</p:attrName>
                                        </p:attrNameLst>
                                      </p:cBhvr>
                                      <p:tavLst>
                                        <p:tav tm="0">
                                          <p:val>
                                            <p:strVal val="#ppt_x"/>
                                          </p:val>
                                        </p:tav>
                                        <p:tav tm="100000">
                                          <p:val>
                                            <p:strVal val="#ppt_x"/>
                                          </p:val>
                                        </p:tav>
                                      </p:tavLst>
                                    </p:anim>
                                    <p:anim calcmode="lin" valueType="num">
                                      <p:cBhvr>
                                        <p:cTn id="16"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grpId="0" nodeType="clickEffect">
                                  <p:stCondLst>
                                    <p:cond delay="0"/>
                                  </p:stCondLst>
                                  <p:childTnLst>
                                    <p:set>
                                      <p:cBhvr>
                                        <p:cTn id="20" dur="1" fill="hold">
                                          <p:stCondLst>
                                            <p:cond delay="0"/>
                                          </p:stCondLst>
                                        </p:cTn>
                                        <p:tgtEl>
                                          <p:spTgt spid="14"/>
                                        </p:tgtEl>
                                        <p:attrNameLst>
                                          <p:attrName>style.visibility</p:attrName>
                                        </p:attrNameLst>
                                      </p:cBhvr>
                                      <p:to>
                                        <p:strVal val="visible"/>
                                      </p:to>
                                    </p:set>
                                    <p:animEffect transition="in" filter="barn(inVertical)">
                                      <p:cBhvr>
                                        <p:cTn id="21"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P spid="14"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Box 57"/>
          <p:cNvSpPr txBox="1">
            <a:spLocks noChangeArrowheads="1"/>
          </p:cNvSpPr>
          <p:nvPr/>
        </p:nvSpPr>
        <p:spPr bwMode="auto">
          <a:xfrm>
            <a:off x="1043188" y="387010"/>
            <a:ext cx="10109916" cy="6740307"/>
          </a:xfrm>
          <a:prstGeom prst="rect">
            <a:avLst/>
          </a:prstGeom>
          <a:noFill/>
          <a:ln w="9525">
            <a:no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50000"/>
              </a:spcBef>
              <a:spcAft>
                <a:spcPct val="0"/>
              </a:spcAft>
              <a:buFontTx/>
              <a:buNone/>
            </a:pPr>
            <a:r>
              <a:rPr lang="en-US" sz="3000" dirty="0">
                <a:latin typeface="Times New Roman" panose="02020603050405020304" pitchFamily="18" charset="0"/>
              </a:rPr>
              <a:t>    </a:t>
            </a:r>
            <a:r>
              <a:rPr lang="en-US" sz="3000" dirty="0" smtClean="0">
                <a:latin typeface="Times New Roman" panose="02020603050405020304" pitchFamily="18" charset="0"/>
              </a:rPr>
              <a:t>      </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Từ</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lúc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chưa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có</a:t>
            </a:r>
            <a:r>
              <a:rPr lang="en-US" i="1" dirty="0">
                <a:solidFill>
                  <a:schemeClr val="bg1"/>
                </a:solidFill>
                <a:latin typeface="Times New Roman" panose="02020603050405020304" pitchFamily="18" charset="0"/>
              </a:rPr>
              <a:t> ý </a:t>
            </a:r>
            <a:r>
              <a:rPr lang="en-US" i="1" err="1">
                <a:solidFill>
                  <a:schemeClr val="bg1"/>
                </a:solidFill>
                <a:latin typeface="Times New Roman" panose="02020603050405020304" pitchFamily="18" charset="0"/>
              </a:rPr>
              <a:t>thức</a:t>
            </a:r>
            <a:r>
              <a:rPr lang="en-US" i="1" smtClean="0">
                <a:solidFill>
                  <a:schemeClr val="bg1"/>
                </a:solidFill>
                <a:latin typeface="Times New Roman" panose="02020603050405020304" pitchFamily="18" charset="0"/>
              </a:rPr>
              <a:t>, cho </a:t>
            </a:r>
            <a:r>
              <a:rPr lang="en-US" i="1" dirty="0" err="1">
                <a:solidFill>
                  <a:schemeClr val="bg1"/>
                </a:solidFill>
                <a:latin typeface="Times New Roman" panose="02020603050405020304" pitchFamily="18" charset="0"/>
              </a:rPr>
              <a:t>tới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lúc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có</a:t>
            </a:r>
            <a:r>
              <a:rPr lang="en-US" i="1" dirty="0">
                <a:solidFill>
                  <a:schemeClr val="bg1"/>
                </a:solidFill>
                <a:latin typeface="Times New Roman" panose="02020603050405020304" pitchFamily="18" charset="0"/>
              </a:rPr>
              <a:t> ý </a:t>
            </a:r>
            <a:r>
              <a:rPr lang="en-US" i="1" dirty="0" err="1">
                <a:solidFill>
                  <a:schemeClr val="bg1"/>
                </a:solidFill>
                <a:latin typeface="Times New Roman" panose="02020603050405020304" pitchFamily="18" charset="0"/>
              </a:rPr>
              <a:t>thức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chúng</a:t>
            </a:r>
            <a:r>
              <a:rPr lang="en-US" i="1" dirty="0">
                <a:solidFill>
                  <a:schemeClr val="bg1"/>
                </a:solidFill>
                <a:latin typeface="Times New Roman" panose="02020603050405020304" pitchFamily="18" charset="0"/>
              </a:rPr>
              <a:t> ta </a:t>
            </a:r>
            <a:r>
              <a:rPr lang="en-US" i="1" dirty="0" err="1">
                <a:solidFill>
                  <a:schemeClr val="bg1"/>
                </a:solidFill>
                <a:latin typeface="Times New Roman" panose="02020603050405020304" pitchFamily="18" charset="0"/>
              </a:rPr>
              <a:t>đã</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học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chữ</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của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Nguyễn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Du.Chắc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ai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cũng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đồng</a:t>
            </a:r>
            <a:r>
              <a:rPr lang="en-US" i="1" dirty="0">
                <a:solidFill>
                  <a:schemeClr val="bg1"/>
                </a:solidFill>
                <a:latin typeface="Times New Roman" panose="02020603050405020304" pitchFamily="18" charset="0"/>
              </a:rPr>
              <a:t> ý </a:t>
            </a:r>
            <a:r>
              <a:rPr lang="en-US" i="1" dirty="0" err="1">
                <a:solidFill>
                  <a:schemeClr val="bg1"/>
                </a:solidFill>
                <a:latin typeface="Times New Roman" panose="02020603050405020304" pitchFamily="18" charset="0"/>
              </a:rPr>
              <a:t>với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tôi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rằng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nếu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chữ</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nghĩa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Truyện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Kiều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mà</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xoàng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xĩnh</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thôi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thì</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chắc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Truyện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Kiều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dù</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tư</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tưởng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sâu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xa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đến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đâu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cũng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chưa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thể</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thành</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sách</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của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mọi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người.Tôi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càng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phục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tài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học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với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sức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sáng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tạo</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của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Nguyễn</a:t>
            </a:r>
            <a:r>
              <a:rPr lang="en-US" i="1" dirty="0">
                <a:solidFill>
                  <a:schemeClr val="bg1"/>
                </a:solidFill>
                <a:latin typeface="Times New Roman" panose="02020603050405020304" pitchFamily="18" charset="0"/>
              </a:rPr>
              <a:t> Du </a:t>
            </a:r>
            <a:r>
              <a:rPr lang="en-US" i="1" dirty="0" err="1">
                <a:solidFill>
                  <a:schemeClr val="bg1"/>
                </a:solidFill>
                <a:latin typeface="Times New Roman" panose="02020603050405020304" pitchFamily="18" charset="0"/>
              </a:rPr>
              <a:t>trong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chữ</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nghĩa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khi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tôi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đọc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đến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câu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thơ</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ông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viết</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ông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đã</a:t>
            </a:r>
            <a:r>
              <a:rPr lang="en-US" i="1" dirty="0">
                <a:solidFill>
                  <a:schemeClr val="bg1"/>
                </a:solidFill>
                <a:latin typeface="Times New Roman" panose="02020603050405020304" pitchFamily="18" charset="0"/>
              </a:rPr>
              <a:t> “ở </a:t>
            </a:r>
            <a:r>
              <a:rPr lang="en-US" i="1" dirty="0" err="1">
                <a:solidFill>
                  <a:schemeClr val="bg1"/>
                </a:solidFill>
                <a:latin typeface="Times New Roman" panose="02020603050405020304" pitchFamily="18" charset="0"/>
              </a:rPr>
              <a:t>trong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ruộng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bãi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để</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học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câu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hát</a:t>
            </a:r>
            <a:r>
              <a:rPr lang="en-US" i="1" dirty="0">
                <a:solidFill>
                  <a:schemeClr val="bg1"/>
                </a:solidFill>
                <a:latin typeface="Times New Roman" panose="02020603050405020304" pitchFamily="18" charset="0"/>
              </a:rPr>
              <a:t> hay </a:t>
            </a:r>
            <a:r>
              <a:rPr lang="en-US" i="1" dirty="0" err="1">
                <a:solidFill>
                  <a:schemeClr val="bg1"/>
                </a:solidFill>
                <a:latin typeface="Times New Roman" panose="02020603050405020304" pitchFamily="18" charset="0"/>
              </a:rPr>
              <a:t>của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người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trồng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dâu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Đó</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không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phải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là</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một</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câu</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nói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bóng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mà</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đó</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là</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một</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tâm</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sự</a:t>
            </a:r>
            <a:r>
              <a:rPr lang="en-US" i="1" dirty="0">
                <a:solidFill>
                  <a:schemeClr val="bg1"/>
                </a:solidFill>
                <a:latin typeface="Times New Roman" panose="02020603050405020304" pitchFamily="18" charset="0"/>
              </a:rPr>
              <a:t> , </a:t>
            </a:r>
            <a:r>
              <a:rPr lang="en-US" i="1" dirty="0" err="1">
                <a:solidFill>
                  <a:schemeClr val="bg1"/>
                </a:solidFill>
                <a:latin typeface="Times New Roman" panose="02020603050405020304" pitchFamily="18" charset="0"/>
              </a:rPr>
              <a:t>một</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kế</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hoạch</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học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chữ</a:t>
            </a:r>
            <a:r>
              <a:rPr lang="en-US" i="1" dirty="0">
                <a:solidFill>
                  <a:schemeClr val="bg1"/>
                </a:solidFill>
                <a:latin typeface="Times New Roman" panose="02020603050405020304" pitchFamily="18" charset="0"/>
              </a:rPr>
              <a:t>, hay </a:t>
            </a:r>
            <a:r>
              <a:rPr lang="en-US" i="1" dirty="0" err="1">
                <a:solidFill>
                  <a:schemeClr val="bg1"/>
                </a:solidFill>
                <a:latin typeface="Times New Roman" panose="02020603050405020304" pitchFamily="18" charset="0"/>
              </a:rPr>
              <a:t>là</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nói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theo</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cách</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nói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của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chúng</a:t>
            </a:r>
            <a:r>
              <a:rPr lang="en-US" i="1" dirty="0">
                <a:solidFill>
                  <a:schemeClr val="bg1"/>
                </a:solidFill>
                <a:latin typeface="Times New Roman" panose="02020603050405020304" pitchFamily="18" charset="0"/>
              </a:rPr>
              <a:t> ta </a:t>
            </a:r>
            <a:r>
              <a:rPr lang="en-US" i="1" dirty="0" err="1">
                <a:solidFill>
                  <a:schemeClr val="bg1"/>
                </a:solidFill>
                <a:latin typeface="Times New Roman" panose="02020603050405020304" pitchFamily="18" charset="0"/>
              </a:rPr>
              <a:t>ngày</a:t>
            </a:r>
            <a:r>
              <a:rPr lang="en-US" i="1" dirty="0">
                <a:solidFill>
                  <a:schemeClr val="bg1"/>
                </a:solidFill>
                <a:latin typeface="Times New Roman" panose="02020603050405020304" pitchFamily="18" charset="0"/>
              </a:rPr>
              <a:t> nay: </a:t>
            </a:r>
            <a:r>
              <a:rPr lang="en-US" i="1" dirty="0" err="1">
                <a:solidFill>
                  <a:schemeClr val="bg1"/>
                </a:solidFill>
                <a:latin typeface="Times New Roman" panose="02020603050405020304" pitchFamily="18" charset="0"/>
              </a:rPr>
              <a:t>Nguyễn</a:t>
            </a:r>
            <a:r>
              <a:rPr lang="en-US" i="1" dirty="0">
                <a:solidFill>
                  <a:schemeClr val="bg1"/>
                </a:solidFill>
                <a:latin typeface="Times New Roman" panose="02020603050405020304" pitchFamily="18" charset="0"/>
              </a:rPr>
              <a:t> Du </a:t>
            </a:r>
            <a:r>
              <a:rPr lang="en-US" i="1" dirty="0" err="1">
                <a:solidFill>
                  <a:schemeClr val="bg1"/>
                </a:solidFill>
                <a:latin typeface="Times New Roman" panose="02020603050405020304" pitchFamily="18" charset="0"/>
              </a:rPr>
              <a:t>đã</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vào</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học</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lời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ăn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tiếng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nói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nhân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dân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cơ</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sở</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sáng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tạo</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ngôn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ngữ</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của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nhà</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thơ</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thiên</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tài</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đã</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dựa</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thẳng</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vào</a:t>
            </a:r>
            <a:r>
              <a:rPr lang="en-US" i="1" dirty="0">
                <a:solidFill>
                  <a:schemeClr val="bg1"/>
                </a:solidFill>
                <a:latin typeface="Times New Roman" panose="02020603050405020304" pitchFamily="18" charset="0"/>
              </a:rPr>
              <a:t> </a:t>
            </a:r>
            <a:r>
              <a:rPr lang="en-US" i="1" dirty="0" err="1">
                <a:solidFill>
                  <a:schemeClr val="bg1"/>
                </a:solidFill>
                <a:latin typeface="Times New Roman" panose="02020603050405020304" pitchFamily="18" charset="0"/>
              </a:rPr>
              <a:t>đấy</a:t>
            </a:r>
            <a:r>
              <a:rPr lang="en-US" i="1" dirty="0" smtClean="0">
                <a:solidFill>
                  <a:schemeClr val="bg1"/>
                </a:solidFill>
                <a:latin typeface="Times New Roman" panose="02020603050405020304" pitchFamily="18" charset="0"/>
              </a:rPr>
              <a:t>. </a:t>
            </a:r>
          </a:p>
          <a:p>
            <a:pPr fontAlgn="base">
              <a:spcBef>
                <a:spcPct val="50000"/>
              </a:spcBef>
              <a:spcAft>
                <a:spcPct val="0"/>
              </a:spcAft>
              <a:buFontTx/>
              <a:buNone/>
            </a:pPr>
            <a:r>
              <a:rPr lang="en-US" i="1" dirty="0">
                <a:solidFill>
                  <a:schemeClr val="bg1"/>
                </a:solidFill>
                <a:latin typeface="Times New Roman" panose="02020603050405020304" pitchFamily="18" charset="0"/>
              </a:rPr>
              <a:t> </a:t>
            </a:r>
            <a:r>
              <a:rPr lang="en-US" i="1" dirty="0" smtClean="0">
                <a:solidFill>
                  <a:schemeClr val="bg1"/>
                </a:solidFill>
                <a:latin typeface="Times New Roman" panose="02020603050405020304" pitchFamily="18" charset="0"/>
              </a:rPr>
              <a:t>  </a:t>
            </a:r>
            <a:endParaRPr lang="en-US" dirty="0">
              <a:latin typeface="Times New Roman" panose="02020603050405020304" pitchFamily="18" charset="0"/>
            </a:endParaRPr>
          </a:p>
        </p:txBody>
      </p:sp>
    </p:spTree>
    <p:extLst>
      <p:ext uri="{BB962C8B-B14F-4D97-AF65-F5344CB8AC3E}">
        <p14:creationId xmlns:p14="http://schemas.microsoft.com/office/powerpoint/2010/main" val="3229424232"/>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Box 55"/>
          <p:cNvSpPr txBox="1">
            <a:spLocks noChangeArrowheads="1"/>
          </p:cNvSpPr>
          <p:nvPr/>
        </p:nvSpPr>
        <p:spPr bwMode="auto">
          <a:xfrm>
            <a:off x="850007" y="1297976"/>
            <a:ext cx="10212945" cy="47705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50000"/>
              </a:spcBef>
              <a:spcAft>
                <a:spcPct val="0"/>
              </a:spcAft>
              <a:buFontTx/>
              <a:buNone/>
            </a:pP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Xin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kể</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hai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ví</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dụ</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Câu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thơ</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Nguyễn</a:t>
            </a:r>
            <a:r>
              <a:rPr lang="en-US" i="1" dirty="0" smtClean="0">
                <a:solidFill>
                  <a:srgbClr val="FFFFFF"/>
                </a:solidFill>
                <a:latin typeface="Times New Roman" panose="02020603050405020304" pitchFamily="18" charset="0"/>
              </a:rPr>
              <a:t> Du </a:t>
            </a:r>
            <a:r>
              <a:rPr lang="en-US" i="1" dirty="0" err="1" smtClean="0">
                <a:solidFill>
                  <a:srgbClr val="FFFFFF"/>
                </a:solidFill>
                <a:latin typeface="Times New Roman" panose="02020603050405020304" pitchFamily="18" charset="0"/>
              </a:rPr>
              <a:t>có</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chữ</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áy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Cỏ</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áy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bóng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Chữ</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áy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ấy</a:t>
            </a:r>
            <a:r>
              <a:rPr lang="en-US" i="1" dirty="0" smtClean="0">
                <a:solidFill>
                  <a:srgbClr val="FFFFFF"/>
                </a:solidFill>
                <a:latin typeface="Times New Roman" panose="02020603050405020304" pitchFamily="18" charset="0"/>
              </a:rPr>
              <a:t> , </a:t>
            </a:r>
            <a:r>
              <a:rPr lang="en-US" i="1" dirty="0" err="1" smtClean="0">
                <a:solidFill>
                  <a:srgbClr val="FFFFFF"/>
                </a:solidFill>
                <a:latin typeface="Times New Roman" panose="02020603050405020304" pitchFamily="18" charset="0"/>
              </a:rPr>
              <a:t>tài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giỏi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đến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độ</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dù</a:t>
            </a:r>
            <a:r>
              <a:rPr lang="en-US" i="1" dirty="0" smtClean="0">
                <a:solidFill>
                  <a:srgbClr val="FFFFFF"/>
                </a:solidFill>
                <a:latin typeface="Times New Roman" panose="02020603050405020304" pitchFamily="18" charset="0"/>
              </a:rPr>
              <a:t> ta </a:t>
            </a:r>
            <a:r>
              <a:rPr lang="en-US" i="1" dirty="0" err="1" smtClean="0">
                <a:solidFill>
                  <a:srgbClr val="FFFFFF"/>
                </a:solidFill>
                <a:latin typeface="Times New Roman" panose="02020603050405020304" pitchFamily="18" charset="0"/>
              </a:rPr>
              <a:t>không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hiểu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nghĩa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nó</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cũng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hiện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lên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sự</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ảm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đạm.Cho</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tới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năm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trước</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có</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dịp</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Thái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Bình</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về</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huyện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Thái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Ninh</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tôi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được</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biết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chữ</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áy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tiếng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vùng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quê</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đấy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Quê</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vợ</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Nguyễn</a:t>
            </a:r>
            <a:r>
              <a:rPr lang="en-US" i="1" dirty="0" smtClean="0">
                <a:solidFill>
                  <a:srgbClr val="FFFFFF"/>
                </a:solidFill>
                <a:latin typeface="Times New Roman" panose="02020603050405020304" pitchFamily="18" charset="0"/>
              </a:rPr>
              <a:t> Du ở </a:t>
            </a:r>
            <a:r>
              <a:rPr lang="en-US" i="1" dirty="0" err="1" smtClean="0">
                <a:solidFill>
                  <a:srgbClr val="FFFFFF"/>
                </a:solidFill>
                <a:latin typeface="Times New Roman" panose="02020603050405020304" pitchFamily="18" charset="0"/>
              </a:rPr>
              <a:t>Thái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Bình</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Nguyễn</a:t>
            </a:r>
            <a:r>
              <a:rPr lang="en-US" i="1" dirty="0" smtClean="0">
                <a:solidFill>
                  <a:srgbClr val="FFFFFF"/>
                </a:solidFill>
                <a:latin typeface="Times New Roman" panose="02020603050405020304" pitchFamily="18" charset="0"/>
              </a:rPr>
              <a:t> Du </a:t>
            </a:r>
            <a:r>
              <a:rPr lang="en-US" i="1" dirty="0" err="1" smtClean="0">
                <a:solidFill>
                  <a:srgbClr val="FFFFFF"/>
                </a:solidFill>
                <a:latin typeface="Times New Roman" panose="02020603050405020304" pitchFamily="18" charset="0"/>
              </a:rPr>
              <a:t>đã</a:t>
            </a:r>
            <a:r>
              <a:rPr lang="en-US" i="1" dirty="0" smtClean="0">
                <a:solidFill>
                  <a:srgbClr val="FFFFFF"/>
                </a:solidFill>
                <a:latin typeface="Times New Roman" panose="02020603050405020304" pitchFamily="18" charset="0"/>
              </a:rPr>
              <a:t> ở </a:t>
            </a:r>
            <a:r>
              <a:rPr lang="en-US" i="1" dirty="0" err="1" smtClean="0">
                <a:solidFill>
                  <a:srgbClr val="FFFFFF"/>
                </a:solidFill>
                <a:latin typeface="Times New Roman" panose="02020603050405020304" pitchFamily="18" charset="0"/>
              </a:rPr>
              <a:t>lâu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đất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Thái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Bình</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cỏ</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áy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có</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nghĩa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cỏ</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vàng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úa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Tiếng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áy</a:t>
            </a:r>
            <a:r>
              <a:rPr lang="en-US" i="1" dirty="0" smtClean="0">
                <a:solidFill>
                  <a:srgbClr val="FFFFFF"/>
                </a:solidFill>
                <a:latin typeface="Times New Roman" panose="02020603050405020304" pitchFamily="18" charset="0"/>
              </a:rPr>
              <a:t>” ở </a:t>
            </a:r>
            <a:r>
              <a:rPr lang="en-US" i="1" dirty="0" err="1" smtClean="0">
                <a:solidFill>
                  <a:srgbClr val="FFFFFF"/>
                </a:solidFill>
                <a:latin typeface="Times New Roman" panose="02020603050405020304" pitchFamily="18" charset="0"/>
              </a:rPr>
              <a:t>Thái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Bình</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đã</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vào</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văn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chương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Truyện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Kiều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trở</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thành</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tuyệt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vời</a:t>
            </a:r>
            <a:r>
              <a:rPr lang="en-US" i="1" dirty="0" smtClean="0">
                <a:solidFill>
                  <a:srgbClr val="FFFFFF"/>
                </a:solidFill>
                <a:latin typeface="Times New Roman" panose="02020603050405020304" pitchFamily="18" charset="0"/>
              </a:rPr>
              <a:t>. </a:t>
            </a:r>
          </a:p>
          <a:p>
            <a:pPr algn="just" fontAlgn="base">
              <a:spcBef>
                <a:spcPct val="50000"/>
              </a:spcBef>
              <a:spcAft>
                <a:spcPct val="0"/>
              </a:spcAft>
              <a:buFontTx/>
              <a:buNone/>
            </a:pPr>
            <a:r>
              <a:rPr lang="en-US" i="1" dirty="0" smtClean="0">
                <a:solidFill>
                  <a:srgbClr val="FFFFFF"/>
                </a:solidFill>
                <a:latin typeface="Times New Roman" panose="02020603050405020304" pitchFamily="18" charset="0"/>
                <a:sym typeface="Wingdings" panose="05000000000000000000" pitchFamily="2" charset="2"/>
              </a:rPr>
              <a:t> </a:t>
            </a:r>
          </a:p>
        </p:txBody>
      </p:sp>
    </p:spTree>
    <p:extLst>
      <p:ext uri="{BB962C8B-B14F-4D97-AF65-F5344CB8AC3E}">
        <p14:creationId xmlns:p14="http://schemas.microsoft.com/office/powerpoint/2010/main" val="4007929423"/>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57"/>
          <p:cNvSpPr>
            <a:spLocks noChangeArrowheads="1"/>
          </p:cNvSpPr>
          <p:nvPr/>
        </p:nvSpPr>
        <p:spPr bwMode="auto">
          <a:xfrm>
            <a:off x="762000" y="426720"/>
            <a:ext cx="10391104" cy="6740307"/>
          </a:xfrm>
          <a:prstGeom prst="rect">
            <a:avLst/>
          </a:prstGeom>
          <a:noFill/>
          <a:ln>
            <a:noFill/>
          </a:ln>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0"/>
              </a:spcBef>
              <a:spcAft>
                <a:spcPct val="0"/>
              </a:spcAft>
              <a:buFontTx/>
              <a:buNone/>
            </a:pPr>
            <a:r>
              <a:rPr lang="en-US" i="1" smtClean="0">
                <a:solidFill>
                  <a:srgbClr val="FFFFFF"/>
                </a:solidFill>
                <a:latin typeface="Times New Roman" panose="02020603050405020304" pitchFamily="18" charset="0"/>
              </a:rPr>
              <a:t>      Ví </a:t>
            </a:r>
            <a:r>
              <a:rPr lang="en-US" i="1" dirty="0" err="1" smtClean="0">
                <a:solidFill>
                  <a:srgbClr val="FFFFFF"/>
                </a:solidFill>
                <a:latin typeface="Times New Roman" panose="02020603050405020304" pitchFamily="18" charset="0"/>
              </a:rPr>
              <a:t>dụ</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nữa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chữ</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bén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duyên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tơ</a:t>
            </a:r>
            <a:r>
              <a:rPr lang="en-US" i="1" dirty="0" smtClean="0">
                <a:solidFill>
                  <a:srgbClr val="FFFFFF"/>
                </a:solidFill>
                <a:latin typeface="Times New Roman" panose="02020603050405020304" pitchFamily="18" charset="0"/>
              </a:rPr>
              <a:t>” ở “</a:t>
            </a:r>
            <a:r>
              <a:rPr lang="en-US" i="1" dirty="0" err="1" smtClean="0">
                <a:solidFill>
                  <a:srgbClr val="FFFFFF"/>
                </a:solidFill>
                <a:latin typeface="Times New Roman" panose="02020603050405020304" pitchFamily="18" charset="0"/>
              </a:rPr>
              <a:t>Truyện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Kiều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Thông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thường</a:t>
            </a:r>
            <a:r>
              <a:rPr lang="en-US" i="1" dirty="0" smtClean="0">
                <a:solidFill>
                  <a:srgbClr val="FFFFFF"/>
                </a:solidFill>
                <a:latin typeface="Times New Roman" panose="02020603050405020304" pitchFamily="18" charset="0"/>
              </a:rPr>
              <a:t> , ta </a:t>
            </a:r>
            <a:r>
              <a:rPr lang="en-US" i="1" dirty="0" err="1" smtClean="0">
                <a:solidFill>
                  <a:srgbClr val="FFFFFF"/>
                </a:solidFill>
                <a:latin typeface="Times New Roman" panose="02020603050405020304" pitchFamily="18" charset="0"/>
              </a:rPr>
              <a:t>hiểu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bén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duyên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có</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thể</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gần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gũi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với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câu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tục</a:t>
            </a:r>
            <a:r>
              <a:rPr lang="en-US" i="1" dirty="0" smtClean="0">
                <a:solidFill>
                  <a:srgbClr val="FFFFFF"/>
                </a:solidFill>
                <a:latin typeface="Times New Roman" panose="02020603050405020304" pitchFamily="18" charset="0"/>
              </a:rPr>
              <a:t> </a:t>
            </a:r>
            <a:r>
              <a:rPr lang="en-US" i="1" err="1" smtClean="0">
                <a:solidFill>
                  <a:srgbClr val="FFFFFF"/>
                </a:solidFill>
                <a:latin typeface="Times New Roman" panose="02020603050405020304" pitchFamily="18" charset="0"/>
              </a:rPr>
              <a:t>ngữ</a:t>
            </a:r>
            <a:r>
              <a:rPr lang="en-US" i="1" smtClean="0">
                <a:solidFill>
                  <a:srgbClr val="FFFFFF"/>
                </a:solidFill>
                <a:latin typeface="Times New Roman" panose="02020603050405020304" pitchFamily="18" charset="0"/>
              </a:rPr>
              <a:t> “Lửa </a:t>
            </a:r>
            <a:r>
              <a:rPr lang="en-US" i="1" dirty="0" err="1" smtClean="0">
                <a:solidFill>
                  <a:srgbClr val="FFFFFF"/>
                </a:solidFill>
                <a:latin typeface="Times New Roman" panose="02020603050405020304" pitchFamily="18" charset="0"/>
              </a:rPr>
              <a:t>gần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rơm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lâu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ngày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cũng</a:t>
            </a:r>
            <a:r>
              <a:rPr lang="en-US" i="1" dirty="0" smtClean="0">
                <a:solidFill>
                  <a:srgbClr val="FFFFFF"/>
                </a:solidFill>
                <a:latin typeface="Times New Roman" panose="02020603050405020304" pitchFamily="18" charset="0"/>
              </a:rPr>
              <a:t> </a:t>
            </a:r>
            <a:r>
              <a:rPr lang="en-US" i="1" err="1" smtClean="0">
                <a:solidFill>
                  <a:srgbClr val="FFFFFF"/>
                </a:solidFill>
                <a:latin typeface="Times New Roman" panose="02020603050405020304" pitchFamily="18" charset="0"/>
              </a:rPr>
              <a:t>bén</a:t>
            </a:r>
            <a:r>
              <a:rPr lang="en-US" i="1" smtClean="0">
                <a:solidFill>
                  <a:srgbClr val="FFFFFF"/>
                </a:solidFill>
                <a:latin typeface="Times New Roman" panose="02020603050405020304" pitchFamily="18" charset="0"/>
              </a:rPr>
              <a:t>”. Nhưng </a:t>
            </a:r>
            <a:r>
              <a:rPr lang="en-US" i="1" dirty="0" err="1" smtClean="0">
                <a:solidFill>
                  <a:srgbClr val="FFFFFF"/>
                </a:solidFill>
                <a:latin typeface="Times New Roman" panose="02020603050405020304" pitchFamily="18" charset="0"/>
              </a:rPr>
              <a:t>không</a:t>
            </a:r>
            <a:r>
              <a:rPr lang="en-US" i="1" dirty="0" smtClean="0">
                <a:solidFill>
                  <a:srgbClr val="FFFFFF"/>
                </a:solidFill>
                <a:latin typeface="Times New Roman" panose="02020603050405020304" pitchFamily="18" charset="0"/>
              </a:rPr>
              <a:t> </a:t>
            </a:r>
            <a:r>
              <a:rPr lang="en-US" i="1" err="1" smtClean="0">
                <a:solidFill>
                  <a:srgbClr val="FFFFFF"/>
                </a:solidFill>
                <a:latin typeface="Times New Roman" panose="02020603050405020304" pitchFamily="18" charset="0"/>
              </a:rPr>
              <a:t>phải</a:t>
            </a:r>
            <a:r>
              <a:rPr lang="en-US" i="1" smtClean="0">
                <a:solidFill>
                  <a:srgbClr val="FFFFFF"/>
                </a:solidFill>
                <a:latin typeface="Times New Roman" panose="02020603050405020304" pitchFamily="18" charset="0"/>
              </a:rPr>
              <a:t>. Trong </a:t>
            </a:r>
            <a:r>
              <a:rPr lang="en-US" i="1" dirty="0" err="1" smtClean="0">
                <a:solidFill>
                  <a:srgbClr val="FFFFFF"/>
                </a:solidFill>
                <a:latin typeface="Times New Roman" panose="02020603050405020304" pitchFamily="18" charset="0"/>
              </a:rPr>
              <a:t>nghề</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ươm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tơ</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lúc</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tháo</a:t>
            </a:r>
            <a:r>
              <a:rPr lang="en-US" i="1" dirty="0" smtClean="0">
                <a:solidFill>
                  <a:srgbClr val="FFFFFF"/>
                </a:solidFill>
                <a:latin typeface="Times New Roman" panose="02020603050405020304" pitchFamily="18" charset="0"/>
              </a:rPr>
              <a:t> con </a:t>
            </a:r>
            <a:r>
              <a:rPr lang="en-US" i="1" dirty="0" err="1" smtClean="0">
                <a:solidFill>
                  <a:srgbClr val="FFFFFF"/>
                </a:solidFill>
                <a:latin typeface="Times New Roman" panose="02020603050405020304" pitchFamily="18" charset="0"/>
              </a:rPr>
              <a:t>tằm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lấy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tơ</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thì</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người</a:t>
            </a:r>
            <a:r>
              <a:rPr lang="en-US" i="1" dirty="0" smtClean="0">
                <a:solidFill>
                  <a:srgbClr val="FFFFFF"/>
                </a:solidFill>
                <a:latin typeface="Times New Roman" panose="02020603050405020304" pitchFamily="18" charset="0"/>
              </a:rPr>
              <a:t> ta </a:t>
            </a:r>
            <a:r>
              <a:rPr lang="en-US" i="1" dirty="0" err="1" smtClean="0">
                <a:solidFill>
                  <a:srgbClr val="FFFFFF"/>
                </a:solidFill>
                <a:latin typeface="Times New Roman" panose="02020603050405020304" pitchFamily="18" charset="0"/>
              </a:rPr>
              <a:t>ngâm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tằm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vào</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nồi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nước</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nóng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rồi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đem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guồng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ra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vớt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tơ</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lên</a:t>
            </a:r>
            <a:r>
              <a:rPr lang="en-US" i="1" dirty="0" smtClean="0">
                <a:solidFill>
                  <a:srgbClr val="FFFFFF"/>
                </a:solidFill>
                <a:latin typeface="Times New Roman" panose="02020603050405020304" pitchFamily="18" charset="0"/>
              </a:rPr>
              <a:t> quay </a:t>
            </a:r>
            <a:r>
              <a:rPr lang="en-US" i="1" dirty="0" err="1" smtClean="0">
                <a:solidFill>
                  <a:srgbClr val="FFFFFF"/>
                </a:solidFill>
                <a:latin typeface="Times New Roman" panose="02020603050405020304" pitchFamily="18" charset="0"/>
              </a:rPr>
              <a:t>vào</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guồng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lúc</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sợi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tơ</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bắt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đầu</a:t>
            </a:r>
            <a:r>
              <a:rPr lang="en-US" i="1" dirty="0" smtClean="0">
                <a:solidFill>
                  <a:srgbClr val="FFFFFF"/>
                </a:solidFill>
                <a:latin typeface="Times New Roman" panose="02020603050405020304" pitchFamily="18" charset="0"/>
              </a:rPr>
              <a:t> quay </a:t>
            </a:r>
            <a:r>
              <a:rPr lang="en-US" i="1" dirty="0" err="1" smtClean="0">
                <a:solidFill>
                  <a:srgbClr val="FFFFFF"/>
                </a:solidFill>
                <a:latin typeface="Times New Roman" panose="02020603050405020304" pitchFamily="18" charset="0"/>
              </a:rPr>
              <a:t>vào</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guồng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người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nhà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nghề</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gọi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tơ</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bén</a:t>
            </a:r>
            <a:r>
              <a:rPr lang="en-US" i="1" dirty="0" smtClean="0">
                <a:solidFill>
                  <a:srgbClr val="FFFFFF"/>
                </a:solidFill>
                <a:latin typeface="Times New Roman" panose="02020603050405020304" pitchFamily="18" charset="0"/>
              </a:rPr>
              <a:t>”.</a:t>
            </a:r>
            <a:r>
              <a:rPr lang="en-US" i="1" dirty="0" err="1" smtClean="0">
                <a:solidFill>
                  <a:srgbClr val="FFFFFF"/>
                </a:solidFill>
                <a:latin typeface="Times New Roman" panose="02020603050405020304" pitchFamily="18" charset="0"/>
              </a:rPr>
              <a:t>Nếu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chỉ</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viết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bén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duyên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không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thì</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còn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có</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thể</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ngờ</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chứ</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bén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duyên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tơ”thì</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rõ</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ràng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Nguyễn</a:t>
            </a:r>
            <a:r>
              <a:rPr lang="en-US" i="1" dirty="0" smtClean="0">
                <a:solidFill>
                  <a:srgbClr val="FFFFFF"/>
                </a:solidFill>
                <a:latin typeface="Times New Roman" panose="02020603050405020304" pitchFamily="18" charset="0"/>
              </a:rPr>
              <a:t> Du </a:t>
            </a:r>
            <a:r>
              <a:rPr lang="en-US" i="1" dirty="0" err="1" smtClean="0">
                <a:solidFill>
                  <a:srgbClr val="FFFFFF"/>
                </a:solidFill>
                <a:latin typeface="Times New Roman" panose="02020603050405020304" pitchFamily="18" charset="0"/>
              </a:rPr>
              <a:t>của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chúng</a:t>
            </a:r>
            <a:r>
              <a:rPr lang="en-US" i="1" dirty="0" smtClean="0">
                <a:solidFill>
                  <a:srgbClr val="FFFFFF"/>
                </a:solidFill>
                <a:latin typeface="Times New Roman" panose="02020603050405020304" pitchFamily="18" charset="0"/>
              </a:rPr>
              <a:t> ta </a:t>
            </a:r>
            <a:r>
              <a:rPr lang="en-US" i="1" err="1" smtClean="0">
                <a:solidFill>
                  <a:srgbClr val="FFFFFF"/>
                </a:solidFill>
                <a:latin typeface="Times New Roman" panose="02020603050405020304" pitchFamily="18" charset="0"/>
              </a:rPr>
              <a:t>đã</a:t>
            </a:r>
            <a:r>
              <a:rPr lang="en-US" i="1" smtClean="0">
                <a:solidFill>
                  <a:srgbClr val="FFFFFF"/>
                </a:solidFill>
                <a:latin typeface="Times New Roman" panose="02020603050405020304" pitchFamily="18" charset="0"/>
              </a:rPr>
              <a:t> nghe, </a:t>
            </a:r>
            <a:r>
              <a:rPr lang="en-US" i="1" dirty="0" err="1" smtClean="0">
                <a:solidFill>
                  <a:srgbClr val="FFFFFF"/>
                </a:solidFill>
                <a:latin typeface="Times New Roman" panose="02020603050405020304" pitchFamily="18" charset="0"/>
              </a:rPr>
              <a:t>học</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sáng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tạo</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trên</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cơ</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sở</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công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việc</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của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người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hái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dâu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chăn</a:t>
            </a:r>
            <a:r>
              <a:rPr lang="en-US" i="1" dirty="0" smtClean="0">
                <a:solidFill>
                  <a:srgbClr val="FFFFFF"/>
                </a:solidFill>
                <a:latin typeface="Times New Roman" panose="02020603050405020304" pitchFamily="18" charset="0"/>
              </a:rPr>
              <a:t> </a:t>
            </a:r>
            <a:r>
              <a:rPr lang="en-US" i="1" err="1" smtClean="0">
                <a:solidFill>
                  <a:srgbClr val="FFFFFF"/>
                </a:solidFill>
                <a:latin typeface="Times New Roman" panose="02020603050405020304" pitchFamily="18" charset="0"/>
              </a:rPr>
              <a:t>tằm</a:t>
            </a:r>
            <a:r>
              <a:rPr lang="en-US" i="1" smtClean="0">
                <a:solidFill>
                  <a:srgbClr val="FFFFFF"/>
                </a:solidFill>
                <a:latin typeface="Times New Roman" panose="02020603050405020304" pitchFamily="18" charset="0"/>
              </a:rPr>
              <a:t>. Nguyễn </a:t>
            </a:r>
            <a:r>
              <a:rPr lang="en-US" i="1" dirty="0" smtClean="0">
                <a:solidFill>
                  <a:srgbClr val="FFFFFF"/>
                </a:solidFill>
                <a:latin typeface="Times New Roman" panose="02020603050405020304" pitchFamily="18" charset="0"/>
              </a:rPr>
              <a:t>Du </a:t>
            </a:r>
            <a:r>
              <a:rPr lang="en-US" i="1" dirty="0" err="1" smtClean="0">
                <a:solidFill>
                  <a:srgbClr val="FFFFFF"/>
                </a:solidFill>
                <a:latin typeface="Times New Roman" panose="02020603050405020304" pitchFamily="18" charset="0"/>
              </a:rPr>
              <a:t>đã</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trau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dồi</a:t>
            </a:r>
            <a:r>
              <a:rPr lang="en-US" i="1" dirty="0" smtClean="0">
                <a:solidFill>
                  <a:srgbClr val="FFFFFF"/>
                </a:solidFill>
                <a:latin typeface="Times New Roman" panose="02020603050405020304" pitchFamily="18" charset="0"/>
              </a:rPr>
              <a:t> </a:t>
            </a:r>
            <a:r>
              <a:rPr lang="en-US" i="1" err="1" smtClean="0">
                <a:solidFill>
                  <a:srgbClr val="FFFFFF"/>
                </a:solidFill>
                <a:latin typeface="Times New Roman" panose="02020603050405020304" pitchFamily="18" charset="0"/>
              </a:rPr>
              <a:t>ngôn</a:t>
            </a:r>
            <a:r>
              <a:rPr lang="en-US" i="1" smtClean="0">
                <a:solidFill>
                  <a:srgbClr val="FFFFFF"/>
                </a:solidFill>
                <a:latin typeface="Times New Roman" panose="02020603050405020304" pitchFamily="18" charset="0"/>
              </a:rPr>
              <a:t> ngữ, </a:t>
            </a:r>
            <a:r>
              <a:rPr lang="en-US" i="1" dirty="0" err="1" smtClean="0">
                <a:solidFill>
                  <a:srgbClr val="FFFFFF"/>
                </a:solidFill>
                <a:latin typeface="Times New Roman" panose="02020603050405020304" pitchFamily="18" charset="0"/>
              </a:rPr>
              <a:t>đêm</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ngày</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mài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giũa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chữ</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nghĩa</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kì</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khu</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biết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chừng</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nào</a:t>
            </a:r>
            <a:r>
              <a:rPr lang="en-US" i="1" dirty="0" smtClean="0">
                <a:solidFill>
                  <a:srgbClr val="FFFFFF"/>
                </a:solidFill>
                <a:latin typeface="Times New Roman" panose="02020603050405020304" pitchFamily="18" charset="0"/>
              </a:rPr>
              <a:t>!”</a:t>
            </a:r>
          </a:p>
          <a:p>
            <a:pPr fontAlgn="base">
              <a:spcBef>
                <a:spcPct val="0"/>
              </a:spcBef>
              <a:spcAft>
                <a:spcPct val="0"/>
              </a:spcAft>
              <a:buFontTx/>
              <a:buNone/>
            </a:pPr>
            <a:r>
              <a:rPr lang="en-US" i="1" smtClean="0">
                <a:solidFill>
                  <a:srgbClr val="FFFFFF"/>
                </a:solidFill>
                <a:latin typeface="Times New Roman" panose="02020603050405020304" pitchFamily="18" charset="0"/>
              </a:rPr>
              <a:t>                (</a:t>
            </a:r>
            <a:r>
              <a:rPr lang="en-US" i="1" dirty="0" smtClean="0">
                <a:solidFill>
                  <a:srgbClr val="FFFFFF"/>
                </a:solidFill>
                <a:latin typeface="Times New Roman" panose="02020603050405020304" pitchFamily="18" charset="0"/>
              </a:rPr>
              <a:t>Theo </a:t>
            </a:r>
            <a:r>
              <a:rPr lang="en-US" i="1" dirty="0" err="1" smtClean="0">
                <a:solidFill>
                  <a:srgbClr val="FFFFFF"/>
                </a:solidFill>
                <a:latin typeface="Times New Roman" panose="02020603050405020304" pitchFamily="18" charset="0"/>
              </a:rPr>
              <a:t>Tô</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Hoài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Mỗi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chữ</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phải</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là</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một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hạt</a:t>
            </a:r>
            <a:r>
              <a:rPr lang="en-US" i="1" dirty="0" smtClean="0">
                <a:solidFill>
                  <a:srgbClr val="FFFFFF"/>
                </a:solidFill>
                <a:latin typeface="Times New Roman" panose="02020603050405020304" pitchFamily="18" charset="0"/>
              </a:rPr>
              <a:t> </a:t>
            </a:r>
            <a:r>
              <a:rPr lang="en-US" i="1" dirty="0" err="1" smtClean="0">
                <a:solidFill>
                  <a:srgbClr val="FFFFFF"/>
                </a:solidFill>
                <a:latin typeface="Times New Roman" panose="02020603050405020304" pitchFamily="18" charset="0"/>
              </a:rPr>
              <a:t>ngọc</a:t>
            </a:r>
            <a:r>
              <a:rPr lang="en-US" i="1" dirty="0" smtClean="0">
                <a:solidFill>
                  <a:srgbClr val="FFFFFF"/>
                </a:solidFill>
                <a:latin typeface="Times New Roman" panose="02020603050405020304" pitchFamily="18" charset="0"/>
              </a:rPr>
              <a:t>”…)</a:t>
            </a:r>
          </a:p>
          <a:p>
            <a:pPr fontAlgn="base">
              <a:spcBef>
                <a:spcPct val="50000"/>
              </a:spcBef>
              <a:spcAft>
                <a:spcPct val="0"/>
              </a:spcAft>
              <a:buFontTx/>
              <a:buNone/>
            </a:pPr>
            <a:endParaRPr lang="en-US" i="1" dirty="0" smtClean="0">
              <a:solidFill>
                <a:srgbClr val="FFFFFF"/>
              </a:solidFill>
              <a:latin typeface="Times New Roman" panose="02020603050405020304" pitchFamily="18" charset="0"/>
            </a:endParaRPr>
          </a:p>
        </p:txBody>
      </p:sp>
    </p:spTree>
    <p:extLst>
      <p:ext uri="{BB962C8B-B14F-4D97-AF65-F5344CB8AC3E}">
        <p14:creationId xmlns:p14="http://schemas.microsoft.com/office/powerpoint/2010/main" val="449551988"/>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388667" y="586821"/>
            <a:ext cx="6837179" cy="5749586"/>
          </a:xfrm>
          <a:prstGeom prst="rect">
            <a:avLst/>
          </a:prstGeom>
        </p:spPr>
      </p:pic>
      <p:sp>
        <p:nvSpPr>
          <p:cNvPr id="10" name="Rounded Rectangle 9"/>
          <p:cNvSpPr/>
          <p:nvPr/>
        </p:nvSpPr>
        <p:spPr>
          <a:xfrm>
            <a:off x="73853" y="2175221"/>
            <a:ext cx="5020234" cy="2294964"/>
          </a:xfrm>
          <a:prstGeom prst="roundRect">
            <a:avLst/>
          </a:prstGeom>
          <a:noFill/>
          <a:ln w="285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endParaRPr lang="en-US">
              <a:solidFill>
                <a:prstClr val="white"/>
              </a:solidFill>
            </a:endParaRPr>
          </a:p>
        </p:txBody>
      </p:sp>
      <p:sp>
        <p:nvSpPr>
          <p:cNvPr id="3" name="Rectangle 2"/>
          <p:cNvSpPr/>
          <p:nvPr/>
        </p:nvSpPr>
        <p:spPr>
          <a:xfrm>
            <a:off x="164127" y="2307039"/>
            <a:ext cx="4839685" cy="2031325"/>
          </a:xfrm>
          <a:prstGeom prst="rect">
            <a:avLst/>
          </a:prstGeom>
        </p:spPr>
        <p:txBody>
          <a:bodyPr wrap="square">
            <a:spAutoFit/>
          </a:bodyPr>
          <a:lstStyle/>
          <a:p>
            <a:pPr algn="just">
              <a:defRPr/>
            </a:pPr>
            <a:r>
              <a:rPr lang="en-US" sz="3600" smtClean="0">
                <a:solidFill>
                  <a:prstClr val="black"/>
                </a:solidFill>
                <a:latin typeface="Times New Roman" panose="02020603050405020304" pitchFamily="18" charset="0"/>
                <a:ea typeface="Times New Roman" panose="02020603050405020304" pitchFamily="18" charset="0"/>
              </a:rPr>
              <a:t>   </a:t>
            </a:r>
            <a:r>
              <a:rPr lang="en-US" sz="3000" smtClean="0">
                <a:solidFill>
                  <a:prstClr val="black"/>
                </a:solidFill>
                <a:latin typeface="Times New Roman" panose="02020603050405020304" pitchFamily="18" charset="0"/>
                <a:ea typeface="Times New Roman" panose="02020603050405020304" pitchFamily="18" charset="0"/>
              </a:rPr>
              <a:t>Dựa </a:t>
            </a:r>
            <a:r>
              <a:rPr lang="en-US" sz="3000" dirty="0" err="1">
                <a:solidFill>
                  <a:prstClr val="black"/>
                </a:solidFill>
                <a:latin typeface="Times New Roman" panose="02020603050405020304" pitchFamily="18" charset="0"/>
                <a:ea typeface="Times New Roman" panose="02020603050405020304" pitchFamily="18" charset="0"/>
              </a:rPr>
              <a:t>vào</a:t>
            </a:r>
            <a:r>
              <a:rPr lang="en-US" sz="3000" dirty="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đoạn</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văn</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của</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Tô</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Hoài</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em</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có</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nhận</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ra</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tác</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giả</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muốn</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nhắn</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gởi</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gì</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với</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chúng</a:t>
            </a:r>
            <a:r>
              <a:rPr lang="en-US" sz="3000" dirty="0" smtClean="0">
                <a:solidFill>
                  <a:prstClr val="black"/>
                </a:solidFill>
                <a:latin typeface="Times New Roman" panose="02020603050405020304" pitchFamily="18" charset="0"/>
                <a:ea typeface="Times New Roman" panose="02020603050405020304" pitchFamily="18" charset="0"/>
              </a:rPr>
              <a:t> ta </a:t>
            </a:r>
            <a:r>
              <a:rPr lang="en-US" sz="3000" dirty="0" err="1" smtClean="0">
                <a:solidFill>
                  <a:prstClr val="black"/>
                </a:solidFill>
                <a:latin typeface="Times New Roman" panose="02020603050405020304" pitchFamily="18" charset="0"/>
                <a:ea typeface="Times New Roman" panose="02020603050405020304" pitchFamily="18" charset="0"/>
              </a:rPr>
              <a:t>về</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việc</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trau</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dồi</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vốn</a:t>
            </a:r>
            <a:r>
              <a:rPr lang="en-US" sz="3000" dirty="0" smtClean="0">
                <a:solidFill>
                  <a:prstClr val="black"/>
                </a:solidFill>
                <a:latin typeface="Times New Roman" panose="02020603050405020304" pitchFamily="18" charset="0"/>
                <a:ea typeface="Times New Roman" panose="02020603050405020304" pitchFamily="18" charset="0"/>
              </a:rPr>
              <a:t> </a:t>
            </a:r>
            <a:r>
              <a:rPr lang="en-US" sz="3000" dirty="0" err="1" smtClean="0">
                <a:solidFill>
                  <a:prstClr val="black"/>
                </a:solidFill>
                <a:latin typeface="Times New Roman" panose="02020603050405020304" pitchFamily="18" charset="0"/>
                <a:ea typeface="Times New Roman" panose="02020603050405020304" pitchFamily="18" charset="0"/>
              </a:rPr>
              <a:t>từ</a:t>
            </a:r>
            <a:r>
              <a:rPr lang="en-US" sz="3000" dirty="0" smtClean="0">
                <a:solidFill>
                  <a:prstClr val="black"/>
                </a:solidFill>
                <a:latin typeface="Times New Roman" panose="02020603050405020304" pitchFamily="18" charset="0"/>
                <a:ea typeface="Times New Roman" panose="02020603050405020304" pitchFamily="18" charset="0"/>
              </a:rPr>
              <a:t> ?</a:t>
            </a:r>
            <a:endParaRPr lang="en-US" sz="3000" dirty="0">
              <a:solidFill>
                <a:prstClr val="black"/>
              </a:solidFill>
            </a:endParaRPr>
          </a:p>
        </p:txBody>
      </p:sp>
      <p:pic>
        <p:nvPicPr>
          <p:cNvPr id="5" name="Picture 4"/>
          <p:cNvPicPr>
            <a:picLocks noChangeAspect="1"/>
          </p:cNvPicPr>
          <p:nvPr/>
        </p:nvPicPr>
        <p:blipFill>
          <a:blip r:embed="rId3"/>
          <a:stretch>
            <a:fillRect/>
          </a:stretch>
        </p:blipFill>
        <p:spPr>
          <a:xfrm>
            <a:off x="5777647" y="103001"/>
            <a:ext cx="2408751" cy="2003307"/>
          </a:xfrm>
          <a:prstGeom prst="rect">
            <a:avLst/>
          </a:prstGeom>
        </p:spPr>
      </p:pic>
      <p:sp>
        <p:nvSpPr>
          <p:cNvPr id="7" name="Right Arrow 6"/>
          <p:cNvSpPr/>
          <p:nvPr/>
        </p:nvSpPr>
        <p:spPr>
          <a:xfrm>
            <a:off x="150561" y="103001"/>
            <a:ext cx="5332506" cy="18669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4400" dirty="0" err="1" smtClean="0">
                <a:solidFill>
                  <a:srgbClr val="FFFF00"/>
                </a:solidFill>
                <a:latin typeface="Times New Roman" panose="02020603050405020304" pitchFamily="18" charset="0"/>
                <a:cs typeface="Times New Roman" panose="02020603050405020304" pitchFamily="18" charset="0"/>
              </a:rPr>
              <a:t>Suy</a:t>
            </a:r>
            <a:r>
              <a:rPr lang="en-US" sz="4400" dirty="0" smtClean="0">
                <a:solidFill>
                  <a:srgbClr val="FFFF00"/>
                </a:solidFill>
                <a:latin typeface="Times New Roman" panose="02020603050405020304" pitchFamily="18" charset="0"/>
                <a:cs typeface="Times New Roman" panose="02020603050405020304" pitchFamily="18" charset="0"/>
              </a:rPr>
              <a:t> </a:t>
            </a:r>
            <a:r>
              <a:rPr lang="en-US" sz="4400" dirty="0" err="1" smtClean="0">
                <a:solidFill>
                  <a:srgbClr val="FFFF00"/>
                </a:solidFill>
                <a:latin typeface="Times New Roman" panose="02020603050405020304" pitchFamily="18" charset="0"/>
                <a:cs typeface="Times New Roman" panose="02020603050405020304" pitchFamily="18" charset="0"/>
              </a:rPr>
              <a:t>nghĩ</a:t>
            </a:r>
            <a:r>
              <a:rPr lang="en-US" sz="4400" dirty="0" smtClean="0">
                <a:solidFill>
                  <a:srgbClr val="FFFF00"/>
                </a:solidFill>
                <a:latin typeface="Times New Roman" panose="02020603050405020304" pitchFamily="18" charset="0"/>
                <a:cs typeface="Times New Roman" panose="02020603050405020304" pitchFamily="18" charset="0"/>
              </a:rPr>
              <a:t> </a:t>
            </a:r>
            <a:endParaRPr lang="en-US" sz="4400" dirty="0">
              <a:solidFill>
                <a:srgbClr val="FFFF00"/>
              </a:solidFill>
              <a:latin typeface="Times New Roman" panose="02020603050405020304" pitchFamily="18" charset="0"/>
              <a:cs typeface="Times New Roman" panose="02020603050405020304" pitchFamily="18" charset="0"/>
            </a:endParaRPr>
          </a:p>
        </p:txBody>
      </p:sp>
      <p:sp>
        <p:nvSpPr>
          <p:cNvPr id="2" name="Rectangle 1"/>
          <p:cNvSpPr/>
          <p:nvPr/>
        </p:nvSpPr>
        <p:spPr>
          <a:xfrm>
            <a:off x="6580621" y="2630205"/>
            <a:ext cx="4386309" cy="1384995"/>
          </a:xfrm>
          <a:prstGeom prst="rect">
            <a:avLst/>
          </a:prstGeom>
        </p:spPr>
        <p:txBody>
          <a:bodyPr wrap="square">
            <a:spAutoFit/>
          </a:bodyPr>
          <a:lstStyle/>
          <a:p>
            <a:pPr marL="342900" lvl="0" indent="-342900" algn="ctr" fontAlgn="base">
              <a:spcBef>
                <a:spcPct val="50000"/>
              </a:spcBef>
              <a:spcAft>
                <a:spcPct val="0"/>
              </a:spcAft>
              <a:defRPr/>
            </a:pPr>
            <a:r>
              <a:rPr lang="en-US" sz="3600" kern="0" dirty="0" smtClean="0">
                <a:latin typeface="Times New Roman" panose="02020603050405020304" pitchFamily="18" charset="0"/>
                <a:ea typeface="微软雅黑"/>
              </a:rPr>
              <a:t>    </a:t>
            </a:r>
            <a:r>
              <a:rPr lang="en-US" sz="2400" kern="0" dirty="0" err="1" smtClean="0">
                <a:latin typeface="Times New Roman" panose="02020603050405020304" pitchFamily="18" charset="0"/>
                <a:ea typeface="微软雅黑"/>
              </a:rPr>
              <a:t>Thi</a:t>
            </a:r>
            <a:r>
              <a:rPr lang="en-US" sz="2400" kern="0" dirty="0" smtClean="0">
                <a:latin typeface="Times New Roman" panose="02020603050405020304" pitchFamily="18" charset="0"/>
                <a:ea typeface="微软雅黑"/>
              </a:rPr>
              <a:t> </a:t>
            </a:r>
            <a:r>
              <a:rPr lang="en-US" sz="2400" kern="0" dirty="0" err="1" smtClean="0">
                <a:latin typeface="Times New Roman" panose="02020603050405020304" pitchFamily="18" charset="0"/>
                <a:ea typeface="微软雅黑"/>
              </a:rPr>
              <a:t>hào</a:t>
            </a:r>
            <a:r>
              <a:rPr lang="en-US" sz="2400" kern="0" dirty="0" smtClean="0">
                <a:latin typeface="Times New Roman" panose="02020603050405020304" pitchFamily="18" charset="0"/>
                <a:ea typeface="微软雅黑"/>
              </a:rPr>
              <a:t> </a:t>
            </a:r>
            <a:r>
              <a:rPr lang="en-US" sz="2400" kern="0" dirty="0" err="1">
                <a:latin typeface="Times New Roman" panose="02020603050405020304" pitchFamily="18" charset="0"/>
                <a:ea typeface="微软雅黑"/>
              </a:rPr>
              <a:t>Nguyễn</a:t>
            </a:r>
            <a:r>
              <a:rPr lang="en-US" sz="2400" kern="0" dirty="0">
                <a:latin typeface="Times New Roman" panose="02020603050405020304" pitchFamily="18" charset="0"/>
                <a:ea typeface="微软雅黑"/>
              </a:rPr>
              <a:t> </a:t>
            </a:r>
            <a:r>
              <a:rPr lang="en-US" sz="2400" kern="0" dirty="0" smtClean="0">
                <a:latin typeface="Times New Roman" panose="02020603050405020304" pitchFamily="18" charset="0"/>
                <a:ea typeface="微软雅黑"/>
              </a:rPr>
              <a:t>Du </a:t>
            </a:r>
            <a:r>
              <a:rPr lang="en-US" sz="2400" kern="0" dirty="0" err="1" smtClean="0">
                <a:latin typeface="Times New Roman" panose="02020603050405020304" pitchFamily="18" charset="0"/>
                <a:ea typeface="微软雅黑"/>
              </a:rPr>
              <a:t>trau</a:t>
            </a:r>
            <a:r>
              <a:rPr lang="en-US" sz="2400" kern="0" dirty="0" smtClean="0">
                <a:latin typeface="Times New Roman" panose="02020603050405020304" pitchFamily="18" charset="0"/>
                <a:ea typeface="微软雅黑"/>
              </a:rPr>
              <a:t> </a:t>
            </a:r>
            <a:r>
              <a:rPr lang="en-US" sz="2400" kern="0" dirty="0" err="1" smtClean="0">
                <a:latin typeface="Times New Roman" panose="02020603050405020304" pitchFamily="18" charset="0"/>
                <a:ea typeface="微软雅黑"/>
              </a:rPr>
              <a:t>dồi</a:t>
            </a:r>
            <a:r>
              <a:rPr lang="en-US" sz="2400" kern="0" dirty="0" smtClean="0">
                <a:latin typeface="Times New Roman" panose="02020603050405020304" pitchFamily="18" charset="0"/>
                <a:ea typeface="微软雅黑"/>
              </a:rPr>
              <a:t> </a:t>
            </a:r>
            <a:r>
              <a:rPr lang="en-US" sz="2400" kern="0" dirty="0" err="1" smtClean="0">
                <a:latin typeface="Times New Roman" panose="02020603050405020304" pitchFamily="18" charset="0"/>
                <a:ea typeface="微软雅黑"/>
              </a:rPr>
              <a:t>vốn</a:t>
            </a:r>
            <a:r>
              <a:rPr lang="en-US" sz="2400" kern="0" dirty="0" smtClean="0">
                <a:latin typeface="Times New Roman" panose="02020603050405020304" pitchFamily="18" charset="0"/>
                <a:ea typeface="微软雅黑"/>
              </a:rPr>
              <a:t> </a:t>
            </a:r>
            <a:r>
              <a:rPr lang="en-US" sz="2400" kern="0" dirty="0" err="1" smtClean="0">
                <a:latin typeface="Times New Roman" panose="02020603050405020304" pitchFamily="18" charset="0"/>
                <a:ea typeface="微软雅黑"/>
              </a:rPr>
              <a:t>từ</a:t>
            </a:r>
            <a:r>
              <a:rPr lang="en-US" sz="2400" kern="0" dirty="0" smtClean="0">
                <a:latin typeface="Times New Roman" panose="02020603050405020304" pitchFamily="18" charset="0"/>
                <a:ea typeface="微软雅黑"/>
              </a:rPr>
              <a:t>  </a:t>
            </a:r>
            <a:r>
              <a:rPr lang="en-US" sz="2400" kern="0" dirty="0" err="1">
                <a:latin typeface="Times New Roman" panose="02020603050405020304" pitchFamily="18" charset="0"/>
                <a:ea typeface="微软雅黑"/>
              </a:rPr>
              <a:t>bằng</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cách</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học</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lời</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ăn</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tiếng</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nói</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của</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nhân</a:t>
            </a:r>
            <a:r>
              <a:rPr lang="en-US" sz="2400" kern="0" dirty="0">
                <a:latin typeface="Times New Roman" panose="02020603050405020304" pitchFamily="18" charset="0"/>
                <a:ea typeface="微软雅黑"/>
              </a:rPr>
              <a:t> </a:t>
            </a:r>
            <a:r>
              <a:rPr lang="en-US" sz="2400" kern="0" dirty="0" err="1">
                <a:latin typeface="Times New Roman" panose="02020603050405020304" pitchFamily="18" charset="0"/>
                <a:ea typeface="微软雅黑"/>
              </a:rPr>
              <a:t>dân</a:t>
            </a:r>
            <a:r>
              <a:rPr lang="en-US" sz="2400" kern="0" dirty="0">
                <a:latin typeface="Times New Roman" panose="02020603050405020304" pitchFamily="18" charset="0"/>
                <a:ea typeface="微软雅黑"/>
              </a:rPr>
              <a:t>.</a:t>
            </a:r>
          </a:p>
        </p:txBody>
      </p:sp>
      <p:sp>
        <p:nvSpPr>
          <p:cNvPr id="4" name="Right Arrow 3"/>
          <p:cNvSpPr/>
          <p:nvPr/>
        </p:nvSpPr>
        <p:spPr>
          <a:xfrm>
            <a:off x="840744" y="5364775"/>
            <a:ext cx="978408" cy="50559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6" name="Rectangle 5"/>
          <p:cNvSpPr/>
          <p:nvPr/>
        </p:nvSpPr>
        <p:spPr>
          <a:xfrm>
            <a:off x="1966442" y="5224036"/>
            <a:ext cx="9753601" cy="646331"/>
          </a:xfrm>
          <a:prstGeom prst="rect">
            <a:avLst/>
          </a:prstGeom>
        </p:spPr>
        <p:txBody>
          <a:bodyPr wrap="square">
            <a:spAutoFit/>
          </a:bodyPr>
          <a:lstStyle/>
          <a:p>
            <a:pPr marL="342900" lvl="0" indent="-342900" fontAlgn="base">
              <a:spcBef>
                <a:spcPct val="50000"/>
              </a:spcBef>
              <a:spcAft>
                <a:spcPct val="0"/>
              </a:spcAft>
              <a:defRPr/>
            </a:pPr>
            <a:r>
              <a:rPr lang="en-US" sz="3600" kern="0" dirty="0" err="1">
                <a:latin typeface="Times New Roman" panose="02020603050405020304" pitchFamily="18" charset="0"/>
                <a:ea typeface="微软雅黑"/>
              </a:rPr>
              <a:t>Học</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hỏi</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để</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hiểu</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thêm</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những</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từ</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mà</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mình</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chưa</a:t>
            </a:r>
            <a:r>
              <a:rPr lang="en-US" sz="3600" kern="0" dirty="0">
                <a:latin typeface="Times New Roman" panose="02020603050405020304" pitchFamily="18" charset="0"/>
                <a:ea typeface="微软雅黑"/>
              </a:rPr>
              <a:t> </a:t>
            </a:r>
            <a:r>
              <a:rPr lang="en-US" sz="3600" kern="0" dirty="0" err="1">
                <a:latin typeface="Times New Roman" panose="02020603050405020304" pitchFamily="18" charset="0"/>
                <a:ea typeface="微软雅黑"/>
              </a:rPr>
              <a:t>biết</a:t>
            </a:r>
            <a:r>
              <a:rPr lang="en-US" sz="3600" kern="0" dirty="0">
                <a:latin typeface="Arial" panose="020B0604020202020204" pitchFamily="34" charset="0"/>
                <a:ea typeface="微软雅黑"/>
              </a:rPr>
              <a:t>.</a:t>
            </a:r>
          </a:p>
        </p:txBody>
      </p:sp>
    </p:spTree>
    <p:extLst>
      <p:ext uri="{BB962C8B-B14F-4D97-AF65-F5344CB8AC3E}">
        <p14:creationId xmlns:p14="http://schemas.microsoft.com/office/powerpoint/2010/main" val="27892662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wipe(down)">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4"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 calcmode="lin" valueType="num">
                                      <p:cBhvr additive="base">
                                        <p:cTn id="12" dur="500" fill="hold"/>
                                        <p:tgtEl>
                                          <p:spTgt spid="5"/>
                                        </p:tgtEl>
                                        <p:attrNameLst>
                                          <p:attrName>ppt_x</p:attrName>
                                        </p:attrNameLst>
                                      </p:cBhvr>
                                      <p:tavLst>
                                        <p:tav tm="0">
                                          <p:val>
                                            <p:strVal val="#ppt_x"/>
                                          </p:val>
                                        </p:tav>
                                        <p:tav tm="100000">
                                          <p:val>
                                            <p:strVal val="#ppt_x"/>
                                          </p:val>
                                        </p:tav>
                                      </p:tavLst>
                                    </p:anim>
                                    <p:anim calcmode="lin" valueType="num">
                                      <p:cBhvr additive="base">
                                        <p:cTn id="13"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grpId="0" nodeType="click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fade">
                                      <p:cBhvr>
                                        <p:cTn id="18" dur="500"/>
                                        <p:tgtEl>
                                          <p:spTgt spid="10"/>
                                        </p:tgtEl>
                                      </p:cBhvr>
                                    </p:animEffect>
                                  </p:childTnLst>
                                </p:cTn>
                              </p:par>
                              <p:par>
                                <p:cTn id="19" presetID="10" presetClass="entr" presetSubtype="0" fill="hold" grpId="0" nodeType="withEffect">
                                  <p:stCondLst>
                                    <p:cond delay="0"/>
                                  </p:stCondLst>
                                  <p:childTnLst>
                                    <p:set>
                                      <p:cBhvr>
                                        <p:cTn id="20" dur="1" fill="hold">
                                          <p:stCondLst>
                                            <p:cond delay="0"/>
                                          </p:stCondLst>
                                        </p:cTn>
                                        <p:tgtEl>
                                          <p:spTgt spid="3"/>
                                        </p:tgtEl>
                                        <p:attrNameLst>
                                          <p:attrName>style.visibility</p:attrName>
                                        </p:attrNameLst>
                                      </p:cBhvr>
                                      <p:to>
                                        <p:strVal val="visible"/>
                                      </p:to>
                                    </p:set>
                                    <p:animEffect transition="in" filter="fade">
                                      <p:cBhvr>
                                        <p:cTn id="21" dur="500"/>
                                        <p:tgtEl>
                                          <p:spTgt spid="3"/>
                                        </p:tgtEl>
                                      </p:cBhvr>
                                    </p:animEffect>
                                  </p:childTnLst>
                                </p:cTn>
                              </p:par>
                            </p:childTnLst>
                          </p:cTn>
                        </p:par>
                      </p:childTnLst>
                    </p:cTn>
                  </p:par>
                  <p:par>
                    <p:cTn id="22" fill="hold">
                      <p:stCondLst>
                        <p:cond delay="indefinite"/>
                      </p:stCondLst>
                      <p:childTnLst>
                        <p:par>
                          <p:cTn id="23" fill="hold">
                            <p:stCondLst>
                              <p:cond delay="0"/>
                            </p:stCondLst>
                            <p:childTnLst>
                              <p:par>
                                <p:cTn id="24" presetID="6" presetClass="entr" presetSubtype="16" fill="hold" grpId="0" nodeType="clickEffect">
                                  <p:stCondLst>
                                    <p:cond delay="0"/>
                                  </p:stCondLst>
                                  <p:childTnLst>
                                    <p:set>
                                      <p:cBhvr>
                                        <p:cTn id="25" dur="1" fill="hold">
                                          <p:stCondLst>
                                            <p:cond delay="0"/>
                                          </p:stCondLst>
                                        </p:cTn>
                                        <p:tgtEl>
                                          <p:spTgt spid="2"/>
                                        </p:tgtEl>
                                        <p:attrNameLst>
                                          <p:attrName>style.visibility</p:attrName>
                                        </p:attrNameLst>
                                      </p:cBhvr>
                                      <p:to>
                                        <p:strVal val="visible"/>
                                      </p:to>
                                    </p:set>
                                    <p:animEffect transition="in" filter="circle(in)">
                                      <p:cBhvr>
                                        <p:cTn id="26" dur="2000"/>
                                        <p:tgtEl>
                                          <p:spTgt spid="2"/>
                                        </p:tgtEl>
                                      </p:cBhvr>
                                    </p:animEffect>
                                  </p:childTnLst>
                                </p:cTn>
                              </p:par>
                            </p:childTnLst>
                          </p:cTn>
                        </p:par>
                      </p:childTnLst>
                    </p:cTn>
                  </p:par>
                  <p:par>
                    <p:cTn id="27" fill="hold">
                      <p:stCondLst>
                        <p:cond delay="indefinite"/>
                      </p:stCondLst>
                      <p:childTnLst>
                        <p:par>
                          <p:cTn id="28" fill="hold">
                            <p:stCondLst>
                              <p:cond delay="0"/>
                            </p:stCondLst>
                            <p:childTnLst>
                              <p:par>
                                <p:cTn id="29" presetID="16" presetClass="entr" presetSubtype="21" fill="hold" grpId="0" nodeType="clickEffect">
                                  <p:stCondLst>
                                    <p:cond delay="0"/>
                                  </p:stCondLst>
                                  <p:childTnLst>
                                    <p:set>
                                      <p:cBhvr>
                                        <p:cTn id="30" dur="1" fill="hold">
                                          <p:stCondLst>
                                            <p:cond delay="0"/>
                                          </p:stCondLst>
                                        </p:cTn>
                                        <p:tgtEl>
                                          <p:spTgt spid="4"/>
                                        </p:tgtEl>
                                        <p:attrNameLst>
                                          <p:attrName>style.visibility</p:attrName>
                                        </p:attrNameLst>
                                      </p:cBhvr>
                                      <p:to>
                                        <p:strVal val="visible"/>
                                      </p:to>
                                    </p:set>
                                    <p:animEffect transition="in" filter="barn(inVertical)">
                                      <p:cBhvr>
                                        <p:cTn id="31" dur="500"/>
                                        <p:tgtEl>
                                          <p:spTgt spid="4"/>
                                        </p:tgtEl>
                                      </p:cBhvr>
                                    </p:animEffect>
                                  </p:childTnLst>
                                </p:cTn>
                              </p:par>
                              <p:par>
                                <p:cTn id="32" presetID="16" presetClass="entr" presetSubtype="21" fill="hold" grpId="0" nodeType="withEffect">
                                  <p:stCondLst>
                                    <p:cond delay="0"/>
                                  </p:stCondLst>
                                  <p:childTnLst>
                                    <p:set>
                                      <p:cBhvr>
                                        <p:cTn id="33" dur="1" fill="hold">
                                          <p:stCondLst>
                                            <p:cond delay="0"/>
                                          </p:stCondLst>
                                        </p:cTn>
                                        <p:tgtEl>
                                          <p:spTgt spid="6"/>
                                        </p:tgtEl>
                                        <p:attrNameLst>
                                          <p:attrName>style.visibility</p:attrName>
                                        </p:attrNameLst>
                                      </p:cBhvr>
                                      <p:to>
                                        <p:strVal val="visible"/>
                                      </p:to>
                                    </p:set>
                                    <p:animEffect transition="in" filter="barn(inVertical)">
                                      <p:cBhvr>
                                        <p:cTn id="34"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3" grpId="0"/>
      <p:bldP spid="7" grpId="0" animBg="1"/>
      <p:bldP spid="2" grpId="0"/>
      <p:bldP spid="4" grpId="0" animBg="1"/>
      <p:bldP spid="6"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4"/>
          <p:cNvSpPr>
            <a:spLocks noGrp="1" noChangeArrowheads="1"/>
          </p:cNvSpPr>
          <p:nvPr>
            <p:ph sz="half" idx="1"/>
          </p:nvPr>
        </p:nvSpPr>
        <p:spPr>
          <a:xfrm>
            <a:off x="919842" y="826394"/>
            <a:ext cx="9898743" cy="6019800"/>
          </a:xfrm>
          <a:gradFill rotWithShape="1">
            <a:gsLst>
              <a:gs pos="0">
                <a:srgbClr val="FFCCFF"/>
              </a:gs>
              <a:gs pos="100000">
                <a:schemeClr val="bg1"/>
              </a:gs>
            </a:gsLst>
            <a:path path="shape">
              <a:fillToRect l="50000" t="50000" r="50000" b="50000"/>
            </a:path>
          </a:gradFill>
        </p:spPr>
        <p:txBody>
          <a:bodyPr rtlCol="0">
            <a:normAutofit/>
          </a:bodyPr>
          <a:lstStyle/>
          <a:p>
            <a:pPr eaLnBrk="1" fontAlgn="auto" hangingPunct="1">
              <a:spcBef>
                <a:spcPct val="50000"/>
              </a:spcBef>
              <a:spcAft>
                <a:spcPts val="0"/>
              </a:spcAft>
              <a:buNone/>
              <a:defRPr/>
            </a:pPr>
            <a:r>
              <a:rPr lang="en-US" sz="2400" b="1" err="1">
                <a:solidFill>
                  <a:srgbClr val="C00000"/>
                </a:solidFill>
                <a:latin typeface="Times New Roman" panose="02020603050405020304" pitchFamily="18" charset="0"/>
                <a:cs typeface="Times New Roman" panose="02020603050405020304" pitchFamily="18" charset="0"/>
              </a:rPr>
              <a:t>Bài</a:t>
            </a:r>
            <a:r>
              <a:rPr lang="en-US" sz="2400" b="1">
                <a:solidFill>
                  <a:srgbClr val="C00000"/>
                </a:solidFill>
                <a:latin typeface="Times New Roman" panose="02020603050405020304" pitchFamily="18" charset="0"/>
                <a:cs typeface="Times New Roman" panose="02020603050405020304" pitchFamily="18" charset="0"/>
              </a:rPr>
              <a:t> </a:t>
            </a:r>
            <a:r>
              <a:rPr lang="en-US" sz="2400" b="1" smtClean="0">
                <a:solidFill>
                  <a:srgbClr val="C00000"/>
                </a:solidFill>
                <a:latin typeface="Times New Roman" panose="02020603050405020304" pitchFamily="18" charset="0"/>
                <a:cs typeface="Times New Roman" panose="02020603050405020304" pitchFamily="18" charset="0"/>
              </a:rPr>
              <a:t>1 (SGK/101)   </a:t>
            </a:r>
            <a:r>
              <a:rPr lang="en-US" sz="2400" b="1" dirty="0" err="1">
                <a:solidFill>
                  <a:srgbClr val="C00000"/>
                </a:solidFill>
                <a:latin typeface="Times New Roman" panose="02020603050405020304" pitchFamily="18" charset="0"/>
                <a:cs typeface="Times New Roman" panose="02020603050405020304" pitchFamily="18" charset="0"/>
              </a:rPr>
              <a:t>Chọn</a:t>
            </a:r>
            <a:r>
              <a:rPr lang="en-US" sz="2400" b="1" dirty="0">
                <a:solidFill>
                  <a:srgbClr val="C00000"/>
                </a:solidFill>
                <a:latin typeface="Times New Roman" panose="02020603050405020304" pitchFamily="18" charset="0"/>
                <a:cs typeface="Times New Roman" panose="02020603050405020304" pitchFamily="18" charset="0"/>
              </a:rPr>
              <a:t> </a:t>
            </a:r>
            <a:r>
              <a:rPr lang="en-US" sz="2400" b="1" dirty="0" err="1">
                <a:solidFill>
                  <a:srgbClr val="C00000"/>
                </a:solidFill>
                <a:latin typeface="Times New Roman" panose="02020603050405020304" pitchFamily="18" charset="0"/>
                <a:cs typeface="Times New Roman" panose="02020603050405020304" pitchFamily="18" charset="0"/>
              </a:rPr>
              <a:t>cách</a:t>
            </a:r>
            <a:r>
              <a:rPr lang="en-US" sz="2400" b="1" dirty="0">
                <a:solidFill>
                  <a:srgbClr val="C00000"/>
                </a:solidFill>
                <a:latin typeface="Times New Roman" panose="02020603050405020304" pitchFamily="18" charset="0"/>
                <a:cs typeface="Times New Roman" panose="02020603050405020304" pitchFamily="18" charset="0"/>
              </a:rPr>
              <a:t> </a:t>
            </a:r>
            <a:r>
              <a:rPr lang="en-US" sz="2400" b="1" dirty="0" err="1">
                <a:solidFill>
                  <a:srgbClr val="C00000"/>
                </a:solidFill>
                <a:latin typeface="Times New Roman" panose="02020603050405020304" pitchFamily="18" charset="0"/>
                <a:cs typeface="Times New Roman" panose="02020603050405020304" pitchFamily="18" charset="0"/>
              </a:rPr>
              <a:t>giải</a:t>
            </a:r>
            <a:r>
              <a:rPr lang="en-US" sz="2400" b="1" dirty="0">
                <a:solidFill>
                  <a:srgbClr val="C00000"/>
                </a:solidFill>
                <a:latin typeface="Times New Roman" panose="02020603050405020304" pitchFamily="18" charset="0"/>
                <a:cs typeface="Times New Roman" panose="02020603050405020304" pitchFamily="18" charset="0"/>
              </a:rPr>
              <a:t> </a:t>
            </a:r>
            <a:r>
              <a:rPr lang="en-US" sz="2400" b="1" dirty="0" err="1">
                <a:solidFill>
                  <a:srgbClr val="C00000"/>
                </a:solidFill>
                <a:latin typeface="Times New Roman" panose="02020603050405020304" pitchFamily="18" charset="0"/>
                <a:cs typeface="Times New Roman" panose="02020603050405020304" pitchFamily="18" charset="0"/>
              </a:rPr>
              <a:t>thích</a:t>
            </a:r>
            <a:r>
              <a:rPr lang="en-US" sz="2400" b="1" dirty="0">
                <a:solidFill>
                  <a:srgbClr val="C00000"/>
                </a:solidFill>
                <a:latin typeface="Times New Roman" panose="02020603050405020304" pitchFamily="18" charset="0"/>
                <a:cs typeface="Times New Roman" panose="02020603050405020304" pitchFamily="18" charset="0"/>
              </a:rPr>
              <a:t> </a:t>
            </a:r>
            <a:r>
              <a:rPr lang="en-US" sz="2400" b="1" dirty="0" err="1">
                <a:solidFill>
                  <a:srgbClr val="C00000"/>
                </a:solidFill>
                <a:latin typeface="Times New Roman" panose="02020603050405020304" pitchFamily="18" charset="0"/>
                <a:cs typeface="Times New Roman" panose="02020603050405020304" pitchFamily="18" charset="0"/>
              </a:rPr>
              <a:t>đúng</a:t>
            </a:r>
            <a:r>
              <a:rPr lang="en-US" sz="2400" b="1" dirty="0">
                <a:solidFill>
                  <a:srgbClr val="C00000"/>
                </a:solidFill>
                <a:latin typeface="Times New Roman" panose="02020603050405020304" pitchFamily="18" charset="0"/>
                <a:cs typeface="Times New Roman" panose="02020603050405020304" pitchFamily="18" charset="0"/>
              </a:rPr>
              <a:t>:</a:t>
            </a:r>
          </a:p>
          <a:p>
            <a:pPr eaLnBrk="1" fontAlgn="auto" hangingPunct="1">
              <a:spcBef>
                <a:spcPct val="50000"/>
              </a:spcBef>
              <a:spcAft>
                <a:spcPts val="0"/>
              </a:spcAft>
              <a:buNone/>
              <a:defRPr/>
            </a:pPr>
            <a:r>
              <a:rPr lang="en-US" sz="2400" b="1" smtClean="0">
                <a:latin typeface="Times New Roman" panose="02020603050405020304" pitchFamily="18" charset="0"/>
                <a:cs typeface="Times New Roman" panose="02020603050405020304" pitchFamily="18" charset="0"/>
              </a:rPr>
              <a:t>@ </a:t>
            </a:r>
            <a:r>
              <a:rPr lang="en-US" sz="2400" b="1" dirty="0" err="1">
                <a:solidFill>
                  <a:srgbClr val="006600"/>
                </a:solidFill>
                <a:latin typeface="Times New Roman" panose="02020603050405020304" pitchFamily="18" charset="0"/>
                <a:cs typeface="Times New Roman" panose="02020603050405020304" pitchFamily="18" charset="0"/>
              </a:rPr>
              <a:t>Hậu</a:t>
            </a:r>
            <a:r>
              <a:rPr lang="en-US" sz="2400" b="1" dirty="0">
                <a:solidFill>
                  <a:srgbClr val="006600"/>
                </a:solidFill>
                <a:latin typeface="Times New Roman" panose="02020603050405020304" pitchFamily="18" charset="0"/>
                <a:cs typeface="Times New Roman" panose="02020603050405020304" pitchFamily="18" charset="0"/>
              </a:rPr>
              <a:t> quả</a:t>
            </a:r>
            <a:r>
              <a:rPr lang="en-US" sz="2400" b="1" dirty="0">
                <a:latin typeface="Times New Roman" panose="02020603050405020304" pitchFamily="18" charset="0"/>
                <a:cs typeface="Times New Roman" panose="02020603050405020304" pitchFamily="18" charset="0"/>
              </a:rPr>
              <a:t> là:</a:t>
            </a: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a/ </a:t>
            </a:r>
            <a:r>
              <a:rPr lang="en-US" sz="2400" b="1" dirty="0" err="1">
                <a:latin typeface="Times New Roman" panose="02020603050405020304" pitchFamily="18" charset="0"/>
                <a:cs typeface="Times New Roman" panose="02020603050405020304" pitchFamily="18" charset="0"/>
              </a:rPr>
              <a:t>kết</a:t>
            </a:r>
            <a:r>
              <a:rPr lang="en-US" sz="2400" b="1" dirty="0">
                <a:latin typeface="Times New Roman" panose="02020603050405020304" pitchFamily="18" charset="0"/>
                <a:cs typeface="Times New Roman" panose="02020603050405020304" pitchFamily="18" charset="0"/>
              </a:rPr>
              <a:t> quả </a:t>
            </a:r>
            <a:r>
              <a:rPr lang="en-US" sz="2400" b="1" dirty="0" err="1">
                <a:latin typeface="Times New Roman" panose="02020603050405020304" pitchFamily="18" charset="0"/>
                <a:cs typeface="Times New Roman" panose="02020603050405020304" pitchFamily="18" charset="0"/>
              </a:rPr>
              <a:t>sau</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cùng</a:t>
            </a:r>
            <a:r>
              <a:rPr lang="en-US" sz="2400" b="1" dirty="0">
                <a:latin typeface="Times New Roman" panose="02020603050405020304" pitchFamily="18" charset="0"/>
                <a:cs typeface="Times New Roman" panose="02020603050405020304" pitchFamily="18" charset="0"/>
              </a:rPr>
              <a:t>.</a:t>
            </a: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b/ </a:t>
            </a:r>
            <a:r>
              <a:rPr lang="en-US" sz="2400" b="1" dirty="0" err="1">
                <a:latin typeface="Times New Roman" panose="02020603050405020304" pitchFamily="18" charset="0"/>
                <a:cs typeface="Times New Roman" panose="02020603050405020304" pitchFamily="18" charset="0"/>
              </a:rPr>
              <a:t>kết</a:t>
            </a:r>
            <a:r>
              <a:rPr lang="en-US" sz="2400" b="1" dirty="0">
                <a:latin typeface="Times New Roman" panose="02020603050405020304" pitchFamily="18" charset="0"/>
                <a:cs typeface="Times New Roman" panose="02020603050405020304" pitchFamily="18" charset="0"/>
              </a:rPr>
              <a:t> quả </a:t>
            </a:r>
            <a:r>
              <a:rPr lang="en-US" sz="2400" b="1" dirty="0" err="1">
                <a:latin typeface="Times New Roman" panose="02020603050405020304" pitchFamily="18" charset="0"/>
                <a:cs typeface="Times New Roman" panose="02020603050405020304" pitchFamily="18" charset="0"/>
              </a:rPr>
              <a:t>xấu</a:t>
            </a:r>
            <a:r>
              <a:rPr lang="en-US" sz="2400" b="1" dirty="0">
                <a:latin typeface="Times New Roman" panose="02020603050405020304" pitchFamily="18" charset="0"/>
                <a:cs typeface="Times New Roman" panose="02020603050405020304" pitchFamily="18" charset="0"/>
              </a:rPr>
              <a:t>.</a:t>
            </a: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 </a:t>
            </a:r>
            <a:r>
              <a:rPr lang="en-US" sz="2400" b="1" dirty="0" err="1">
                <a:solidFill>
                  <a:srgbClr val="006600"/>
                </a:solidFill>
                <a:latin typeface="Times New Roman" panose="02020603050405020304" pitchFamily="18" charset="0"/>
                <a:cs typeface="Times New Roman" panose="02020603050405020304" pitchFamily="18" charset="0"/>
              </a:rPr>
              <a:t>Đoạt</a:t>
            </a:r>
            <a:r>
              <a:rPr lang="en-US" sz="2400" b="1" dirty="0">
                <a:solidFill>
                  <a:srgbClr val="006600"/>
                </a:solidFill>
                <a:latin typeface="Times New Roman" panose="02020603050405020304" pitchFamily="18" charset="0"/>
                <a:cs typeface="Times New Roman" panose="02020603050405020304" pitchFamily="18" charset="0"/>
              </a:rPr>
              <a:t> </a:t>
            </a:r>
            <a:r>
              <a:rPr lang="en-US" sz="2400" b="1" dirty="0">
                <a:latin typeface="Times New Roman" panose="02020603050405020304" pitchFamily="18" charset="0"/>
                <a:cs typeface="Times New Roman" panose="02020603050405020304" pitchFamily="18" charset="0"/>
              </a:rPr>
              <a:t>là:</a:t>
            </a: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a/ </a:t>
            </a:r>
            <a:r>
              <a:rPr lang="en-US" sz="2400" b="1" dirty="0" err="1">
                <a:latin typeface="Times New Roman" panose="02020603050405020304" pitchFamily="18" charset="0"/>
                <a:cs typeface="Times New Roman" panose="02020603050405020304" pitchFamily="18" charset="0"/>
              </a:rPr>
              <a:t>chiếm</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được</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phần</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thắng</a:t>
            </a:r>
            <a:r>
              <a:rPr lang="en-US" sz="2400" b="1" dirty="0">
                <a:latin typeface="Times New Roman" panose="02020603050405020304" pitchFamily="18" charset="0"/>
                <a:cs typeface="Times New Roman" panose="02020603050405020304" pitchFamily="18" charset="0"/>
              </a:rPr>
              <a:t>.</a:t>
            </a: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b/ </a:t>
            </a:r>
            <a:r>
              <a:rPr lang="en-US" sz="2400" b="1" dirty="0" err="1">
                <a:latin typeface="Times New Roman" panose="02020603050405020304" pitchFamily="18" charset="0"/>
                <a:cs typeface="Times New Roman" panose="02020603050405020304" pitchFamily="18" charset="0"/>
              </a:rPr>
              <a:t>thu</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được</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kết</a:t>
            </a:r>
            <a:r>
              <a:rPr lang="en-US" sz="2400" b="1" dirty="0">
                <a:latin typeface="Times New Roman" panose="02020603050405020304" pitchFamily="18" charset="0"/>
                <a:cs typeface="Times New Roman" panose="02020603050405020304" pitchFamily="18" charset="0"/>
              </a:rPr>
              <a:t> quả </a:t>
            </a:r>
            <a:r>
              <a:rPr lang="en-US" sz="2400" b="1" dirty="0" err="1">
                <a:latin typeface="Times New Roman" panose="02020603050405020304" pitchFamily="18" charset="0"/>
                <a:cs typeface="Times New Roman" panose="02020603050405020304" pitchFamily="18" charset="0"/>
              </a:rPr>
              <a:t>tốt</a:t>
            </a:r>
            <a:endParaRPr lang="en-US" sz="2400" b="1" dirty="0">
              <a:latin typeface="Times New Roman" panose="02020603050405020304" pitchFamily="18" charset="0"/>
              <a:cs typeface="Times New Roman" panose="02020603050405020304" pitchFamily="18" charset="0"/>
            </a:endParaRP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 </a:t>
            </a:r>
            <a:r>
              <a:rPr lang="en-US" sz="2400" b="1" dirty="0" err="1">
                <a:solidFill>
                  <a:srgbClr val="006600"/>
                </a:solidFill>
                <a:latin typeface="Times New Roman" panose="02020603050405020304" pitchFamily="18" charset="0"/>
                <a:cs typeface="Times New Roman" panose="02020603050405020304" pitchFamily="18" charset="0"/>
              </a:rPr>
              <a:t>Tinh</a:t>
            </a:r>
            <a:r>
              <a:rPr lang="en-US" sz="2400" b="1" dirty="0">
                <a:solidFill>
                  <a:srgbClr val="006600"/>
                </a:solidFill>
                <a:latin typeface="Times New Roman" panose="02020603050405020304" pitchFamily="18" charset="0"/>
                <a:cs typeface="Times New Roman" panose="02020603050405020304" pitchFamily="18" charset="0"/>
              </a:rPr>
              <a:t> </a:t>
            </a:r>
            <a:r>
              <a:rPr lang="en-US" sz="2400" b="1" dirty="0" err="1">
                <a:solidFill>
                  <a:srgbClr val="006600"/>
                </a:solidFill>
                <a:latin typeface="Times New Roman" panose="02020603050405020304" pitchFamily="18" charset="0"/>
                <a:cs typeface="Times New Roman" panose="02020603050405020304" pitchFamily="18" charset="0"/>
              </a:rPr>
              <a:t>tú</a:t>
            </a:r>
            <a:r>
              <a:rPr lang="en-US" sz="2400" b="1" dirty="0">
                <a:latin typeface="Times New Roman" panose="02020603050405020304" pitchFamily="18" charset="0"/>
                <a:cs typeface="Times New Roman" panose="02020603050405020304" pitchFamily="18" charset="0"/>
              </a:rPr>
              <a:t> là:</a:t>
            </a: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a/ </a:t>
            </a:r>
            <a:r>
              <a:rPr lang="en-US" sz="2400" b="1" dirty="0" err="1">
                <a:latin typeface="Times New Roman" panose="02020603050405020304" pitchFamily="18" charset="0"/>
                <a:cs typeface="Times New Roman" panose="02020603050405020304" pitchFamily="18" charset="0"/>
              </a:rPr>
              <a:t>phần</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thuần</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khiết</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và</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quy</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báu</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nhất</a:t>
            </a:r>
            <a:r>
              <a:rPr lang="en-US" sz="2400" b="1" dirty="0">
                <a:latin typeface="Times New Roman" panose="02020603050405020304" pitchFamily="18" charset="0"/>
                <a:cs typeface="Times New Roman" panose="02020603050405020304" pitchFamily="18" charset="0"/>
              </a:rPr>
              <a:t>.</a:t>
            </a:r>
          </a:p>
          <a:p>
            <a:pPr eaLnBrk="1" fontAlgn="auto" hangingPunct="1">
              <a:spcBef>
                <a:spcPct val="50000"/>
              </a:spcBef>
              <a:spcAft>
                <a:spcPts val="0"/>
              </a:spcAft>
              <a:buNone/>
              <a:defRPr/>
            </a:pPr>
            <a:r>
              <a:rPr lang="en-US" sz="2400" b="1" dirty="0">
                <a:latin typeface="Times New Roman" panose="02020603050405020304" pitchFamily="18" charset="0"/>
                <a:cs typeface="Times New Roman" panose="02020603050405020304" pitchFamily="18" charset="0"/>
              </a:rPr>
              <a:t>b/ </a:t>
            </a:r>
            <a:r>
              <a:rPr lang="en-US" sz="2400" b="1" err="1">
                <a:latin typeface="Times New Roman" panose="02020603050405020304" pitchFamily="18" charset="0"/>
                <a:cs typeface="Times New Roman" panose="02020603050405020304" pitchFamily="18" charset="0"/>
              </a:rPr>
              <a:t>sao</a:t>
            </a:r>
            <a:r>
              <a:rPr lang="en-US" sz="2400" b="1">
                <a:latin typeface="Times New Roman" panose="02020603050405020304" pitchFamily="18" charset="0"/>
                <a:cs typeface="Times New Roman" panose="02020603050405020304" pitchFamily="18" charset="0"/>
              </a:rPr>
              <a:t> </a:t>
            </a:r>
            <a:r>
              <a:rPr lang="en-US" sz="2400" b="1" smtClean="0">
                <a:latin typeface="Times New Roman" panose="02020603050405020304" pitchFamily="18" charset="0"/>
                <a:cs typeface="Times New Roman" panose="02020603050405020304" pitchFamily="18" charset="0"/>
              </a:rPr>
              <a:t>trên trời </a:t>
            </a:r>
            <a:r>
              <a:rPr lang="en-US" sz="2400" b="1" dirty="0">
                <a:latin typeface="Times New Roman" panose="02020603050405020304" pitchFamily="18" charset="0"/>
                <a:cs typeface="Times New Roman" panose="02020603050405020304" pitchFamily="18" charset="0"/>
              </a:rPr>
              <a:t>(</a:t>
            </a:r>
            <a:r>
              <a:rPr lang="en-US" sz="2400" b="1" dirty="0" err="1">
                <a:latin typeface="Times New Roman" panose="02020603050405020304" pitchFamily="18" charset="0"/>
                <a:cs typeface="Times New Roman" panose="02020603050405020304" pitchFamily="18" charset="0"/>
              </a:rPr>
              <a:t>nói</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khái</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quát</a:t>
            </a:r>
            <a:r>
              <a:rPr lang="en-US" sz="2400" b="1" dirty="0">
                <a:latin typeface="Times New Roman" panose="02020603050405020304" pitchFamily="18" charset="0"/>
                <a:cs typeface="Times New Roman" panose="02020603050405020304" pitchFamily="18" charset="0"/>
              </a:rPr>
              <a:t>)</a:t>
            </a:r>
          </a:p>
          <a:p>
            <a:pPr marL="533400" indent="-533400" eaLnBrk="1" fontAlgn="auto" hangingPunct="1">
              <a:spcAft>
                <a:spcPts val="0"/>
              </a:spcAft>
              <a:defRPr/>
            </a:pPr>
            <a:endParaRPr lang="en-US" sz="2400" b="1" i="1" dirty="0">
              <a:latin typeface=".VnTime" pitchFamily="34" charset="0"/>
            </a:endParaRPr>
          </a:p>
        </p:txBody>
      </p:sp>
      <p:sp>
        <p:nvSpPr>
          <p:cNvPr id="3" name="Oval 2"/>
          <p:cNvSpPr/>
          <p:nvPr/>
        </p:nvSpPr>
        <p:spPr>
          <a:xfrm>
            <a:off x="653142" y="5452836"/>
            <a:ext cx="533400" cy="381000"/>
          </a:xfrm>
          <a:prstGeom prst="ellipse">
            <a:avLst/>
          </a:prstGeom>
        </p:spPr>
        <p:style>
          <a:lnRef idx="3">
            <a:schemeClr val="lt1"/>
          </a:lnRef>
          <a:fillRef idx="1">
            <a:schemeClr val="accent2"/>
          </a:fillRef>
          <a:effectRef idx="1">
            <a:schemeClr val="accent2"/>
          </a:effectRef>
          <a:fontRef idx="minor">
            <a:schemeClr val="lt1"/>
          </a:fontRef>
        </p:style>
        <p:txBody>
          <a:bodyPr anchor="ctr"/>
          <a:lstStyle/>
          <a:p>
            <a:pPr algn="ctr">
              <a:defRPr/>
            </a:pPr>
            <a:endParaRPr lang="en-US">
              <a:solidFill>
                <a:prstClr val="white"/>
              </a:solidFill>
            </a:endParaRPr>
          </a:p>
        </p:txBody>
      </p:sp>
      <p:sp>
        <p:nvSpPr>
          <p:cNvPr id="9" name="Oval 8"/>
          <p:cNvSpPr/>
          <p:nvPr/>
        </p:nvSpPr>
        <p:spPr>
          <a:xfrm>
            <a:off x="653142" y="2381250"/>
            <a:ext cx="533400" cy="381000"/>
          </a:xfrm>
          <a:prstGeom prst="ellipse">
            <a:avLst/>
          </a:prstGeom>
        </p:spPr>
        <p:style>
          <a:lnRef idx="3">
            <a:schemeClr val="lt1"/>
          </a:lnRef>
          <a:fillRef idx="1">
            <a:schemeClr val="accent2"/>
          </a:fillRef>
          <a:effectRef idx="1">
            <a:schemeClr val="accent2"/>
          </a:effectRef>
          <a:fontRef idx="minor">
            <a:schemeClr val="lt1"/>
          </a:fontRef>
        </p:style>
        <p:txBody>
          <a:bodyPr anchor="ctr"/>
          <a:lstStyle/>
          <a:p>
            <a:pPr algn="ctr">
              <a:defRPr/>
            </a:pPr>
            <a:endParaRPr lang="en-US">
              <a:solidFill>
                <a:prstClr val="white"/>
              </a:solidFill>
            </a:endParaRPr>
          </a:p>
        </p:txBody>
      </p:sp>
      <p:sp>
        <p:nvSpPr>
          <p:cNvPr id="10" name="Oval 9"/>
          <p:cNvSpPr/>
          <p:nvPr/>
        </p:nvSpPr>
        <p:spPr>
          <a:xfrm>
            <a:off x="653142" y="3341191"/>
            <a:ext cx="533400" cy="381000"/>
          </a:xfrm>
          <a:prstGeom prst="ellipse">
            <a:avLst/>
          </a:prstGeom>
        </p:spPr>
        <p:style>
          <a:lnRef idx="3">
            <a:schemeClr val="lt1"/>
          </a:lnRef>
          <a:fillRef idx="1">
            <a:schemeClr val="accent2"/>
          </a:fillRef>
          <a:effectRef idx="1">
            <a:schemeClr val="accent2"/>
          </a:effectRef>
          <a:fontRef idx="minor">
            <a:schemeClr val="lt1"/>
          </a:fontRef>
        </p:style>
        <p:txBody>
          <a:bodyPr anchor="ctr"/>
          <a:lstStyle/>
          <a:p>
            <a:pPr algn="ctr">
              <a:defRPr/>
            </a:pPr>
            <a:endParaRPr lang="en-US">
              <a:solidFill>
                <a:prstClr val="white"/>
              </a:solidFill>
            </a:endParaRPr>
          </a:p>
        </p:txBody>
      </p:sp>
      <p:sp>
        <p:nvSpPr>
          <p:cNvPr id="6" name="TextBox 5"/>
          <p:cNvSpPr txBox="1"/>
          <p:nvPr/>
        </p:nvSpPr>
        <p:spPr>
          <a:xfrm>
            <a:off x="170906" y="68759"/>
            <a:ext cx="11066673" cy="769441"/>
          </a:xfrm>
          <a:prstGeom prst="rect">
            <a:avLst/>
          </a:prstGeom>
          <a:noFill/>
        </p:spPr>
        <p:txBody>
          <a:bodyPr wrap="square" rtlCol="0">
            <a:spAutoFit/>
          </a:bodyPr>
          <a:lstStyle/>
          <a:p>
            <a:r>
              <a:rPr lang="en-US" sz="4400" b="1" smtClean="0">
                <a:solidFill>
                  <a:srgbClr val="FF0000"/>
                </a:solidFill>
                <a:latin typeface="Times New Roman" panose="02020603050405020304" pitchFamily="18" charset="0"/>
                <a:cs typeface="Times New Roman" panose="02020603050405020304" pitchFamily="18" charset="0"/>
              </a:rPr>
              <a:t>III. Luyện tập:</a:t>
            </a:r>
            <a:endParaRPr lang="vi-VN" sz="4400" b="1"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00188616"/>
      </p:ext>
    </p:extLst>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2" presetClass="entr" presetSubtype="4" fill="hold" grpId="0" nodeType="clickEffect">
                                  <p:stCondLst>
                                    <p:cond delay="0"/>
                                  </p:stCondLst>
                                  <p:childTnLst>
                                    <p:set>
                                      <p:cBhvr>
                                        <p:cTn id="13" dur="1" fill="hold">
                                          <p:stCondLst>
                                            <p:cond delay="0"/>
                                          </p:stCondLst>
                                        </p:cTn>
                                        <p:tgtEl>
                                          <p:spTgt spid="2">
                                            <p:bg/>
                                          </p:spTgt>
                                        </p:tgtEl>
                                        <p:attrNameLst>
                                          <p:attrName>style.visibility</p:attrName>
                                        </p:attrNameLst>
                                      </p:cBhvr>
                                      <p:to>
                                        <p:strVal val="visible"/>
                                      </p:to>
                                    </p:set>
                                    <p:animEffect transition="in" filter="wipe(down)">
                                      <p:cBhvr>
                                        <p:cTn id="14" dur="500"/>
                                        <p:tgtEl>
                                          <p:spTgt spid="2">
                                            <p:bg/>
                                          </p:spTgt>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22" presetClass="entr" presetSubtype="4" fill="hold" grpId="0" nodeType="clickEffect">
                                  <p:stCondLst>
                                    <p:cond delay="0"/>
                                  </p:stCondLst>
                                  <p:childTnLst>
                                    <p:set>
                                      <p:cBhvr>
                                        <p:cTn id="18" dur="1" fill="hold">
                                          <p:stCondLst>
                                            <p:cond delay="0"/>
                                          </p:stCondLst>
                                        </p:cTn>
                                        <p:tgtEl>
                                          <p:spTgt spid="2">
                                            <p:txEl>
                                              <p:pRg st="0" end="0"/>
                                            </p:txEl>
                                          </p:spTgt>
                                        </p:tgtEl>
                                        <p:attrNameLst>
                                          <p:attrName>style.visibility</p:attrName>
                                        </p:attrNameLst>
                                      </p:cBhvr>
                                      <p:to>
                                        <p:strVal val="visible"/>
                                      </p:to>
                                    </p:set>
                                    <p:animEffect transition="in" filter="wipe(down)">
                                      <p:cBhvr>
                                        <p:cTn id="19" dur="500"/>
                                        <p:tgtEl>
                                          <p:spTgt spid="2">
                                            <p:txEl>
                                              <p:pRg st="0" end="0"/>
                                            </p:txEl>
                                          </p:spTgt>
                                        </p:tgtEl>
                                      </p:cBhvr>
                                    </p:animEffect>
                                  </p:childTnLst>
                                </p:cTn>
                              </p:par>
                              <p:par>
                                <p:cTn id="20" presetID="22" presetClass="entr" presetSubtype="4" fill="hold" grpId="0" nodeType="withEffect">
                                  <p:stCondLst>
                                    <p:cond delay="0"/>
                                  </p:stCondLst>
                                  <p:childTnLst>
                                    <p:set>
                                      <p:cBhvr>
                                        <p:cTn id="21" dur="1" fill="hold">
                                          <p:stCondLst>
                                            <p:cond delay="0"/>
                                          </p:stCondLst>
                                        </p:cTn>
                                        <p:tgtEl>
                                          <p:spTgt spid="2">
                                            <p:txEl>
                                              <p:pRg st="1" end="1"/>
                                            </p:txEl>
                                          </p:spTgt>
                                        </p:tgtEl>
                                        <p:attrNameLst>
                                          <p:attrName>style.visibility</p:attrName>
                                        </p:attrNameLst>
                                      </p:cBhvr>
                                      <p:to>
                                        <p:strVal val="visible"/>
                                      </p:to>
                                    </p:set>
                                    <p:animEffect transition="in" filter="wipe(down)">
                                      <p:cBhvr>
                                        <p:cTn id="22" dur="500"/>
                                        <p:tgtEl>
                                          <p:spTgt spid="2">
                                            <p:txEl>
                                              <p:pRg st="1" end="1"/>
                                            </p:txEl>
                                          </p:spTgt>
                                        </p:tgtEl>
                                      </p:cBhvr>
                                    </p:animEffect>
                                  </p:childTnLst>
                                </p:cTn>
                              </p:par>
                              <p:par>
                                <p:cTn id="23" presetID="22" presetClass="entr" presetSubtype="4" fill="hold" grpId="0" nodeType="withEffect">
                                  <p:stCondLst>
                                    <p:cond delay="0"/>
                                  </p:stCondLst>
                                  <p:childTnLst>
                                    <p:set>
                                      <p:cBhvr>
                                        <p:cTn id="24" dur="1" fill="hold">
                                          <p:stCondLst>
                                            <p:cond delay="0"/>
                                          </p:stCondLst>
                                        </p:cTn>
                                        <p:tgtEl>
                                          <p:spTgt spid="2">
                                            <p:txEl>
                                              <p:pRg st="2" end="2"/>
                                            </p:txEl>
                                          </p:spTgt>
                                        </p:tgtEl>
                                        <p:attrNameLst>
                                          <p:attrName>style.visibility</p:attrName>
                                        </p:attrNameLst>
                                      </p:cBhvr>
                                      <p:to>
                                        <p:strVal val="visible"/>
                                      </p:to>
                                    </p:set>
                                    <p:animEffect transition="in" filter="wipe(down)">
                                      <p:cBhvr>
                                        <p:cTn id="25" dur="500"/>
                                        <p:tgtEl>
                                          <p:spTgt spid="2">
                                            <p:txEl>
                                              <p:pRg st="2" end="2"/>
                                            </p:txEl>
                                          </p:spTgt>
                                        </p:tgtEl>
                                      </p:cBhvr>
                                    </p:animEffect>
                                  </p:childTnLst>
                                </p:cTn>
                              </p:par>
                              <p:par>
                                <p:cTn id="26" presetID="22" presetClass="entr" presetSubtype="4" fill="hold" grpId="0" nodeType="withEffect">
                                  <p:stCondLst>
                                    <p:cond delay="0"/>
                                  </p:stCondLst>
                                  <p:childTnLst>
                                    <p:set>
                                      <p:cBhvr>
                                        <p:cTn id="27" dur="1" fill="hold">
                                          <p:stCondLst>
                                            <p:cond delay="0"/>
                                          </p:stCondLst>
                                        </p:cTn>
                                        <p:tgtEl>
                                          <p:spTgt spid="2">
                                            <p:txEl>
                                              <p:pRg st="3" end="3"/>
                                            </p:txEl>
                                          </p:spTgt>
                                        </p:tgtEl>
                                        <p:attrNameLst>
                                          <p:attrName>style.visibility</p:attrName>
                                        </p:attrNameLst>
                                      </p:cBhvr>
                                      <p:to>
                                        <p:strVal val="visible"/>
                                      </p:to>
                                    </p:set>
                                    <p:animEffect transition="in" filter="wipe(down)">
                                      <p:cBhvr>
                                        <p:cTn id="28" dur="500"/>
                                        <p:tgtEl>
                                          <p:spTgt spid="2">
                                            <p:txEl>
                                              <p:pRg st="3" end="3"/>
                                            </p:txEl>
                                          </p:spTgt>
                                        </p:tgtEl>
                                      </p:cBhvr>
                                    </p:animEffect>
                                  </p:childTnLst>
                                </p:cTn>
                              </p:par>
                              <p:par>
                                <p:cTn id="29" presetID="22" presetClass="entr" presetSubtype="4" fill="hold" grpId="0" nodeType="withEffect">
                                  <p:stCondLst>
                                    <p:cond delay="0"/>
                                  </p:stCondLst>
                                  <p:childTnLst>
                                    <p:set>
                                      <p:cBhvr>
                                        <p:cTn id="30" dur="1" fill="hold">
                                          <p:stCondLst>
                                            <p:cond delay="0"/>
                                          </p:stCondLst>
                                        </p:cTn>
                                        <p:tgtEl>
                                          <p:spTgt spid="2">
                                            <p:txEl>
                                              <p:pRg st="4" end="4"/>
                                            </p:txEl>
                                          </p:spTgt>
                                        </p:tgtEl>
                                        <p:attrNameLst>
                                          <p:attrName>style.visibility</p:attrName>
                                        </p:attrNameLst>
                                      </p:cBhvr>
                                      <p:to>
                                        <p:strVal val="visible"/>
                                      </p:to>
                                    </p:set>
                                    <p:animEffect transition="in" filter="wipe(down)">
                                      <p:cBhvr>
                                        <p:cTn id="31" dur="500"/>
                                        <p:tgtEl>
                                          <p:spTgt spid="2">
                                            <p:txEl>
                                              <p:pRg st="4" end="4"/>
                                            </p:txEl>
                                          </p:spTgt>
                                        </p:tgtEl>
                                      </p:cBhvr>
                                    </p:animEffect>
                                  </p:childTnLst>
                                </p:cTn>
                              </p:par>
                              <p:par>
                                <p:cTn id="32" presetID="22" presetClass="entr" presetSubtype="4" fill="hold" grpId="0" nodeType="withEffect">
                                  <p:stCondLst>
                                    <p:cond delay="0"/>
                                  </p:stCondLst>
                                  <p:childTnLst>
                                    <p:set>
                                      <p:cBhvr>
                                        <p:cTn id="33" dur="1" fill="hold">
                                          <p:stCondLst>
                                            <p:cond delay="0"/>
                                          </p:stCondLst>
                                        </p:cTn>
                                        <p:tgtEl>
                                          <p:spTgt spid="2">
                                            <p:txEl>
                                              <p:pRg st="5" end="5"/>
                                            </p:txEl>
                                          </p:spTgt>
                                        </p:tgtEl>
                                        <p:attrNameLst>
                                          <p:attrName>style.visibility</p:attrName>
                                        </p:attrNameLst>
                                      </p:cBhvr>
                                      <p:to>
                                        <p:strVal val="visible"/>
                                      </p:to>
                                    </p:set>
                                    <p:animEffect transition="in" filter="wipe(down)">
                                      <p:cBhvr>
                                        <p:cTn id="34" dur="500"/>
                                        <p:tgtEl>
                                          <p:spTgt spid="2">
                                            <p:txEl>
                                              <p:pRg st="5" end="5"/>
                                            </p:txEl>
                                          </p:spTgt>
                                        </p:tgtEl>
                                      </p:cBhvr>
                                    </p:animEffect>
                                  </p:childTnLst>
                                </p:cTn>
                              </p:par>
                              <p:par>
                                <p:cTn id="35" presetID="22" presetClass="entr" presetSubtype="4" fill="hold" grpId="0" nodeType="withEffect">
                                  <p:stCondLst>
                                    <p:cond delay="0"/>
                                  </p:stCondLst>
                                  <p:childTnLst>
                                    <p:set>
                                      <p:cBhvr>
                                        <p:cTn id="36" dur="1" fill="hold">
                                          <p:stCondLst>
                                            <p:cond delay="0"/>
                                          </p:stCondLst>
                                        </p:cTn>
                                        <p:tgtEl>
                                          <p:spTgt spid="2">
                                            <p:txEl>
                                              <p:pRg st="6" end="6"/>
                                            </p:txEl>
                                          </p:spTgt>
                                        </p:tgtEl>
                                        <p:attrNameLst>
                                          <p:attrName>style.visibility</p:attrName>
                                        </p:attrNameLst>
                                      </p:cBhvr>
                                      <p:to>
                                        <p:strVal val="visible"/>
                                      </p:to>
                                    </p:set>
                                    <p:animEffect transition="in" filter="wipe(down)">
                                      <p:cBhvr>
                                        <p:cTn id="37" dur="500"/>
                                        <p:tgtEl>
                                          <p:spTgt spid="2">
                                            <p:txEl>
                                              <p:pRg st="6" end="6"/>
                                            </p:txEl>
                                          </p:spTgt>
                                        </p:tgtEl>
                                      </p:cBhvr>
                                    </p:animEffect>
                                  </p:childTnLst>
                                </p:cTn>
                              </p:par>
                              <p:par>
                                <p:cTn id="38" presetID="22" presetClass="entr" presetSubtype="4" fill="hold" grpId="0" nodeType="withEffect">
                                  <p:stCondLst>
                                    <p:cond delay="0"/>
                                  </p:stCondLst>
                                  <p:childTnLst>
                                    <p:set>
                                      <p:cBhvr>
                                        <p:cTn id="39" dur="1" fill="hold">
                                          <p:stCondLst>
                                            <p:cond delay="0"/>
                                          </p:stCondLst>
                                        </p:cTn>
                                        <p:tgtEl>
                                          <p:spTgt spid="2">
                                            <p:txEl>
                                              <p:pRg st="7" end="7"/>
                                            </p:txEl>
                                          </p:spTgt>
                                        </p:tgtEl>
                                        <p:attrNameLst>
                                          <p:attrName>style.visibility</p:attrName>
                                        </p:attrNameLst>
                                      </p:cBhvr>
                                      <p:to>
                                        <p:strVal val="visible"/>
                                      </p:to>
                                    </p:set>
                                    <p:animEffect transition="in" filter="wipe(down)">
                                      <p:cBhvr>
                                        <p:cTn id="40" dur="500"/>
                                        <p:tgtEl>
                                          <p:spTgt spid="2">
                                            <p:txEl>
                                              <p:pRg st="7" end="7"/>
                                            </p:txEl>
                                          </p:spTgt>
                                        </p:tgtEl>
                                      </p:cBhvr>
                                    </p:animEffect>
                                  </p:childTnLst>
                                </p:cTn>
                              </p:par>
                              <p:par>
                                <p:cTn id="41" presetID="22" presetClass="entr" presetSubtype="4" fill="hold" grpId="0" nodeType="withEffect">
                                  <p:stCondLst>
                                    <p:cond delay="0"/>
                                  </p:stCondLst>
                                  <p:childTnLst>
                                    <p:set>
                                      <p:cBhvr>
                                        <p:cTn id="42" dur="1" fill="hold">
                                          <p:stCondLst>
                                            <p:cond delay="0"/>
                                          </p:stCondLst>
                                        </p:cTn>
                                        <p:tgtEl>
                                          <p:spTgt spid="2">
                                            <p:txEl>
                                              <p:pRg st="8" end="8"/>
                                            </p:txEl>
                                          </p:spTgt>
                                        </p:tgtEl>
                                        <p:attrNameLst>
                                          <p:attrName>style.visibility</p:attrName>
                                        </p:attrNameLst>
                                      </p:cBhvr>
                                      <p:to>
                                        <p:strVal val="visible"/>
                                      </p:to>
                                    </p:set>
                                    <p:animEffect transition="in" filter="wipe(down)">
                                      <p:cBhvr>
                                        <p:cTn id="43" dur="600"/>
                                        <p:tgtEl>
                                          <p:spTgt spid="2">
                                            <p:txEl>
                                              <p:pRg st="8" end="8"/>
                                            </p:txEl>
                                          </p:spTgt>
                                        </p:tgtEl>
                                      </p:cBhvr>
                                    </p:animEffect>
                                  </p:childTnLst>
                                </p:cTn>
                              </p:par>
                              <p:par>
                                <p:cTn id="44" presetID="22" presetClass="entr" presetSubtype="4" fill="hold" grpId="0" nodeType="withEffect">
                                  <p:stCondLst>
                                    <p:cond delay="0"/>
                                  </p:stCondLst>
                                  <p:childTnLst>
                                    <p:set>
                                      <p:cBhvr>
                                        <p:cTn id="45" dur="1" fill="hold">
                                          <p:stCondLst>
                                            <p:cond delay="0"/>
                                          </p:stCondLst>
                                        </p:cTn>
                                        <p:tgtEl>
                                          <p:spTgt spid="2">
                                            <p:txEl>
                                              <p:pRg st="9" end="9"/>
                                            </p:txEl>
                                          </p:spTgt>
                                        </p:tgtEl>
                                        <p:attrNameLst>
                                          <p:attrName>style.visibility</p:attrName>
                                        </p:attrNameLst>
                                      </p:cBhvr>
                                      <p:to>
                                        <p:strVal val="visible"/>
                                      </p:to>
                                    </p:set>
                                    <p:animEffect transition="in" filter="wipe(down)">
                                      <p:cBhvr>
                                        <p:cTn id="46" dur="500"/>
                                        <p:tgtEl>
                                          <p:spTgt spid="2">
                                            <p:txEl>
                                              <p:pRg st="9" end="9"/>
                                            </p:txEl>
                                          </p:spTgt>
                                        </p:tgtEl>
                                      </p:cBhvr>
                                    </p:animEffect>
                                  </p:childTnLst>
                                </p:cTn>
                              </p:par>
                            </p:childTnLst>
                          </p:cTn>
                        </p:par>
                      </p:childTnLst>
                    </p:cTn>
                  </p:par>
                  <p:par>
                    <p:cTn id="47" fill="hold" nodeType="clickPar">
                      <p:stCondLst>
                        <p:cond delay="indefinite"/>
                      </p:stCondLst>
                      <p:childTnLst>
                        <p:par>
                          <p:cTn id="48" fill="hold" nodeType="withGroup">
                            <p:stCondLst>
                              <p:cond delay="0"/>
                            </p:stCondLst>
                            <p:childTnLst>
                              <p:par>
                                <p:cTn id="49" presetID="10" presetClass="entr" presetSubtype="0" fill="hold" grpId="0" nodeType="clickEffect">
                                  <p:stCondLst>
                                    <p:cond delay="0"/>
                                  </p:stCondLst>
                                  <p:childTnLst>
                                    <p:set>
                                      <p:cBhvr>
                                        <p:cTn id="50" dur="1" fill="hold">
                                          <p:stCondLst>
                                            <p:cond delay="0"/>
                                          </p:stCondLst>
                                        </p:cTn>
                                        <p:tgtEl>
                                          <p:spTgt spid="9"/>
                                        </p:tgtEl>
                                        <p:attrNameLst>
                                          <p:attrName>style.visibility</p:attrName>
                                        </p:attrNameLst>
                                      </p:cBhvr>
                                      <p:to>
                                        <p:strVal val="visible"/>
                                      </p:to>
                                    </p:set>
                                    <p:animEffect transition="in" filter="fade">
                                      <p:cBhvr>
                                        <p:cTn id="51" dur="500"/>
                                        <p:tgtEl>
                                          <p:spTgt spid="9"/>
                                        </p:tgtEl>
                                      </p:cBhvr>
                                    </p:animEffect>
                                  </p:childTnLst>
                                </p:cTn>
                              </p:par>
                            </p:childTnLst>
                          </p:cTn>
                        </p:par>
                      </p:childTnLst>
                    </p:cTn>
                  </p:par>
                  <p:par>
                    <p:cTn id="52" fill="hold" nodeType="clickPar">
                      <p:stCondLst>
                        <p:cond delay="indefinite"/>
                      </p:stCondLst>
                      <p:childTnLst>
                        <p:par>
                          <p:cTn id="53" fill="hold" nodeType="withGroup">
                            <p:stCondLst>
                              <p:cond delay="0"/>
                            </p:stCondLst>
                            <p:childTnLst>
                              <p:par>
                                <p:cTn id="54" presetID="1" presetClass="entr" presetSubtype="0" fill="hold" grpId="0" nodeType="clickEffect">
                                  <p:stCondLst>
                                    <p:cond delay="0"/>
                                  </p:stCondLst>
                                  <p:childTnLst>
                                    <p:set>
                                      <p:cBhvr>
                                        <p:cTn id="55" dur="1" fill="hold">
                                          <p:stCondLst>
                                            <p:cond delay="0"/>
                                          </p:stCondLst>
                                        </p:cTn>
                                        <p:tgtEl>
                                          <p:spTgt spid="10"/>
                                        </p:tgtEl>
                                        <p:attrNameLst>
                                          <p:attrName>style.visibility</p:attrName>
                                        </p:attrNameLst>
                                      </p:cBhvr>
                                      <p:to>
                                        <p:strVal val="visible"/>
                                      </p:to>
                                    </p:set>
                                  </p:childTnLst>
                                </p:cTn>
                              </p:par>
                            </p:childTnLst>
                          </p:cTn>
                        </p:par>
                      </p:childTnLst>
                    </p:cTn>
                  </p:par>
                  <p:par>
                    <p:cTn id="56" fill="hold" nodeType="clickPar">
                      <p:stCondLst>
                        <p:cond delay="indefinite"/>
                      </p:stCondLst>
                      <p:childTnLst>
                        <p:par>
                          <p:cTn id="57" fill="hold" nodeType="withGroup">
                            <p:stCondLst>
                              <p:cond delay="0"/>
                            </p:stCondLst>
                            <p:childTnLst>
                              <p:par>
                                <p:cTn id="58" presetID="6" presetClass="entr" presetSubtype="16" fill="hold" grpId="0" nodeType="clickEffect">
                                  <p:stCondLst>
                                    <p:cond delay="0"/>
                                  </p:stCondLst>
                                  <p:childTnLst>
                                    <p:set>
                                      <p:cBhvr>
                                        <p:cTn id="59" dur="1" fill="hold">
                                          <p:stCondLst>
                                            <p:cond delay="0"/>
                                          </p:stCondLst>
                                        </p:cTn>
                                        <p:tgtEl>
                                          <p:spTgt spid="3"/>
                                        </p:tgtEl>
                                        <p:attrNameLst>
                                          <p:attrName>style.visibility</p:attrName>
                                        </p:attrNameLst>
                                      </p:cBhvr>
                                      <p:to>
                                        <p:strVal val="visible"/>
                                      </p:to>
                                    </p:set>
                                    <p:animEffect transition="in" filter="circle(in)">
                                      <p:cBhvr>
                                        <p:cTn id="60" dur="2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build="p" animBg="1"/>
      <p:bldP spid="3" grpId="0" animBg="1"/>
      <p:bldP spid="9" grpId="0" animBg="1"/>
      <p:bldP spid="10" grpId="0" animBg="1"/>
      <p:bldP spid="6"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631064" y="179249"/>
            <a:ext cx="10431888" cy="6678751"/>
          </a:xfrm>
          <a:prstGeom prst="rect">
            <a:avLst/>
          </a:prstGeom>
          <a:noFill/>
        </p:spPr>
        <p:txBody>
          <a:bodyPr wrap="square" rtlCol="0">
            <a:spAutoFit/>
          </a:bodyPr>
          <a:lstStyle/>
          <a:p>
            <a:pPr algn="just"/>
            <a:r>
              <a:rPr lang="vi-VN" sz="2800" b="1" smtClean="0">
                <a:solidFill>
                  <a:srgbClr val="C00000"/>
                </a:solidFill>
              </a:rPr>
              <a:t>Bài </a:t>
            </a:r>
            <a:r>
              <a:rPr lang="vi-VN" sz="2800" b="1">
                <a:solidFill>
                  <a:srgbClr val="C00000"/>
                </a:solidFill>
              </a:rPr>
              <a:t>2 </a:t>
            </a:r>
            <a:r>
              <a:rPr lang="vi-VN" sz="2800" b="1" smtClean="0">
                <a:solidFill>
                  <a:srgbClr val="C00000"/>
                </a:solidFill>
              </a:rPr>
              <a:t>(SGK</a:t>
            </a:r>
            <a:r>
              <a:rPr lang="en-US" sz="2800" b="1" smtClean="0">
                <a:solidFill>
                  <a:srgbClr val="C00000"/>
                </a:solidFill>
              </a:rPr>
              <a:t>/101</a:t>
            </a:r>
            <a:r>
              <a:rPr lang="vi-VN" sz="2800" b="1" smtClean="0">
                <a:solidFill>
                  <a:srgbClr val="C00000"/>
                </a:solidFill>
              </a:rPr>
              <a:t>)</a:t>
            </a:r>
            <a:r>
              <a:rPr lang="vi-VN" sz="2800" smtClean="0">
                <a:solidFill>
                  <a:srgbClr val="C00000"/>
                </a:solidFill>
              </a:rPr>
              <a:t>: </a:t>
            </a:r>
            <a:r>
              <a:rPr lang="vi-VN" sz="2800" smtClean="0">
                <a:solidFill>
                  <a:srgbClr val="C00000"/>
                </a:solidFill>
              </a:rPr>
              <a:t>Xác </a:t>
            </a:r>
            <a:r>
              <a:rPr lang="vi-VN" sz="2800">
                <a:solidFill>
                  <a:srgbClr val="C00000"/>
                </a:solidFill>
              </a:rPr>
              <a:t>định nghĩa của yếu tố Hán Việt</a:t>
            </a:r>
            <a:r>
              <a:rPr lang="vi-VN" sz="2800" smtClean="0">
                <a:solidFill>
                  <a:srgbClr val="C00000"/>
                </a:solidFill>
              </a:rPr>
              <a:t>:</a:t>
            </a:r>
          </a:p>
          <a:p>
            <a:pPr algn="just"/>
            <a:endParaRPr lang="vi-VN"/>
          </a:p>
          <a:p>
            <a:pPr marL="342900" indent="-342900" algn="just">
              <a:buAutoNum type="alphaLcParenR"/>
            </a:pPr>
            <a:r>
              <a:rPr lang="vi-VN" sz="2800" b="1" smtClean="0">
                <a:solidFill>
                  <a:srgbClr val="0070C0"/>
                </a:solidFill>
              </a:rPr>
              <a:t>Tuyệt:</a:t>
            </a:r>
            <a:endParaRPr lang="vi-VN" sz="2800" b="1">
              <a:solidFill>
                <a:srgbClr val="0070C0"/>
              </a:solidFill>
            </a:endParaRPr>
          </a:p>
          <a:p>
            <a:pPr marL="285750" indent="-285750" algn="just">
              <a:buFontTx/>
              <a:buChar char="-"/>
            </a:pPr>
            <a:r>
              <a:rPr lang="vi-VN" sz="2800" b="1" i="1" smtClean="0"/>
              <a:t>Dứt</a:t>
            </a:r>
            <a:r>
              <a:rPr lang="vi-VN" sz="2800" b="1" i="1"/>
              <a:t>, không còn gì: </a:t>
            </a:r>
            <a:endParaRPr lang="vi-VN" sz="2800" b="1" i="1" smtClean="0"/>
          </a:p>
          <a:p>
            <a:pPr marL="285750" indent="-285750" algn="just">
              <a:buFont typeface="Arial" panose="020B0604020202020204" pitchFamily="34" charset="0"/>
              <a:buChar char="•"/>
            </a:pPr>
            <a:r>
              <a:rPr lang="vi-VN" sz="2800" smtClean="0"/>
              <a:t>tuyệt </a:t>
            </a:r>
            <a:r>
              <a:rPr lang="vi-VN" sz="2800"/>
              <a:t>chủng (bị mất hẳn nòi giống</a:t>
            </a:r>
            <a:r>
              <a:rPr lang="vi-VN" sz="2800" smtClean="0"/>
              <a:t>)</a:t>
            </a:r>
          </a:p>
          <a:p>
            <a:pPr marL="285750" indent="-285750" algn="just">
              <a:buFont typeface="Arial" panose="020B0604020202020204" pitchFamily="34" charset="0"/>
              <a:buChar char="•"/>
            </a:pPr>
            <a:r>
              <a:rPr lang="vi-VN" sz="2800"/>
              <a:t>tuyệt giao (cắt đứt giao thiệp)</a:t>
            </a:r>
          </a:p>
          <a:p>
            <a:pPr marL="285750" indent="-285750" algn="just">
              <a:buFont typeface="Arial" panose="020B0604020202020204" pitchFamily="34" charset="0"/>
              <a:buChar char="•"/>
            </a:pPr>
            <a:r>
              <a:rPr lang="vi-VN" sz="2800"/>
              <a:t>tuyệt tự (không có người nối dõi)</a:t>
            </a:r>
          </a:p>
          <a:p>
            <a:pPr marL="285750" indent="-285750" algn="just">
              <a:buFont typeface="Arial" panose="020B0604020202020204" pitchFamily="34" charset="0"/>
              <a:buChar char="•"/>
            </a:pPr>
            <a:r>
              <a:rPr lang="vi-VN" sz="2800"/>
              <a:t>tuyệt thực (nhịn không chịu ăn để phản đối - một hình thức đấu tranh).</a:t>
            </a:r>
          </a:p>
          <a:p>
            <a:pPr marL="285750" indent="-285750" algn="just">
              <a:buFontTx/>
              <a:buChar char="-"/>
            </a:pPr>
            <a:r>
              <a:rPr lang="vi-VN" sz="2800" b="1" i="1" smtClean="0"/>
              <a:t>Cực </a:t>
            </a:r>
            <a:r>
              <a:rPr lang="vi-VN" sz="2800" b="1" i="1"/>
              <a:t>kì, nhất: </a:t>
            </a:r>
            <a:endParaRPr lang="vi-VN" sz="2800" b="1" i="1" smtClean="0"/>
          </a:p>
          <a:p>
            <a:pPr marL="285750" indent="-285750" algn="just">
              <a:buFont typeface="Arial" panose="020B0604020202020204" pitchFamily="34" charset="0"/>
              <a:buChar char="•"/>
            </a:pPr>
            <a:r>
              <a:rPr lang="vi-VN" sz="2800" smtClean="0"/>
              <a:t>tuyệt </a:t>
            </a:r>
            <a:r>
              <a:rPr lang="vi-VN" sz="2800"/>
              <a:t>đỉnh (điểm cao nhất, mức cao nhất</a:t>
            </a:r>
            <a:r>
              <a:rPr lang="vi-VN" sz="2800" smtClean="0"/>
              <a:t>)</a:t>
            </a:r>
          </a:p>
          <a:p>
            <a:pPr marL="285750" indent="-285750" algn="just">
              <a:buFont typeface="Arial" panose="020B0604020202020204" pitchFamily="34" charset="0"/>
              <a:buChar char="•"/>
            </a:pPr>
            <a:r>
              <a:rPr lang="vi-VN" sz="2800" smtClean="0"/>
              <a:t>tuyệt </a:t>
            </a:r>
            <a:r>
              <a:rPr lang="vi-VN" sz="2800"/>
              <a:t>mật (cần được giữ bí mật tuyệt </a:t>
            </a:r>
            <a:r>
              <a:rPr lang="vi-VN" sz="2800" smtClean="0"/>
              <a:t>đối)</a:t>
            </a:r>
          </a:p>
          <a:p>
            <a:pPr marL="285750" indent="-285750" algn="just">
              <a:buFont typeface="Arial" panose="020B0604020202020204" pitchFamily="34" charset="0"/>
              <a:buChar char="•"/>
            </a:pPr>
            <a:r>
              <a:rPr lang="vi-VN" sz="2800" smtClean="0"/>
              <a:t>tuyệt </a:t>
            </a:r>
            <a:r>
              <a:rPr lang="vi-VN" sz="2800"/>
              <a:t>tác (tác phẩm văn học, nghệ thuật hay, đẹp đến mức coi như không còn có thể có cái hơn</a:t>
            </a:r>
            <a:r>
              <a:rPr lang="vi-VN" sz="2800" smtClean="0"/>
              <a:t>) </a:t>
            </a:r>
          </a:p>
          <a:p>
            <a:pPr marL="285750" indent="-285750" algn="just">
              <a:buFont typeface="Arial" panose="020B0604020202020204" pitchFamily="34" charset="0"/>
              <a:buChar char="•"/>
            </a:pPr>
            <a:r>
              <a:rPr lang="vi-VN" sz="2800" smtClean="0"/>
              <a:t>tuyệt </a:t>
            </a:r>
            <a:r>
              <a:rPr lang="vi-VN" sz="2800"/>
              <a:t>trần (nhât trên đời, không có gì sánh bằng).</a:t>
            </a:r>
          </a:p>
          <a:p>
            <a:pPr marL="285750" indent="-285750" algn="just">
              <a:buFont typeface="Arial" panose="020B0604020202020204" pitchFamily="34" charset="0"/>
              <a:buChar char="•"/>
            </a:pPr>
            <a:endParaRPr lang="en-US"/>
          </a:p>
        </p:txBody>
      </p:sp>
    </p:spTree>
    <p:extLst>
      <p:ext uri="{BB962C8B-B14F-4D97-AF65-F5344CB8AC3E}">
        <p14:creationId xmlns:p14="http://schemas.microsoft.com/office/powerpoint/2010/main" val="2712002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 calcmode="lin" valueType="num">
                                      <p:cBhvr additive="base">
                                        <p:cTn id="7" dur="500" fill="hold"/>
                                        <p:tgtEl>
                                          <p:spTgt spid="4">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4">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6" presetClass="entr" presetSubtype="21" fill="hold" nodeType="clickEffect">
                                  <p:stCondLst>
                                    <p:cond delay="0"/>
                                  </p:stCondLst>
                                  <p:childTnLst>
                                    <p:set>
                                      <p:cBhvr>
                                        <p:cTn id="12" dur="1" fill="hold">
                                          <p:stCondLst>
                                            <p:cond delay="0"/>
                                          </p:stCondLst>
                                        </p:cTn>
                                        <p:tgtEl>
                                          <p:spTgt spid="4">
                                            <p:txEl>
                                              <p:pRg st="2" end="2"/>
                                            </p:txEl>
                                          </p:spTgt>
                                        </p:tgtEl>
                                        <p:attrNameLst>
                                          <p:attrName>style.visibility</p:attrName>
                                        </p:attrNameLst>
                                      </p:cBhvr>
                                      <p:to>
                                        <p:strVal val="visible"/>
                                      </p:to>
                                    </p:set>
                                    <p:animEffect transition="in" filter="barn(inVertical)">
                                      <p:cBhvr>
                                        <p:cTn id="13" dur="500"/>
                                        <p:tgtEl>
                                          <p:spTgt spid="4">
                                            <p:txEl>
                                              <p:pRg st="2" end="2"/>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6" presetClass="entr" presetSubtype="16" fill="hold" nodeType="clickEffect">
                                  <p:stCondLst>
                                    <p:cond delay="0"/>
                                  </p:stCondLst>
                                  <p:childTnLst>
                                    <p:set>
                                      <p:cBhvr>
                                        <p:cTn id="17" dur="1" fill="hold">
                                          <p:stCondLst>
                                            <p:cond delay="0"/>
                                          </p:stCondLst>
                                        </p:cTn>
                                        <p:tgtEl>
                                          <p:spTgt spid="4">
                                            <p:txEl>
                                              <p:pRg st="3" end="3"/>
                                            </p:txEl>
                                          </p:spTgt>
                                        </p:tgtEl>
                                        <p:attrNameLst>
                                          <p:attrName>style.visibility</p:attrName>
                                        </p:attrNameLst>
                                      </p:cBhvr>
                                      <p:to>
                                        <p:strVal val="visible"/>
                                      </p:to>
                                    </p:set>
                                    <p:animEffect transition="in" filter="circle(in)">
                                      <p:cBhvr>
                                        <p:cTn id="18" dur="2000"/>
                                        <p:tgtEl>
                                          <p:spTgt spid="4">
                                            <p:txEl>
                                              <p:pRg st="3" end="3"/>
                                            </p:txEl>
                                          </p:spTgt>
                                        </p:tgtEl>
                                      </p:cBhvr>
                                    </p:animEffect>
                                  </p:childTnLst>
                                </p:cTn>
                              </p:par>
                              <p:par>
                                <p:cTn id="19" presetID="6" presetClass="entr" presetSubtype="16" fill="hold" nodeType="withEffect">
                                  <p:stCondLst>
                                    <p:cond delay="0"/>
                                  </p:stCondLst>
                                  <p:childTnLst>
                                    <p:set>
                                      <p:cBhvr>
                                        <p:cTn id="20" dur="1" fill="hold">
                                          <p:stCondLst>
                                            <p:cond delay="0"/>
                                          </p:stCondLst>
                                        </p:cTn>
                                        <p:tgtEl>
                                          <p:spTgt spid="4">
                                            <p:txEl>
                                              <p:pRg st="8" end="8"/>
                                            </p:txEl>
                                          </p:spTgt>
                                        </p:tgtEl>
                                        <p:attrNameLst>
                                          <p:attrName>style.visibility</p:attrName>
                                        </p:attrNameLst>
                                      </p:cBhvr>
                                      <p:to>
                                        <p:strVal val="visible"/>
                                      </p:to>
                                    </p:set>
                                    <p:animEffect transition="in" filter="circle(in)">
                                      <p:cBhvr>
                                        <p:cTn id="21" dur="2000"/>
                                        <p:tgtEl>
                                          <p:spTgt spid="4">
                                            <p:txEl>
                                              <p:pRg st="8" end="8"/>
                                            </p:txEl>
                                          </p:spTgt>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nodeType="clickEffect">
                                  <p:stCondLst>
                                    <p:cond delay="0"/>
                                  </p:stCondLst>
                                  <p:childTnLst>
                                    <p:set>
                                      <p:cBhvr>
                                        <p:cTn id="25" dur="1" fill="hold">
                                          <p:stCondLst>
                                            <p:cond delay="0"/>
                                          </p:stCondLst>
                                        </p:cTn>
                                        <p:tgtEl>
                                          <p:spTgt spid="4">
                                            <p:txEl>
                                              <p:pRg st="4" end="4"/>
                                            </p:txEl>
                                          </p:spTgt>
                                        </p:tgtEl>
                                        <p:attrNameLst>
                                          <p:attrName>style.visibility</p:attrName>
                                        </p:attrNameLst>
                                      </p:cBhvr>
                                      <p:to>
                                        <p:strVal val="visible"/>
                                      </p:to>
                                    </p:set>
                                    <p:anim calcmode="lin" valueType="num">
                                      <p:cBhvr>
                                        <p:cTn id="26" dur="500" fill="hold"/>
                                        <p:tgtEl>
                                          <p:spTgt spid="4">
                                            <p:txEl>
                                              <p:pRg st="4" end="4"/>
                                            </p:txEl>
                                          </p:spTgt>
                                        </p:tgtEl>
                                        <p:attrNameLst>
                                          <p:attrName>ppt_w</p:attrName>
                                        </p:attrNameLst>
                                      </p:cBhvr>
                                      <p:tavLst>
                                        <p:tav tm="0">
                                          <p:val>
                                            <p:fltVal val="0"/>
                                          </p:val>
                                        </p:tav>
                                        <p:tav tm="100000">
                                          <p:val>
                                            <p:strVal val="#ppt_w"/>
                                          </p:val>
                                        </p:tav>
                                      </p:tavLst>
                                    </p:anim>
                                    <p:anim calcmode="lin" valueType="num">
                                      <p:cBhvr>
                                        <p:cTn id="27" dur="500" fill="hold"/>
                                        <p:tgtEl>
                                          <p:spTgt spid="4">
                                            <p:txEl>
                                              <p:pRg st="4" end="4"/>
                                            </p:txEl>
                                          </p:spTgt>
                                        </p:tgtEl>
                                        <p:attrNameLst>
                                          <p:attrName>ppt_h</p:attrName>
                                        </p:attrNameLst>
                                      </p:cBhvr>
                                      <p:tavLst>
                                        <p:tav tm="0">
                                          <p:val>
                                            <p:fltVal val="0"/>
                                          </p:val>
                                        </p:tav>
                                        <p:tav tm="100000">
                                          <p:val>
                                            <p:strVal val="#ppt_h"/>
                                          </p:val>
                                        </p:tav>
                                      </p:tavLst>
                                    </p:anim>
                                    <p:animEffect transition="in" filter="fade">
                                      <p:cBhvr>
                                        <p:cTn id="28" dur="500"/>
                                        <p:tgtEl>
                                          <p:spTgt spid="4">
                                            <p:txEl>
                                              <p:pRg st="4" end="4"/>
                                            </p:txEl>
                                          </p:spTgt>
                                        </p:tgtEl>
                                      </p:cBhvr>
                                    </p:animEffect>
                                  </p:childTnLst>
                                </p:cTn>
                              </p:par>
                              <p:par>
                                <p:cTn id="29" presetID="53" presetClass="entr" presetSubtype="16" fill="hold" nodeType="withEffect">
                                  <p:stCondLst>
                                    <p:cond delay="0"/>
                                  </p:stCondLst>
                                  <p:childTnLst>
                                    <p:set>
                                      <p:cBhvr>
                                        <p:cTn id="30" dur="1" fill="hold">
                                          <p:stCondLst>
                                            <p:cond delay="0"/>
                                          </p:stCondLst>
                                        </p:cTn>
                                        <p:tgtEl>
                                          <p:spTgt spid="4">
                                            <p:txEl>
                                              <p:pRg st="5" end="5"/>
                                            </p:txEl>
                                          </p:spTgt>
                                        </p:tgtEl>
                                        <p:attrNameLst>
                                          <p:attrName>style.visibility</p:attrName>
                                        </p:attrNameLst>
                                      </p:cBhvr>
                                      <p:to>
                                        <p:strVal val="visible"/>
                                      </p:to>
                                    </p:set>
                                    <p:anim calcmode="lin" valueType="num">
                                      <p:cBhvr>
                                        <p:cTn id="31" dur="500" fill="hold"/>
                                        <p:tgtEl>
                                          <p:spTgt spid="4">
                                            <p:txEl>
                                              <p:pRg st="5" end="5"/>
                                            </p:txEl>
                                          </p:spTgt>
                                        </p:tgtEl>
                                        <p:attrNameLst>
                                          <p:attrName>ppt_w</p:attrName>
                                        </p:attrNameLst>
                                      </p:cBhvr>
                                      <p:tavLst>
                                        <p:tav tm="0">
                                          <p:val>
                                            <p:fltVal val="0"/>
                                          </p:val>
                                        </p:tav>
                                        <p:tav tm="100000">
                                          <p:val>
                                            <p:strVal val="#ppt_w"/>
                                          </p:val>
                                        </p:tav>
                                      </p:tavLst>
                                    </p:anim>
                                    <p:anim calcmode="lin" valueType="num">
                                      <p:cBhvr>
                                        <p:cTn id="32" dur="500" fill="hold"/>
                                        <p:tgtEl>
                                          <p:spTgt spid="4">
                                            <p:txEl>
                                              <p:pRg st="5" end="5"/>
                                            </p:txEl>
                                          </p:spTgt>
                                        </p:tgtEl>
                                        <p:attrNameLst>
                                          <p:attrName>ppt_h</p:attrName>
                                        </p:attrNameLst>
                                      </p:cBhvr>
                                      <p:tavLst>
                                        <p:tav tm="0">
                                          <p:val>
                                            <p:fltVal val="0"/>
                                          </p:val>
                                        </p:tav>
                                        <p:tav tm="100000">
                                          <p:val>
                                            <p:strVal val="#ppt_h"/>
                                          </p:val>
                                        </p:tav>
                                      </p:tavLst>
                                    </p:anim>
                                    <p:animEffect transition="in" filter="fade">
                                      <p:cBhvr>
                                        <p:cTn id="33" dur="500"/>
                                        <p:tgtEl>
                                          <p:spTgt spid="4">
                                            <p:txEl>
                                              <p:pRg st="5" end="5"/>
                                            </p:txEl>
                                          </p:spTgt>
                                        </p:tgtEl>
                                      </p:cBhvr>
                                    </p:animEffect>
                                  </p:childTnLst>
                                </p:cTn>
                              </p:par>
                              <p:par>
                                <p:cTn id="34" presetID="53" presetClass="entr" presetSubtype="16" fill="hold" nodeType="withEffect">
                                  <p:stCondLst>
                                    <p:cond delay="0"/>
                                  </p:stCondLst>
                                  <p:childTnLst>
                                    <p:set>
                                      <p:cBhvr>
                                        <p:cTn id="35" dur="1" fill="hold">
                                          <p:stCondLst>
                                            <p:cond delay="0"/>
                                          </p:stCondLst>
                                        </p:cTn>
                                        <p:tgtEl>
                                          <p:spTgt spid="4">
                                            <p:txEl>
                                              <p:pRg st="6" end="6"/>
                                            </p:txEl>
                                          </p:spTgt>
                                        </p:tgtEl>
                                        <p:attrNameLst>
                                          <p:attrName>style.visibility</p:attrName>
                                        </p:attrNameLst>
                                      </p:cBhvr>
                                      <p:to>
                                        <p:strVal val="visible"/>
                                      </p:to>
                                    </p:set>
                                    <p:anim calcmode="lin" valueType="num">
                                      <p:cBhvr>
                                        <p:cTn id="36" dur="500" fill="hold"/>
                                        <p:tgtEl>
                                          <p:spTgt spid="4">
                                            <p:txEl>
                                              <p:pRg st="6" end="6"/>
                                            </p:txEl>
                                          </p:spTgt>
                                        </p:tgtEl>
                                        <p:attrNameLst>
                                          <p:attrName>ppt_w</p:attrName>
                                        </p:attrNameLst>
                                      </p:cBhvr>
                                      <p:tavLst>
                                        <p:tav tm="0">
                                          <p:val>
                                            <p:fltVal val="0"/>
                                          </p:val>
                                        </p:tav>
                                        <p:tav tm="100000">
                                          <p:val>
                                            <p:strVal val="#ppt_w"/>
                                          </p:val>
                                        </p:tav>
                                      </p:tavLst>
                                    </p:anim>
                                    <p:anim calcmode="lin" valueType="num">
                                      <p:cBhvr>
                                        <p:cTn id="37" dur="500" fill="hold"/>
                                        <p:tgtEl>
                                          <p:spTgt spid="4">
                                            <p:txEl>
                                              <p:pRg st="6" end="6"/>
                                            </p:txEl>
                                          </p:spTgt>
                                        </p:tgtEl>
                                        <p:attrNameLst>
                                          <p:attrName>ppt_h</p:attrName>
                                        </p:attrNameLst>
                                      </p:cBhvr>
                                      <p:tavLst>
                                        <p:tav tm="0">
                                          <p:val>
                                            <p:fltVal val="0"/>
                                          </p:val>
                                        </p:tav>
                                        <p:tav tm="100000">
                                          <p:val>
                                            <p:strVal val="#ppt_h"/>
                                          </p:val>
                                        </p:tav>
                                      </p:tavLst>
                                    </p:anim>
                                    <p:animEffect transition="in" filter="fade">
                                      <p:cBhvr>
                                        <p:cTn id="38" dur="500"/>
                                        <p:tgtEl>
                                          <p:spTgt spid="4">
                                            <p:txEl>
                                              <p:pRg st="6" end="6"/>
                                            </p:txEl>
                                          </p:spTgt>
                                        </p:tgtEl>
                                      </p:cBhvr>
                                    </p:animEffect>
                                  </p:childTnLst>
                                </p:cTn>
                              </p:par>
                              <p:par>
                                <p:cTn id="39" presetID="53" presetClass="entr" presetSubtype="16" fill="hold" nodeType="withEffect">
                                  <p:stCondLst>
                                    <p:cond delay="0"/>
                                  </p:stCondLst>
                                  <p:childTnLst>
                                    <p:set>
                                      <p:cBhvr>
                                        <p:cTn id="40" dur="1" fill="hold">
                                          <p:stCondLst>
                                            <p:cond delay="0"/>
                                          </p:stCondLst>
                                        </p:cTn>
                                        <p:tgtEl>
                                          <p:spTgt spid="4">
                                            <p:txEl>
                                              <p:pRg st="7" end="7"/>
                                            </p:txEl>
                                          </p:spTgt>
                                        </p:tgtEl>
                                        <p:attrNameLst>
                                          <p:attrName>style.visibility</p:attrName>
                                        </p:attrNameLst>
                                      </p:cBhvr>
                                      <p:to>
                                        <p:strVal val="visible"/>
                                      </p:to>
                                    </p:set>
                                    <p:anim calcmode="lin" valueType="num">
                                      <p:cBhvr>
                                        <p:cTn id="41" dur="500" fill="hold"/>
                                        <p:tgtEl>
                                          <p:spTgt spid="4">
                                            <p:txEl>
                                              <p:pRg st="7" end="7"/>
                                            </p:txEl>
                                          </p:spTgt>
                                        </p:tgtEl>
                                        <p:attrNameLst>
                                          <p:attrName>ppt_w</p:attrName>
                                        </p:attrNameLst>
                                      </p:cBhvr>
                                      <p:tavLst>
                                        <p:tav tm="0">
                                          <p:val>
                                            <p:fltVal val="0"/>
                                          </p:val>
                                        </p:tav>
                                        <p:tav tm="100000">
                                          <p:val>
                                            <p:strVal val="#ppt_w"/>
                                          </p:val>
                                        </p:tav>
                                      </p:tavLst>
                                    </p:anim>
                                    <p:anim calcmode="lin" valueType="num">
                                      <p:cBhvr>
                                        <p:cTn id="42" dur="500" fill="hold"/>
                                        <p:tgtEl>
                                          <p:spTgt spid="4">
                                            <p:txEl>
                                              <p:pRg st="7" end="7"/>
                                            </p:txEl>
                                          </p:spTgt>
                                        </p:tgtEl>
                                        <p:attrNameLst>
                                          <p:attrName>ppt_h</p:attrName>
                                        </p:attrNameLst>
                                      </p:cBhvr>
                                      <p:tavLst>
                                        <p:tav tm="0">
                                          <p:val>
                                            <p:fltVal val="0"/>
                                          </p:val>
                                        </p:tav>
                                        <p:tav tm="100000">
                                          <p:val>
                                            <p:strVal val="#ppt_h"/>
                                          </p:val>
                                        </p:tav>
                                      </p:tavLst>
                                    </p:anim>
                                    <p:animEffect transition="in" filter="fade">
                                      <p:cBhvr>
                                        <p:cTn id="43" dur="500"/>
                                        <p:tgtEl>
                                          <p:spTgt spid="4">
                                            <p:txEl>
                                              <p:pRg st="7" end="7"/>
                                            </p:txEl>
                                          </p:spTgt>
                                        </p:tgtEl>
                                      </p:cBhvr>
                                    </p:animEffect>
                                  </p:childTnLst>
                                </p:cTn>
                              </p:par>
                            </p:childTnLst>
                          </p:cTn>
                        </p:par>
                      </p:childTnLst>
                    </p:cTn>
                  </p:par>
                  <p:par>
                    <p:cTn id="44" fill="hold">
                      <p:stCondLst>
                        <p:cond delay="indefinite"/>
                      </p:stCondLst>
                      <p:childTnLst>
                        <p:par>
                          <p:cTn id="45" fill="hold">
                            <p:stCondLst>
                              <p:cond delay="0"/>
                            </p:stCondLst>
                            <p:childTnLst>
                              <p:par>
                                <p:cTn id="46" presetID="45" presetClass="entr" presetSubtype="0" fill="hold" nodeType="clickEffect">
                                  <p:stCondLst>
                                    <p:cond delay="0"/>
                                  </p:stCondLst>
                                  <p:childTnLst>
                                    <p:set>
                                      <p:cBhvr>
                                        <p:cTn id="47" dur="1" fill="hold">
                                          <p:stCondLst>
                                            <p:cond delay="0"/>
                                          </p:stCondLst>
                                        </p:cTn>
                                        <p:tgtEl>
                                          <p:spTgt spid="4">
                                            <p:txEl>
                                              <p:pRg st="9" end="9"/>
                                            </p:txEl>
                                          </p:spTgt>
                                        </p:tgtEl>
                                        <p:attrNameLst>
                                          <p:attrName>style.visibility</p:attrName>
                                        </p:attrNameLst>
                                      </p:cBhvr>
                                      <p:to>
                                        <p:strVal val="visible"/>
                                      </p:to>
                                    </p:set>
                                    <p:animEffect transition="in" filter="fade">
                                      <p:cBhvr>
                                        <p:cTn id="48" dur="2000"/>
                                        <p:tgtEl>
                                          <p:spTgt spid="4">
                                            <p:txEl>
                                              <p:pRg st="9" end="9"/>
                                            </p:txEl>
                                          </p:spTgt>
                                        </p:tgtEl>
                                      </p:cBhvr>
                                    </p:animEffect>
                                    <p:anim calcmode="lin" valueType="num">
                                      <p:cBhvr>
                                        <p:cTn id="49" dur="2000" fill="hold"/>
                                        <p:tgtEl>
                                          <p:spTgt spid="4">
                                            <p:txEl>
                                              <p:pRg st="9" end="9"/>
                                            </p:txEl>
                                          </p:spTgt>
                                        </p:tgtEl>
                                        <p:attrNameLst>
                                          <p:attrName>ppt_w</p:attrName>
                                        </p:attrNameLst>
                                      </p:cBhvr>
                                      <p:tavLst>
                                        <p:tav tm="0" fmla="#ppt_w*sin(2.5*pi*$)">
                                          <p:val>
                                            <p:fltVal val="0"/>
                                          </p:val>
                                        </p:tav>
                                        <p:tav tm="100000">
                                          <p:val>
                                            <p:fltVal val="1"/>
                                          </p:val>
                                        </p:tav>
                                      </p:tavLst>
                                    </p:anim>
                                    <p:anim calcmode="lin" valueType="num">
                                      <p:cBhvr>
                                        <p:cTn id="50" dur="2000" fill="hold"/>
                                        <p:tgtEl>
                                          <p:spTgt spid="4">
                                            <p:txEl>
                                              <p:pRg st="9" end="9"/>
                                            </p:txEl>
                                          </p:spTgt>
                                        </p:tgtEl>
                                        <p:attrNameLst>
                                          <p:attrName>ppt_h</p:attrName>
                                        </p:attrNameLst>
                                      </p:cBhvr>
                                      <p:tavLst>
                                        <p:tav tm="0">
                                          <p:val>
                                            <p:strVal val="#ppt_h"/>
                                          </p:val>
                                        </p:tav>
                                        <p:tav tm="100000">
                                          <p:val>
                                            <p:strVal val="#ppt_h"/>
                                          </p:val>
                                        </p:tav>
                                      </p:tavLst>
                                    </p:anim>
                                  </p:childTnLst>
                                </p:cTn>
                              </p:par>
                              <p:par>
                                <p:cTn id="51" presetID="45" presetClass="entr" presetSubtype="0" fill="hold" nodeType="withEffect">
                                  <p:stCondLst>
                                    <p:cond delay="0"/>
                                  </p:stCondLst>
                                  <p:childTnLst>
                                    <p:set>
                                      <p:cBhvr>
                                        <p:cTn id="52" dur="1" fill="hold">
                                          <p:stCondLst>
                                            <p:cond delay="0"/>
                                          </p:stCondLst>
                                        </p:cTn>
                                        <p:tgtEl>
                                          <p:spTgt spid="4">
                                            <p:txEl>
                                              <p:pRg st="10" end="10"/>
                                            </p:txEl>
                                          </p:spTgt>
                                        </p:tgtEl>
                                        <p:attrNameLst>
                                          <p:attrName>style.visibility</p:attrName>
                                        </p:attrNameLst>
                                      </p:cBhvr>
                                      <p:to>
                                        <p:strVal val="visible"/>
                                      </p:to>
                                    </p:set>
                                    <p:animEffect transition="in" filter="fade">
                                      <p:cBhvr>
                                        <p:cTn id="53" dur="2000"/>
                                        <p:tgtEl>
                                          <p:spTgt spid="4">
                                            <p:txEl>
                                              <p:pRg st="10" end="10"/>
                                            </p:txEl>
                                          </p:spTgt>
                                        </p:tgtEl>
                                      </p:cBhvr>
                                    </p:animEffect>
                                    <p:anim calcmode="lin" valueType="num">
                                      <p:cBhvr>
                                        <p:cTn id="54" dur="2000" fill="hold"/>
                                        <p:tgtEl>
                                          <p:spTgt spid="4">
                                            <p:txEl>
                                              <p:pRg st="10" end="10"/>
                                            </p:txEl>
                                          </p:spTgt>
                                        </p:tgtEl>
                                        <p:attrNameLst>
                                          <p:attrName>ppt_w</p:attrName>
                                        </p:attrNameLst>
                                      </p:cBhvr>
                                      <p:tavLst>
                                        <p:tav tm="0" fmla="#ppt_w*sin(2.5*pi*$)">
                                          <p:val>
                                            <p:fltVal val="0"/>
                                          </p:val>
                                        </p:tav>
                                        <p:tav tm="100000">
                                          <p:val>
                                            <p:fltVal val="1"/>
                                          </p:val>
                                        </p:tav>
                                      </p:tavLst>
                                    </p:anim>
                                    <p:anim calcmode="lin" valueType="num">
                                      <p:cBhvr>
                                        <p:cTn id="55" dur="2000" fill="hold"/>
                                        <p:tgtEl>
                                          <p:spTgt spid="4">
                                            <p:txEl>
                                              <p:pRg st="10" end="10"/>
                                            </p:txEl>
                                          </p:spTgt>
                                        </p:tgtEl>
                                        <p:attrNameLst>
                                          <p:attrName>ppt_h</p:attrName>
                                        </p:attrNameLst>
                                      </p:cBhvr>
                                      <p:tavLst>
                                        <p:tav tm="0">
                                          <p:val>
                                            <p:strVal val="#ppt_h"/>
                                          </p:val>
                                        </p:tav>
                                        <p:tav tm="100000">
                                          <p:val>
                                            <p:strVal val="#ppt_h"/>
                                          </p:val>
                                        </p:tav>
                                      </p:tavLst>
                                    </p:anim>
                                  </p:childTnLst>
                                </p:cTn>
                              </p:par>
                              <p:par>
                                <p:cTn id="56" presetID="45" presetClass="entr" presetSubtype="0" fill="hold" nodeType="withEffect">
                                  <p:stCondLst>
                                    <p:cond delay="0"/>
                                  </p:stCondLst>
                                  <p:childTnLst>
                                    <p:set>
                                      <p:cBhvr>
                                        <p:cTn id="57" dur="1" fill="hold">
                                          <p:stCondLst>
                                            <p:cond delay="0"/>
                                          </p:stCondLst>
                                        </p:cTn>
                                        <p:tgtEl>
                                          <p:spTgt spid="4">
                                            <p:txEl>
                                              <p:pRg st="11" end="11"/>
                                            </p:txEl>
                                          </p:spTgt>
                                        </p:tgtEl>
                                        <p:attrNameLst>
                                          <p:attrName>style.visibility</p:attrName>
                                        </p:attrNameLst>
                                      </p:cBhvr>
                                      <p:to>
                                        <p:strVal val="visible"/>
                                      </p:to>
                                    </p:set>
                                    <p:animEffect transition="in" filter="fade">
                                      <p:cBhvr>
                                        <p:cTn id="58" dur="2000"/>
                                        <p:tgtEl>
                                          <p:spTgt spid="4">
                                            <p:txEl>
                                              <p:pRg st="11" end="11"/>
                                            </p:txEl>
                                          </p:spTgt>
                                        </p:tgtEl>
                                      </p:cBhvr>
                                    </p:animEffect>
                                    <p:anim calcmode="lin" valueType="num">
                                      <p:cBhvr>
                                        <p:cTn id="59" dur="2000" fill="hold"/>
                                        <p:tgtEl>
                                          <p:spTgt spid="4">
                                            <p:txEl>
                                              <p:pRg st="11" end="11"/>
                                            </p:txEl>
                                          </p:spTgt>
                                        </p:tgtEl>
                                        <p:attrNameLst>
                                          <p:attrName>ppt_w</p:attrName>
                                        </p:attrNameLst>
                                      </p:cBhvr>
                                      <p:tavLst>
                                        <p:tav tm="0" fmla="#ppt_w*sin(2.5*pi*$)">
                                          <p:val>
                                            <p:fltVal val="0"/>
                                          </p:val>
                                        </p:tav>
                                        <p:tav tm="100000">
                                          <p:val>
                                            <p:fltVal val="1"/>
                                          </p:val>
                                        </p:tav>
                                      </p:tavLst>
                                    </p:anim>
                                    <p:anim calcmode="lin" valueType="num">
                                      <p:cBhvr>
                                        <p:cTn id="60" dur="2000" fill="hold"/>
                                        <p:tgtEl>
                                          <p:spTgt spid="4">
                                            <p:txEl>
                                              <p:pRg st="11" end="11"/>
                                            </p:txEl>
                                          </p:spTgt>
                                        </p:tgtEl>
                                        <p:attrNameLst>
                                          <p:attrName>ppt_h</p:attrName>
                                        </p:attrNameLst>
                                      </p:cBhvr>
                                      <p:tavLst>
                                        <p:tav tm="0">
                                          <p:val>
                                            <p:strVal val="#ppt_h"/>
                                          </p:val>
                                        </p:tav>
                                        <p:tav tm="100000">
                                          <p:val>
                                            <p:strVal val="#ppt_h"/>
                                          </p:val>
                                        </p:tav>
                                      </p:tavLst>
                                    </p:anim>
                                  </p:childTnLst>
                                </p:cTn>
                              </p:par>
                              <p:par>
                                <p:cTn id="61" presetID="45" presetClass="entr" presetSubtype="0" fill="hold" nodeType="withEffect">
                                  <p:stCondLst>
                                    <p:cond delay="0"/>
                                  </p:stCondLst>
                                  <p:childTnLst>
                                    <p:set>
                                      <p:cBhvr>
                                        <p:cTn id="62" dur="1" fill="hold">
                                          <p:stCondLst>
                                            <p:cond delay="0"/>
                                          </p:stCondLst>
                                        </p:cTn>
                                        <p:tgtEl>
                                          <p:spTgt spid="4">
                                            <p:txEl>
                                              <p:pRg st="12" end="12"/>
                                            </p:txEl>
                                          </p:spTgt>
                                        </p:tgtEl>
                                        <p:attrNameLst>
                                          <p:attrName>style.visibility</p:attrName>
                                        </p:attrNameLst>
                                      </p:cBhvr>
                                      <p:to>
                                        <p:strVal val="visible"/>
                                      </p:to>
                                    </p:set>
                                    <p:animEffect transition="in" filter="fade">
                                      <p:cBhvr>
                                        <p:cTn id="63" dur="2000"/>
                                        <p:tgtEl>
                                          <p:spTgt spid="4">
                                            <p:txEl>
                                              <p:pRg st="12" end="12"/>
                                            </p:txEl>
                                          </p:spTgt>
                                        </p:tgtEl>
                                      </p:cBhvr>
                                    </p:animEffect>
                                    <p:anim calcmode="lin" valueType="num">
                                      <p:cBhvr>
                                        <p:cTn id="64" dur="2000" fill="hold"/>
                                        <p:tgtEl>
                                          <p:spTgt spid="4">
                                            <p:txEl>
                                              <p:pRg st="12" end="12"/>
                                            </p:txEl>
                                          </p:spTgt>
                                        </p:tgtEl>
                                        <p:attrNameLst>
                                          <p:attrName>ppt_w</p:attrName>
                                        </p:attrNameLst>
                                      </p:cBhvr>
                                      <p:tavLst>
                                        <p:tav tm="0" fmla="#ppt_w*sin(2.5*pi*$)">
                                          <p:val>
                                            <p:fltVal val="0"/>
                                          </p:val>
                                        </p:tav>
                                        <p:tav tm="100000">
                                          <p:val>
                                            <p:fltVal val="1"/>
                                          </p:val>
                                        </p:tav>
                                      </p:tavLst>
                                    </p:anim>
                                    <p:anim calcmode="lin" valueType="num">
                                      <p:cBhvr>
                                        <p:cTn id="65" dur="2000" fill="hold"/>
                                        <p:tgtEl>
                                          <p:spTgt spid="4">
                                            <p:txEl>
                                              <p:pRg st="12" end="12"/>
                                            </p:txEl>
                                          </p:spTgt>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57576" y="130459"/>
            <a:ext cx="11565230" cy="6771084"/>
          </a:xfrm>
          <a:prstGeom prst="rect">
            <a:avLst/>
          </a:prstGeom>
          <a:noFill/>
        </p:spPr>
        <p:txBody>
          <a:bodyPr wrap="square" rtlCol="0">
            <a:spAutoFit/>
          </a:bodyPr>
          <a:lstStyle/>
          <a:p>
            <a:pPr algn="just"/>
            <a:r>
              <a:rPr lang="vi-VN" sz="2400" b="1" smtClean="0">
                <a:solidFill>
                  <a:srgbClr val="C00000"/>
                </a:solidFill>
              </a:rPr>
              <a:t>Bài </a:t>
            </a:r>
            <a:r>
              <a:rPr lang="vi-VN" sz="2400" b="1">
                <a:solidFill>
                  <a:srgbClr val="C00000"/>
                </a:solidFill>
              </a:rPr>
              <a:t>2 </a:t>
            </a:r>
            <a:r>
              <a:rPr lang="vi-VN" sz="2400" b="1" smtClean="0">
                <a:solidFill>
                  <a:srgbClr val="C00000"/>
                </a:solidFill>
              </a:rPr>
              <a:t>(SGK</a:t>
            </a:r>
            <a:r>
              <a:rPr lang="en-US" sz="2400" b="1" smtClean="0">
                <a:solidFill>
                  <a:srgbClr val="C00000"/>
                </a:solidFill>
              </a:rPr>
              <a:t>/101</a:t>
            </a:r>
            <a:r>
              <a:rPr lang="vi-VN" sz="2400" b="1" smtClean="0">
                <a:solidFill>
                  <a:srgbClr val="C00000"/>
                </a:solidFill>
              </a:rPr>
              <a:t>)</a:t>
            </a:r>
            <a:r>
              <a:rPr lang="vi-VN" sz="2400" smtClean="0">
                <a:solidFill>
                  <a:srgbClr val="C00000"/>
                </a:solidFill>
              </a:rPr>
              <a:t>: </a:t>
            </a:r>
            <a:r>
              <a:rPr lang="vi-VN" sz="2400">
                <a:solidFill>
                  <a:srgbClr val="C00000"/>
                </a:solidFill>
              </a:rPr>
              <a:t>Xác định nghĩa của yếu tố Hán Việt</a:t>
            </a:r>
            <a:r>
              <a:rPr lang="vi-VN" sz="2400" smtClean="0">
                <a:solidFill>
                  <a:srgbClr val="C00000"/>
                </a:solidFill>
              </a:rPr>
              <a:t>:</a:t>
            </a:r>
          </a:p>
          <a:p>
            <a:pPr algn="just"/>
            <a:endParaRPr lang="vi-VN" smtClean="0"/>
          </a:p>
          <a:p>
            <a:pPr algn="just"/>
            <a:r>
              <a:rPr lang="vi-VN" sz="2200" b="1" smtClean="0">
                <a:solidFill>
                  <a:srgbClr val="0070C0"/>
                </a:solidFill>
              </a:rPr>
              <a:t>b</a:t>
            </a:r>
            <a:r>
              <a:rPr lang="vi-VN" sz="2200" b="1">
                <a:solidFill>
                  <a:srgbClr val="0070C0"/>
                </a:solidFill>
              </a:rPr>
              <a:t>) Đồng:</a:t>
            </a:r>
          </a:p>
          <a:p>
            <a:pPr algn="just"/>
            <a:r>
              <a:rPr lang="vi-VN" sz="2200" b="1" i="1"/>
              <a:t>- Đồng là cùng nhau, giống nhau.</a:t>
            </a:r>
          </a:p>
          <a:p>
            <a:pPr algn="just"/>
            <a:r>
              <a:rPr lang="vi-VN" sz="2200"/>
              <a:t>+ đồng âm: có âm giống nhau;</a:t>
            </a:r>
          </a:p>
          <a:p>
            <a:pPr algn="just"/>
            <a:r>
              <a:rPr lang="vi-VN" sz="2200"/>
              <a:t>+ đồng bào: những người cùng một giống nòi, một dân tộc, một Tổ quốc với hàm ý có quan hệ thân thiết như ruột thịt;</a:t>
            </a:r>
          </a:p>
          <a:p>
            <a:pPr algn="just"/>
            <a:r>
              <a:rPr lang="vi-VN" sz="2200"/>
              <a:t>+ đồng bộ: phối hợp với nhau một cách nhịp nhàng;</a:t>
            </a:r>
          </a:p>
          <a:p>
            <a:pPr algn="just"/>
            <a:r>
              <a:rPr lang="vi-VN" sz="2200"/>
              <a:t>+ đồng chí: người trung chí hướng chính trị;</a:t>
            </a:r>
          </a:p>
          <a:p>
            <a:pPr algn="just"/>
            <a:r>
              <a:rPr lang="vi-VN" sz="2200"/>
              <a:t>+ đồng dạng: có một dạng như nhau;</a:t>
            </a:r>
          </a:p>
          <a:p>
            <a:pPr algn="just"/>
            <a:r>
              <a:rPr lang="vi-VN" sz="2200"/>
              <a:t>+ đồng khởi: cùng vùng dậy dùng bạo lực để phá ách kìm kẹp;</a:t>
            </a:r>
          </a:p>
          <a:p>
            <a:pPr algn="just"/>
            <a:r>
              <a:rPr lang="vi-VN" sz="2200"/>
              <a:t>+ đồng môn: cùng học một thầy hay cùng môn phái;</a:t>
            </a:r>
          </a:p>
          <a:p>
            <a:pPr algn="just"/>
            <a:r>
              <a:rPr lang="vi-VN" sz="2200"/>
              <a:t>+ đồng niên: cùng tuổi;</a:t>
            </a:r>
          </a:p>
          <a:p>
            <a:pPr algn="just"/>
            <a:r>
              <a:rPr lang="vi-VN" sz="2200"/>
              <a:t>+ đồng sự: cùng làm việc ở một cơ quan - những người ngang hàng với nhau</a:t>
            </a:r>
          </a:p>
          <a:p>
            <a:pPr algn="just"/>
            <a:r>
              <a:rPr lang="vi-VN" sz="2200" b="1" i="1"/>
              <a:t>- đồng là trẻ em.</a:t>
            </a:r>
          </a:p>
          <a:p>
            <a:pPr algn="just"/>
            <a:r>
              <a:rPr lang="vi-VN" sz="2200"/>
              <a:t>+ đồng ấu: trẻ em khoảng 7, 8 tuổi;</a:t>
            </a:r>
          </a:p>
          <a:p>
            <a:pPr algn="just"/>
            <a:r>
              <a:rPr lang="vi-VN" sz="2200"/>
              <a:t>+ đồng dao: lời hát dân gian của trẻ em;</a:t>
            </a:r>
          </a:p>
          <a:p>
            <a:pPr algn="just"/>
            <a:r>
              <a:rPr lang="vi-VN" sz="2200"/>
              <a:t>+ đồng thoại: truyện viết cho trẻ em.</a:t>
            </a:r>
          </a:p>
          <a:p>
            <a:pPr algn="just"/>
            <a:r>
              <a:rPr lang="vi-VN" sz="2200" b="1" i="1"/>
              <a:t>- đồng là (chất) kim loại gọi là đồng</a:t>
            </a:r>
            <a:r>
              <a:rPr lang="vi-VN" sz="2200"/>
              <a:t>: trống đồng, lư đồng...</a:t>
            </a:r>
          </a:p>
          <a:p>
            <a:pPr algn="just"/>
            <a:endParaRPr lang="en-US"/>
          </a:p>
        </p:txBody>
      </p:sp>
    </p:spTree>
    <p:extLst>
      <p:ext uri="{BB962C8B-B14F-4D97-AF65-F5344CB8AC3E}">
        <p14:creationId xmlns:p14="http://schemas.microsoft.com/office/powerpoint/2010/main" val="39308950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Effect transition="in" filter="fade">
                                      <p:cBhvr>
                                        <p:cTn id="7" dur="500"/>
                                        <p:tgtEl>
                                          <p:spTgt spid="4">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nodeType="clickEffect">
                                  <p:stCondLst>
                                    <p:cond delay="0"/>
                                  </p:stCondLst>
                                  <p:childTnLst>
                                    <p:set>
                                      <p:cBhvr>
                                        <p:cTn id="11" dur="1" fill="hold">
                                          <p:stCondLst>
                                            <p:cond delay="0"/>
                                          </p:stCondLst>
                                        </p:cTn>
                                        <p:tgtEl>
                                          <p:spTgt spid="4">
                                            <p:txEl>
                                              <p:pRg st="2" end="2"/>
                                            </p:txEl>
                                          </p:spTgt>
                                        </p:tgtEl>
                                        <p:attrNameLst>
                                          <p:attrName>style.visibility</p:attrName>
                                        </p:attrNameLst>
                                      </p:cBhvr>
                                      <p:to>
                                        <p:strVal val="visible"/>
                                      </p:to>
                                    </p:set>
                                    <p:animEffect transition="in" filter="circle(in)">
                                      <p:cBhvr>
                                        <p:cTn id="12" dur="2000"/>
                                        <p:tgtEl>
                                          <p:spTgt spid="4">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nodeType="clickEffect">
                                  <p:stCondLst>
                                    <p:cond delay="0"/>
                                  </p:stCondLst>
                                  <p:childTnLst>
                                    <p:set>
                                      <p:cBhvr>
                                        <p:cTn id="16" dur="1" fill="hold">
                                          <p:stCondLst>
                                            <p:cond delay="0"/>
                                          </p:stCondLst>
                                        </p:cTn>
                                        <p:tgtEl>
                                          <p:spTgt spid="4">
                                            <p:txEl>
                                              <p:pRg st="3" end="3"/>
                                            </p:txEl>
                                          </p:spTgt>
                                        </p:tgtEl>
                                        <p:attrNameLst>
                                          <p:attrName>style.visibility</p:attrName>
                                        </p:attrNameLst>
                                      </p:cBhvr>
                                      <p:to>
                                        <p:strVal val="visible"/>
                                      </p:to>
                                    </p:set>
                                    <p:anim calcmode="lin" valueType="num">
                                      <p:cBhvr additive="base">
                                        <p:cTn id="17" dur="500" fill="hold"/>
                                        <p:tgtEl>
                                          <p:spTgt spid="4">
                                            <p:txEl>
                                              <p:pRg st="3" end="3"/>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4">
                                            <p:txEl>
                                              <p:pRg st="3" end="3"/>
                                            </p:txEl>
                                          </p:spTgt>
                                        </p:tgtEl>
                                        <p:attrNameLst>
                                          <p:attrName>ppt_y</p:attrName>
                                        </p:attrNameLst>
                                      </p:cBhvr>
                                      <p:tavLst>
                                        <p:tav tm="0">
                                          <p:val>
                                            <p:strVal val="1+#ppt_h/2"/>
                                          </p:val>
                                        </p:tav>
                                        <p:tav tm="100000">
                                          <p:val>
                                            <p:strVal val="#ppt_y"/>
                                          </p:val>
                                        </p:tav>
                                      </p:tavLst>
                                    </p:anim>
                                  </p:childTnLst>
                                </p:cTn>
                              </p:par>
                              <p:par>
                                <p:cTn id="19" presetID="2" presetClass="entr" presetSubtype="4" fill="hold" nodeType="withEffect">
                                  <p:stCondLst>
                                    <p:cond delay="0"/>
                                  </p:stCondLst>
                                  <p:childTnLst>
                                    <p:set>
                                      <p:cBhvr>
                                        <p:cTn id="20" dur="1" fill="hold">
                                          <p:stCondLst>
                                            <p:cond delay="0"/>
                                          </p:stCondLst>
                                        </p:cTn>
                                        <p:tgtEl>
                                          <p:spTgt spid="4">
                                            <p:txEl>
                                              <p:pRg st="13" end="13"/>
                                            </p:txEl>
                                          </p:spTgt>
                                        </p:tgtEl>
                                        <p:attrNameLst>
                                          <p:attrName>style.visibility</p:attrName>
                                        </p:attrNameLst>
                                      </p:cBhvr>
                                      <p:to>
                                        <p:strVal val="visible"/>
                                      </p:to>
                                    </p:set>
                                    <p:anim calcmode="lin" valueType="num">
                                      <p:cBhvr additive="base">
                                        <p:cTn id="21" dur="500" fill="hold"/>
                                        <p:tgtEl>
                                          <p:spTgt spid="4">
                                            <p:txEl>
                                              <p:pRg st="13" end="13"/>
                                            </p:txEl>
                                          </p:spTgt>
                                        </p:tgtEl>
                                        <p:attrNameLst>
                                          <p:attrName>ppt_x</p:attrName>
                                        </p:attrNameLst>
                                      </p:cBhvr>
                                      <p:tavLst>
                                        <p:tav tm="0">
                                          <p:val>
                                            <p:strVal val="#ppt_x"/>
                                          </p:val>
                                        </p:tav>
                                        <p:tav tm="100000">
                                          <p:val>
                                            <p:strVal val="#ppt_x"/>
                                          </p:val>
                                        </p:tav>
                                      </p:tavLst>
                                    </p:anim>
                                    <p:anim calcmode="lin" valueType="num">
                                      <p:cBhvr additive="base">
                                        <p:cTn id="22" dur="500" fill="hold"/>
                                        <p:tgtEl>
                                          <p:spTgt spid="4">
                                            <p:txEl>
                                              <p:pRg st="13" end="13"/>
                                            </p:txEl>
                                          </p:spTgt>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4">
                                            <p:txEl>
                                              <p:pRg st="17" end="17"/>
                                            </p:txEl>
                                          </p:spTgt>
                                        </p:tgtEl>
                                        <p:attrNameLst>
                                          <p:attrName>style.visibility</p:attrName>
                                        </p:attrNameLst>
                                      </p:cBhvr>
                                      <p:to>
                                        <p:strVal val="visible"/>
                                      </p:to>
                                    </p:set>
                                    <p:anim calcmode="lin" valueType="num">
                                      <p:cBhvr additive="base">
                                        <p:cTn id="25" dur="500" fill="hold"/>
                                        <p:tgtEl>
                                          <p:spTgt spid="4">
                                            <p:txEl>
                                              <p:pRg st="17" end="17"/>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4">
                                            <p:txEl>
                                              <p:pRg st="17" end="17"/>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14" presetClass="entr" presetSubtype="10" fill="hold" nodeType="clickEffect">
                                  <p:stCondLst>
                                    <p:cond delay="0"/>
                                  </p:stCondLst>
                                  <p:childTnLst>
                                    <p:set>
                                      <p:cBhvr>
                                        <p:cTn id="30" dur="1" fill="hold">
                                          <p:stCondLst>
                                            <p:cond delay="0"/>
                                          </p:stCondLst>
                                        </p:cTn>
                                        <p:tgtEl>
                                          <p:spTgt spid="4">
                                            <p:txEl>
                                              <p:pRg st="4" end="4"/>
                                            </p:txEl>
                                          </p:spTgt>
                                        </p:tgtEl>
                                        <p:attrNameLst>
                                          <p:attrName>style.visibility</p:attrName>
                                        </p:attrNameLst>
                                      </p:cBhvr>
                                      <p:to>
                                        <p:strVal val="visible"/>
                                      </p:to>
                                    </p:set>
                                    <p:animEffect transition="in" filter="randombar(horizontal)">
                                      <p:cBhvr>
                                        <p:cTn id="31" dur="500"/>
                                        <p:tgtEl>
                                          <p:spTgt spid="4">
                                            <p:txEl>
                                              <p:pRg st="4" end="4"/>
                                            </p:txEl>
                                          </p:spTgt>
                                        </p:tgtEl>
                                      </p:cBhvr>
                                    </p:animEffect>
                                  </p:childTnLst>
                                </p:cTn>
                              </p:par>
                              <p:par>
                                <p:cTn id="32" presetID="14" presetClass="entr" presetSubtype="10" fill="hold" nodeType="withEffect">
                                  <p:stCondLst>
                                    <p:cond delay="0"/>
                                  </p:stCondLst>
                                  <p:childTnLst>
                                    <p:set>
                                      <p:cBhvr>
                                        <p:cTn id="33" dur="1" fill="hold">
                                          <p:stCondLst>
                                            <p:cond delay="0"/>
                                          </p:stCondLst>
                                        </p:cTn>
                                        <p:tgtEl>
                                          <p:spTgt spid="4">
                                            <p:txEl>
                                              <p:pRg st="5" end="5"/>
                                            </p:txEl>
                                          </p:spTgt>
                                        </p:tgtEl>
                                        <p:attrNameLst>
                                          <p:attrName>style.visibility</p:attrName>
                                        </p:attrNameLst>
                                      </p:cBhvr>
                                      <p:to>
                                        <p:strVal val="visible"/>
                                      </p:to>
                                    </p:set>
                                    <p:animEffect transition="in" filter="randombar(horizontal)">
                                      <p:cBhvr>
                                        <p:cTn id="34" dur="500"/>
                                        <p:tgtEl>
                                          <p:spTgt spid="4">
                                            <p:txEl>
                                              <p:pRg st="5" end="5"/>
                                            </p:txEl>
                                          </p:spTgt>
                                        </p:tgtEl>
                                      </p:cBhvr>
                                    </p:animEffect>
                                  </p:childTnLst>
                                </p:cTn>
                              </p:par>
                              <p:par>
                                <p:cTn id="35" presetID="14" presetClass="entr" presetSubtype="10" fill="hold" nodeType="withEffect">
                                  <p:stCondLst>
                                    <p:cond delay="0"/>
                                  </p:stCondLst>
                                  <p:childTnLst>
                                    <p:set>
                                      <p:cBhvr>
                                        <p:cTn id="36" dur="1" fill="hold">
                                          <p:stCondLst>
                                            <p:cond delay="0"/>
                                          </p:stCondLst>
                                        </p:cTn>
                                        <p:tgtEl>
                                          <p:spTgt spid="4">
                                            <p:txEl>
                                              <p:pRg st="6" end="6"/>
                                            </p:txEl>
                                          </p:spTgt>
                                        </p:tgtEl>
                                        <p:attrNameLst>
                                          <p:attrName>style.visibility</p:attrName>
                                        </p:attrNameLst>
                                      </p:cBhvr>
                                      <p:to>
                                        <p:strVal val="visible"/>
                                      </p:to>
                                    </p:set>
                                    <p:animEffect transition="in" filter="randombar(horizontal)">
                                      <p:cBhvr>
                                        <p:cTn id="37" dur="500"/>
                                        <p:tgtEl>
                                          <p:spTgt spid="4">
                                            <p:txEl>
                                              <p:pRg st="6" end="6"/>
                                            </p:txEl>
                                          </p:spTgt>
                                        </p:tgtEl>
                                      </p:cBhvr>
                                    </p:animEffect>
                                  </p:childTnLst>
                                </p:cTn>
                              </p:par>
                              <p:par>
                                <p:cTn id="38" presetID="14" presetClass="entr" presetSubtype="10" fill="hold" nodeType="withEffect">
                                  <p:stCondLst>
                                    <p:cond delay="0"/>
                                  </p:stCondLst>
                                  <p:childTnLst>
                                    <p:set>
                                      <p:cBhvr>
                                        <p:cTn id="39" dur="1" fill="hold">
                                          <p:stCondLst>
                                            <p:cond delay="0"/>
                                          </p:stCondLst>
                                        </p:cTn>
                                        <p:tgtEl>
                                          <p:spTgt spid="4">
                                            <p:txEl>
                                              <p:pRg st="7" end="7"/>
                                            </p:txEl>
                                          </p:spTgt>
                                        </p:tgtEl>
                                        <p:attrNameLst>
                                          <p:attrName>style.visibility</p:attrName>
                                        </p:attrNameLst>
                                      </p:cBhvr>
                                      <p:to>
                                        <p:strVal val="visible"/>
                                      </p:to>
                                    </p:set>
                                    <p:animEffect transition="in" filter="randombar(horizontal)">
                                      <p:cBhvr>
                                        <p:cTn id="40" dur="500"/>
                                        <p:tgtEl>
                                          <p:spTgt spid="4">
                                            <p:txEl>
                                              <p:pRg st="7" end="7"/>
                                            </p:txEl>
                                          </p:spTgt>
                                        </p:tgtEl>
                                      </p:cBhvr>
                                    </p:animEffect>
                                  </p:childTnLst>
                                </p:cTn>
                              </p:par>
                              <p:par>
                                <p:cTn id="41" presetID="14" presetClass="entr" presetSubtype="10" fill="hold" nodeType="withEffect">
                                  <p:stCondLst>
                                    <p:cond delay="0"/>
                                  </p:stCondLst>
                                  <p:childTnLst>
                                    <p:set>
                                      <p:cBhvr>
                                        <p:cTn id="42" dur="1" fill="hold">
                                          <p:stCondLst>
                                            <p:cond delay="0"/>
                                          </p:stCondLst>
                                        </p:cTn>
                                        <p:tgtEl>
                                          <p:spTgt spid="4">
                                            <p:txEl>
                                              <p:pRg st="8" end="8"/>
                                            </p:txEl>
                                          </p:spTgt>
                                        </p:tgtEl>
                                        <p:attrNameLst>
                                          <p:attrName>style.visibility</p:attrName>
                                        </p:attrNameLst>
                                      </p:cBhvr>
                                      <p:to>
                                        <p:strVal val="visible"/>
                                      </p:to>
                                    </p:set>
                                    <p:animEffect transition="in" filter="randombar(horizontal)">
                                      <p:cBhvr>
                                        <p:cTn id="43" dur="500"/>
                                        <p:tgtEl>
                                          <p:spTgt spid="4">
                                            <p:txEl>
                                              <p:pRg st="8" end="8"/>
                                            </p:txEl>
                                          </p:spTgt>
                                        </p:tgtEl>
                                      </p:cBhvr>
                                    </p:animEffect>
                                  </p:childTnLst>
                                </p:cTn>
                              </p:par>
                              <p:par>
                                <p:cTn id="44" presetID="14" presetClass="entr" presetSubtype="10" fill="hold" nodeType="withEffect">
                                  <p:stCondLst>
                                    <p:cond delay="0"/>
                                  </p:stCondLst>
                                  <p:childTnLst>
                                    <p:set>
                                      <p:cBhvr>
                                        <p:cTn id="45" dur="1" fill="hold">
                                          <p:stCondLst>
                                            <p:cond delay="0"/>
                                          </p:stCondLst>
                                        </p:cTn>
                                        <p:tgtEl>
                                          <p:spTgt spid="4">
                                            <p:txEl>
                                              <p:pRg st="9" end="9"/>
                                            </p:txEl>
                                          </p:spTgt>
                                        </p:tgtEl>
                                        <p:attrNameLst>
                                          <p:attrName>style.visibility</p:attrName>
                                        </p:attrNameLst>
                                      </p:cBhvr>
                                      <p:to>
                                        <p:strVal val="visible"/>
                                      </p:to>
                                    </p:set>
                                    <p:animEffect transition="in" filter="randombar(horizontal)">
                                      <p:cBhvr>
                                        <p:cTn id="46" dur="500"/>
                                        <p:tgtEl>
                                          <p:spTgt spid="4">
                                            <p:txEl>
                                              <p:pRg st="9" end="9"/>
                                            </p:txEl>
                                          </p:spTgt>
                                        </p:tgtEl>
                                      </p:cBhvr>
                                    </p:animEffect>
                                  </p:childTnLst>
                                </p:cTn>
                              </p:par>
                              <p:par>
                                <p:cTn id="47" presetID="14" presetClass="entr" presetSubtype="10" fill="hold" nodeType="withEffect">
                                  <p:stCondLst>
                                    <p:cond delay="0"/>
                                  </p:stCondLst>
                                  <p:childTnLst>
                                    <p:set>
                                      <p:cBhvr>
                                        <p:cTn id="48" dur="1" fill="hold">
                                          <p:stCondLst>
                                            <p:cond delay="0"/>
                                          </p:stCondLst>
                                        </p:cTn>
                                        <p:tgtEl>
                                          <p:spTgt spid="4">
                                            <p:txEl>
                                              <p:pRg st="10" end="10"/>
                                            </p:txEl>
                                          </p:spTgt>
                                        </p:tgtEl>
                                        <p:attrNameLst>
                                          <p:attrName>style.visibility</p:attrName>
                                        </p:attrNameLst>
                                      </p:cBhvr>
                                      <p:to>
                                        <p:strVal val="visible"/>
                                      </p:to>
                                    </p:set>
                                    <p:animEffect transition="in" filter="randombar(horizontal)">
                                      <p:cBhvr>
                                        <p:cTn id="49" dur="500"/>
                                        <p:tgtEl>
                                          <p:spTgt spid="4">
                                            <p:txEl>
                                              <p:pRg st="10" end="10"/>
                                            </p:txEl>
                                          </p:spTgt>
                                        </p:tgtEl>
                                      </p:cBhvr>
                                    </p:animEffect>
                                  </p:childTnLst>
                                </p:cTn>
                              </p:par>
                              <p:par>
                                <p:cTn id="50" presetID="14" presetClass="entr" presetSubtype="10" fill="hold" nodeType="withEffect">
                                  <p:stCondLst>
                                    <p:cond delay="0"/>
                                  </p:stCondLst>
                                  <p:childTnLst>
                                    <p:set>
                                      <p:cBhvr>
                                        <p:cTn id="51" dur="1" fill="hold">
                                          <p:stCondLst>
                                            <p:cond delay="0"/>
                                          </p:stCondLst>
                                        </p:cTn>
                                        <p:tgtEl>
                                          <p:spTgt spid="4">
                                            <p:txEl>
                                              <p:pRg st="11" end="11"/>
                                            </p:txEl>
                                          </p:spTgt>
                                        </p:tgtEl>
                                        <p:attrNameLst>
                                          <p:attrName>style.visibility</p:attrName>
                                        </p:attrNameLst>
                                      </p:cBhvr>
                                      <p:to>
                                        <p:strVal val="visible"/>
                                      </p:to>
                                    </p:set>
                                    <p:animEffect transition="in" filter="randombar(horizontal)">
                                      <p:cBhvr>
                                        <p:cTn id="52" dur="500"/>
                                        <p:tgtEl>
                                          <p:spTgt spid="4">
                                            <p:txEl>
                                              <p:pRg st="11" end="11"/>
                                            </p:txEl>
                                          </p:spTgt>
                                        </p:tgtEl>
                                      </p:cBhvr>
                                    </p:animEffect>
                                  </p:childTnLst>
                                </p:cTn>
                              </p:par>
                              <p:par>
                                <p:cTn id="53" presetID="14" presetClass="entr" presetSubtype="10" fill="hold" nodeType="withEffect">
                                  <p:stCondLst>
                                    <p:cond delay="0"/>
                                  </p:stCondLst>
                                  <p:childTnLst>
                                    <p:set>
                                      <p:cBhvr>
                                        <p:cTn id="54" dur="1" fill="hold">
                                          <p:stCondLst>
                                            <p:cond delay="0"/>
                                          </p:stCondLst>
                                        </p:cTn>
                                        <p:tgtEl>
                                          <p:spTgt spid="4">
                                            <p:txEl>
                                              <p:pRg st="12" end="12"/>
                                            </p:txEl>
                                          </p:spTgt>
                                        </p:tgtEl>
                                        <p:attrNameLst>
                                          <p:attrName>style.visibility</p:attrName>
                                        </p:attrNameLst>
                                      </p:cBhvr>
                                      <p:to>
                                        <p:strVal val="visible"/>
                                      </p:to>
                                    </p:set>
                                    <p:animEffect transition="in" filter="randombar(horizontal)">
                                      <p:cBhvr>
                                        <p:cTn id="55" dur="500"/>
                                        <p:tgtEl>
                                          <p:spTgt spid="4">
                                            <p:txEl>
                                              <p:pRg st="12" end="12"/>
                                            </p:txEl>
                                          </p:spTgt>
                                        </p:tgtEl>
                                      </p:cBhvr>
                                    </p:animEffect>
                                  </p:childTnLst>
                                </p:cTn>
                              </p:par>
                            </p:childTnLst>
                          </p:cTn>
                        </p:par>
                      </p:childTnLst>
                    </p:cTn>
                  </p:par>
                  <p:par>
                    <p:cTn id="56" fill="hold">
                      <p:stCondLst>
                        <p:cond delay="indefinite"/>
                      </p:stCondLst>
                      <p:childTnLst>
                        <p:par>
                          <p:cTn id="57" fill="hold">
                            <p:stCondLst>
                              <p:cond delay="0"/>
                            </p:stCondLst>
                            <p:childTnLst>
                              <p:par>
                                <p:cTn id="58" presetID="14" presetClass="entr" presetSubtype="10" fill="hold" nodeType="clickEffect">
                                  <p:stCondLst>
                                    <p:cond delay="0"/>
                                  </p:stCondLst>
                                  <p:childTnLst>
                                    <p:set>
                                      <p:cBhvr>
                                        <p:cTn id="59" dur="1" fill="hold">
                                          <p:stCondLst>
                                            <p:cond delay="0"/>
                                          </p:stCondLst>
                                        </p:cTn>
                                        <p:tgtEl>
                                          <p:spTgt spid="4">
                                            <p:txEl>
                                              <p:pRg st="14" end="14"/>
                                            </p:txEl>
                                          </p:spTgt>
                                        </p:tgtEl>
                                        <p:attrNameLst>
                                          <p:attrName>style.visibility</p:attrName>
                                        </p:attrNameLst>
                                      </p:cBhvr>
                                      <p:to>
                                        <p:strVal val="visible"/>
                                      </p:to>
                                    </p:set>
                                    <p:animEffect transition="in" filter="randombar(horizontal)">
                                      <p:cBhvr>
                                        <p:cTn id="60" dur="500"/>
                                        <p:tgtEl>
                                          <p:spTgt spid="4">
                                            <p:txEl>
                                              <p:pRg st="14" end="14"/>
                                            </p:txEl>
                                          </p:spTgt>
                                        </p:tgtEl>
                                      </p:cBhvr>
                                    </p:animEffect>
                                  </p:childTnLst>
                                </p:cTn>
                              </p:par>
                              <p:par>
                                <p:cTn id="61" presetID="14" presetClass="entr" presetSubtype="10" fill="hold" nodeType="withEffect">
                                  <p:stCondLst>
                                    <p:cond delay="0"/>
                                  </p:stCondLst>
                                  <p:childTnLst>
                                    <p:set>
                                      <p:cBhvr>
                                        <p:cTn id="62" dur="1" fill="hold">
                                          <p:stCondLst>
                                            <p:cond delay="0"/>
                                          </p:stCondLst>
                                        </p:cTn>
                                        <p:tgtEl>
                                          <p:spTgt spid="4">
                                            <p:txEl>
                                              <p:pRg st="15" end="15"/>
                                            </p:txEl>
                                          </p:spTgt>
                                        </p:tgtEl>
                                        <p:attrNameLst>
                                          <p:attrName>style.visibility</p:attrName>
                                        </p:attrNameLst>
                                      </p:cBhvr>
                                      <p:to>
                                        <p:strVal val="visible"/>
                                      </p:to>
                                    </p:set>
                                    <p:animEffect transition="in" filter="randombar(horizontal)">
                                      <p:cBhvr>
                                        <p:cTn id="63" dur="500"/>
                                        <p:tgtEl>
                                          <p:spTgt spid="4">
                                            <p:txEl>
                                              <p:pRg st="15" end="15"/>
                                            </p:txEl>
                                          </p:spTgt>
                                        </p:tgtEl>
                                      </p:cBhvr>
                                    </p:animEffect>
                                  </p:childTnLst>
                                </p:cTn>
                              </p:par>
                              <p:par>
                                <p:cTn id="64" presetID="14" presetClass="entr" presetSubtype="10" fill="hold" nodeType="withEffect">
                                  <p:stCondLst>
                                    <p:cond delay="0"/>
                                  </p:stCondLst>
                                  <p:childTnLst>
                                    <p:set>
                                      <p:cBhvr>
                                        <p:cTn id="65" dur="1" fill="hold">
                                          <p:stCondLst>
                                            <p:cond delay="0"/>
                                          </p:stCondLst>
                                        </p:cTn>
                                        <p:tgtEl>
                                          <p:spTgt spid="4">
                                            <p:txEl>
                                              <p:pRg st="16" end="16"/>
                                            </p:txEl>
                                          </p:spTgt>
                                        </p:tgtEl>
                                        <p:attrNameLst>
                                          <p:attrName>style.visibility</p:attrName>
                                        </p:attrNameLst>
                                      </p:cBhvr>
                                      <p:to>
                                        <p:strVal val="visible"/>
                                      </p:to>
                                    </p:set>
                                    <p:animEffect transition="in" filter="randombar(horizontal)">
                                      <p:cBhvr>
                                        <p:cTn id="66" dur="500"/>
                                        <p:tgtEl>
                                          <p:spTgt spid="4">
                                            <p:txEl>
                                              <p:pRg st="16" end="1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2"/>
          <p:cNvSpPr txBox="1">
            <a:spLocks noChangeArrowheads="1"/>
          </p:cNvSpPr>
          <p:nvPr/>
        </p:nvSpPr>
        <p:spPr bwMode="auto">
          <a:xfrm>
            <a:off x="1880315" y="403226"/>
            <a:ext cx="8686800" cy="5221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800" b="1" u="sng" smtClean="0">
                <a:solidFill>
                  <a:srgbClr val="C00000"/>
                </a:solidFill>
              </a:rPr>
              <a:t>Bài 3/102</a:t>
            </a:r>
            <a:r>
              <a:rPr lang="en-US" sz="2800" b="1" smtClean="0">
                <a:solidFill>
                  <a:srgbClr val="C00000"/>
                </a:solidFill>
              </a:rPr>
              <a:t>: Sửa lỗi dùng từ trong những câu sau</a:t>
            </a:r>
          </a:p>
          <a:p>
            <a:pPr eaLnBrk="1" hangingPunct="1">
              <a:spcBef>
                <a:spcPct val="50000"/>
              </a:spcBef>
            </a:pPr>
            <a:r>
              <a:rPr lang="en-US" sz="2800" smtClean="0">
                <a:solidFill>
                  <a:srgbClr val="FF3300"/>
                </a:solidFill>
              </a:rPr>
              <a:t>  </a:t>
            </a:r>
            <a:r>
              <a:rPr lang="en-US" sz="2800" smtClean="0">
                <a:solidFill>
                  <a:srgbClr val="0000FF"/>
                </a:solidFill>
              </a:rPr>
              <a:t>a. Về khuya, đường phố rất</a:t>
            </a:r>
            <a:r>
              <a:rPr lang="en-US" sz="2800" smtClean="0">
                <a:solidFill>
                  <a:srgbClr val="FF3300"/>
                </a:solidFill>
              </a:rPr>
              <a:t> </a:t>
            </a:r>
            <a:r>
              <a:rPr lang="en-US" sz="2800" smtClean="0">
                <a:solidFill>
                  <a:srgbClr val="3333FF"/>
                </a:solidFill>
              </a:rPr>
              <a:t>im lặng.</a:t>
            </a:r>
          </a:p>
          <a:p>
            <a:pPr eaLnBrk="1" hangingPunct="1">
              <a:spcBef>
                <a:spcPct val="50000"/>
              </a:spcBef>
            </a:pPr>
            <a:endParaRPr lang="en-US" sz="2800">
              <a:solidFill>
                <a:srgbClr val="3333FF"/>
              </a:solidFill>
            </a:endParaRPr>
          </a:p>
          <a:p>
            <a:pPr eaLnBrk="1" hangingPunct="1">
              <a:spcBef>
                <a:spcPct val="50000"/>
              </a:spcBef>
            </a:pPr>
            <a:r>
              <a:rPr lang="en-US" sz="2800">
                <a:solidFill>
                  <a:srgbClr val="0000FF"/>
                </a:solidFill>
              </a:rPr>
              <a:t>  b. Trong thời kì đổi mới, Việt Nam đã thành lập quan hệ ngoại giao với hầu hết các nước trên thế giới.</a:t>
            </a:r>
          </a:p>
          <a:p>
            <a:pPr eaLnBrk="1" hangingPunct="1">
              <a:spcBef>
                <a:spcPct val="50000"/>
              </a:spcBef>
            </a:pPr>
            <a:endParaRPr lang="en-US" sz="2800">
              <a:solidFill>
                <a:srgbClr val="0000FF"/>
              </a:solidFill>
            </a:endParaRPr>
          </a:p>
          <a:p>
            <a:pPr eaLnBrk="1" hangingPunct="1">
              <a:spcBef>
                <a:spcPct val="50000"/>
              </a:spcBef>
            </a:pPr>
            <a:r>
              <a:rPr lang="en-US" sz="2800">
                <a:solidFill>
                  <a:srgbClr val="0000FF"/>
                </a:solidFill>
              </a:rPr>
              <a:t> c. Những hoạt động từ thiện của ông khiến chúng tôi rất cảm xúc.</a:t>
            </a:r>
          </a:p>
          <a:p>
            <a:pPr eaLnBrk="1" hangingPunct="1">
              <a:spcBef>
                <a:spcPct val="50000"/>
              </a:spcBef>
            </a:pPr>
            <a:r>
              <a:rPr lang="en-US" sz="2800">
                <a:solidFill>
                  <a:srgbClr val="FF3300"/>
                </a:solidFill>
              </a:rPr>
              <a:t>  </a:t>
            </a:r>
          </a:p>
        </p:txBody>
      </p:sp>
      <p:sp>
        <p:nvSpPr>
          <p:cNvPr id="11268" name="Text Box 4"/>
          <p:cNvSpPr txBox="1">
            <a:spLocks noChangeArrowheads="1"/>
          </p:cNvSpPr>
          <p:nvPr/>
        </p:nvSpPr>
        <p:spPr bwMode="auto">
          <a:xfrm>
            <a:off x="2057400" y="1600201"/>
            <a:ext cx="7620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800">
                <a:solidFill>
                  <a:srgbClr val="FF3300"/>
                </a:solidFill>
                <a:sym typeface="Wingdings" panose="05000000000000000000" pitchFamily="2" charset="2"/>
              </a:rPr>
              <a:t> </a:t>
            </a:r>
            <a:r>
              <a:rPr lang="en-US" sz="2800">
                <a:solidFill>
                  <a:srgbClr val="FF3300"/>
                </a:solidFill>
              </a:rPr>
              <a:t>Thay vào bằng từ: “</a:t>
            </a:r>
            <a:r>
              <a:rPr lang="en-US" sz="2800" i="1">
                <a:solidFill>
                  <a:srgbClr val="FF3300"/>
                </a:solidFill>
              </a:rPr>
              <a:t>yên tĩnh</a:t>
            </a:r>
            <a:r>
              <a:rPr lang="en-US" sz="2800">
                <a:solidFill>
                  <a:srgbClr val="FF3300"/>
                </a:solidFill>
              </a:rPr>
              <a:t>”, “</a:t>
            </a:r>
            <a:r>
              <a:rPr lang="en-US" sz="2800" i="1">
                <a:solidFill>
                  <a:srgbClr val="FF3300"/>
                </a:solidFill>
              </a:rPr>
              <a:t>tĩnh lặng</a:t>
            </a:r>
            <a:r>
              <a:rPr lang="en-US" sz="2800">
                <a:solidFill>
                  <a:srgbClr val="FF3300"/>
                </a:solidFill>
              </a:rPr>
              <a:t>”</a:t>
            </a:r>
            <a:endParaRPr lang="en-US" sz="2800"/>
          </a:p>
        </p:txBody>
      </p:sp>
      <p:sp>
        <p:nvSpPr>
          <p:cNvPr id="11269" name="Text Box 5"/>
          <p:cNvSpPr txBox="1">
            <a:spLocks noChangeArrowheads="1"/>
          </p:cNvSpPr>
          <p:nvPr/>
        </p:nvSpPr>
        <p:spPr bwMode="auto">
          <a:xfrm>
            <a:off x="2057400" y="3352801"/>
            <a:ext cx="6858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800">
                <a:solidFill>
                  <a:srgbClr val="FF3300"/>
                </a:solidFill>
                <a:sym typeface="Wingdings" panose="05000000000000000000" pitchFamily="2" charset="2"/>
              </a:rPr>
              <a:t> </a:t>
            </a:r>
            <a:r>
              <a:rPr lang="en-US" sz="2800">
                <a:solidFill>
                  <a:srgbClr val="FF3300"/>
                </a:solidFill>
              </a:rPr>
              <a:t>Thay vào bằng từ: “</a:t>
            </a:r>
            <a:r>
              <a:rPr lang="en-US" sz="2800" i="1">
                <a:solidFill>
                  <a:srgbClr val="FF3300"/>
                </a:solidFill>
              </a:rPr>
              <a:t>thiết lập</a:t>
            </a:r>
            <a:r>
              <a:rPr lang="en-US" sz="2800">
                <a:solidFill>
                  <a:srgbClr val="FF3300"/>
                </a:solidFill>
              </a:rPr>
              <a:t>”</a:t>
            </a:r>
            <a:endParaRPr lang="en-US" sz="2800"/>
          </a:p>
        </p:txBody>
      </p:sp>
      <p:sp>
        <p:nvSpPr>
          <p:cNvPr id="11270" name="Text Box 6"/>
          <p:cNvSpPr txBox="1">
            <a:spLocks noChangeArrowheads="1"/>
          </p:cNvSpPr>
          <p:nvPr/>
        </p:nvSpPr>
        <p:spPr bwMode="auto">
          <a:xfrm>
            <a:off x="1981200" y="5105401"/>
            <a:ext cx="80772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800">
                <a:solidFill>
                  <a:srgbClr val="FF3300"/>
                </a:solidFill>
                <a:sym typeface="Wingdings" panose="05000000000000000000" pitchFamily="2" charset="2"/>
              </a:rPr>
              <a:t> </a:t>
            </a:r>
            <a:r>
              <a:rPr lang="en-US" sz="2800">
                <a:solidFill>
                  <a:srgbClr val="FF3300"/>
                </a:solidFill>
              </a:rPr>
              <a:t>Thay vào bằng từ: </a:t>
            </a:r>
            <a:r>
              <a:rPr lang="en-US" sz="2800" smtClean="0">
                <a:solidFill>
                  <a:srgbClr val="FF3300"/>
                </a:solidFill>
              </a:rPr>
              <a:t>“</a:t>
            </a:r>
            <a:r>
              <a:rPr lang="en-US" sz="2800" i="1" smtClean="0">
                <a:solidFill>
                  <a:srgbClr val="FF3300"/>
                </a:solidFill>
              </a:rPr>
              <a:t>cảm động”, “xúc động</a:t>
            </a:r>
            <a:r>
              <a:rPr lang="en-US" sz="2800" smtClean="0">
                <a:solidFill>
                  <a:srgbClr val="FF3300"/>
                </a:solidFill>
              </a:rPr>
              <a:t>”</a:t>
            </a:r>
            <a:endParaRPr lang="en-US" sz="2800"/>
          </a:p>
        </p:txBody>
      </p:sp>
      <p:sp>
        <p:nvSpPr>
          <p:cNvPr id="11271" name="Line 7"/>
          <p:cNvSpPr>
            <a:spLocks noChangeShapeType="1"/>
          </p:cNvSpPr>
          <p:nvPr/>
        </p:nvSpPr>
        <p:spPr bwMode="auto">
          <a:xfrm>
            <a:off x="6553200" y="1462088"/>
            <a:ext cx="1143000" cy="0"/>
          </a:xfrm>
          <a:prstGeom prst="line">
            <a:avLst/>
          </a:prstGeom>
          <a:noFill/>
          <a:ln w="38100">
            <a:solidFill>
              <a:srgbClr val="FF00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11272" name="Line 8"/>
          <p:cNvSpPr>
            <a:spLocks noChangeShapeType="1"/>
          </p:cNvSpPr>
          <p:nvPr/>
        </p:nvSpPr>
        <p:spPr bwMode="auto">
          <a:xfrm>
            <a:off x="8077200" y="2743200"/>
            <a:ext cx="1295400" cy="0"/>
          </a:xfrm>
          <a:prstGeom prst="line">
            <a:avLst/>
          </a:prstGeom>
          <a:noFill/>
          <a:ln w="38100">
            <a:solidFill>
              <a:srgbClr val="FF00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11273" name="Line 9"/>
          <p:cNvSpPr>
            <a:spLocks noChangeShapeType="1"/>
          </p:cNvSpPr>
          <p:nvPr/>
        </p:nvSpPr>
        <p:spPr bwMode="auto">
          <a:xfrm>
            <a:off x="2486025" y="4876800"/>
            <a:ext cx="1219200" cy="0"/>
          </a:xfrm>
          <a:prstGeom prst="line">
            <a:avLst/>
          </a:prstGeom>
          <a:noFill/>
          <a:ln w="38100">
            <a:solidFill>
              <a:srgbClr val="FF0000"/>
            </a:solidFill>
            <a:round/>
            <a:headEnd/>
            <a:tailEnd/>
          </a:ln>
          <a:extLst>
            <a:ext uri="{909E8E84-426E-40DD-AFC4-6F175D3DCCD1}">
              <a14:hiddenFill xmlns:a14="http://schemas.microsoft.com/office/drawing/2010/main">
                <a:noFill/>
              </a14:hiddenFill>
            </a:ext>
          </a:extLst>
        </p:spPr>
        <p:txBody>
          <a:bodyPr/>
          <a:lstStyle/>
          <a:p>
            <a:endParaRPr lang="en-US"/>
          </a:p>
        </p:txBody>
      </p:sp>
    </p:spTree>
    <p:extLst>
      <p:ext uri="{BB962C8B-B14F-4D97-AF65-F5344CB8AC3E}">
        <p14:creationId xmlns:p14="http://schemas.microsoft.com/office/powerpoint/2010/main" val="618251329"/>
      </p:ext>
    </p:extLst>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11266">
                                            <p:txEl>
                                              <p:pRg st="0" end="0"/>
                                            </p:txEl>
                                          </p:spTgt>
                                        </p:tgtEl>
                                        <p:attrNameLst>
                                          <p:attrName>style.visibility</p:attrName>
                                        </p:attrNameLst>
                                      </p:cBhvr>
                                      <p:to>
                                        <p:strVal val="visible"/>
                                      </p:to>
                                    </p:set>
                                    <p:animEffect transition="in" filter="box(in)">
                                      <p:cBhvr>
                                        <p:cTn id="7" dur="500"/>
                                        <p:tgtEl>
                                          <p:spTgt spid="11266">
                                            <p:txEl>
                                              <p:pRg st="0" end="0"/>
                                            </p:txEl>
                                          </p:spTgt>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11266">
                                            <p:txEl>
                                              <p:pRg st="1" end="1"/>
                                            </p:txEl>
                                          </p:spTgt>
                                        </p:tgtEl>
                                        <p:attrNameLst>
                                          <p:attrName>style.visibility</p:attrName>
                                        </p:attrNameLst>
                                      </p:cBhvr>
                                      <p:to>
                                        <p:strVal val="visible"/>
                                      </p:to>
                                    </p:set>
                                    <p:animEffect transition="in" filter="box(in)">
                                      <p:cBhvr>
                                        <p:cTn id="10" dur="500"/>
                                        <p:tgtEl>
                                          <p:spTgt spid="11266">
                                            <p:txEl>
                                              <p:pRg st="1" end="1"/>
                                            </p:txEl>
                                          </p:spTgt>
                                        </p:tgtEl>
                                      </p:cBhvr>
                                    </p:animEffect>
                                  </p:childTnLst>
                                </p:cTn>
                              </p:par>
                              <p:par>
                                <p:cTn id="11" presetID="4" presetClass="entr" presetSubtype="16" fill="hold" grpId="0" nodeType="withEffect">
                                  <p:stCondLst>
                                    <p:cond delay="0"/>
                                  </p:stCondLst>
                                  <p:childTnLst>
                                    <p:set>
                                      <p:cBhvr>
                                        <p:cTn id="12" dur="1" fill="hold">
                                          <p:stCondLst>
                                            <p:cond delay="0"/>
                                          </p:stCondLst>
                                        </p:cTn>
                                        <p:tgtEl>
                                          <p:spTgt spid="11266">
                                            <p:txEl>
                                              <p:pRg st="3" end="3"/>
                                            </p:txEl>
                                          </p:spTgt>
                                        </p:tgtEl>
                                        <p:attrNameLst>
                                          <p:attrName>style.visibility</p:attrName>
                                        </p:attrNameLst>
                                      </p:cBhvr>
                                      <p:to>
                                        <p:strVal val="visible"/>
                                      </p:to>
                                    </p:set>
                                    <p:animEffect transition="in" filter="box(in)">
                                      <p:cBhvr>
                                        <p:cTn id="13" dur="500"/>
                                        <p:tgtEl>
                                          <p:spTgt spid="11266">
                                            <p:txEl>
                                              <p:pRg st="3" end="3"/>
                                            </p:txEl>
                                          </p:spTgt>
                                        </p:tgtEl>
                                      </p:cBhvr>
                                    </p:animEffect>
                                  </p:childTnLst>
                                </p:cTn>
                              </p:par>
                              <p:par>
                                <p:cTn id="14" presetID="4" presetClass="entr" presetSubtype="16" fill="hold" grpId="0" nodeType="withEffect">
                                  <p:stCondLst>
                                    <p:cond delay="0"/>
                                  </p:stCondLst>
                                  <p:childTnLst>
                                    <p:set>
                                      <p:cBhvr>
                                        <p:cTn id="15" dur="1" fill="hold">
                                          <p:stCondLst>
                                            <p:cond delay="0"/>
                                          </p:stCondLst>
                                        </p:cTn>
                                        <p:tgtEl>
                                          <p:spTgt spid="11266">
                                            <p:txEl>
                                              <p:pRg st="5" end="5"/>
                                            </p:txEl>
                                          </p:spTgt>
                                        </p:tgtEl>
                                        <p:attrNameLst>
                                          <p:attrName>style.visibility</p:attrName>
                                        </p:attrNameLst>
                                      </p:cBhvr>
                                      <p:to>
                                        <p:strVal val="visible"/>
                                      </p:to>
                                    </p:set>
                                    <p:animEffect transition="in" filter="box(in)">
                                      <p:cBhvr>
                                        <p:cTn id="16" dur="500"/>
                                        <p:tgtEl>
                                          <p:spTgt spid="11266">
                                            <p:txEl>
                                              <p:pRg st="5" end="5"/>
                                            </p:txEl>
                                          </p:spTgt>
                                        </p:tgtEl>
                                      </p:cBhvr>
                                    </p:animEffect>
                                  </p:childTnLst>
                                </p:cTn>
                              </p:par>
                              <p:par>
                                <p:cTn id="17" presetID="4" presetClass="entr" presetSubtype="16" fill="hold" grpId="0" nodeType="withEffect">
                                  <p:stCondLst>
                                    <p:cond delay="0"/>
                                  </p:stCondLst>
                                  <p:childTnLst>
                                    <p:set>
                                      <p:cBhvr>
                                        <p:cTn id="18" dur="1" fill="hold">
                                          <p:stCondLst>
                                            <p:cond delay="0"/>
                                          </p:stCondLst>
                                        </p:cTn>
                                        <p:tgtEl>
                                          <p:spTgt spid="11266">
                                            <p:txEl>
                                              <p:pRg st="6" end="6"/>
                                            </p:txEl>
                                          </p:spTgt>
                                        </p:tgtEl>
                                        <p:attrNameLst>
                                          <p:attrName>style.visibility</p:attrName>
                                        </p:attrNameLst>
                                      </p:cBhvr>
                                      <p:to>
                                        <p:strVal val="visible"/>
                                      </p:to>
                                    </p:set>
                                    <p:animEffect transition="in" filter="box(in)">
                                      <p:cBhvr>
                                        <p:cTn id="19" dur="500"/>
                                        <p:tgtEl>
                                          <p:spTgt spid="11266">
                                            <p:txEl>
                                              <p:pRg st="6" end="6"/>
                                            </p:txEl>
                                          </p:spTgt>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3" presetClass="entr" presetSubtype="10" fill="hold" grpId="0" nodeType="clickEffect">
                                  <p:stCondLst>
                                    <p:cond delay="0"/>
                                  </p:stCondLst>
                                  <p:childTnLst>
                                    <p:set>
                                      <p:cBhvr>
                                        <p:cTn id="23" dur="1" fill="hold">
                                          <p:stCondLst>
                                            <p:cond delay="0"/>
                                          </p:stCondLst>
                                        </p:cTn>
                                        <p:tgtEl>
                                          <p:spTgt spid="11271"/>
                                        </p:tgtEl>
                                        <p:attrNameLst>
                                          <p:attrName>style.visibility</p:attrName>
                                        </p:attrNameLst>
                                      </p:cBhvr>
                                      <p:to>
                                        <p:strVal val="visible"/>
                                      </p:to>
                                    </p:set>
                                    <p:animEffect transition="in" filter="blinds(horizontal)">
                                      <p:cBhvr>
                                        <p:cTn id="24" dur="500"/>
                                        <p:tgtEl>
                                          <p:spTgt spid="11271"/>
                                        </p:tgtEl>
                                      </p:cBhvr>
                                    </p:animEffect>
                                  </p:childTnLst>
                                </p:cTn>
                              </p:par>
                            </p:childTnLst>
                          </p:cTn>
                        </p:par>
                      </p:childTnLst>
                    </p:cTn>
                  </p:par>
                  <p:par>
                    <p:cTn id="25" fill="hold" nodeType="clickPar">
                      <p:stCondLst>
                        <p:cond delay="indefinite"/>
                      </p:stCondLst>
                      <p:childTnLst>
                        <p:par>
                          <p:cTn id="26" fill="hold" nodeType="withGroup">
                            <p:stCondLst>
                              <p:cond delay="0"/>
                            </p:stCondLst>
                            <p:childTnLst>
                              <p:par>
                                <p:cTn id="27" presetID="3" presetClass="entr" presetSubtype="10" fill="hold" grpId="0" nodeType="clickEffect">
                                  <p:stCondLst>
                                    <p:cond delay="0"/>
                                  </p:stCondLst>
                                  <p:childTnLst>
                                    <p:set>
                                      <p:cBhvr>
                                        <p:cTn id="28" dur="1" fill="hold">
                                          <p:stCondLst>
                                            <p:cond delay="0"/>
                                          </p:stCondLst>
                                        </p:cTn>
                                        <p:tgtEl>
                                          <p:spTgt spid="11268"/>
                                        </p:tgtEl>
                                        <p:attrNameLst>
                                          <p:attrName>style.visibility</p:attrName>
                                        </p:attrNameLst>
                                      </p:cBhvr>
                                      <p:to>
                                        <p:strVal val="visible"/>
                                      </p:to>
                                    </p:set>
                                    <p:animEffect transition="in" filter="blinds(horizontal)">
                                      <p:cBhvr>
                                        <p:cTn id="29" dur="500"/>
                                        <p:tgtEl>
                                          <p:spTgt spid="11268"/>
                                        </p:tgtEl>
                                      </p:cBhvr>
                                    </p:animEffect>
                                  </p:childTnLst>
                                </p:cTn>
                              </p:par>
                            </p:childTnLst>
                          </p:cTn>
                        </p:par>
                      </p:childTnLst>
                    </p:cTn>
                  </p:par>
                  <p:par>
                    <p:cTn id="30" fill="hold" nodeType="clickPar">
                      <p:stCondLst>
                        <p:cond delay="indefinite"/>
                      </p:stCondLst>
                      <p:childTnLst>
                        <p:par>
                          <p:cTn id="31" fill="hold" nodeType="withGroup">
                            <p:stCondLst>
                              <p:cond delay="0"/>
                            </p:stCondLst>
                            <p:childTnLst>
                              <p:par>
                                <p:cTn id="32" presetID="3" presetClass="entr" presetSubtype="10" fill="hold" grpId="0" nodeType="clickEffect">
                                  <p:stCondLst>
                                    <p:cond delay="0"/>
                                  </p:stCondLst>
                                  <p:childTnLst>
                                    <p:set>
                                      <p:cBhvr>
                                        <p:cTn id="33" dur="1" fill="hold">
                                          <p:stCondLst>
                                            <p:cond delay="0"/>
                                          </p:stCondLst>
                                        </p:cTn>
                                        <p:tgtEl>
                                          <p:spTgt spid="11272"/>
                                        </p:tgtEl>
                                        <p:attrNameLst>
                                          <p:attrName>style.visibility</p:attrName>
                                        </p:attrNameLst>
                                      </p:cBhvr>
                                      <p:to>
                                        <p:strVal val="visible"/>
                                      </p:to>
                                    </p:set>
                                    <p:animEffect transition="in" filter="blinds(horizontal)">
                                      <p:cBhvr>
                                        <p:cTn id="34" dur="500"/>
                                        <p:tgtEl>
                                          <p:spTgt spid="11272"/>
                                        </p:tgtEl>
                                      </p:cBhvr>
                                    </p:animEffect>
                                  </p:childTnLst>
                                </p:cTn>
                              </p:par>
                            </p:childTnLst>
                          </p:cTn>
                        </p:par>
                      </p:childTnLst>
                    </p:cTn>
                  </p:par>
                  <p:par>
                    <p:cTn id="35" fill="hold" nodeType="clickPar">
                      <p:stCondLst>
                        <p:cond delay="indefinite"/>
                      </p:stCondLst>
                      <p:childTnLst>
                        <p:par>
                          <p:cTn id="36" fill="hold" nodeType="withGroup">
                            <p:stCondLst>
                              <p:cond delay="0"/>
                            </p:stCondLst>
                            <p:childTnLst>
                              <p:par>
                                <p:cTn id="37" presetID="8" presetClass="entr" presetSubtype="16" fill="hold" nodeType="clickEffect">
                                  <p:stCondLst>
                                    <p:cond delay="0"/>
                                  </p:stCondLst>
                                  <p:childTnLst>
                                    <p:set>
                                      <p:cBhvr>
                                        <p:cTn id="38" dur="1" fill="hold">
                                          <p:stCondLst>
                                            <p:cond delay="0"/>
                                          </p:stCondLst>
                                        </p:cTn>
                                        <p:tgtEl>
                                          <p:spTgt spid="11269">
                                            <p:txEl>
                                              <p:pRg st="0" end="0"/>
                                            </p:txEl>
                                          </p:spTgt>
                                        </p:tgtEl>
                                        <p:attrNameLst>
                                          <p:attrName>style.visibility</p:attrName>
                                        </p:attrNameLst>
                                      </p:cBhvr>
                                      <p:to>
                                        <p:strVal val="visible"/>
                                      </p:to>
                                    </p:set>
                                    <p:animEffect transition="in" filter="diamond(in)">
                                      <p:cBhvr>
                                        <p:cTn id="39" dur="500"/>
                                        <p:tgtEl>
                                          <p:spTgt spid="11269">
                                            <p:txEl>
                                              <p:pRg st="0" end="0"/>
                                            </p:txEl>
                                          </p:spTgt>
                                        </p:tgtEl>
                                      </p:cBhvr>
                                    </p:animEffect>
                                  </p:childTnLst>
                                </p:cTn>
                              </p:par>
                            </p:childTnLst>
                          </p:cTn>
                        </p:par>
                      </p:childTnLst>
                    </p:cTn>
                  </p:par>
                  <p:par>
                    <p:cTn id="40" fill="hold" nodeType="clickPar">
                      <p:stCondLst>
                        <p:cond delay="indefinite"/>
                      </p:stCondLst>
                      <p:childTnLst>
                        <p:par>
                          <p:cTn id="41" fill="hold" nodeType="withGroup">
                            <p:stCondLst>
                              <p:cond delay="0"/>
                            </p:stCondLst>
                            <p:childTnLst>
                              <p:par>
                                <p:cTn id="42" presetID="2" presetClass="entr" presetSubtype="4" fill="hold" grpId="0" nodeType="clickEffect">
                                  <p:stCondLst>
                                    <p:cond delay="0"/>
                                  </p:stCondLst>
                                  <p:childTnLst>
                                    <p:set>
                                      <p:cBhvr>
                                        <p:cTn id="43" dur="1" fill="hold">
                                          <p:stCondLst>
                                            <p:cond delay="0"/>
                                          </p:stCondLst>
                                        </p:cTn>
                                        <p:tgtEl>
                                          <p:spTgt spid="11273"/>
                                        </p:tgtEl>
                                        <p:attrNameLst>
                                          <p:attrName>style.visibility</p:attrName>
                                        </p:attrNameLst>
                                      </p:cBhvr>
                                      <p:to>
                                        <p:strVal val="visible"/>
                                      </p:to>
                                    </p:set>
                                    <p:anim calcmode="lin" valueType="num">
                                      <p:cBhvr additive="base">
                                        <p:cTn id="44" dur="500" fill="hold"/>
                                        <p:tgtEl>
                                          <p:spTgt spid="11273"/>
                                        </p:tgtEl>
                                        <p:attrNameLst>
                                          <p:attrName>ppt_x</p:attrName>
                                        </p:attrNameLst>
                                      </p:cBhvr>
                                      <p:tavLst>
                                        <p:tav tm="0">
                                          <p:val>
                                            <p:strVal val="#ppt_x"/>
                                          </p:val>
                                        </p:tav>
                                        <p:tav tm="100000">
                                          <p:val>
                                            <p:strVal val="#ppt_x"/>
                                          </p:val>
                                        </p:tav>
                                      </p:tavLst>
                                    </p:anim>
                                    <p:anim calcmode="lin" valueType="num">
                                      <p:cBhvr additive="base">
                                        <p:cTn id="45" dur="500" fill="hold"/>
                                        <p:tgtEl>
                                          <p:spTgt spid="11273"/>
                                        </p:tgtEl>
                                        <p:attrNameLst>
                                          <p:attrName>ppt_y</p:attrName>
                                        </p:attrNameLst>
                                      </p:cBhvr>
                                      <p:tavLst>
                                        <p:tav tm="0">
                                          <p:val>
                                            <p:strVal val="1+#ppt_h/2"/>
                                          </p:val>
                                        </p:tav>
                                        <p:tav tm="100000">
                                          <p:val>
                                            <p:strVal val="#ppt_y"/>
                                          </p:val>
                                        </p:tav>
                                      </p:tavLst>
                                    </p:anim>
                                  </p:childTnLst>
                                </p:cTn>
                              </p:par>
                            </p:childTnLst>
                          </p:cTn>
                        </p:par>
                      </p:childTnLst>
                    </p:cTn>
                  </p:par>
                  <p:par>
                    <p:cTn id="46" fill="hold" nodeType="clickPar">
                      <p:stCondLst>
                        <p:cond delay="indefinite"/>
                      </p:stCondLst>
                      <p:childTnLst>
                        <p:par>
                          <p:cTn id="47" fill="hold" nodeType="withGroup">
                            <p:stCondLst>
                              <p:cond delay="0"/>
                            </p:stCondLst>
                            <p:childTnLst>
                              <p:par>
                                <p:cTn id="48" presetID="2" presetClass="entr" presetSubtype="4" fill="hold" grpId="0" nodeType="clickEffect">
                                  <p:stCondLst>
                                    <p:cond delay="0"/>
                                  </p:stCondLst>
                                  <p:childTnLst>
                                    <p:set>
                                      <p:cBhvr>
                                        <p:cTn id="49" dur="1" fill="hold">
                                          <p:stCondLst>
                                            <p:cond delay="0"/>
                                          </p:stCondLst>
                                        </p:cTn>
                                        <p:tgtEl>
                                          <p:spTgt spid="11270"/>
                                        </p:tgtEl>
                                        <p:attrNameLst>
                                          <p:attrName>style.visibility</p:attrName>
                                        </p:attrNameLst>
                                      </p:cBhvr>
                                      <p:to>
                                        <p:strVal val="visible"/>
                                      </p:to>
                                    </p:set>
                                    <p:anim calcmode="lin" valueType="num">
                                      <p:cBhvr additive="base">
                                        <p:cTn id="50" dur="500" fill="hold"/>
                                        <p:tgtEl>
                                          <p:spTgt spid="11270"/>
                                        </p:tgtEl>
                                        <p:attrNameLst>
                                          <p:attrName>ppt_x</p:attrName>
                                        </p:attrNameLst>
                                      </p:cBhvr>
                                      <p:tavLst>
                                        <p:tav tm="0">
                                          <p:val>
                                            <p:strVal val="#ppt_x"/>
                                          </p:val>
                                        </p:tav>
                                        <p:tav tm="100000">
                                          <p:val>
                                            <p:strVal val="#ppt_x"/>
                                          </p:val>
                                        </p:tav>
                                      </p:tavLst>
                                    </p:anim>
                                    <p:anim calcmode="lin" valueType="num">
                                      <p:cBhvr additive="base">
                                        <p:cTn id="51" dur="500" fill="hold"/>
                                        <p:tgtEl>
                                          <p:spTgt spid="1127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266" grpId="0" build="allAtOnce"/>
      <p:bldP spid="11268" grpId="0"/>
      <p:bldP spid="11270" grpId="0"/>
      <p:bldP spid="11271" grpId="0" animBg="1"/>
      <p:bldP spid="11272" grpId="0" animBg="1"/>
      <p:bldP spid="11273" grpId="0" animBg="1"/>
    </p:bldLst>
  </p:timing>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Rectangle 57"/>
          <p:cNvSpPr>
            <a:spLocks noChangeArrowheads="1"/>
          </p:cNvSpPr>
          <p:nvPr/>
        </p:nvSpPr>
        <p:spPr bwMode="auto">
          <a:xfrm>
            <a:off x="762000" y="426720"/>
            <a:ext cx="10391104" cy="584775"/>
          </a:xfrm>
          <a:prstGeom prst="rect">
            <a:avLst/>
          </a:prstGeom>
          <a:noFill/>
          <a:ln>
            <a:noFill/>
          </a:ln>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0"/>
              </a:spcBef>
              <a:spcAft>
                <a:spcPct val="0"/>
              </a:spcAft>
              <a:buFontTx/>
              <a:buNone/>
            </a:pPr>
            <a:r>
              <a:rPr lang="en-US" i="1" smtClean="0">
                <a:solidFill>
                  <a:srgbClr val="FFFFFF"/>
                </a:solidFill>
                <a:latin typeface="Times New Roman" panose="02020603050405020304" pitchFamily="18" charset="0"/>
              </a:rPr>
              <a:t>      </a:t>
            </a:r>
            <a:endParaRPr lang="en-US" i="1" dirty="0" smtClean="0">
              <a:solidFill>
                <a:srgbClr val="FFFFFF"/>
              </a:solidFill>
              <a:latin typeface="Times New Roman" panose="02020603050405020304" pitchFamily="18" charset="0"/>
            </a:endParaRPr>
          </a:p>
        </p:txBody>
      </p:sp>
      <p:sp>
        <p:nvSpPr>
          <p:cNvPr id="5" name="Text Box 2"/>
          <p:cNvSpPr txBox="1">
            <a:spLocks noChangeArrowheads="1"/>
          </p:cNvSpPr>
          <p:nvPr/>
        </p:nvSpPr>
        <p:spPr bwMode="auto">
          <a:xfrm>
            <a:off x="954110" y="426720"/>
            <a:ext cx="10198994" cy="11695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600" b="1" u="sng">
                <a:solidFill>
                  <a:srgbClr val="C00000"/>
                </a:solidFill>
              </a:rPr>
              <a:t>Bài </a:t>
            </a:r>
            <a:r>
              <a:rPr lang="vi-VN" sz="2600" b="1" u="sng" smtClean="0">
                <a:solidFill>
                  <a:srgbClr val="C00000"/>
                </a:solidFill>
              </a:rPr>
              <a:t>4</a:t>
            </a:r>
            <a:r>
              <a:rPr lang="en-US" sz="2600" b="1" u="sng" smtClean="0">
                <a:solidFill>
                  <a:srgbClr val="C00000"/>
                </a:solidFill>
              </a:rPr>
              <a:t> (SGK/102)</a:t>
            </a:r>
            <a:r>
              <a:rPr lang="en-US" sz="2600" b="1" smtClean="0">
                <a:solidFill>
                  <a:srgbClr val="C00000"/>
                </a:solidFill>
              </a:rPr>
              <a:t>: </a:t>
            </a:r>
            <a:r>
              <a:rPr lang="en-US" sz="2600" b="1" smtClean="0">
                <a:solidFill>
                  <a:srgbClr val="C00000"/>
                </a:solidFill>
              </a:rPr>
              <a:t>Bình luận ý kiến </a:t>
            </a:r>
            <a:r>
              <a:rPr lang="en-US" sz="2600" b="1">
                <a:solidFill>
                  <a:srgbClr val="C00000"/>
                </a:solidFill>
              </a:rPr>
              <a:t>sau:</a:t>
            </a:r>
          </a:p>
          <a:p>
            <a:pPr eaLnBrk="1" hangingPunct="1">
              <a:spcBef>
                <a:spcPct val="50000"/>
              </a:spcBef>
            </a:pPr>
            <a:r>
              <a:rPr lang="en-US" sz="2800">
                <a:solidFill>
                  <a:srgbClr val="FF3300"/>
                </a:solidFill>
              </a:rPr>
              <a:t>  </a:t>
            </a:r>
          </a:p>
        </p:txBody>
      </p:sp>
      <p:sp>
        <p:nvSpPr>
          <p:cNvPr id="6" name="TextBox 5"/>
          <p:cNvSpPr txBox="1"/>
          <p:nvPr/>
        </p:nvSpPr>
        <p:spPr>
          <a:xfrm>
            <a:off x="852152" y="948690"/>
            <a:ext cx="10391104" cy="5909310"/>
          </a:xfrm>
          <a:prstGeom prst="rect">
            <a:avLst/>
          </a:prstGeom>
          <a:noFill/>
        </p:spPr>
        <p:txBody>
          <a:bodyPr wrap="square" rtlCol="0">
            <a:spAutoFit/>
          </a:bodyPr>
          <a:lstStyle/>
          <a:p>
            <a:pPr algn="just"/>
            <a:r>
              <a:rPr lang="en-US" sz="2000" smtClean="0"/>
              <a:t>     </a:t>
            </a:r>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Hãy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nghe một anh thanh niên nông thôn rồi nghe bà mẹ của anh hay ông nội của anh </a:t>
            </a:r>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nói chuyện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ta sẽ hiểu ai là người có tiếng nói giàu hỡnh ảnh, sắc màu. Chỉ một chuyện cây lúa thôi, mà biết bao là sáng tạo về ngôn ngữ:</a:t>
            </a:r>
          </a:p>
          <a:p>
            <a:pPr algn="just"/>
            <a:r>
              <a:rPr lang="en-US" sz="2000">
                <a:solidFill>
                  <a:schemeClr val="tx1">
                    <a:lumMod val="95000"/>
                    <a:lumOff val="5000"/>
                  </a:schemeClr>
                </a:solidFill>
                <a:latin typeface="Times New Roman" panose="02020603050405020304" pitchFamily="18" charset="0"/>
                <a:cs typeface="Times New Roman" panose="02020603050405020304" pitchFamily="18" charset="0"/>
              </a:rPr>
              <a:t>Gió đông là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chồng</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 lúa chiêm</a:t>
            </a:r>
          </a:p>
          <a:p>
            <a:pPr algn="ctr"/>
            <a:r>
              <a:rPr lang="en-US" sz="2000">
                <a:solidFill>
                  <a:schemeClr val="tx1">
                    <a:lumMod val="95000"/>
                    <a:lumOff val="5000"/>
                  </a:schemeClr>
                </a:solidFill>
                <a:latin typeface="Times New Roman" panose="02020603050405020304" pitchFamily="18" charset="0"/>
                <a:cs typeface="Times New Roman" panose="02020603050405020304" pitchFamily="18" charset="0"/>
              </a:rPr>
              <a:t>Gió bấc là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duyên</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 lúa mùa</a:t>
            </a:r>
          </a:p>
          <a:p>
            <a:pPr algn="ctr"/>
            <a:r>
              <a:rPr lang="en-US" sz="2000">
                <a:solidFill>
                  <a:schemeClr val="tx1">
                    <a:lumMod val="95000"/>
                    <a:lumOff val="5000"/>
                  </a:schemeClr>
                </a:solidFill>
                <a:latin typeface="Times New Roman" panose="02020603050405020304" pitchFamily="18" charset="0"/>
                <a:cs typeface="Times New Roman" panose="02020603050405020304" pitchFamily="18" charset="0"/>
              </a:rPr>
              <a:t>Được mùa lúa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úa</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 mùa cau</a:t>
            </a:r>
          </a:p>
          <a:p>
            <a:pPr algn="ctr"/>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Được mùa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cau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đau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mùa lúa</a:t>
            </a:r>
          </a:p>
          <a:p>
            <a:pPr algn="ctr"/>
            <a:r>
              <a:rPr lang="en-US" sz="2000">
                <a:solidFill>
                  <a:schemeClr val="tx1">
                    <a:lumMod val="95000"/>
                    <a:lumOff val="5000"/>
                  </a:schemeClr>
                </a:solidFill>
                <a:latin typeface="Times New Roman" panose="02020603050405020304" pitchFamily="18" charset="0"/>
                <a:cs typeface="Times New Roman" panose="02020603050405020304" pitchFamily="18" charset="0"/>
              </a:rPr>
              <a:t>Chiêm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khôn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hơn mùa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dại</a:t>
            </a:r>
            <a:endParaRPr lang="en-US" sz="2000">
              <a:solidFill>
                <a:schemeClr val="tx1">
                  <a:lumMod val="95000"/>
                  <a:lumOff val="5000"/>
                </a:schemeClr>
              </a:solidFill>
              <a:latin typeface="Times New Roman" panose="02020603050405020304" pitchFamily="18" charset="0"/>
              <a:cs typeface="Times New Roman" panose="02020603050405020304" pitchFamily="18" charset="0"/>
            </a:endParaRPr>
          </a:p>
          <a:p>
            <a:pPr algn="ctr"/>
            <a:r>
              <a:rPr lang="en-US" sz="2000">
                <a:solidFill>
                  <a:schemeClr val="tx1">
                    <a:lumMod val="95000"/>
                    <a:lumOff val="5000"/>
                  </a:schemeClr>
                </a:solidFill>
                <a:latin typeface="Times New Roman" panose="02020603050405020304" pitchFamily="18" charset="0"/>
                <a:cs typeface="Times New Roman" panose="02020603050405020304" pitchFamily="18" charset="0"/>
              </a:rPr>
              <a:t>Mùa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nứt nanh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chiêm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xanh</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đầu</a:t>
            </a:r>
            <a:endParaRPr lang="en-US" sz="2000">
              <a:solidFill>
                <a:schemeClr val="tx1">
                  <a:lumMod val="95000"/>
                  <a:lumOff val="5000"/>
                </a:schemeClr>
              </a:solidFill>
              <a:latin typeface="Times New Roman" panose="02020603050405020304" pitchFamily="18" charset="0"/>
              <a:cs typeface="Times New Roman" panose="02020603050405020304" pitchFamily="18" charset="0"/>
            </a:endParaRPr>
          </a:p>
          <a:p>
            <a:pPr algn="ctr"/>
            <a:r>
              <a:rPr lang="en-US" sz="2000">
                <a:solidFill>
                  <a:schemeClr val="tx1">
                    <a:lumMod val="95000"/>
                    <a:lumOff val="5000"/>
                  </a:schemeClr>
                </a:solidFill>
                <a:latin typeface="Times New Roman" panose="02020603050405020304" pitchFamily="18" charset="0"/>
                <a:cs typeface="Times New Roman" panose="02020603050405020304" pitchFamily="18" charset="0"/>
              </a:rPr>
              <a:t>Lúa chiêm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nép</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 ở đầu bờ</a:t>
            </a:r>
          </a:p>
          <a:p>
            <a:pPr algn="ctr"/>
            <a:r>
              <a:rPr lang="en-US" sz="2000">
                <a:solidFill>
                  <a:schemeClr val="tx1">
                    <a:lumMod val="95000"/>
                    <a:lumOff val="5000"/>
                  </a:schemeClr>
                </a:solidFill>
                <a:latin typeface="Times New Roman" panose="02020603050405020304" pitchFamily="18" charset="0"/>
                <a:cs typeface="Times New Roman" panose="02020603050405020304" pitchFamily="18" charset="0"/>
              </a:rPr>
              <a:t>Hễ nghe tiếng sấm </a:t>
            </a:r>
            <a:r>
              <a:rPr lang="en-US" sz="2000" b="1">
                <a:solidFill>
                  <a:schemeClr val="tx1">
                    <a:lumMod val="95000"/>
                    <a:lumOff val="5000"/>
                  </a:schemeClr>
                </a:solidFill>
                <a:latin typeface="Times New Roman" panose="02020603050405020304" pitchFamily="18" charset="0"/>
                <a:cs typeface="Times New Roman" panose="02020603050405020304" pitchFamily="18" charset="0"/>
              </a:rPr>
              <a:t>phất cờ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mà lên</a:t>
            </a:r>
          </a:p>
          <a:p>
            <a:pPr algn="just"/>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     Cô kĩ sư nông học ơi, nếu ngày nay cô không nói được tiếng nói như vậy nữa thì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cô có thu được mùa lúa, nhưng đã bỏ mất cả một mùa ngôn ngữ đẹp đẽ  của dân tộc đấy. Bởi thế tôi muốn , đồng thời với việc giữ gìn sự trong sáng của tiếng Việt</a:t>
            </a:r>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 phải </a:t>
            </a:r>
            <a:r>
              <a:rPr lang="en-US" sz="2000">
                <a:solidFill>
                  <a:schemeClr val="tx1">
                    <a:lumMod val="95000"/>
                    <a:lumOff val="5000"/>
                  </a:schemeClr>
                </a:solidFill>
                <a:latin typeface="Times New Roman" panose="02020603050405020304" pitchFamily="18" charset="0"/>
                <a:cs typeface="Times New Roman" panose="02020603050405020304" pitchFamily="18" charset="0"/>
              </a:rPr>
              <a:t>giữ gìn sự giàu có, muôn vàn giàu có của nó. Trong thói quen chúng ta hay tự ti; khẳng định lại một lần nữa sự giàu có của tiếng nói của dân tộc cũng là một điều quan trọng chứ sao</a:t>
            </a:r>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a:t>
            </a:r>
          </a:p>
          <a:p>
            <a:pPr algn="r"/>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(Chế Lan Viên, </a:t>
            </a:r>
            <a:r>
              <a:rPr lang="en-US" sz="2000" i="1" smtClean="0">
                <a:solidFill>
                  <a:schemeClr val="tx1">
                    <a:lumMod val="95000"/>
                    <a:lumOff val="5000"/>
                  </a:schemeClr>
                </a:solidFill>
                <a:latin typeface="Times New Roman" panose="02020603050405020304" pitchFamily="18" charset="0"/>
                <a:cs typeface="Times New Roman" panose="02020603050405020304" pitchFamily="18" charset="0"/>
              </a:rPr>
              <a:t>Làm cho tiếng nói trong sáng, giàu và phát triển, trong “Giữ gìn sự trong sang của tiếng Việt</a:t>
            </a:r>
            <a:r>
              <a:rPr lang="en-US" sz="2000" smtClean="0">
                <a:solidFill>
                  <a:schemeClr val="tx1">
                    <a:lumMod val="95000"/>
                    <a:lumOff val="5000"/>
                  </a:schemeClr>
                </a:solidFill>
                <a:latin typeface="Times New Roman" panose="02020603050405020304" pitchFamily="18" charset="0"/>
                <a:cs typeface="Times New Roman" panose="02020603050405020304" pitchFamily="18" charset="0"/>
              </a:rPr>
              <a:t>)</a:t>
            </a:r>
            <a:endParaRPr lang="en-US" sz="2000">
              <a:solidFill>
                <a:schemeClr val="tx1">
                  <a:lumMod val="95000"/>
                  <a:lumOff val="5000"/>
                </a:schemeClr>
              </a:solidFill>
              <a:latin typeface="Times New Roman" panose="02020603050405020304" pitchFamily="18" charset="0"/>
              <a:cs typeface="Times New Roman" panose="02020603050405020304" pitchFamily="18" charset="0"/>
            </a:endParaRPr>
          </a:p>
          <a:p>
            <a:endParaRPr lang="en-US">
              <a:solidFill>
                <a:schemeClr val="tx1">
                  <a:lumMod val="95000"/>
                  <a:lumOff val="5000"/>
                </a:schemeClr>
              </a:solidFill>
            </a:endParaRPr>
          </a:p>
        </p:txBody>
      </p:sp>
    </p:spTree>
    <p:extLst>
      <p:ext uri="{BB962C8B-B14F-4D97-AF65-F5344CB8AC3E}">
        <p14:creationId xmlns:p14="http://schemas.microsoft.com/office/powerpoint/2010/main" val="33063299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Rectangle 57"/>
          <p:cNvSpPr>
            <a:spLocks noChangeArrowheads="1"/>
          </p:cNvSpPr>
          <p:nvPr/>
        </p:nvSpPr>
        <p:spPr bwMode="auto">
          <a:xfrm>
            <a:off x="747485" y="242054"/>
            <a:ext cx="10391104" cy="584775"/>
          </a:xfrm>
          <a:prstGeom prst="rect">
            <a:avLst/>
          </a:prstGeom>
          <a:noFill/>
          <a:ln>
            <a:noFill/>
          </a:ln>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0"/>
              </a:spcBef>
              <a:spcAft>
                <a:spcPct val="0"/>
              </a:spcAft>
              <a:buFontTx/>
              <a:buNone/>
            </a:pPr>
            <a:r>
              <a:rPr lang="en-US" i="1" smtClean="0">
                <a:solidFill>
                  <a:srgbClr val="FFFFFF"/>
                </a:solidFill>
                <a:latin typeface="Times New Roman" panose="02020603050405020304" pitchFamily="18" charset="0"/>
              </a:rPr>
              <a:t>      </a:t>
            </a:r>
            <a:endParaRPr lang="en-US" i="1" dirty="0" smtClean="0">
              <a:solidFill>
                <a:srgbClr val="FFFFFF"/>
              </a:solidFill>
              <a:latin typeface="Times New Roman" panose="02020603050405020304" pitchFamily="18" charset="0"/>
            </a:endParaRPr>
          </a:p>
        </p:txBody>
      </p:sp>
      <p:sp>
        <p:nvSpPr>
          <p:cNvPr id="4" name="TextBox 3"/>
          <p:cNvSpPr txBox="1"/>
          <p:nvPr/>
        </p:nvSpPr>
        <p:spPr>
          <a:xfrm>
            <a:off x="942305" y="826829"/>
            <a:ext cx="9670960" cy="5539978"/>
          </a:xfrm>
          <a:prstGeom prst="rect">
            <a:avLst/>
          </a:prstGeom>
          <a:noFill/>
        </p:spPr>
        <p:txBody>
          <a:bodyPr wrap="square" rtlCol="0">
            <a:spAutoFit/>
          </a:bodyPr>
          <a:lstStyle/>
          <a:p>
            <a:pPr algn="just">
              <a:spcBef>
                <a:spcPct val="0"/>
              </a:spcBef>
            </a:pPr>
            <a:r>
              <a:rPr lang="en-US" sz="2800" b="1" u="sng" smtClean="0">
                <a:solidFill>
                  <a:srgbClr val="00B0F0"/>
                </a:solidFill>
              </a:rPr>
              <a:t>Gợi ý:</a:t>
            </a:r>
          </a:p>
          <a:p>
            <a:pPr algn="just">
              <a:spcBef>
                <a:spcPct val="0"/>
              </a:spcBef>
            </a:pPr>
            <a:endParaRPr lang="en-US" sz="2800" b="1" u="sng" smtClean="0">
              <a:solidFill>
                <a:schemeClr val="accent2"/>
              </a:solidFill>
            </a:endParaRPr>
          </a:p>
          <a:p>
            <a:pPr algn="just">
              <a:spcBef>
                <a:spcPct val="0"/>
              </a:spcBef>
            </a:pPr>
            <a:r>
              <a:rPr lang="en-US" sz="2800" smtClean="0">
                <a:solidFill>
                  <a:schemeClr val="tx1">
                    <a:lumMod val="95000"/>
                    <a:lumOff val="5000"/>
                  </a:schemeClr>
                </a:solidFill>
              </a:rPr>
              <a:t>- </a:t>
            </a:r>
            <a:r>
              <a:rPr lang="en-US" sz="2800" smtClean="0">
                <a:solidFill>
                  <a:schemeClr val="tx1">
                    <a:lumMod val="95000"/>
                    <a:lumOff val="5000"/>
                  </a:schemeClr>
                </a:solidFill>
                <a:cs typeface="Times New Roman" panose="02020603050405020304" pitchFamily="18" charset="0"/>
              </a:rPr>
              <a:t>Tiếng</a:t>
            </a:r>
            <a:r>
              <a:rPr lang="vi-VN" sz="2800" smtClean="0">
                <a:solidFill>
                  <a:schemeClr val="tx1">
                    <a:lumMod val="95000"/>
                    <a:lumOff val="5000"/>
                  </a:schemeClr>
                </a:solidFill>
                <a:cs typeface="Times New Roman" panose="02020603050405020304" pitchFamily="18" charset="0"/>
              </a:rPr>
              <a:t> </a:t>
            </a:r>
            <a:r>
              <a:rPr lang="en-US" sz="2800" smtClean="0">
                <a:solidFill>
                  <a:schemeClr val="tx1">
                    <a:lumMod val="95000"/>
                    <a:lumOff val="5000"/>
                  </a:schemeClr>
                </a:solidFill>
                <a:cs typeface="Times New Roman" panose="02020603050405020304" pitchFamily="18" charset="0"/>
              </a:rPr>
              <a:t>Việt </a:t>
            </a:r>
            <a:r>
              <a:rPr lang="en-US" sz="2800">
                <a:solidFill>
                  <a:schemeClr val="tx1">
                    <a:lumMod val="95000"/>
                    <a:lumOff val="5000"/>
                  </a:schemeClr>
                </a:solidFill>
                <a:cs typeface="Times New Roman" panose="02020603050405020304" pitchFamily="18" charset="0"/>
              </a:rPr>
              <a:t>là một ngôn ngữ trong sáng, phong phú, có khả năng diễn đạt tinh tế tư tưởng, tình cảm của con người. Điều đó trước hết được thể hiện trong ngôn ngữ của người nông </a:t>
            </a:r>
            <a:r>
              <a:rPr lang="en-US" sz="2800" smtClean="0">
                <a:solidFill>
                  <a:schemeClr val="tx1">
                    <a:lumMod val="95000"/>
                    <a:lumOff val="5000"/>
                  </a:schemeClr>
                </a:solidFill>
                <a:cs typeface="Times New Roman" panose="02020603050405020304" pitchFamily="18" charset="0"/>
              </a:rPr>
              <a:t>dân. </a:t>
            </a:r>
            <a:r>
              <a:rPr lang="en-US" sz="2800">
                <a:solidFill>
                  <a:schemeClr val="tx1">
                    <a:lumMod val="95000"/>
                    <a:lumOff val="5000"/>
                  </a:schemeClr>
                </a:solidFill>
                <a:cs typeface="Times New Roman" panose="02020603050405020304" pitchFamily="18" charset="0"/>
              </a:rPr>
              <a:t>Những câu tục ngữ nói về cây lúa ,về mùa màng là một biểu hiện rất phong phú cho điều đó.</a:t>
            </a:r>
          </a:p>
          <a:p>
            <a:pPr algn="just">
              <a:spcBef>
                <a:spcPct val="0"/>
              </a:spcBef>
            </a:pPr>
            <a:r>
              <a:rPr lang="en-US" sz="2800" smtClean="0">
                <a:solidFill>
                  <a:schemeClr val="tx1">
                    <a:lumMod val="95000"/>
                    <a:lumOff val="5000"/>
                  </a:schemeClr>
                </a:solidFill>
              </a:rPr>
              <a:t>- </a:t>
            </a:r>
            <a:r>
              <a:rPr lang="en-US" sz="2800">
                <a:solidFill>
                  <a:schemeClr val="tx1">
                    <a:lumMod val="95000"/>
                    <a:lumOff val="5000"/>
                  </a:schemeClr>
                </a:solidFill>
                <a:cs typeface="Times New Roman" panose="02020603050405020304" pitchFamily="18" charset="0"/>
              </a:rPr>
              <a:t>Muốn giữ gìn sự trong sáng và giàu có của Tiếng Việt thì ta phải bắt đầu từ việc </a:t>
            </a:r>
            <a:r>
              <a:rPr lang="en-US" sz="2800" smtClean="0">
                <a:solidFill>
                  <a:schemeClr val="tx1">
                    <a:lumMod val="95000"/>
                    <a:lumOff val="5000"/>
                  </a:schemeClr>
                </a:solidFill>
                <a:cs typeface="Times New Roman" panose="02020603050405020304" pitchFamily="18" charset="0"/>
              </a:rPr>
              <a:t>học </a:t>
            </a:r>
            <a:r>
              <a:rPr lang="en-US" sz="2800">
                <a:solidFill>
                  <a:schemeClr val="tx1">
                    <a:lumMod val="95000"/>
                    <a:lumOff val="5000"/>
                  </a:schemeClr>
                </a:solidFill>
                <a:cs typeface="Times New Roman" panose="02020603050405020304" pitchFamily="18" charset="0"/>
              </a:rPr>
              <a:t>tập lời ăn tiếng nói của nhân dân lao động.</a:t>
            </a:r>
          </a:p>
          <a:p>
            <a:pPr algn="just">
              <a:spcBef>
                <a:spcPct val="0"/>
              </a:spcBef>
            </a:pPr>
            <a:r>
              <a:rPr lang="en-US" sz="2800">
                <a:solidFill>
                  <a:schemeClr val="tx1">
                    <a:lumMod val="95000"/>
                    <a:lumOff val="5000"/>
                  </a:schemeClr>
                </a:solidFill>
                <a:cs typeface="Times New Roman" panose="02020603050405020304" pitchFamily="18" charset="0"/>
              </a:rPr>
              <a:t>- Vẻ đẹp của những câu ca </a:t>
            </a:r>
            <a:r>
              <a:rPr lang="en-US" sz="2800" smtClean="0">
                <a:solidFill>
                  <a:schemeClr val="tx1">
                    <a:lumMod val="95000"/>
                    <a:lumOff val="5000"/>
                  </a:schemeClr>
                </a:solidFill>
                <a:cs typeface="Times New Roman" panose="02020603050405020304" pitchFamily="18" charset="0"/>
              </a:rPr>
              <a:t>dao, </a:t>
            </a:r>
            <a:r>
              <a:rPr lang="en-US" sz="2800">
                <a:solidFill>
                  <a:schemeClr val="tx1">
                    <a:lumMod val="95000"/>
                    <a:lumOff val="5000"/>
                  </a:schemeClr>
                </a:solidFill>
                <a:cs typeface="Times New Roman" panose="02020603050405020304" pitchFamily="18" charset="0"/>
              </a:rPr>
              <a:t>tục ngữ vẫn còn mãi. Bởi đó là kết tinh của tâm hồn, trí tuệ </a:t>
            </a:r>
            <a:r>
              <a:rPr lang="en-US" sz="2800" smtClean="0">
                <a:solidFill>
                  <a:schemeClr val="tx1">
                    <a:lumMod val="95000"/>
                    <a:lumOff val="5000"/>
                  </a:schemeClr>
                </a:solidFill>
                <a:cs typeface="Times New Roman" panose="02020603050405020304" pitchFamily="18" charset="0"/>
              </a:rPr>
              <a:t>của </a:t>
            </a:r>
            <a:r>
              <a:rPr lang="en-US" sz="2800">
                <a:solidFill>
                  <a:schemeClr val="tx1">
                    <a:lumMod val="95000"/>
                    <a:lumOff val="5000"/>
                  </a:schemeClr>
                </a:solidFill>
                <a:cs typeface="Times New Roman" panose="02020603050405020304" pitchFamily="18" charset="0"/>
              </a:rPr>
              <a:t>nhân dân.</a:t>
            </a:r>
          </a:p>
          <a:p>
            <a:pPr algn="just"/>
            <a:endParaRPr lang="en-US"/>
          </a:p>
        </p:txBody>
      </p:sp>
      <p:sp>
        <p:nvSpPr>
          <p:cNvPr id="3" name="Rectangle 2"/>
          <p:cNvSpPr/>
          <p:nvPr/>
        </p:nvSpPr>
        <p:spPr>
          <a:xfrm>
            <a:off x="942305" y="242054"/>
            <a:ext cx="4859022" cy="523220"/>
          </a:xfrm>
          <a:prstGeom prst="rect">
            <a:avLst/>
          </a:prstGeom>
        </p:spPr>
        <p:txBody>
          <a:bodyPr wrap="none">
            <a:spAutoFit/>
          </a:bodyPr>
          <a:lstStyle/>
          <a:p>
            <a:pPr>
              <a:spcBef>
                <a:spcPct val="50000"/>
              </a:spcBef>
            </a:pPr>
            <a:r>
              <a:rPr lang="en-US" sz="2800" b="1" u="sng">
                <a:solidFill>
                  <a:srgbClr val="C00000"/>
                </a:solidFill>
              </a:rPr>
              <a:t>Bài </a:t>
            </a:r>
            <a:r>
              <a:rPr lang="vi-VN" sz="2800" b="1" u="sng">
                <a:solidFill>
                  <a:srgbClr val="C00000"/>
                </a:solidFill>
              </a:rPr>
              <a:t>4</a:t>
            </a:r>
            <a:r>
              <a:rPr lang="en-US" sz="2800" b="1">
                <a:solidFill>
                  <a:srgbClr val="C00000"/>
                </a:solidFill>
              </a:rPr>
              <a:t>: Bình luận ý kiến sau:</a:t>
            </a:r>
          </a:p>
        </p:txBody>
      </p:sp>
    </p:spTree>
    <p:extLst>
      <p:ext uri="{BB962C8B-B14F-4D97-AF65-F5344CB8AC3E}">
        <p14:creationId xmlns:p14="http://schemas.microsoft.com/office/powerpoint/2010/main" val="3621872015"/>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Rectangle 57"/>
          <p:cNvSpPr>
            <a:spLocks noChangeArrowheads="1"/>
          </p:cNvSpPr>
          <p:nvPr/>
        </p:nvSpPr>
        <p:spPr bwMode="auto">
          <a:xfrm>
            <a:off x="762000" y="426720"/>
            <a:ext cx="10391104" cy="584775"/>
          </a:xfrm>
          <a:prstGeom prst="rect">
            <a:avLst/>
          </a:prstGeom>
          <a:noFill/>
          <a:ln>
            <a:noFill/>
          </a:ln>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0"/>
              </a:spcBef>
              <a:spcAft>
                <a:spcPct val="0"/>
              </a:spcAft>
              <a:buFontTx/>
              <a:buNone/>
            </a:pPr>
            <a:r>
              <a:rPr lang="en-US" i="1" smtClean="0">
                <a:solidFill>
                  <a:srgbClr val="FFFFFF"/>
                </a:solidFill>
                <a:latin typeface="Times New Roman" panose="02020603050405020304" pitchFamily="18" charset="0"/>
              </a:rPr>
              <a:t>      </a:t>
            </a:r>
            <a:endParaRPr lang="en-US" i="1" dirty="0" smtClean="0">
              <a:solidFill>
                <a:srgbClr val="FFFFFF"/>
              </a:solidFill>
              <a:latin typeface="Times New Roman" panose="02020603050405020304" pitchFamily="18" charset="0"/>
            </a:endParaRPr>
          </a:p>
        </p:txBody>
      </p:sp>
      <p:sp>
        <p:nvSpPr>
          <p:cNvPr id="5" name="Text Box 16385"/>
          <p:cNvSpPr txBox="1">
            <a:spLocks noChangeArrowheads="1"/>
          </p:cNvSpPr>
          <p:nvPr/>
        </p:nvSpPr>
        <p:spPr bwMode="auto">
          <a:xfrm>
            <a:off x="762000" y="259805"/>
            <a:ext cx="10754436" cy="6186309"/>
          </a:xfrm>
          <a:prstGeom prst="rect">
            <a:avLst/>
          </a:prstGeom>
          <a:noFill/>
          <a:ln w="9525">
            <a:solidFill>
              <a:srgbClr val="0000FF"/>
            </a:solidFill>
            <a:miter lim="800000"/>
            <a:headEnd/>
            <a:tailEnd/>
          </a:ln>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400" b="1" u="sng">
                <a:solidFill>
                  <a:srgbClr val="C00000"/>
                </a:solidFill>
                <a:latin typeface="Times New Roman" panose="02020603050405020304" pitchFamily="18" charset="0"/>
                <a:cs typeface="Times New Roman" panose="02020603050405020304" pitchFamily="18" charset="0"/>
              </a:rPr>
              <a:t>Bài </a:t>
            </a:r>
            <a:r>
              <a:rPr lang="en-US" sz="2400" b="1" u="sng" smtClean="0">
                <a:solidFill>
                  <a:srgbClr val="C00000"/>
                </a:solidFill>
                <a:latin typeface="Times New Roman" panose="02020603050405020304" pitchFamily="18" charset="0"/>
                <a:cs typeface="Times New Roman" panose="02020603050405020304" pitchFamily="18" charset="0"/>
              </a:rPr>
              <a:t>5 (SGK/103)</a:t>
            </a:r>
            <a:r>
              <a:rPr lang="en-US" sz="2400" b="1" smtClean="0">
                <a:solidFill>
                  <a:srgbClr val="C00000"/>
                </a:solidFill>
                <a:latin typeface="Times New Roman" panose="02020603050405020304" pitchFamily="18" charset="0"/>
                <a:cs typeface="Times New Roman" panose="02020603050405020304" pitchFamily="18" charset="0"/>
              </a:rPr>
              <a:t>: </a:t>
            </a:r>
            <a:r>
              <a:rPr lang="en-US" sz="2400" b="1">
                <a:solidFill>
                  <a:srgbClr val="C00000"/>
                </a:solidFill>
                <a:latin typeface="Times New Roman" panose="02020603050405020304" pitchFamily="18" charset="0"/>
                <a:cs typeface="Times New Roman" panose="02020603050405020304" pitchFamily="18" charset="0"/>
              </a:rPr>
              <a:t>Chủ tịch Hồ Chí Minh có nói tới việc lấy tài liệu để viết như sau:</a:t>
            </a:r>
          </a:p>
          <a:p>
            <a:pPr eaLnBrk="1" hangingPunct="1">
              <a:spcBef>
                <a:spcPct val="50000"/>
              </a:spcBef>
            </a:pPr>
            <a:r>
              <a:rPr lang="en-US" sz="2400">
                <a:solidFill>
                  <a:srgbClr val="0000FF"/>
                </a:solidFill>
                <a:latin typeface="Times New Roman" panose="02020603050405020304" pitchFamily="18" charset="0"/>
                <a:cs typeface="Times New Roman" panose="02020603050405020304" pitchFamily="18" charset="0"/>
              </a:rPr>
              <a:t> </a:t>
            </a:r>
            <a:r>
              <a:rPr lang="en-US" sz="2400" b="1">
                <a:solidFill>
                  <a:schemeClr val="tx1">
                    <a:lumMod val="95000"/>
                    <a:lumOff val="5000"/>
                  </a:schemeClr>
                </a:solidFill>
                <a:latin typeface="Times New Roman" panose="02020603050405020304" pitchFamily="18" charset="0"/>
                <a:cs typeface="Times New Roman" panose="02020603050405020304" pitchFamily="18" charset="0"/>
              </a:rPr>
              <a:t>1. Nghe: Lắng tai nghe các cán bộ, nghe các chiến sĩ, nghe đồng bào để lấy tài liệu mà viết.</a:t>
            </a:r>
          </a:p>
          <a:p>
            <a:pPr eaLnBrk="1" hangingPunct="1">
              <a:spcBef>
                <a:spcPct val="50000"/>
              </a:spcBef>
            </a:pPr>
            <a:r>
              <a:rPr lang="en-US" sz="2400" b="1">
                <a:solidFill>
                  <a:schemeClr val="tx1">
                    <a:lumMod val="95000"/>
                    <a:lumOff val="5000"/>
                  </a:schemeClr>
                </a:solidFill>
                <a:latin typeface="Times New Roman" panose="02020603050405020304" pitchFamily="18" charset="0"/>
                <a:cs typeface="Times New Roman" panose="02020603050405020304" pitchFamily="18" charset="0"/>
              </a:rPr>
              <a:t> 2. Hỏi: Hỏi những người đi xa về, hỏi nhân dân, hỏi bộ đội những việc, những tình hình ở các nơi.</a:t>
            </a:r>
          </a:p>
          <a:p>
            <a:pPr eaLnBrk="1" hangingPunct="1">
              <a:spcBef>
                <a:spcPct val="50000"/>
              </a:spcBef>
            </a:pPr>
            <a:r>
              <a:rPr lang="en-US" sz="2400" b="1">
                <a:solidFill>
                  <a:schemeClr val="tx1">
                    <a:lumMod val="95000"/>
                    <a:lumOff val="5000"/>
                  </a:schemeClr>
                </a:solidFill>
                <a:latin typeface="Times New Roman" panose="02020603050405020304" pitchFamily="18" charset="0"/>
                <a:cs typeface="Times New Roman" panose="02020603050405020304" pitchFamily="18" charset="0"/>
              </a:rPr>
              <a:t> 3. Thấy: Mình phải đi đến, xem xét mà thấy.</a:t>
            </a:r>
          </a:p>
          <a:p>
            <a:pPr eaLnBrk="1" hangingPunct="1">
              <a:spcBef>
                <a:spcPct val="50000"/>
              </a:spcBef>
            </a:pPr>
            <a:r>
              <a:rPr lang="en-US" sz="2400" b="1">
                <a:solidFill>
                  <a:schemeClr val="tx1">
                    <a:lumMod val="95000"/>
                    <a:lumOff val="5000"/>
                  </a:schemeClr>
                </a:solidFill>
                <a:latin typeface="Times New Roman" panose="02020603050405020304" pitchFamily="18" charset="0"/>
                <a:cs typeface="Times New Roman" panose="02020603050405020304" pitchFamily="18" charset="0"/>
              </a:rPr>
              <a:t> 4. Xem: Xem báo chí, xem sách vở. Xem báo chí trong nước, xem báo chí nước ngoài.</a:t>
            </a:r>
          </a:p>
          <a:p>
            <a:pPr eaLnBrk="1" hangingPunct="1">
              <a:spcBef>
                <a:spcPct val="50000"/>
              </a:spcBef>
            </a:pPr>
            <a:r>
              <a:rPr lang="en-US" sz="2400" b="1">
                <a:solidFill>
                  <a:schemeClr val="tx1">
                    <a:lumMod val="95000"/>
                    <a:lumOff val="5000"/>
                  </a:schemeClr>
                </a:solidFill>
                <a:latin typeface="Times New Roman" panose="02020603050405020304" pitchFamily="18" charset="0"/>
                <a:cs typeface="Times New Roman" panose="02020603050405020304" pitchFamily="18" charset="0"/>
              </a:rPr>
              <a:t> 5. Ghi: Những gì đã nghe, đã thấy, đã hỏi được, đã đọc được, thì chép lấy để dùng và viết.</a:t>
            </a:r>
          </a:p>
          <a:p>
            <a:pPr eaLnBrk="1" hangingPunct="1">
              <a:spcBef>
                <a:spcPct val="50000"/>
              </a:spcBef>
            </a:pPr>
            <a:r>
              <a:rPr lang="en-US" sz="2400" b="1">
                <a:solidFill>
                  <a:schemeClr val="tx1">
                    <a:lumMod val="95000"/>
                    <a:lumOff val="5000"/>
                  </a:schemeClr>
                </a:solidFill>
                <a:latin typeface="Times New Roman" panose="02020603050405020304" pitchFamily="18" charset="0"/>
                <a:cs typeface="Times New Roman" panose="02020603050405020304" pitchFamily="18" charset="0"/>
              </a:rPr>
              <a:t>      </a:t>
            </a:r>
            <a:r>
              <a:rPr lang="en-US" sz="2400" b="1" smtClean="0">
                <a:solidFill>
                  <a:schemeClr val="tx1">
                    <a:lumMod val="95000"/>
                    <a:lumOff val="5000"/>
                  </a:schemeClr>
                </a:solidFill>
                <a:latin typeface="Times New Roman" panose="02020603050405020304" pitchFamily="18" charset="0"/>
                <a:cs typeface="Times New Roman" panose="02020603050405020304" pitchFamily="18" charset="0"/>
              </a:rPr>
              <a:t>                (</a:t>
            </a:r>
            <a:r>
              <a:rPr lang="en-US" sz="2400" b="1">
                <a:solidFill>
                  <a:schemeClr val="tx1">
                    <a:lumMod val="95000"/>
                    <a:lumOff val="5000"/>
                  </a:schemeClr>
                </a:solidFill>
                <a:latin typeface="Times New Roman" panose="02020603050405020304" pitchFamily="18" charset="0"/>
                <a:cs typeface="Times New Roman" panose="02020603050405020304" pitchFamily="18" charset="0"/>
              </a:rPr>
              <a:t>Hồ Chí Minh, </a:t>
            </a:r>
            <a:r>
              <a:rPr lang="en-US" sz="2400" b="1" i="1">
                <a:solidFill>
                  <a:schemeClr val="tx1">
                    <a:lumMod val="95000"/>
                    <a:lumOff val="5000"/>
                  </a:schemeClr>
                </a:solidFill>
                <a:latin typeface="Times New Roman" panose="02020603050405020304" pitchFamily="18" charset="0"/>
                <a:cs typeface="Times New Roman" panose="02020603050405020304" pitchFamily="18" charset="0"/>
              </a:rPr>
              <a:t>Cách viết</a:t>
            </a:r>
            <a:r>
              <a:rPr lang="en-US" sz="2400" b="1">
                <a:solidFill>
                  <a:schemeClr val="tx1">
                    <a:lumMod val="95000"/>
                    <a:lumOff val="5000"/>
                  </a:schemeClr>
                </a:solidFill>
                <a:latin typeface="Times New Roman" panose="02020603050405020304" pitchFamily="18" charset="0"/>
                <a:cs typeface="Times New Roman" panose="02020603050405020304" pitchFamily="18" charset="0"/>
              </a:rPr>
              <a:t> trong </a:t>
            </a:r>
            <a:r>
              <a:rPr lang="en-US" sz="2400" b="1" i="1">
                <a:solidFill>
                  <a:schemeClr val="tx1">
                    <a:lumMod val="95000"/>
                    <a:lumOff val="5000"/>
                  </a:schemeClr>
                </a:solidFill>
                <a:latin typeface="Times New Roman" panose="02020603050405020304" pitchFamily="18" charset="0"/>
                <a:cs typeface="Times New Roman" panose="02020603050405020304" pitchFamily="18" charset="0"/>
              </a:rPr>
              <a:t>Giữ gìn sự trong sáng của tiếng Việt</a:t>
            </a:r>
            <a:r>
              <a:rPr lang="en-US" sz="2400" b="1">
                <a:solidFill>
                  <a:schemeClr val="tx1">
                    <a:lumMod val="95000"/>
                    <a:lumOff val="5000"/>
                  </a:schemeClr>
                </a:solidFill>
                <a:latin typeface="Times New Roman" panose="02020603050405020304" pitchFamily="18" charset="0"/>
                <a:cs typeface="Times New Roman" panose="02020603050405020304" pitchFamily="18" charset="0"/>
              </a:rPr>
              <a:t>)</a:t>
            </a:r>
          </a:p>
          <a:p>
            <a:pPr eaLnBrk="1" hangingPunct="1">
              <a:spcBef>
                <a:spcPct val="50000"/>
              </a:spcBef>
            </a:pPr>
            <a:r>
              <a:rPr lang="en-US" sz="2400" b="1">
                <a:solidFill>
                  <a:srgbClr val="C00000"/>
                </a:solidFill>
                <a:latin typeface="Times New Roman" panose="02020603050405020304" pitchFamily="18" charset="0"/>
                <a:cs typeface="Times New Roman" panose="02020603050405020304" pitchFamily="18" charset="0"/>
              </a:rPr>
              <a:t>  Dựa theo ý kiến trên, hãy nêu cách em sẽ thực hiện để làm tăng vốn từ.</a:t>
            </a:r>
          </a:p>
        </p:txBody>
      </p:sp>
    </p:spTree>
    <p:extLst>
      <p:ext uri="{BB962C8B-B14F-4D97-AF65-F5344CB8AC3E}">
        <p14:creationId xmlns:p14="http://schemas.microsoft.com/office/powerpoint/2010/main" val="11446746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linds(horizont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ext Box 2"/>
          <p:cNvSpPr txBox="1">
            <a:spLocks noChangeArrowheads="1"/>
          </p:cNvSpPr>
          <p:nvPr/>
        </p:nvSpPr>
        <p:spPr bwMode="auto">
          <a:xfrm>
            <a:off x="3886200" y="5265738"/>
            <a:ext cx="6553200" cy="1200150"/>
          </a:xfrm>
          <a:prstGeom prst="rect">
            <a:avLst/>
          </a:prstGeom>
          <a:solidFill>
            <a:schemeClr val="bg2">
              <a:lumMod val="75000"/>
            </a:schemeClr>
          </a:solidFill>
          <a:ln w="9525">
            <a:solidFill>
              <a:srgbClr val="FF0000"/>
            </a:solidFill>
            <a:miter lim="800000"/>
            <a:headEnd/>
            <a:tailEnd/>
          </a:ln>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400"/>
              <a:t>- Ghi: Ghi lại những từ đã nghe, đã đọc được để ghi nhớ, tích lũy vốn từ, vận dụng khi phù hợp</a:t>
            </a:r>
          </a:p>
        </p:txBody>
      </p:sp>
      <p:sp>
        <p:nvSpPr>
          <p:cNvPr id="18435" name="Text Box 3"/>
          <p:cNvSpPr txBox="1">
            <a:spLocks noChangeArrowheads="1"/>
          </p:cNvSpPr>
          <p:nvPr/>
        </p:nvSpPr>
        <p:spPr bwMode="auto">
          <a:xfrm>
            <a:off x="1905000" y="1587501"/>
            <a:ext cx="1143000" cy="3540125"/>
          </a:xfrm>
          <a:prstGeom prst="rect">
            <a:avLst/>
          </a:prstGeom>
          <a:solidFill>
            <a:srgbClr val="B042A3"/>
          </a:solidFill>
          <a:ln w="9525">
            <a:solidFill>
              <a:srgbClr val="0000FF"/>
            </a:solidFill>
            <a:miter lim="800000"/>
            <a:headEnd/>
            <a:tailEnd/>
          </a:ln>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spcBef>
                <a:spcPct val="50000"/>
              </a:spcBef>
            </a:pPr>
            <a:r>
              <a:rPr lang="en-US" sz="2800" b="1">
                <a:solidFill>
                  <a:srgbClr val="FFFF00"/>
                </a:solidFill>
                <a:latin typeface="Times New Roman" panose="02020603050405020304" pitchFamily="18" charset="0"/>
                <a:cs typeface="Times New Roman" panose="02020603050405020304" pitchFamily="18" charset="0"/>
              </a:rPr>
              <a:t>Cách thực hiện để trau dồi vốn từ:</a:t>
            </a:r>
          </a:p>
        </p:txBody>
      </p:sp>
      <p:sp>
        <p:nvSpPr>
          <p:cNvPr id="17412" name="Text Box 4"/>
          <p:cNvSpPr txBox="1">
            <a:spLocks noChangeArrowheads="1"/>
          </p:cNvSpPr>
          <p:nvPr/>
        </p:nvSpPr>
        <p:spPr bwMode="auto">
          <a:xfrm>
            <a:off x="3733800" y="381001"/>
            <a:ext cx="6705600" cy="1196975"/>
          </a:xfrm>
          <a:prstGeom prst="rect">
            <a:avLst/>
          </a:prstGeom>
          <a:solidFill>
            <a:schemeClr val="accent1">
              <a:lumMod val="20000"/>
              <a:lumOff val="80000"/>
            </a:schemeClr>
          </a:solidFill>
          <a:ln w="9525">
            <a:solidFill>
              <a:srgbClr val="FF0000"/>
            </a:solidFill>
            <a:miter lim="800000"/>
            <a:headEnd/>
            <a:tailEnd/>
          </a:ln>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400"/>
              <a:t>- Nghe: Quan sát, lắng nghe lời nói hàng ngày của những người xung quanh, trên các phương tiện thông tin đại chúng.</a:t>
            </a:r>
          </a:p>
        </p:txBody>
      </p:sp>
      <p:sp>
        <p:nvSpPr>
          <p:cNvPr id="17413" name="Text Box 5"/>
          <p:cNvSpPr txBox="1">
            <a:spLocks noChangeArrowheads="1"/>
          </p:cNvSpPr>
          <p:nvPr/>
        </p:nvSpPr>
        <p:spPr bwMode="auto">
          <a:xfrm>
            <a:off x="3733800" y="2155826"/>
            <a:ext cx="6705600" cy="1196975"/>
          </a:xfrm>
          <a:prstGeom prst="rect">
            <a:avLst/>
          </a:prstGeom>
          <a:solidFill>
            <a:schemeClr val="tx2">
              <a:lumMod val="40000"/>
              <a:lumOff val="60000"/>
            </a:schemeClr>
          </a:solidFill>
          <a:ln w="9525">
            <a:solidFill>
              <a:srgbClr val="0000FF"/>
            </a:solidFill>
            <a:miter lim="800000"/>
            <a:headEnd/>
            <a:tailEnd/>
          </a:ln>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400"/>
              <a:t>-  Hỏi: Gặp từ ngữ khó, không giải thích được có thể tra từ điển, hỏi người khác (thầy cô </a:t>
            </a:r>
            <a:r>
              <a:rPr lang="en-US" sz="2400" smtClean="0"/>
              <a:t>giáo, cha mẹ, bạn bè…).</a:t>
            </a:r>
            <a:endParaRPr lang="en-US" sz="2400"/>
          </a:p>
        </p:txBody>
      </p:sp>
      <p:sp>
        <p:nvSpPr>
          <p:cNvPr id="17415" name="Text Box 7"/>
          <p:cNvSpPr txBox="1">
            <a:spLocks noChangeArrowheads="1"/>
          </p:cNvSpPr>
          <p:nvPr/>
        </p:nvSpPr>
        <p:spPr bwMode="auto">
          <a:xfrm>
            <a:off x="3835400" y="3819525"/>
            <a:ext cx="6629400" cy="1200150"/>
          </a:xfrm>
          <a:prstGeom prst="rect">
            <a:avLst/>
          </a:prstGeom>
          <a:solidFill>
            <a:schemeClr val="bg2"/>
          </a:solidFill>
          <a:ln w="9525">
            <a:solidFill>
              <a:srgbClr val="FF00FF"/>
            </a:solidFill>
            <a:miter lim="800000"/>
            <a:headEnd/>
            <a:tailEnd/>
          </a:ln>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2400"/>
              <a:t>- Thấy, xem: Đọc sách báo, nhất là các tác phẩm văn học mẫu mực của các nhà văn nổi tiếng.</a:t>
            </a:r>
          </a:p>
        </p:txBody>
      </p:sp>
      <p:sp>
        <p:nvSpPr>
          <p:cNvPr id="17416" name="Line 8"/>
          <p:cNvSpPr>
            <a:spLocks noChangeShapeType="1"/>
          </p:cNvSpPr>
          <p:nvPr/>
        </p:nvSpPr>
        <p:spPr bwMode="auto">
          <a:xfrm flipV="1">
            <a:off x="3048000" y="990600"/>
            <a:ext cx="685800" cy="23622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17417" name="Line 9"/>
          <p:cNvSpPr>
            <a:spLocks noChangeShapeType="1"/>
          </p:cNvSpPr>
          <p:nvPr/>
        </p:nvSpPr>
        <p:spPr bwMode="auto">
          <a:xfrm flipV="1">
            <a:off x="3048000" y="2743200"/>
            <a:ext cx="685800" cy="6096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17418" name="Line 10"/>
          <p:cNvSpPr>
            <a:spLocks noChangeShapeType="1"/>
          </p:cNvSpPr>
          <p:nvPr/>
        </p:nvSpPr>
        <p:spPr bwMode="auto">
          <a:xfrm>
            <a:off x="3048000" y="3276600"/>
            <a:ext cx="762000" cy="11430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17419" name="Line 11"/>
          <p:cNvSpPr>
            <a:spLocks noChangeShapeType="1"/>
          </p:cNvSpPr>
          <p:nvPr/>
        </p:nvSpPr>
        <p:spPr bwMode="auto">
          <a:xfrm>
            <a:off x="3048000" y="3276600"/>
            <a:ext cx="838200" cy="27432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Tree>
    <p:extLst>
      <p:ext uri="{BB962C8B-B14F-4D97-AF65-F5344CB8AC3E}">
        <p14:creationId xmlns:p14="http://schemas.microsoft.com/office/powerpoint/2010/main" val="4124136843"/>
      </p:ext>
    </p:extLst>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17416"/>
                                        </p:tgtEl>
                                        <p:attrNameLst>
                                          <p:attrName>style.visibility</p:attrName>
                                        </p:attrNameLst>
                                      </p:cBhvr>
                                      <p:to>
                                        <p:strVal val="visible"/>
                                      </p:to>
                                    </p:set>
                                    <p:animEffect transition="in" filter="blinds(horizontal)">
                                      <p:cBhvr>
                                        <p:cTn id="7" dur="500"/>
                                        <p:tgtEl>
                                          <p:spTgt spid="17416"/>
                                        </p:tgtEl>
                                      </p:cBhvr>
                                    </p:animEffect>
                                  </p:childTnLst>
                                </p:cTn>
                              </p:par>
                              <p:par>
                                <p:cTn id="8" presetID="3" presetClass="entr" presetSubtype="10" fill="hold" grpId="0" nodeType="withEffect">
                                  <p:stCondLst>
                                    <p:cond delay="0"/>
                                  </p:stCondLst>
                                  <p:childTnLst>
                                    <p:set>
                                      <p:cBhvr>
                                        <p:cTn id="9" dur="1" fill="hold">
                                          <p:stCondLst>
                                            <p:cond delay="0"/>
                                          </p:stCondLst>
                                        </p:cTn>
                                        <p:tgtEl>
                                          <p:spTgt spid="17412"/>
                                        </p:tgtEl>
                                        <p:attrNameLst>
                                          <p:attrName>style.visibility</p:attrName>
                                        </p:attrNameLst>
                                      </p:cBhvr>
                                      <p:to>
                                        <p:strVal val="visible"/>
                                      </p:to>
                                    </p:set>
                                    <p:animEffect transition="in" filter="blinds(horizontal)">
                                      <p:cBhvr>
                                        <p:cTn id="10" dur="500"/>
                                        <p:tgtEl>
                                          <p:spTgt spid="17412"/>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3" presetClass="entr" presetSubtype="10" fill="hold" grpId="0" nodeType="clickEffect">
                                  <p:stCondLst>
                                    <p:cond delay="0"/>
                                  </p:stCondLst>
                                  <p:childTnLst>
                                    <p:set>
                                      <p:cBhvr>
                                        <p:cTn id="14" dur="1" fill="hold">
                                          <p:stCondLst>
                                            <p:cond delay="0"/>
                                          </p:stCondLst>
                                        </p:cTn>
                                        <p:tgtEl>
                                          <p:spTgt spid="17417"/>
                                        </p:tgtEl>
                                        <p:attrNameLst>
                                          <p:attrName>style.visibility</p:attrName>
                                        </p:attrNameLst>
                                      </p:cBhvr>
                                      <p:to>
                                        <p:strVal val="visible"/>
                                      </p:to>
                                    </p:set>
                                    <p:animEffect transition="in" filter="blinds(horizontal)">
                                      <p:cBhvr>
                                        <p:cTn id="15" dur="500"/>
                                        <p:tgtEl>
                                          <p:spTgt spid="17417"/>
                                        </p:tgtEl>
                                      </p:cBhvr>
                                    </p:animEffect>
                                  </p:childTnLst>
                                </p:cTn>
                              </p:par>
                              <p:par>
                                <p:cTn id="16" presetID="3" presetClass="entr" presetSubtype="10" fill="hold" grpId="0" nodeType="withEffect">
                                  <p:stCondLst>
                                    <p:cond delay="0"/>
                                  </p:stCondLst>
                                  <p:childTnLst>
                                    <p:set>
                                      <p:cBhvr>
                                        <p:cTn id="17" dur="1" fill="hold">
                                          <p:stCondLst>
                                            <p:cond delay="0"/>
                                          </p:stCondLst>
                                        </p:cTn>
                                        <p:tgtEl>
                                          <p:spTgt spid="17413"/>
                                        </p:tgtEl>
                                        <p:attrNameLst>
                                          <p:attrName>style.visibility</p:attrName>
                                        </p:attrNameLst>
                                      </p:cBhvr>
                                      <p:to>
                                        <p:strVal val="visible"/>
                                      </p:to>
                                    </p:set>
                                    <p:animEffect transition="in" filter="blinds(horizontal)">
                                      <p:cBhvr>
                                        <p:cTn id="18" dur="500"/>
                                        <p:tgtEl>
                                          <p:spTgt spid="17413"/>
                                        </p:tgtEl>
                                      </p:cBhvr>
                                    </p:animEffect>
                                  </p:childTnLst>
                                </p:cTn>
                              </p:par>
                            </p:childTnLst>
                          </p:cTn>
                        </p:par>
                      </p:childTnLst>
                    </p:cTn>
                  </p:par>
                  <p:par>
                    <p:cTn id="19" fill="hold" nodeType="clickPar">
                      <p:stCondLst>
                        <p:cond delay="indefinite"/>
                      </p:stCondLst>
                      <p:childTnLst>
                        <p:par>
                          <p:cTn id="20" fill="hold" nodeType="withGroup">
                            <p:stCondLst>
                              <p:cond delay="0"/>
                            </p:stCondLst>
                            <p:childTnLst>
                              <p:par>
                                <p:cTn id="21" presetID="3" presetClass="entr" presetSubtype="10" fill="hold" grpId="0" nodeType="clickEffect">
                                  <p:stCondLst>
                                    <p:cond delay="0"/>
                                  </p:stCondLst>
                                  <p:childTnLst>
                                    <p:set>
                                      <p:cBhvr>
                                        <p:cTn id="22" dur="1" fill="hold">
                                          <p:stCondLst>
                                            <p:cond delay="0"/>
                                          </p:stCondLst>
                                        </p:cTn>
                                        <p:tgtEl>
                                          <p:spTgt spid="17418"/>
                                        </p:tgtEl>
                                        <p:attrNameLst>
                                          <p:attrName>style.visibility</p:attrName>
                                        </p:attrNameLst>
                                      </p:cBhvr>
                                      <p:to>
                                        <p:strVal val="visible"/>
                                      </p:to>
                                    </p:set>
                                    <p:animEffect transition="in" filter="blinds(horizontal)">
                                      <p:cBhvr>
                                        <p:cTn id="23" dur="500"/>
                                        <p:tgtEl>
                                          <p:spTgt spid="17418"/>
                                        </p:tgtEl>
                                      </p:cBhvr>
                                    </p:animEffect>
                                  </p:childTnLst>
                                </p:cTn>
                              </p:par>
                              <p:par>
                                <p:cTn id="24" presetID="3" presetClass="entr" presetSubtype="10" fill="hold" grpId="0" nodeType="withEffect">
                                  <p:stCondLst>
                                    <p:cond delay="0"/>
                                  </p:stCondLst>
                                  <p:childTnLst>
                                    <p:set>
                                      <p:cBhvr>
                                        <p:cTn id="25" dur="1" fill="hold">
                                          <p:stCondLst>
                                            <p:cond delay="0"/>
                                          </p:stCondLst>
                                        </p:cTn>
                                        <p:tgtEl>
                                          <p:spTgt spid="17415"/>
                                        </p:tgtEl>
                                        <p:attrNameLst>
                                          <p:attrName>style.visibility</p:attrName>
                                        </p:attrNameLst>
                                      </p:cBhvr>
                                      <p:to>
                                        <p:strVal val="visible"/>
                                      </p:to>
                                    </p:set>
                                    <p:animEffect transition="in" filter="blinds(horizontal)">
                                      <p:cBhvr>
                                        <p:cTn id="26" dur="500"/>
                                        <p:tgtEl>
                                          <p:spTgt spid="17415"/>
                                        </p:tgtEl>
                                      </p:cBhvr>
                                    </p:animEffect>
                                  </p:childTnLst>
                                </p:cTn>
                              </p:par>
                            </p:childTnLst>
                          </p:cTn>
                        </p:par>
                      </p:childTnLst>
                    </p:cTn>
                  </p:par>
                  <p:par>
                    <p:cTn id="27" fill="hold" nodeType="clickPar">
                      <p:stCondLst>
                        <p:cond delay="indefinite"/>
                      </p:stCondLst>
                      <p:childTnLst>
                        <p:par>
                          <p:cTn id="28" fill="hold" nodeType="withGroup">
                            <p:stCondLst>
                              <p:cond delay="0"/>
                            </p:stCondLst>
                            <p:childTnLst>
                              <p:par>
                                <p:cTn id="29" presetID="3" presetClass="entr" presetSubtype="10" fill="hold" grpId="0" nodeType="clickEffect">
                                  <p:stCondLst>
                                    <p:cond delay="0"/>
                                  </p:stCondLst>
                                  <p:childTnLst>
                                    <p:set>
                                      <p:cBhvr>
                                        <p:cTn id="30" dur="1" fill="hold">
                                          <p:stCondLst>
                                            <p:cond delay="0"/>
                                          </p:stCondLst>
                                        </p:cTn>
                                        <p:tgtEl>
                                          <p:spTgt spid="17419"/>
                                        </p:tgtEl>
                                        <p:attrNameLst>
                                          <p:attrName>style.visibility</p:attrName>
                                        </p:attrNameLst>
                                      </p:cBhvr>
                                      <p:to>
                                        <p:strVal val="visible"/>
                                      </p:to>
                                    </p:set>
                                    <p:animEffect transition="in" filter="blinds(horizontal)">
                                      <p:cBhvr>
                                        <p:cTn id="31" dur="500"/>
                                        <p:tgtEl>
                                          <p:spTgt spid="17419"/>
                                        </p:tgtEl>
                                      </p:cBhvr>
                                    </p:animEffect>
                                  </p:childTnLst>
                                </p:cTn>
                              </p:par>
                              <p:par>
                                <p:cTn id="32" presetID="3" presetClass="entr" presetSubtype="10" fill="hold" grpId="0" nodeType="withEffect">
                                  <p:stCondLst>
                                    <p:cond delay="0"/>
                                  </p:stCondLst>
                                  <p:childTnLst>
                                    <p:set>
                                      <p:cBhvr>
                                        <p:cTn id="33" dur="1" fill="hold">
                                          <p:stCondLst>
                                            <p:cond delay="0"/>
                                          </p:stCondLst>
                                        </p:cTn>
                                        <p:tgtEl>
                                          <p:spTgt spid="17410"/>
                                        </p:tgtEl>
                                        <p:attrNameLst>
                                          <p:attrName>style.visibility</p:attrName>
                                        </p:attrNameLst>
                                      </p:cBhvr>
                                      <p:to>
                                        <p:strVal val="visible"/>
                                      </p:to>
                                    </p:set>
                                    <p:animEffect transition="in" filter="blinds(horizontal)">
                                      <p:cBhvr>
                                        <p:cTn id="34" dur="500"/>
                                        <p:tgtEl>
                                          <p:spTgt spid="174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410" grpId="0" animBg="1"/>
      <p:bldP spid="17412" grpId="0" animBg="1"/>
      <p:bldP spid="17413" grpId="0" animBg="1"/>
      <p:bldP spid="17415" grpId="0" animBg="1"/>
      <p:bldP spid="17416" grpId="0" animBg="1"/>
      <p:bldP spid="17417" grpId="0" animBg="1"/>
      <p:bldP spid="17418" grpId="0" animBg="1"/>
      <p:bldP spid="17419"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57"/>
          <p:cNvSpPr>
            <a:spLocks noChangeArrowheads="1"/>
          </p:cNvSpPr>
          <p:nvPr/>
        </p:nvSpPr>
        <p:spPr bwMode="auto">
          <a:xfrm>
            <a:off x="747485" y="242054"/>
            <a:ext cx="10391104" cy="584775"/>
          </a:xfrm>
          <a:prstGeom prst="rect">
            <a:avLst/>
          </a:prstGeom>
          <a:noFill/>
          <a:ln>
            <a:noFill/>
          </a:ln>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0"/>
              </a:spcBef>
              <a:spcAft>
                <a:spcPct val="0"/>
              </a:spcAft>
              <a:buFontTx/>
              <a:buNone/>
            </a:pPr>
            <a:r>
              <a:rPr lang="en-US" i="1" smtClean="0">
                <a:solidFill>
                  <a:srgbClr val="FFFFFF"/>
                </a:solidFill>
                <a:latin typeface="Times New Roman" panose="02020603050405020304" pitchFamily="18" charset="0"/>
              </a:rPr>
              <a:t>      </a:t>
            </a:r>
            <a:endParaRPr lang="en-US" i="1" dirty="0" smtClean="0">
              <a:solidFill>
                <a:srgbClr val="FFFFFF"/>
              </a:solidFill>
              <a:latin typeface="Times New Roman" panose="02020603050405020304" pitchFamily="18" charset="0"/>
            </a:endParaRPr>
          </a:p>
        </p:txBody>
      </p:sp>
      <p:sp>
        <p:nvSpPr>
          <p:cNvPr id="4" name="TextBox 3"/>
          <p:cNvSpPr txBox="1"/>
          <p:nvPr/>
        </p:nvSpPr>
        <p:spPr>
          <a:xfrm>
            <a:off x="942305" y="826829"/>
            <a:ext cx="9670960" cy="369332"/>
          </a:xfrm>
          <a:prstGeom prst="rect">
            <a:avLst/>
          </a:prstGeom>
          <a:noFill/>
        </p:spPr>
        <p:txBody>
          <a:bodyPr wrap="square" rtlCol="0">
            <a:spAutoFit/>
          </a:bodyPr>
          <a:lstStyle/>
          <a:p>
            <a:pPr algn="just"/>
            <a:endParaRPr lang="en-US"/>
          </a:p>
        </p:txBody>
      </p:sp>
      <p:sp>
        <p:nvSpPr>
          <p:cNvPr id="3" name="Rectangle 2"/>
          <p:cNvSpPr/>
          <p:nvPr/>
        </p:nvSpPr>
        <p:spPr>
          <a:xfrm>
            <a:off x="550035" y="427502"/>
            <a:ext cx="11285649" cy="3108543"/>
          </a:xfrm>
          <a:prstGeom prst="rect">
            <a:avLst/>
          </a:prstGeom>
        </p:spPr>
        <p:txBody>
          <a:bodyPr wrap="square">
            <a:spAutoFit/>
          </a:bodyPr>
          <a:lstStyle/>
          <a:p>
            <a:pPr algn="just"/>
            <a:r>
              <a:rPr lang="en-US" sz="2800" b="1" u="sng">
                <a:solidFill>
                  <a:srgbClr val="C00000"/>
                </a:solidFill>
              </a:rPr>
              <a:t>Bài </a:t>
            </a:r>
            <a:r>
              <a:rPr lang="en-US" sz="2800" b="1" u="sng" smtClean="0">
                <a:solidFill>
                  <a:srgbClr val="C00000"/>
                </a:solidFill>
              </a:rPr>
              <a:t>6 (SGK/103)</a:t>
            </a:r>
            <a:r>
              <a:rPr lang="en-US" sz="2800" b="1" smtClean="0">
                <a:solidFill>
                  <a:srgbClr val="C00000"/>
                </a:solidFill>
              </a:rPr>
              <a:t>: </a:t>
            </a:r>
            <a:r>
              <a:rPr lang="vi-VN" sz="2800"/>
              <a:t>Cho các từ ngữ: </a:t>
            </a:r>
            <a:r>
              <a:rPr lang="vi-VN" sz="2800" i="1"/>
              <a:t>phương tiện, cứu giúp, mục đích cuối cùng, viện trợ, yếu điểm, điểm yếu, điểm thiếu sót, khuyết điểm, đề bạt, đề cử, đề đạt, đề xuất, láu lỉnh, láu táu, liến láu, liến thoắng, hoảng hồn, hoảng loạn, hoảng hốt, </a:t>
            </a:r>
            <a:r>
              <a:rPr lang="vi-VN" sz="2800" i="1"/>
              <a:t>hoảng </a:t>
            </a:r>
            <a:r>
              <a:rPr lang="vi-VN" sz="2800" i="1" smtClean="0"/>
              <a:t>sợ</a:t>
            </a:r>
            <a:r>
              <a:rPr lang="en-US" sz="2800" smtClean="0"/>
              <a:t>. Hãy </a:t>
            </a:r>
            <a:r>
              <a:rPr lang="en-US" sz="2800"/>
              <a:t>c</a:t>
            </a:r>
            <a:r>
              <a:rPr lang="vi-VN" sz="2800" smtClean="0"/>
              <a:t>họn </a:t>
            </a:r>
            <a:r>
              <a:rPr lang="vi-VN" sz="2800"/>
              <a:t>từ điền vào chỗ trống trong các câu sau sao cho thích hợp:</a:t>
            </a:r>
          </a:p>
          <a:p>
            <a:pPr algn="just"/>
            <a:r>
              <a:rPr lang="vi-VN" sz="2800"/>
              <a:t/>
            </a:r>
            <a:br>
              <a:rPr lang="vi-VN" sz="2800"/>
            </a:br>
            <a:endParaRPr lang="en-US" sz="2800" b="1">
              <a:solidFill>
                <a:srgbClr val="C00000"/>
              </a:solidFill>
            </a:endParaRPr>
          </a:p>
        </p:txBody>
      </p:sp>
      <p:sp>
        <p:nvSpPr>
          <p:cNvPr id="5" name="TextBox 4"/>
          <p:cNvSpPr txBox="1"/>
          <p:nvPr/>
        </p:nvSpPr>
        <p:spPr>
          <a:xfrm>
            <a:off x="747485" y="3102236"/>
            <a:ext cx="11249695" cy="2554545"/>
          </a:xfrm>
          <a:prstGeom prst="rect">
            <a:avLst/>
          </a:prstGeom>
          <a:noFill/>
        </p:spPr>
        <p:txBody>
          <a:bodyPr wrap="square" rtlCol="0">
            <a:spAutoFit/>
          </a:bodyPr>
          <a:lstStyle/>
          <a:p>
            <a:r>
              <a:rPr lang="vi-VN" sz="3200" smtClean="0"/>
              <a:t>a) Đồng nghĩa với </a:t>
            </a:r>
            <a:r>
              <a:rPr lang="vi-VN" sz="3200" smtClean="0">
                <a:solidFill>
                  <a:srgbClr val="FF0000"/>
                </a:solidFill>
              </a:rPr>
              <a:t>nhược điểm </a:t>
            </a:r>
            <a:r>
              <a:rPr lang="vi-VN" sz="3200" smtClean="0"/>
              <a:t>là </a:t>
            </a:r>
            <a:r>
              <a:rPr lang="vi-VN" sz="3200" u="sng" smtClean="0">
                <a:solidFill>
                  <a:schemeClr val="accent1">
                    <a:lumMod val="50000"/>
                  </a:schemeClr>
                </a:solidFill>
              </a:rPr>
              <a:t>điểm yếu</a:t>
            </a:r>
            <a:r>
              <a:rPr lang="vi-VN" sz="3200" smtClean="0">
                <a:solidFill>
                  <a:schemeClr val="accent1">
                    <a:lumMod val="50000"/>
                  </a:schemeClr>
                </a:solidFill>
              </a:rPr>
              <a:t>.</a:t>
            </a:r>
          </a:p>
          <a:p>
            <a:r>
              <a:rPr lang="vi-VN" sz="3200" smtClean="0"/>
              <a:t>b</a:t>
            </a:r>
            <a:r>
              <a:rPr lang="vi-VN" sz="3200"/>
              <a:t>) </a:t>
            </a:r>
            <a:r>
              <a:rPr lang="vi-VN" sz="3200">
                <a:solidFill>
                  <a:srgbClr val="FF0000"/>
                </a:solidFill>
              </a:rPr>
              <a:t>Cứu cánh </a:t>
            </a:r>
            <a:r>
              <a:rPr lang="vi-VN" sz="3200"/>
              <a:t>nghĩa là </a:t>
            </a:r>
            <a:r>
              <a:rPr lang="vi-VN" sz="3200" u="sng">
                <a:solidFill>
                  <a:schemeClr val="accent1">
                    <a:lumMod val="50000"/>
                  </a:schemeClr>
                </a:solidFill>
              </a:rPr>
              <a:t>mục đích cuối cùng</a:t>
            </a:r>
            <a:r>
              <a:rPr lang="vi-VN" sz="3200">
                <a:solidFill>
                  <a:schemeClr val="accent1">
                    <a:lumMod val="50000"/>
                  </a:schemeClr>
                </a:solidFill>
              </a:rPr>
              <a:t>.</a:t>
            </a:r>
          </a:p>
          <a:p>
            <a:r>
              <a:rPr lang="vi-VN" sz="3200"/>
              <a:t>c) Trình ý kiến, nguyện vọng lên cấp trên là </a:t>
            </a:r>
            <a:r>
              <a:rPr lang="vi-VN" sz="3200" u="sng">
                <a:solidFill>
                  <a:schemeClr val="accent1">
                    <a:lumMod val="50000"/>
                  </a:schemeClr>
                </a:solidFill>
              </a:rPr>
              <a:t>đề </a:t>
            </a:r>
            <a:r>
              <a:rPr lang="vi-VN" sz="3200" u="sng" smtClean="0">
                <a:solidFill>
                  <a:schemeClr val="accent1">
                    <a:lumMod val="50000"/>
                  </a:schemeClr>
                </a:solidFill>
              </a:rPr>
              <a:t>đạt</a:t>
            </a:r>
            <a:r>
              <a:rPr lang="en-US" sz="3200">
                <a:solidFill>
                  <a:schemeClr val="accent1">
                    <a:lumMod val="50000"/>
                  </a:schemeClr>
                </a:solidFill>
              </a:rPr>
              <a:t>.</a:t>
            </a:r>
            <a:endParaRPr lang="vi-VN" sz="3200">
              <a:solidFill>
                <a:schemeClr val="accent1">
                  <a:lumMod val="50000"/>
                </a:schemeClr>
              </a:solidFill>
            </a:endParaRPr>
          </a:p>
          <a:p>
            <a:r>
              <a:rPr lang="vi-VN" sz="3200"/>
              <a:t>d) </a:t>
            </a:r>
            <a:r>
              <a:rPr lang="vi-VN" sz="3200">
                <a:solidFill>
                  <a:srgbClr val="FF0000"/>
                </a:solidFill>
              </a:rPr>
              <a:t>Nhanh nhảu </a:t>
            </a:r>
            <a:r>
              <a:rPr lang="vi-VN" sz="3200"/>
              <a:t>mà thiếu chín chắn là </a:t>
            </a:r>
            <a:r>
              <a:rPr lang="vi-VN" sz="3200" u="sng">
                <a:solidFill>
                  <a:schemeClr val="accent1">
                    <a:lumMod val="50000"/>
                  </a:schemeClr>
                </a:solidFill>
              </a:rPr>
              <a:t>láu táu</a:t>
            </a:r>
            <a:r>
              <a:rPr lang="vi-VN" sz="3200">
                <a:solidFill>
                  <a:schemeClr val="accent1">
                    <a:lumMod val="50000"/>
                  </a:schemeClr>
                </a:solidFill>
              </a:rPr>
              <a:t>.</a:t>
            </a:r>
          </a:p>
          <a:p>
            <a:r>
              <a:rPr lang="vi-VN" sz="3200"/>
              <a:t>e) Hoảng đến mức có những biểu hiện mất trí là </a:t>
            </a:r>
            <a:r>
              <a:rPr lang="vi-VN" sz="3200" u="sng">
                <a:solidFill>
                  <a:schemeClr val="accent1">
                    <a:lumMod val="50000"/>
                  </a:schemeClr>
                </a:solidFill>
              </a:rPr>
              <a:t>hoảng loạn</a:t>
            </a:r>
            <a:r>
              <a:rPr lang="vi-VN" sz="3200">
                <a:solidFill>
                  <a:schemeClr val="accent1">
                    <a:lumMod val="50000"/>
                  </a:schemeClr>
                </a:solidFill>
              </a:rPr>
              <a:t>.</a:t>
            </a:r>
          </a:p>
        </p:txBody>
      </p:sp>
    </p:spTree>
    <p:extLst>
      <p:ext uri="{BB962C8B-B14F-4D97-AF65-F5344CB8AC3E}">
        <p14:creationId xmlns:p14="http://schemas.microsoft.com/office/powerpoint/2010/main" val="13982774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anim calcmode="lin" valueType="num">
                                      <p:cBhvr additive="base">
                                        <p:cTn id="7" dur="500" fill="hold"/>
                                        <p:tgtEl>
                                          <p:spTgt spid="5">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5">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5">
                                            <p:txEl>
                                              <p:pRg st="1" end="1"/>
                                            </p:txEl>
                                          </p:spTgt>
                                        </p:tgtEl>
                                        <p:attrNameLst>
                                          <p:attrName>style.visibility</p:attrName>
                                        </p:attrNameLst>
                                      </p:cBhvr>
                                      <p:to>
                                        <p:strVal val="visible"/>
                                      </p:to>
                                    </p:set>
                                    <p:anim calcmode="lin" valueType="num">
                                      <p:cBhvr additive="base">
                                        <p:cTn id="13" dur="500" fill="hold"/>
                                        <p:tgtEl>
                                          <p:spTgt spid="5">
                                            <p:txEl>
                                              <p:pRg st="1" end="1"/>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5">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5">
                                            <p:txEl>
                                              <p:pRg st="2" end="2"/>
                                            </p:txEl>
                                          </p:spTgt>
                                        </p:tgtEl>
                                        <p:attrNameLst>
                                          <p:attrName>style.visibility</p:attrName>
                                        </p:attrNameLst>
                                      </p:cBhvr>
                                      <p:to>
                                        <p:strVal val="visible"/>
                                      </p:to>
                                    </p:set>
                                    <p:anim calcmode="lin" valueType="num">
                                      <p:cBhvr additive="base">
                                        <p:cTn id="19" dur="500" fill="hold"/>
                                        <p:tgtEl>
                                          <p:spTgt spid="5">
                                            <p:txEl>
                                              <p:pRg st="2" end="2"/>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5">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5">
                                            <p:txEl>
                                              <p:pRg st="3" end="3"/>
                                            </p:txEl>
                                          </p:spTgt>
                                        </p:tgtEl>
                                        <p:attrNameLst>
                                          <p:attrName>style.visibility</p:attrName>
                                        </p:attrNameLst>
                                      </p:cBhvr>
                                      <p:to>
                                        <p:strVal val="visible"/>
                                      </p:to>
                                    </p:set>
                                    <p:anim calcmode="lin" valueType="num">
                                      <p:cBhvr additive="base">
                                        <p:cTn id="25" dur="500" fill="hold"/>
                                        <p:tgtEl>
                                          <p:spTgt spid="5">
                                            <p:txEl>
                                              <p:pRg st="3" end="3"/>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5">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5">
                                            <p:txEl>
                                              <p:pRg st="4" end="4"/>
                                            </p:txEl>
                                          </p:spTgt>
                                        </p:tgtEl>
                                        <p:attrNameLst>
                                          <p:attrName>style.visibility</p:attrName>
                                        </p:attrNameLst>
                                      </p:cBhvr>
                                      <p:to>
                                        <p:strVal val="visible"/>
                                      </p:to>
                                    </p:set>
                                    <p:anim calcmode="lin" valueType="num">
                                      <p:cBhvr additive="base">
                                        <p:cTn id="31" dur="500" fill="hold"/>
                                        <p:tgtEl>
                                          <p:spTgt spid="5">
                                            <p:txEl>
                                              <p:pRg st="4" end="4"/>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5">
                                            <p:txEl>
                                              <p:pRg st="4" end="4"/>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Rectangle 57"/>
          <p:cNvSpPr>
            <a:spLocks noChangeArrowheads="1"/>
          </p:cNvSpPr>
          <p:nvPr/>
        </p:nvSpPr>
        <p:spPr bwMode="auto">
          <a:xfrm>
            <a:off x="762000" y="426720"/>
            <a:ext cx="10391104" cy="584775"/>
          </a:xfrm>
          <a:prstGeom prst="rect">
            <a:avLst/>
          </a:prstGeom>
          <a:noFill/>
          <a:ln>
            <a:noFill/>
          </a:ln>
          <a:extLst/>
        </p:spPr>
        <p:txBody>
          <a:bodyPr wrap="square">
            <a:spAutoFit/>
          </a:bodyP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just" fontAlgn="base">
              <a:spcBef>
                <a:spcPct val="0"/>
              </a:spcBef>
              <a:spcAft>
                <a:spcPct val="0"/>
              </a:spcAft>
              <a:buFontTx/>
              <a:buNone/>
            </a:pPr>
            <a:r>
              <a:rPr lang="en-US" i="1" smtClean="0">
                <a:solidFill>
                  <a:srgbClr val="FFFFFF"/>
                </a:solidFill>
                <a:latin typeface="Times New Roman" panose="02020603050405020304" pitchFamily="18" charset="0"/>
              </a:rPr>
              <a:t>      </a:t>
            </a:r>
            <a:endParaRPr lang="en-US" i="1" dirty="0" smtClean="0">
              <a:solidFill>
                <a:srgbClr val="FFFFFF"/>
              </a:solidFill>
              <a:latin typeface="Times New Roman" panose="02020603050405020304" pitchFamily="18" charset="0"/>
            </a:endParaRPr>
          </a:p>
        </p:txBody>
      </p:sp>
      <p:sp>
        <p:nvSpPr>
          <p:cNvPr id="3" name="TextBox 2"/>
          <p:cNvSpPr txBox="1"/>
          <p:nvPr/>
        </p:nvSpPr>
        <p:spPr>
          <a:xfrm>
            <a:off x="1094704" y="850006"/>
            <a:ext cx="9749307" cy="5355312"/>
          </a:xfrm>
          <a:prstGeom prst="rect">
            <a:avLst/>
          </a:prstGeom>
          <a:noFill/>
        </p:spPr>
        <p:txBody>
          <a:bodyPr wrap="square" rtlCol="0">
            <a:spAutoFit/>
          </a:bodyPr>
          <a:lstStyle/>
          <a:p>
            <a:pPr>
              <a:spcBef>
                <a:spcPct val="50000"/>
              </a:spcBef>
            </a:pPr>
            <a:r>
              <a:rPr lang="en-US" sz="3600" b="1">
                <a:solidFill>
                  <a:srgbClr val="C00000"/>
                </a:solidFill>
                <a:latin typeface="Arial" panose="020B0604020202020204" pitchFamily="34" charset="0"/>
              </a:rPr>
              <a:t>Bài tập </a:t>
            </a:r>
            <a:r>
              <a:rPr lang="en-US" sz="3600" b="1" smtClean="0">
                <a:solidFill>
                  <a:srgbClr val="C00000"/>
                </a:solidFill>
                <a:latin typeface="Arial" panose="020B0604020202020204" pitchFamily="34" charset="0"/>
              </a:rPr>
              <a:t>7 </a:t>
            </a:r>
            <a:r>
              <a:rPr lang="en-US" sz="3600" b="1" smtClean="0">
                <a:solidFill>
                  <a:srgbClr val="C00000"/>
                </a:solidFill>
                <a:latin typeface="Arial" panose="020B0604020202020204" pitchFamily="34" charset="0"/>
              </a:rPr>
              <a:t>(SGK/103): </a:t>
            </a:r>
            <a:r>
              <a:rPr lang="en-US" sz="3600" b="1" smtClean="0">
                <a:solidFill>
                  <a:srgbClr val="C00000"/>
                </a:solidFill>
                <a:latin typeface="Arial" panose="020B0604020202020204" pitchFamily="34" charset="0"/>
              </a:rPr>
              <a:t>Phân </a:t>
            </a:r>
            <a:r>
              <a:rPr lang="en-US" sz="3600" b="1">
                <a:solidFill>
                  <a:srgbClr val="C00000"/>
                </a:solidFill>
                <a:latin typeface="Arial" panose="020B0604020202020204" pitchFamily="34" charset="0"/>
              </a:rPr>
              <a:t>biệt nghĩa của những từ ngữ sau và đặt câu với mỗi từ ngữ đó.</a:t>
            </a:r>
          </a:p>
          <a:p>
            <a:pPr>
              <a:spcBef>
                <a:spcPct val="50000"/>
              </a:spcBef>
            </a:pPr>
            <a:r>
              <a:rPr lang="en-US" sz="3600" b="1">
                <a:solidFill>
                  <a:schemeClr val="bg1"/>
                </a:solidFill>
                <a:latin typeface="Arial" panose="020B0604020202020204" pitchFamily="34" charset="0"/>
              </a:rPr>
              <a:t>  </a:t>
            </a:r>
            <a:r>
              <a:rPr lang="en-US" sz="3600" b="1">
                <a:solidFill>
                  <a:srgbClr val="0070C0"/>
                </a:solidFill>
                <a:latin typeface="Arial" panose="020B0604020202020204" pitchFamily="34" charset="0"/>
              </a:rPr>
              <a:t>a) nhuận bút / thù lao;</a:t>
            </a:r>
          </a:p>
          <a:p>
            <a:pPr>
              <a:spcBef>
                <a:spcPct val="50000"/>
              </a:spcBef>
            </a:pPr>
            <a:r>
              <a:rPr lang="en-US" sz="3600" b="1">
                <a:solidFill>
                  <a:srgbClr val="0070C0"/>
                </a:solidFill>
                <a:latin typeface="Arial" panose="020B0604020202020204" pitchFamily="34" charset="0"/>
              </a:rPr>
              <a:t>  b) tay trắng / trắng tay;</a:t>
            </a:r>
          </a:p>
          <a:p>
            <a:pPr>
              <a:spcBef>
                <a:spcPct val="50000"/>
              </a:spcBef>
            </a:pPr>
            <a:r>
              <a:rPr lang="en-US" sz="3600" b="1">
                <a:solidFill>
                  <a:srgbClr val="0070C0"/>
                </a:solidFill>
                <a:latin typeface="Arial" panose="020B0604020202020204" pitchFamily="34" charset="0"/>
              </a:rPr>
              <a:t>  c) kiểm điểm / kiểm kê;</a:t>
            </a:r>
          </a:p>
          <a:p>
            <a:pPr>
              <a:spcBef>
                <a:spcPct val="50000"/>
              </a:spcBef>
            </a:pPr>
            <a:r>
              <a:rPr lang="en-US" sz="3600" b="1">
                <a:solidFill>
                  <a:srgbClr val="0070C0"/>
                </a:solidFill>
                <a:latin typeface="Arial" panose="020B0604020202020204" pitchFamily="34" charset="0"/>
              </a:rPr>
              <a:t>  d) lược khảo / lược thuật; </a:t>
            </a:r>
            <a:endParaRPr lang="vi-VN" sz="3600" b="1">
              <a:solidFill>
                <a:srgbClr val="0070C0"/>
              </a:solidFill>
              <a:latin typeface="Arial" panose="020B0604020202020204" pitchFamily="34" charset="0"/>
            </a:endParaRPr>
          </a:p>
          <a:p>
            <a:endParaRPr lang="en-US"/>
          </a:p>
        </p:txBody>
      </p:sp>
    </p:spTree>
    <p:extLst>
      <p:ext uri="{BB962C8B-B14F-4D97-AF65-F5344CB8AC3E}">
        <p14:creationId xmlns:p14="http://schemas.microsoft.com/office/powerpoint/2010/main" val="2914034979"/>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3" name="Text Box 3"/>
          <p:cNvSpPr txBox="1">
            <a:spLocks noChangeArrowheads="1"/>
          </p:cNvSpPr>
          <p:nvPr/>
        </p:nvSpPr>
        <p:spPr bwMode="auto">
          <a:xfrm>
            <a:off x="1562100" y="533401"/>
            <a:ext cx="8915400" cy="2678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a:latin typeface="Arial" panose="020B0604020202020204" pitchFamily="34" charset="0"/>
              </a:rPr>
              <a:t>Bài tập </a:t>
            </a:r>
            <a:r>
              <a:rPr lang="en-US" sz="2400" b="1" smtClean="0">
                <a:latin typeface="Arial" panose="020B0604020202020204" pitchFamily="34" charset="0"/>
              </a:rPr>
              <a:t>7</a:t>
            </a:r>
            <a:r>
              <a:rPr lang="vi-VN" sz="2400" b="1" smtClean="0">
                <a:latin typeface="Arial" panose="020B0604020202020204" pitchFamily="34" charset="0"/>
              </a:rPr>
              <a:t> </a:t>
            </a:r>
            <a:r>
              <a:rPr lang="en-US" sz="2400" b="1" smtClean="0">
                <a:latin typeface="Arial" panose="020B0604020202020204" pitchFamily="34" charset="0"/>
              </a:rPr>
              <a:t>(</a:t>
            </a:r>
            <a:r>
              <a:rPr lang="vi-VN" sz="2400" b="1" smtClean="0">
                <a:latin typeface="Arial" panose="020B0604020202020204" pitchFamily="34" charset="0"/>
              </a:rPr>
              <a:t>SGK/</a:t>
            </a:r>
            <a:r>
              <a:rPr lang="en-US" sz="2400" b="1" smtClean="0">
                <a:latin typeface="Arial" panose="020B0604020202020204" pitchFamily="34" charset="0"/>
              </a:rPr>
              <a:t>103)</a:t>
            </a:r>
            <a:r>
              <a:rPr lang="vi-VN" sz="2400" b="1" smtClean="0">
                <a:latin typeface="Arial" panose="020B0604020202020204" pitchFamily="34" charset="0"/>
              </a:rPr>
              <a:t>: </a:t>
            </a:r>
            <a:r>
              <a:rPr lang="en-US" sz="2400" b="1" smtClean="0">
                <a:solidFill>
                  <a:srgbClr val="CC3300"/>
                </a:solidFill>
                <a:latin typeface="Arial" panose="020B0604020202020204" pitchFamily="34" charset="0"/>
              </a:rPr>
              <a:t>Phân </a:t>
            </a:r>
            <a:r>
              <a:rPr lang="en-US" sz="2400" b="1">
                <a:solidFill>
                  <a:srgbClr val="CC3300"/>
                </a:solidFill>
                <a:latin typeface="Arial" panose="020B0604020202020204" pitchFamily="34" charset="0"/>
              </a:rPr>
              <a:t>biệt nghĩa </a:t>
            </a:r>
            <a:r>
              <a:rPr lang="en-US" sz="2400" b="1">
                <a:latin typeface="Arial" panose="020B0604020202020204" pitchFamily="34" charset="0"/>
              </a:rPr>
              <a:t>của những từ ngữ sau và </a:t>
            </a:r>
            <a:r>
              <a:rPr lang="en-US" sz="2400" b="1">
                <a:solidFill>
                  <a:srgbClr val="CC3300"/>
                </a:solidFill>
                <a:latin typeface="Arial" panose="020B0604020202020204" pitchFamily="34" charset="0"/>
              </a:rPr>
              <a:t>đặt câu</a:t>
            </a:r>
            <a:r>
              <a:rPr lang="en-US" sz="2400" b="1">
                <a:latin typeface="Arial" panose="020B0604020202020204" pitchFamily="34" charset="0"/>
              </a:rPr>
              <a:t> với mỗi từ ngữ đó.</a:t>
            </a:r>
          </a:p>
          <a:p>
            <a:pPr eaLnBrk="1" hangingPunct="1">
              <a:spcBef>
                <a:spcPct val="50000"/>
              </a:spcBef>
              <a:buFontTx/>
              <a:buNone/>
            </a:pPr>
            <a:r>
              <a:rPr lang="en-US" sz="2400" b="1">
                <a:solidFill>
                  <a:srgbClr val="CC3300"/>
                </a:solidFill>
                <a:latin typeface="Arial" panose="020B0604020202020204" pitchFamily="34" charset="0"/>
              </a:rPr>
              <a:t>*Phân biệt nghĩa</a:t>
            </a:r>
          </a:p>
          <a:p>
            <a:pPr eaLnBrk="1" hangingPunct="1">
              <a:spcBef>
                <a:spcPct val="50000"/>
              </a:spcBef>
              <a:buFontTx/>
              <a:buNone/>
            </a:pPr>
            <a:r>
              <a:rPr lang="en-US" sz="2800" b="1">
                <a:latin typeface="Arial" panose="020B0604020202020204" pitchFamily="34" charset="0"/>
              </a:rPr>
              <a:t>  </a:t>
            </a:r>
          </a:p>
          <a:p>
            <a:pPr eaLnBrk="1" hangingPunct="1">
              <a:spcBef>
                <a:spcPct val="50000"/>
              </a:spcBef>
              <a:buFontTx/>
              <a:buNone/>
            </a:pPr>
            <a:r>
              <a:rPr lang="en-US" sz="2800" b="1">
                <a:latin typeface="Arial" panose="020B0604020202020204" pitchFamily="34" charset="0"/>
              </a:rPr>
              <a:t>  </a:t>
            </a:r>
            <a:endParaRPr lang="vi-VN" sz="2800" b="1">
              <a:latin typeface="Arial" panose="020B0604020202020204" pitchFamily="34" charset="0"/>
            </a:endParaRPr>
          </a:p>
        </p:txBody>
      </p:sp>
      <p:graphicFrame>
        <p:nvGraphicFramePr>
          <p:cNvPr id="71776" name="Group 96"/>
          <p:cNvGraphicFramePr>
            <a:graphicFrameLocks noGrp="1"/>
          </p:cNvGraphicFramePr>
          <p:nvPr>
            <p:ph sz="half" idx="1"/>
            <p:extLst>
              <p:ext uri="{D42A27DB-BD31-4B8C-83A1-F6EECF244321}">
                <p14:modId xmlns:p14="http://schemas.microsoft.com/office/powerpoint/2010/main" val="1816237596"/>
              </p:ext>
            </p:extLst>
          </p:nvPr>
        </p:nvGraphicFramePr>
        <p:xfrm>
          <a:off x="2057400" y="2057400"/>
          <a:ext cx="8458200" cy="1919288"/>
        </p:xfrm>
        <a:graphic>
          <a:graphicData uri="http://schemas.openxmlformats.org/drawingml/2006/table">
            <a:tbl>
              <a:tblPr/>
              <a:tblGrid>
                <a:gridCol w="3657600"/>
                <a:gridCol w="4800600"/>
              </a:tblGrid>
              <a:tr h="762000">
                <a:tc>
                  <a:txBody>
                    <a:bodyPr/>
                    <a:lstStyle/>
                    <a:p>
                      <a:pPr marL="0" marR="0" lvl="0" indent="0" algn="ctr" defTabSz="914400" rtl="0" eaLnBrk="0" fontAlgn="base" latinLnBrk="0" hangingPunct="0">
                        <a:lnSpc>
                          <a:spcPct val="100000"/>
                        </a:lnSpc>
                        <a:spcBef>
                          <a:spcPct val="20000"/>
                        </a:spcBef>
                        <a:spcAft>
                          <a:spcPct val="0"/>
                        </a:spcAft>
                        <a:buClrTx/>
                        <a:buSzTx/>
                        <a:buFontTx/>
                        <a:buNone/>
                        <a:tabLst/>
                      </a:pPr>
                      <a:endParaRPr kumimoji="0" lang="en-US" sz="2400" b="0" i="1" u="none" strike="noStrike" cap="none" normalizeH="0" baseline="0" dirty="0" smtClean="0">
                        <a:ln>
                          <a:noFill/>
                        </a:ln>
                        <a:solidFill>
                          <a:schemeClr val="accent2"/>
                        </a:solidFill>
                        <a:effectLst/>
                        <a:latin typeface="Arial" charset="0"/>
                        <a:cs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chemeClr val="accent6">
                        <a:lumMod val="20000"/>
                        <a:lumOff val="80000"/>
                      </a:schemeClr>
                    </a:solidFill>
                  </a:tcPr>
                </a:tc>
                <a:tc>
                  <a:txBody>
                    <a:bodyPr/>
                    <a:lstStyle/>
                    <a:p>
                      <a:pPr marL="0" marR="0" lvl="0" indent="0" algn="ctr" defTabSz="914400" rtl="0" eaLnBrk="0" fontAlgn="base" latinLnBrk="0" hangingPunct="0">
                        <a:lnSpc>
                          <a:spcPct val="100000"/>
                        </a:lnSpc>
                        <a:spcBef>
                          <a:spcPct val="20000"/>
                        </a:spcBef>
                        <a:spcAft>
                          <a:spcPct val="0"/>
                        </a:spcAft>
                        <a:buClrTx/>
                        <a:buSzTx/>
                        <a:buFontTx/>
                        <a:buNone/>
                        <a:tabLst/>
                      </a:pPr>
                      <a:endParaRPr kumimoji="0" lang="en-US" sz="2400" b="0" i="1" u="none" strike="noStrike" cap="none" normalizeH="0" baseline="0" dirty="0" smtClean="0">
                        <a:ln>
                          <a:noFill/>
                        </a:ln>
                        <a:solidFill>
                          <a:schemeClr val="accent2"/>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chemeClr val="accent6">
                        <a:lumMod val="20000"/>
                        <a:lumOff val="80000"/>
                      </a:schemeClr>
                    </a:solidFill>
                  </a:tcPr>
                </a:tc>
              </a:tr>
              <a:tr h="1157288">
                <a:tc>
                  <a:txBody>
                    <a:bodyPr/>
                    <a:lstStyle/>
                    <a:p>
                      <a:pPr marL="0" marR="0" lvl="0" indent="0" algn="l" defTabSz="914400" rtl="0" eaLnBrk="0" fontAlgn="base" latinLnBrk="0" hangingPunct="0">
                        <a:lnSpc>
                          <a:spcPct val="100000"/>
                        </a:lnSpc>
                        <a:spcBef>
                          <a:spcPct val="20000"/>
                        </a:spcBef>
                        <a:spcAft>
                          <a:spcPct val="0"/>
                        </a:spcAft>
                        <a:buClrTx/>
                        <a:buSzTx/>
                        <a:buFontTx/>
                        <a:buNone/>
                        <a:tabLst/>
                      </a:pPr>
                      <a:endParaRPr kumimoji="0" lang="en-US" sz="2400" b="0" i="0" u="none" strike="noStrike" cap="none" normalizeH="0" baseline="0" smtClean="0">
                        <a:ln>
                          <a:noFill/>
                        </a:ln>
                        <a:solidFill>
                          <a:schemeClr val="tx1"/>
                        </a:solidFill>
                        <a:effectLst/>
                        <a:latin typeface="Arial" charset="0"/>
                        <a:cs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0" fontAlgn="base" latinLnBrk="0" hangingPunct="0">
                        <a:lnSpc>
                          <a:spcPct val="100000"/>
                        </a:lnSpc>
                        <a:spcBef>
                          <a:spcPct val="2000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graphicFrame>
        <p:nvGraphicFramePr>
          <p:cNvPr id="71782" name="Group 102"/>
          <p:cNvGraphicFramePr>
            <a:graphicFrameLocks noGrp="1"/>
          </p:cNvGraphicFramePr>
          <p:nvPr>
            <p:ph sz="half" idx="2"/>
            <p:extLst>
              <p:ext uri="{D42A27DB-BD31-4B8C-83A1-F6EECF244321}">
                <p14:modId xmlns:p14="http://schemas.microsoft.com/office/powerpoint/2010/main" val="2670714784"/>
              </p:ext>
            </p:extLst>
          </p:nvPr>
        </p:nvGraphicFramePr>
        <p:xfrm>
          <a:off x="2057400" y="4343400"/>
          <a:ext cx="8382000" cy="1638300"/>
        </p:xfrm>
        <a:graphic>
          <a:graphicData uri="http://schemas.openxmlformats.org/drawingml/2006/table">
            <a:tbl>
              <a:tblPr/>
              <a:tblGrid>
                <a:gridCol w="3733800"/>
                <a:gridCol w="4648200"/>
              </a:tblGrid>
              <a:tr h="685800">
                <a:tc>
                  <a:txBody>
                    <a:bodyPr/>
                    <a:lstStyle/>
                    <a:p>
                      <a:pPr marL="0" marR="0" lvl="0" indent="0" algn="ctr" defTabSz="914400" rtl="0" eaLnBrk="0" fontAlgn="base" latinLnBrk="0" hangingPunct="0">
                        <a:lnSpc>
                          <a:spcPct val="100000"/>
                        </a:lnSpc>
                        <a:spcBef>
                          <a:spcPct val="20000"/>
                        </a:spcBef>
                        <a:spcAft>
                          <a:spcPct val="0"/>
                        </a:spcAft>
                        <a:buClrTx/>
                        <a:buSzTx/>
                        <a:buFontTx/>
                        <a:buNone/>
                        <a:tabLst/>
                      </a:pPr>
                      <a:endParaRPr kumimoji="0" lang="en-US" sz="2400" b="0" i="0" u="none" strike="noStrike" cap="none" normalizeH="0" baseline="0" smtClean="0">
                        <a:ln>
                          <a:noFill/>
                        </a:ln>
                        <a:solidFill>
                          <a:schemeClr val="accent2"/>
                        </a:solidFill>
                        <a:effectLst/>
                        <a:latin typeface="Arial" charset="0"/>
                        <a:cs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chemeClr val="accent4">
                        <a:lumMod val="20000"/>
                        <a:lumOff val="80000"/>
                      </a:schemeClr>
                    </a:solidFill>
                  </a:tcPr>
                </a:tc>
                <a:tc>
                  <a:txBody>
                    <a:bodyPr/>
                    <a:lstStyle/>
                    <a:p>
                      <a:pPr marL="0" marR="0" lvl="0" indent="0" algn="ctr" defTabSz="914400" rtl="0" eaLnBrk="0" fontAlgn="base" latinLnBrk="0" hangingPunct="0">
                        <a:lnSpc>
                          <a:spcPct val="100000"/>
                        </a:lnSpc>
                        <a:spcBef>
                          <a:spcPct val="20000"/>
                        </a:spcBef>
                        <a:spcAft>
                          <a:spcPct val="0"/>
                        </a:spcAft>
                        <a:buClrTx/>
                        <a:buSzTx/>
                        <a:buFontTx/>
                        <a:buNone/>
                        <a:tabLst/>
                      </a:pPr>
                      <a:endParaRPr kumimoji="0" lang="en-US" sz="2400" b="0" i="0" u="none" strike="noStrike" cap="none" normalizeH="0" baseline="0" smtClean="0">
                        <a:ln>
                          <a:noFill/>
                        </a:ln>
                        <a:solidFill>
                          <a:schemeClr val="accent2"/>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chemeClr val="accent4">
                        <a:lumMod val="20000"/>
                        <a:lumOff val="80000"/>
                      </a:schemeClr>
                    </a:solidFill>
                  </a:tcPr>
                </a:tc>
              </a:tr>
              <a:tr h="952500">
                <a:tc>
                  <a:txBody>
                    <a:bodyPr/>
                    <a:lstStyle/>
                    <a:p>
                      <a:pPr marL="0" marR="0" lvl="0" indent="0" algn="l" defTabSz="914400" rtl="0" eaLnBrk="0" fontAlgn="base" latinLnBrk="0" hangingPunct="0">
                        <a:lnSpc>
                          <a:spcPct val="100000"/>
                        </a:lnSpc>
                        <a:spcBef>
                          <a:spcPct val="20000"/>
                        </a:spcBef>
                        <a:spcAft>
                          <a:spcPct val="0"/>
                        </a:spcAft>
                        <a:buClrTx/>
                        <a:buSzTx/>
                        <a:buFontTx/>
                        <a:buNone/>
                        <a:tabLst/>
                      </a:pPr>
                      <a:endParaRPr kumimoji="0" lang="en-US" sz="2400" b="0" i="0" u="none" strike="noStrike" cap="none" normalizeH="0" baseline="0" smtClean="0">
                        <a:ln>
                          <a:noFill/>
                        </a:ln>
                        <a:solidFill>
                          <a:schemeClr val="tx1"/>
                        </a:solidFill>
                        <a:effectLst/>
                        <a:latin typeface="Arial" charset="0"/>
                        <a:cs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0" fontAlgn="base" latinLnBrk="0" hangingPunct="0">
                        <a:lnSpc>
                          <a:spcPct val="100000"/>
                        </a:lnSpc>
                        <a:spcBef>
                          <a:spcPct val="20000"/>
                        </a:spcBef>
                        <a:spcAft>
                          <a:spcPct val="0"/>
                        </a:spcAft>
                        <a:buClrTx/>
                        <a:buSzTx/>
                        <a:buFontTx/>
                        <a:buNone/>
                        <a:tabLst/>
                      </a:pPr>
                      <a:endParaRPr kumimoji="0" lang="en-US" sz="2400" b="0" i="0" u="none" strike="noStrike" cap="none" normalizeH="0" baseline="0" dirty="0" smtClean="0">
                        <a:ln>
                          <a:noFill/>
                        </a:ln>
                        <a:solidFill>
                          <a:schemeClr val="tx1"/>
                        </a:solidFill>
                        <a:effectLst/>
                        <a:latin typeface="Arial" charset="0"/>
                        <a:cs typeface="Arial"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
        <p:nvSpPr>
          <p:cNvPr id="20505" name="Text Box 60"/>
          <p:cNvSpPr txBox="1">
            <a:spLocks noChangeArrowheads="1"/>
          </p:cNvSpPr>
          <p:nvPr/>
        </p:nvSpPr>
        <p:spPr bwMode="auto">
          <a:xfrm>
            <a:off x="1562100" y="2768600"/>
            <a:ext cx="129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a:solidFill>
                  <a:schemeClr val="accent2"/>
                </a:solidFill>
                <a:latin typeface="Arial" panose="020B0604020202020204" pitchFamily="34" charset="0"/>
              </a:rPr>
              <a:t>a)</a:t>
            </a:r>
            <a:endParaRPr lang="vi-VN" sz="2400">
              <a:solidFill>
                <a:schemeClr val="accent2"/>
              </a:solidFill>
              <a:latin typeface="Arial" panose="020B0604020202020204" pitchFamily="34" charset="0"/>
            </a:endParaRPr>
          </a:p>
        </p:txBody>
      </p:sp>
      <p:sp>
        <p:nvSpPr>
          <p:cNvPr id="20506" name="Text Box 101"/>
          <p:cNvSpPr txBox="1">
            <a:spLocks noChangeArrowheads="1"/>
          </p:cNvSpPr>
          <p:nvPr/>
        </p:nvSpPr>
        <p:spPr bwMode="auto">
          <a:xfrm>
            <a:off x="1524000" y="4800600"/>
            <a:ext cx="6096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a:solidFill>
                  <a:schemeClr val="accent2"/>
                </a:solidFill>
                <a:latin typeface="Arial" panose="020B0604020202020204" pitchFamily="34" charset="0"/>
              </a:rPr>
              <a:t>b)</a:t>
            </a:r>
            <a:endParaRPr lang="vi-VN" sz="2400">
              <a:solidFill>
                <a:schemeClr val="accent2"/>
              </a:solidFill>
              <a:latin typeface="Arial" panose="020B0604020202020204" pitchFamily="34" charset="0"/>
            </a:endParaRPr>
          </a:p>
        </p:txBody>
      </p:sp>
      <p:sp>
        <p:nvSpPr>
          <p:cNvPr id="20507" name="Text Box 103"/>
          <p:cNvSpPr txBox="1">
            <a:spLocks noChangeArrowheads="1"/>
          </p:cNvSpPr>
          <p:nvPr/>
        </p:nvSpPr>
        <p:spPr bwMode="auto">
          <a:xfrm>
            <a:off x="2667000" y="3124201"/>
            <a:ext cx="5334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1800">
              <a:latin typeface="Arial" panose="020B0604020202020204" pitchFamily="34" charset="0"/>
            </a:endParaRPr>
          </a:p>
        </p:txBody>
      </p:sp>
      <p:sp>
        <p:nvSpPr>
          <p:cNvPr id="71785" name="Text Box 105"/>
          <p:cNvSpPr txBox="1">
            <a:spLocks noChangeArrowheads="1"/>
          </p:cNvSpPr>
          <p:nvPr/>
        </p:nvSpPr>
        <p:spPr bwMode="auto">
          <a:xfrm>
            <a:off x="2727325" y="2209800"/>
            <a:ext cx="1828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i="1">
                <a:solidFill>
                  <a:schemeClr val="accent2"/>
                </a:solidFill>
                <a:latin typeface="Arial" panose="020B0604020202020204" pitchFamily="34" charset="0"/>
              </a:rPr>
              <a:t>nhuận bút</a:t>
            </a:r>
            <a:endParaRPr lang="vi-VN" sz="2400" i="1">
              <a:solidFill>
                <a:schemeClr val="accent2"/>
              </a:solidFill>
              <a:latin typeface="Arial" panose="020B0604020202020204" pitchFamily="34" charset="0"/>
            </a:endParaRPr>
          </a:p>
        </p:txBody>
      </p:sp>
      <p:sp>
        <p:nvSpPr>
          <p:cNvPr id="71786" name="Text Box 106"/>
          <p:cNvSpPr txBox="1">
            <a:spLocks noChangeArrowheads="1"/>
          </p:cNvSpPr>
          <p:nvPr/>
        </p:nvSpPr>
        <p:spPr bwMode="auto">
          <a:xfrm>
            <a:off x="7158038" y="2209800"/>
            <a:ext cx="1676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i="1">
                <a:solidFill>
                  <a:schemeClr val="accent2"/>
                </a:solidFill>
                <a:latin typeface="Arial" panose="020B0604020202020204" pitchFamily="34" charset="0"/>
              </a:rPr>
              <a:t>  thù lao</a:t>
            </a:r>
            <a:endParaRPr lang="vi-VN" sz="2400" i="1">
              <a:solidFill>
                <a:schemeClr val="accent2"/>
              </a:solidFill>
              <a:latin typeface="Arial" panose="020B0604020202020204" pitchFamily="34" charset="0"/>
            </a:endParaRPr>
          </a:p>
        </p:txBody>
      </p:sp>
      <p:sp>
        <p:nvSpPr>
          <p:cNvPr id="71787" name="Text Box 107"/>
          <p:cNvSpPr txBox="1">
            <a:spLocks noChangeArrowheads="1"/>
          </p:cNvSpPr>
          <p:nvPr/>
        </p:nvSpPr>
        <p:spPr bwMode="auto">
          <a:xfrm>
            <a:off x="2119314" y="2997201"/>
            <a:ext cx="3443287"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000">
                <a:latin typeface="Arial" panose="020B0604020202020204" pitchFamily="34" charset="0"/>
              </a:rPr>
              <a:t>Tiền trả cho người viết một tác phẩm</a:t>
            </a:r>
            <a:endParaRPr lang="vi-VN" sz="2000">
              <a:latin typeface="Arial" panose="020B0604020202020204" pitchFamily="34" charset="0"/>
            </a:endParaRPr>
          </a:p>
        </p:txBody>
      </p:sp>
      <p:sp>
        <p:nvSpPr>
          <p:cNvPr id="20511" name="Text Box 109"/>
          <p:cNvSpPr txBox="1">
            <a:spLocks noChangeArrowheads="1"/>
          </p:cNvSpPr>
          <p:nvPr/>
        </p:nvSpPr>
        <p:spPr bwMode="auto">
          <a:xfrm>
            <a:off x="3641726" y="6088063"/>
            <a:ext cx="2149475"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endParaRPr lang="en-US" sz="1800">
              <a:latin typeface="Arial" panose="020B0604020202020204" pitchFamily="34" charset="0"/>
            </a:endParaRPr>
          </a:p>
        </p:txBody>
      </p:sp>
      <p:sp>
        <p:nvSpPr>
          <p:cNvPr id="71790" name="Text Box 110"/>
          <p:cNvSpPr txBox="1">
            <a:spLocks noChangeArrowheads="1"/>
          </p:cNvSpPr>
          <p:nvPr/>
        </p:nvSpPr>
        <p:spPr bwMode="auto">
          <a:xfrm>
            <a:off x="5853113" y="2997201"/>
            <a:ext cx="4572000"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000">
                <a:latin typeface="Arial" panose="020B0604020202020204" pitchFamily="34" charset="0"/>
              </a:rPr>
              <a:t>Trả công để bù đắp vào lao động đã bỏ ra</a:t>
            </a:r>
            <a:endParaRPr lang="vi-VN" sz="2000">
              <a:latin typeface="Arial" panose="020B0604020202020204" pitchFamily="34" charset="0"/>
            </a:endParaRPr>
          </a:p>
        </p:txBody>
      </p:sp>
      <p:sp>
        <p:nvSpPr>
          <p:cNvPr id="71791" name="Text Box 111"/>
          <p:cNvSpPr txBox="1">
            <a:spLocks noChangeArrowheads="1"/>
          </p:cNvSpPr>
          <p:nvPr/>
        </p:nvSpPr>
        <p:spPr bwMode="auto">
          <a:xfrm>
            <a:off x="2773363" y="4572000"/>
            <a:ext cx="21336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i="1">
                <a:solidFill>
                  <a:schemeClr val="accent2"/>
                </a:solidFill>
                <a:latin typeface="Arial" panose="020B0604020202020204" pitchFamily="34" charset="0"/>
              </a:rPr>
              <a:t> tay trắng</a:t>
            </a:r>
            <a:endParaRPr lang="vi-VN" sz="2400" i="1">
              <a:solidFill>
                <a:schemeClr val="accent2"/>
              </a:solidFill>
              <a:latin typeface="Arial" panose="020B0604020202020204" pitchFamily="34" charset="0"/>
            </a:endParaRPr>
          </a:p>
        </p:txBody>
      </p:sp>
      <p:sp>
        <p:nvSpPr>
          <p:cNvPr id="71792" name="Text Box 112"/>
          <p:cNvSpPr txBox="1">
            <a:spLocks noChangeArrowheads="1"/>
          </p:cNvSpPr>
          <p:nvPr/>
        </p:nvSpPr>
        <p:spPr bwMode="auto">
          <a:xfrm>
            <a:off x="6934200" y="4572000"/>
            <a:ext cx="19812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i="1">
                <a:solidFill>
                  <a:schemeClr val="accent2"/>
                </a:solidFill>
                <a:latin typeface="Arial" panose="020B0604020202020204" pitchFamily="34" charset="0"/>
              </a:rPr>
              <a:t>  trắng tay</a:t>
            </a:r>
            <a:endParaRPr lang="vi-VN" sz="2400" i="1">
              <a:solidFill>
                <a:schemeClr val="accent2"/>
              </a:solidFill>
              <a:latin typeface="Arial" panose="020B0604020202020204" pitchFamily="34" charset="0"/>
            </a:endParaRPr>
          </a:p>
        </p:txBody>
      </p:sp>
      <p:sp>
        <p:nvSpPr>
          <p:cNvPr id="71793" name="Text Box 113"/>
          <p:cNvSpPr txBox="1">
            <a:spLocks noChangeArrowheads="1"/>
          </p:cNvSpPr>
          <p:nvPr/>
        </p:nvSpPr>
        <p:spPr bwMode="auto">
          <a:xfrm>
            <a:off x="2133600" y="5216526"/>
            <a:ext cx="3505200"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000">
                <a:latin typeface="Arial" panose="020B0604020202020204" pitchFamily="34" charset="0"/>
              </a:rPr>
              <a:t>Không có chút vốn liếng, của cải gì.</a:t>
            </a:r>
            <a:endParaRPr lang="vi-VN" sz="2000">
              <a:latin typeface="Arial" panose="020B0604020202020204" pitchFamily="34" charset="0"/>
            </a:endParaRPr>
          </a:p>
        </p:txBody>
      </p:sp>
      <p:sp>
        <p:nvSpPr>
          <p:cNvPr id="71794" name="Text Box 114"/>
          <p:cNvSpPr txBox="1">
            <a:spLocks noChangeArrowheads="1"/>
          </p:cNvSpPr>
          <p:nvPr/>
        </p:nvSpPr>
        <p:spPr bwMode="auto">
          <a:xfrm>
            <a:off x="5949950" y="5230814"/>
            <a:ext cx="4419600"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000">
                <a:latin typeface="Arial" panose="020B0604020202020204" pitchFamily="34" charset="0"/>
              </a:rPr>
              <a:t>Bị mất hết tất cả tiền bạc, của cải, hoàn toàn không còn gì.</a:t>
            </a:r>
            <a:endParaRPr lang="vi-VN" sz="2000">
              <a:latin typeface="Arial" panose="020B0604020202020204" pitchFamily="34" charset="0"/>
            </a:endParaRPr>
          </a:p>
        </p:txBody>
      </p:sp>
      <p:sp>
        <p:nvSpPr>
          <p:cNvPr id="71795" name="Text Box 115"/>
          <p:cNvSpPr txBox="1">
            <a:spLocks noChangeArrowheads="1"/>
          </p:cNvSpPr>
          <p:nvPr/>
        </p:nvSpPr>
        <p:spPr bwMode="auto">
          <a:xfrm>
            <a:off x="2857500" y="6069013"/>
            <a:ext cx="6248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a:solidFill>
                  <a:srgbClr val="CC3300"/>
                </a:solidFill>
                <a:latin typeface="Arial" panose="020B0604020202020204" pitchFamily="34" charset="0"/>
              </a:rPr>
              <a:t>*Tương tự </a:t>
            </a:r>
            <a:r>
              <a:rPr lang="en-US" sz="2400" smtClean="0">
                <a:solidFill>
                  <a:srgbClr val="CC3300"/>
                </a:solidFill>
                <a:latin typeface="Arial" panose="020B0604020202020204" pitchFamily="34" charset="0"/>
              </a:rPr>
              <a:t>HS tự làm </a:t>
            </a:r>
            <a:r>
              <a:rPr lang="en-US" sz="2400">
                <a:solidFill>
                  <a:srgbClr val="CC3300"/>
                </a:solidFill>
                <a:latin typeface="Arial" panose="020B0604020202020204" pitchFamily="34" charset="0"/>
              </a:rPr>
              <a:t>câu c, câu d.</a:t>
            </a:r>
            <a:endParaRPr lang="vi-VN" sz="2400">
              <a:solidFill>
                <a:srgbClr val="CC3300"/>
              </a:solidFill>
              <a:latin typeface="Arial" panose="020B0604020202020204" pitchFamily="34" charset="0"/>
            </a:endParaRPr>
          </a:p>
        </p:txBody>
      </p:sp>
    </p:spTree>
    <p:extLst>
      <p:ext uri="{BB962C8B-B14F-4D97-AF65-F5344CB8AC3E}">
        <p14:creationId xmlns:p14="http://schemas.microsoft.com/office/powerpoint/2010/main" val="1835718494"/>
      </p:ext>
    </p:extLst>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3" presetClass="entr" presetSubtype="16" fill="hold" nodeType="clickEffect">
                                  <p:stCondLst>
                                    <p:cond delay="0"/>
                                  </p:stCondLst>
                                  <p:childTnLst>
                                    <p:set>
                                      <p:cBhvr>
                                        <p:cTn id="6" dur="1" fill="hold">
                                          <p:stCondLst>
                                            <p:cond delay="0"/>
                                          </p:stCondLst>
                                        </p:cTn>
                                        <p:tgtEl>
                                          <p:spTgt spid="71683">
                                            <p:txEl>
                                              <p:pRg st="1" end="1"/>
                                            </p:txEl>
                                          </p:spTgt>
                                        </p:tgtEl>
                                        <p:attrNameLst>
                                          <p:attrName>style.visibility</p:attrName>
                                        </p:attrNameLst>
                                      </p:cBhvr>
                                      <p:to>
                                        <p:strVal val="visible"/>
                                      </p:to>
                                    </p:set>
                                    <p:anim calcmode="lin" valueType="num">
                                      <p:cBhvr>
                                        <p:cTn id="7" dur="500" fill="hold"/>
                                        <p:tgtEl>
                                          <p:spTgt spid="71683">
                                            <p:txEl>
                                              <p:pRg st="1" end="1"/>
                                            </p:txEl>
                                          </p:spTgt>
                                        </p:tgtEl>
                                        <p:attrNameLst>
                                          <p:attrName>ppt_w</p:attrName>
                                        </p:attrNameLst>
                                      </p:cBhvr>
                                      <p:tavLst>
                                        <p:tav tm="0">
                                          <p:val>
                                            <p:fltVal val="0"/>
                                          </p:val>
                                        </p:tav>
                                        <p:tav tm="100000">
                                          <p:val>
                                            <p:strVal val="#ppt_w"/>
                                          </p:val>
                                        </p:tav>
                                      </p:tavLst>
                                    </p:anim>
                                    <p:anim calcmode="lin" valueType="num">
                                      <p:cBhvr>
                                        <p:cTn id="8" dur="500" fill="hold"/>
                                        <p:tgtEl>
                                          <p:spTgt spid="7168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3" presetClass="entr" presetSubtype="16" fill="hold" grpId="0" nodeType="clickEffect">
                                  <p:stCondLst>
                                    <p:cond delay="0"/>
                                  </p:stCondLst>
                                  <p:childTnLst>
                                    <p:set>
                                      <p:cBhvr>
                                        <p:cTn id="12" dur="1" fill="hold">
                                          <p:stCondLst>
                                            <p:cond delay="0"/>
                                          </p:stCondLst>
                                        </p:cTn>
                                        <p:tgtEl>
                                          <p:spTgt spid="71785"/>
                                        </p:tgtEl>
                                        <p:attrNameLst>
                                          <p:attrName>style.visibility</p:attrName>
                                        </p:attrNameLst>
                                      </p:cBhvr>
                                      <p:to>
                                        <p:strVal val="visible"/>
                                      </p:to>
                                    </p:set>
                                    <p:anim calcmode="lin" valueType="num">
                                      <p:cBhvr>
                                        <p:cTn id="13" dur="500" fill="hold"/>
                                        <p:tgtEl>
                                          <p:spTgt spid="71785"/>
                                        </p:tgtEl>
                                        <p:attrNameLst>
                                          <p:attrName>ppt_w</p:attrName>
                                        </p:attrNameLst>
                                      </p:cBhvr>
                                      <p:tavLst>
                                        <p:tav tm="0">
                                          <p:val>
                                            <p:fltVal val="0"/>
                                          </p:val>
                                        </p:tav>
                                        <p:tav tm="100000">
                                          <p:val>
                                            <p:strVal val="#ppt_w"/>
                                          </p:val>
                                        </p:tav>
                                      </p:tavLst>
                                    </p:anim>
                                    <p:anim calcmode="lin" valueType="num">
                                      <p:cBhvr>
                                        <p:cTn id="14" dur="500" fill="hold"/>
                                        <p:tgtEl>
                                          <p:spTgt spid="71785"/>
                                        </p:tgtEl>
                                        <p:attrNameLst>
                                          <p:attrName>ppt_h</p:attrName>
                                        </p:attrNameLst>
                                      </p:cBhvr>
                                      <p:tavLst>
                                        <p:tav tm="0">
                                          <p:val>
                                            <p:fltVal val="0"/>
                                          </p:val>
                                        </p:tav>
                                        <p:tav tm="100000">
                                          <p:val>
                                            <p:strVal val="#ppt_h"/>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3" presetClass="entr" presetSubtype="16" fill="hold" grpId="0" nodeType="clickEffect">
                                  <p:stCondLst>
                                    <p:cond delay="0"/>
                                  </p:stCondLst>
                                  <p:childTnLst>
                                    <p:set>
                                      <p:cBhvr>
                                        <p:cTn id="18" dur="1" fill="hold">
                                          <p:stCondLst>
                                            <p:cond delay="0"/>
                                          </p:stCondLst>
                                        </p:cTn>
                                        <p:tgtEl>
                                          <p:spTgt spid="71786"/>
                                        </p:tgtEl>
                                        <p:attrNameLst>
                                          <p:attrName>style.visibility</p:attrName>
                                        </p:attrNameLst>
                                      </p:cBhvr>
                                      <p:to>
                                        <p:strVal val="visible"/>
                                      </p:to>
                                    </p:set>
                                    <p:anim calcmode="lin" valueType="num">
                                      <p:cBhvr>
                                        <p:cTn id="19" dur="500" fill="hold"/>
                                        <p:tgtEl>
                                          <p:spTgt spid="71786"/>
                                        </p:tgtEl>
                                        <p:attrNameLst>
                                          <p:attrName>ppt_w</p:attrName>
                                        </p:attrNameLst>
                                      </p:cBhvr>
                                      <p:tavLst>
                                        <p:tav tm="0">
                                          <p:val>
                                            <p:fltVal val="0"/>
                                          </p:val>
                                        </p:tav>
                                        <p:tav tm="100000">
                                          <p:val>
                                            <p:strVal val="#ppt_w"/>
                                          </p:val>
                                        </p:tav>
                                      </p:tavLst>
                                    </p:anim>
                                    <p:anim calcmode="lin" valueType="num">
                                      <p:cBhvr>
                                        <p:cTn id="20" dur="500" fill="hold"/>
                                        <p:tgtEl>
                                          <p:spTgt spid="71786"/>
                                        </p:tgtEl>
                                        <p:attrNameLst>
                                          <p:attrName>ppt_h</p:attrName>
                                        </p:attrNameLst>
                                      </p:cBhvr>
                                      <p:tavLst>
                                        <p:tav tm="0">
                                          <p:val>
                                            <p:fltVal val="0"/>
                                          </p:val>
                                        </p:tav>
                                        <p:tav tm="100000">
                                          <p:val>
                                            <p:strVal val="#ppt_h"/>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3" presetClass="entr" presetSubtype="16" fill="hold" grpId="0" nodeType="clickEffect">
                                  <p:stCondLst>
                                    <p:cond delay="0"/>
                                  </p:stCondLst>
                                  <p:childTnLst>
                                    <p:set>
                                      <p:cBhvr>
                                        <p:cTn id="24" dur="1" fill="hold">
                                          <p:stCondLst>
                                            <p:cond delay="0"/>
                                          </p:stCondLst>
                                        </p:cTn>
                                        <p:tgtEl>
                                          <p:spTgt spid="71787"/>
                                        </p:tgtEl>
                                        <p:attrNameLst>
                                          <p:attrName>style.visibility</p:attrName>
                                        </p:attrNameLst>
                                      </p:cBhvr>
                                      <p:to>
                                        <p:strVal val="visible"/>
                                      </p:to>
                                    </p:set>
                                    <p:anim calcmode="lin" valueType="num">
                                      <p:cBhvr>
                                        <p:cTn id="25" dur="500" fill="hold"/>
                                        <p:tgtEl>
                                          <p:spTgt spid="71787"/>
                                        </p:tgtEl>
                                        <p:attrNameLst>
                                          <p:attrName>ppt_w</p:attrName>
                                        </p:attrNameLst>
                                      </p:cBhvr>
                                      <p:tavLst>
                                        <p:tav tm="0">
                                          <p:val>
                                            <p:fltVal val="0"/>
                                          </p:val>
                                        </p:tav>
                                        <p:tav tm="100000">
                                          <p:val>
                                            <p:strVal val="#ppt_w"/>
                                          </p:val>
                                        </p:tav>
                                      </p:tavLst>
                                    </p:anim>
                                    <p:anim calcmode="lin" valueType="num">
                                      <p:cBhvr>
                                        <p:cTn id="26" dur="500" fill="hold"/>
                                        <p:tgtEl>
                                          <p:spTgt spid="71787"/>
                                        </p:tgtEl>
                                        <p:attrNameLst>
                                          <p:attrName>ppt_h</p:attrName>
                                        </p:attrNameLst>
                                      </p:cBhvr>
                                      <p:tavLst>
                                        <p:tav tm="0">
                                          <p:val>
                                            <p:fltVal val="0"/>
                                          </p:val>
                                        </p:tav>
                                        <p:tav tm="100000">
                                          <p:val>
                                            <p:strVal val="#ppt_h"/>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23" presetClass="entr" presetSubtype="16" fill="hold" grpId="0" nodeType="clickEffect">
                                  <p:stCondLst>
                                    <p:cond delay="0"/>
                                  </p:stCondLst>
                                  <p:childTnLst>
                                    <p:set>
                                      <p:cBhvr>
                                        <p:cTn id="30" dur="1" fill="hold">
                                          <p:stCondLst>
                                            <p:cond delay="0"/>
                                          </p:stCondLst>
                                        </p:cTn>
                                        <p:tgtEl>
                                          <p:spTgt spid="71790"/>
                                        </p:tgtEl>
                                        <p:attrNameLst>
                                          <p:attrName>style.visibility</p:attrName>
                                        </p:attrNameLst>
                                      </p:cBhvr>
                                      <p:to>
                                        <p:strVal val="visible"/>
                                      </p:to>
                                    </p:set>
                                    <p:anim calcmode="lin" valueType="num">
                                      <p:cBhvr>
                                        <p:cTn id="31" dur="500" fill="hold"/>
                                        <p:tgtEl>
                                          <p:spTgt spid="71790"/>
                                        </p:tgtEl>
                                        <p:attrNameLst>
                                          <p:attrName>ppt_w</p:attrName>
                                        </p:attrNameLst>
                                      </p:cBhvr>
                                      <p:tavLst>
                                        <p:tav tm="0">
                                          <p:val>
                                            <p:fltVal val="0"/>
                                          </p:val>
                                        </p:tav>
                                        <p:tav tm="100000">
                                          <p:val>
                                            <p:strVal val="#ppt_w"/>
                                          </p:val>
                                        </p:tav>
                                      </p:tavLst>
                                    </p:anim>
                                    <p:anim calcmode="lin" valueType="num">
                                      <p:cBhvr>
                                        <p:cTn id="32" dur="500" fill="hold"/>
                                        <p:tgtEl>
                                          <p:spTgt spid="71790"/>
                                        </p:tgtEl>
                                        <p:attrNameLst>
                                          <p:attrName>ppt_h</p:attrName>
                                        </p:attrNameLst>
                                      </p:cBhvr>
                                      <p:tavLst>
                                        <p:tav tm="0">
                                          <p:val>
                                            <p:fltVal val="0"/>
                                          </p:val>
                                        </p:tav>
                                        <p:tav tm="100000">
                                          <p:val>
                                            <p:strVal val="#ppt_h"/>
                                          </p:val>
                                        </p:tav>
                                      </p:tavLst>
                                    </p:anim>
                                  </p:childTnLst>
                                </p:cTn>
                              </p:par>
                            </p:childTnLst>
                          </p:cTn>
                        </p:par>
                      </p:childTnLst>
                    </p:cTn>
                  </p:par>
                  <p:par>
                    <p:cTn id="33" fill="hold" nodeType="clickPar">
                      <p:stCondLst>
                        <p:cond delay="indefinite"/>
                      </p:stCondLst>
                      <p:childTnLst>
                        <p:par>
                          <p:cTn id="34" fill="hold" nodeType="withGroup">
                            <p:stCondLst>
                              <p:cond delay="0"/>
                            </p:stCondLst>
                            <p:childTnLst>
                              <p:par>
                                <p:cTn id="35" presetID="23" presetClass="entr" presetSubtype="16" fill="hold" nodeType="clickEffect">
                                  <p:stCondLst>
                                    <p:cond delay="0"/>
                                  </p:stCondLst>
                                  <p:childTnLst>
                                    <p:set>
                                      <p:cBhvr>
                                        <p:cTn id="36" dur="1" fill="hold">
                                          <p:stCondLst>
                                            <p:cond delay="0"/>
                                          </p:stCondLst>
                                        </p:cTn>
                                        <p:tgtEl>
                                          <p:spTgt spid="71791">
                                            <p:txEl>
                                              <p:pRg st="0" end="0"/>
                                            </p:txEl>
                                          </p:spTgt>
                                        </p:tgtEl>
                                        <p:attrNameLst>
                                          <p:attrName>style.visibility</p:attrName>
                                        </p:attrNameLst>
                                      </p:cBhvr>
                                      <p:to>
                                        <p:strVal val="visible"/>
                                      </p:to>
                                    </p:set>
                                    <p:anim calcmode="lin" valueType="num">
                                      <p:cBhvr>
                                        <p:cTn id="37" dur="500" fill="hold"/>
                                        <p:tgtEl>
                                          <p:spTgt spid="71791">
                                            <p:txEl>
                                              <p:pRg st="0" end="0"/>
                                            </p:txEl>
                                          </p:spTgt>
                                        </p:tgtEl>
                                        <p:attrNameLst>
                                          <p:attrName>ppt_w</p:attrName>
                                        </p:attrNameLst>
                                      </p:cBhvr>
                                      <p:tavLst>
                                        <p:tav tm="0">
                                          <p:val>
                                            <p:fltVal val="0"/>
                                          </p:val>
                                        </p:tav>
                                        <p:tav tm="100000">
                                          <p:val>
                                            <p:strVal val="#ppt_w"/>
                                          </p:val>
                                        </p:tav>
                                      </p:tavLst>
                                    </p:anim>
                                    <p:anim calcmode="lin" valueType="num">
                                      <p:cBhvr>
                                        <p:cTn id="38" dur="500" fill="hold"/>
                                        <p:tgtEl>
                                          <p:spTgt spid="71791">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39" fill="hold" nodeType="clickPar">
                      <p:stCondLst>
                        <p:cond delay="indefinite"/>
                      </p:stCondLst>
                      <p:childTnLst>
                        <p:par>
                          <p:cTn id="40" fill="hold" nodeType="withGroup">
                            <p:stCondLst>
                              <p:cond delay="0"/>
                            </p:stCondLst>
                            <p:childTnLst>
                              <p:par>
                                <p:cTn id="41" presetID="23" presetClass="entr" presetSubtype="16" fill="hold" nodeType="clickEffect">
                                  <p:stCondLst>
                                    <p:cond delay="0"/>
                                  </p:stCondLst>
                                  <p:childTnLst>
                                    <p:set>
                                      <p:cBhvr>
                                        <p:cTn id="42" dur="1" fill="hold">
                                          <p:stCondLst>
                                            <p:cond delay="0"/>
                                          </p:stCondLst>
                                        </p:cTn>
                                        <p:tgtEl>
                                          <p:spTgt spid="71792">
                                            <p:txEl>
                                              <p:pRg st="0" end="0"/>
                                            </p:txEl>
                                          </p:spTgt>
                                        </p:tgtEl>
                                        <p:attrNameLst>
                                          <p:attrName>style.visibility</p:attrName>
                                        </p:attrNameLst>
                                      </p:cBhvr>
                                      <p:to>
                                        <p:strVal val="visible"/>
                                      </p:to>
                                    </p:set>
                                    <p:anim calcmode="lin" valueType="num">
                                      <p:cBhvr>
                                        <p:cTn id="43" dur="500" fill="hold"/>
                                        <p:tgtEl>
                                          <p:spTgt spid="71792">
                                            <p:txEl>
                                              <p:pRg st="0" end="0"/>
                                            </p:txEl>
                                          </p:spTgt>
                                        </p:tgtEl>
                                        <p:attrNameLst>
                                          <p:attrName>ppt_w</p:attrName>
                                        </p:attrNameLst>
                                      </p:cBhvr>
                                      <p:tavLst>
                                        <p:tav tm="0">
                                          <p:val>
                                            <p:fltVal val="0"/>
                                          </p:val>
                                        </p:tav>
                                        <p:tav tm="100000">
                                          <p:val>
                                            <p:strVal val="#ppt_w"/>
                                          </p:val>
                                        </p:tav>
                                      </p:tavLst>
                                    </p:anim>
                                    <p:anim calcmode="lin" valueType="num">
                                      <p:cBhvr>
                                        <p:cTn id="44" dur="500" fill="hold"/>
                                        <p:tgtEl>
                                          <p:spTgt spid="71792">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45" fill="hold" nodeType="clickPar">
                      <p:stCondLst>
                        <p:cond delay="indefinite"/>
                      </p:stCondLst>
                      <p:childTnLst>
                        <p:par>
                          <p:cTn id="46" fill="hold" nodeType="withGroup">
                            <p:stCondLst>
                              <p:cond delay="0"/>
                            </p:stCondLst>
                            <p:childTnLst>
                              <p:par>
                                <p:cTn id="47" presetID="23" presetClass="entr" presetSubtype="16" fill="hold" grpId="0" nodeType="clickEffect">
                                  <p:stCondLst>
                                    <p:cond delay="0"/>
                                  </p:stCondLst>
                                  <p:childTnLst>
                                    <p:set>
                                      <p:cBhvr>
                                        <p:cTn id="48" dur="1" fill="hold">
                                          <p:stCondLst>
                                            <p:cond delay="0"/>
                                          </p:stCondLst>
                                        </p:cTn>
                                        <p:tgtEl>
                                          <p:spTgt spid="71793"/>
                                        </p:tgtEl>
                                        <p:attrNameLst>
                                          <p:attrName>style.visibility</p:attrName>
                                        </p:attrNameLst>
                                      </p:cBhvr>
                                      <p:to>
                                        <p:strVal val="visible"/>
                                      </p:to>
                                    </p:set>
                                    <p:anim calcmode="lin" valueType="num">
                                      <p:cBhvr>
                                        <p:cTn id="49" dur="500" fill="hold"/>
                                        <p:tgtEl>
                                          <p:spTgt spid="71793"/>
                                        </p:tgtEl>
                                        <p:attrNameLst>
                                          <p:attrName>ppt_w</p:attrName>
                                        </p:attrNameLst>
                                      </p:cBhvr>
                                      <p:tavLst>
                                        <p:tav tm="0">
                                          <p:val>
                                            <p:fltVal val="0"/>
                                          </p:val>
                                        </p:tav>
                                        <p:tav tm="100000">
                                          <p:val>
                                            <p:strVal val="#ppt_w"/>
                                          </p:val>
                                        </p:tav>
                                      </p:tavLst>
                                    </p:anim>
                                    <p:anim calcmode="lin" valueType="num">
                                      <p:cBhvr>
                                        <p:cTn id="50" dur="500" fill="hold"/>
                                        <p:tgtEl>
                                          <p:spTgt spid="71793"/>
                                        </p:tgtEl>
                                        <p:attrNameLst>
                                          <p:attrName>ppt_h</p:attrName>
                                        </p:attrNameLst>
                                      </p:cBhvr>
                                      <p:tavLst>
                                        <p:tav tm="0">
                                          <p:val>
                                            <p:fltVal val="0"/>
                                          </p:val>
                                        </p:tav>
                                        <p:tav tm="100000">
                                          <p:val>
                                            <p:strVal val="#ppt_h"/>
                                          </p:val>
                                        </p:tav>
                                      </p:tavLst>
                                    </p:anim>
                                  </p:childTnLst>
                                </p:cTn>
                              </p:par>
                            </p:childTnLst>
                          </p:cTn>
                        </p:par>
                      </p:childTnLst>
                    </p:cTn>
                  </p:par>
                  <p:par>
                    <p:cTn id="51" fill="hold" nodeType="clickPar">
                      <p:stCondLst>
                        <p:cond delay="indefinite"/>
                      </p:stCondLst>
                      <p:childTnLst>
                        <p:par>
                          <p:cTn id="52" fill="hold" nodeType="withGroup">
                            <p:stCondLst>
                              <p:cond delay="0"/>
                            </p:stCondLst>
                            <p:childTnLst>
                              <p:par>
                                <p:cTn id="53" presetID="23" presetClass="entr" presetSubtype="16" fill="hold" grpId="0" nodeType="clickEffect">
                                  <p:stCondLst>
                                    <p:cond delay="0"/>
                                  </p:stCondLst>
                                  <p:childTnLst>
                                    <p:set>
                                      <p:cBhvr>
                                        <p:cTn id="54" dur="1" fill="hold">
                                          <p:stCondLst>
                                            <p:cond delay="0"/>
                                          </p:stCondLst>
                                        </p:cTn>
                                        <p:tgtEl>
                                          <p:spTgt spid="71794"/>
                                        </p:tgtEl>
                                        <p:attrNameLst>
                                          <p:attrName>style.visibility</p:attrName>
                                        </p:attrNameLst>
                                      </p:cBhvr>
                                      <p:to>
                                        <p:strVal val="visible"/>
                                      </p:to>
                                    </p:set>
                                    <p:anim calcmode="lin" valueType="num">
                                      <p:cBhvr>
                                        <p:cTn id="55" dur="500" fill="hold"/>
                                        <p:tgtEl>
                                          <p:spTgt spid="71794"/>
                                        </p:tgtEl>
                                        <p:attrNameLst>
                                          <p:attrName>ppt_w</p:attrName>
                                        </p:attrNameLst>
                                      </p:cBhvr>
                                      <p:tavLst>
                                        <p:tav tm="0">
                                          <p:val>
                                            <p:fltVal val="0"/>
                                          </p:val>
                                        </p:tav>
                                        <p:tav tm="100000">
                                          <p:val>
                                            <p:strVal val="#ppt_w"/>
                                          </p:val>
                                        </p:tav>
                                      </p:tavLst>
                                    </p:anim>
                                    <p:anim calcmode="lin" valueType="num">
                                      <p:cBhvr>
                                        <p:cTn id="56" dur="500" fill="hold"/>
                                        <p:tgtEl>
                                          <p:spTgt spid="71794"/>
                                        </p:tgtEl>
                                        <p:attrNameLst>
                                          <p:attrName>ppt_h</p:attrName>
                                        </p:attrNameLst>
                                      </p:cBhvr>
                                      <p:tavLst>
                                        <p:tav tm="0">
                                          <p:val>
                                            <p:fltVal val="0"/>
                                          </p:val>
                                        </p:tav>
                                        <p:tav tm="100000">
                                          <p:val>
                                            <p:strVal val="#ppt_h"/>
                                          </p:val>
                                        </p:tav>
                                      </p:tavLst>
                                    </p:anim>
                                  </p:childTnLst>
                                </p:cTn>
                              </p:par>
                            </p:childTnLst>
                          </p:cTn>
                        </p:par>
                      </p:childTnLst>
                    </p:cTn>
                  </p:par>
                  <p:par>
                    <p:cTn id="57" fill="hold" nodeType="clickPar">
                      <p:stCondLst>
                        <p:cond delay="indefinite"/>
                      </p:stCondLst>
                      <p:childTnLst>
                        <p:par>
                          <p:cTn id="58" fill="hold" nodeType="withGroup">
                            <p:stCondLst>
                              <p:cond delay="0"/>
                            </p:stCondLst>
                            <p:childTnLst>
                              <p:par>
                                <p:cTn id="59" presetID="23" presetClass="entr" presetSubtype="16" fill="hold" nodeType="clickEffect">
                                  <p:stCondLst>
                                    <p:cond delay="0"/>
                                  </p:stCondLst>
                                  <p:childTnLst>
                                    <p:set>
                                      <p:cBhvr>
                                        <p:cTn id="60" dur="1" fill="hold">
                                          <p:stCondLst>
                                            <p:cond delay="0"/>
                                          </p:stCondLst>
                                        </p:cTn>
                                        <p:tgtEl>
                                          <p:spTgt spid="71795">
                                            <p:txEl>
                                              <p:pRg st="0" end="0"/>
                                            </p:txEl>
                                          </p:spTgt>
                                        </p:tgtEl>
                                        <p:attrNameLst>
                                          <p:attrName>style.visibility</p:attrName>
                                        </p:attrNameLst>
                                      </p:cBhvr>
                                      <p:to>
                                        <p:strVal val="visible"/>
                                      </p:to>
                                    </p:set>
                                    <p:anim calcmode="lin" valueType="num">
                                      <p:cBhvr>
                                        <p:cTn id="61" dur="500" fill="hold"/>
                                        <p:tgtEl>
                                          <p:spTgt spid="71795">
                                            <p:txEl>
                                              <p:pRg st="0" end="0"/>
                                            </p:txEl>
                                          </p:spTgt>
                                        </p:tgtEl>
                                        <p:attrNameLst>
                                          <p:attrName>ppt_w</p:attrName>
                                        </p:attrNameLst>
                                      </p:cBhvr>
                                      <p:tavLst>
                                        <p:tav tm="0">
                                          <p:val>
                                            <p:fltVal val="0"/>
                                          </p:val>
                                        </p:tav>
                                        <p:tav tm="100000">
                                          <p:val>
                                            <p:strVal val="#ppt_w"/>
                                          </p:val>
                                        </p:tav>
                                      </p:tavLst>
                                    </p:anim>
                                    <p:anim calcmode="lin" valueType="num">
                                      <p:cBhvr>
                                        <p:cTn id="62" dur="500" fill="hold"/>
                                        <p:tgtEl>
                                          <p:spTgt spid="71795">
                                            <p:txEl>
                                              <p:pRg st="0" end="0"/>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1785" grpId="0"/>
      <p:bldP spid="71786" grpId="0"/>
      <p:bldP spid="71787" grpId="0"/>
      <p:bldP spid="71790" grpId="0"/>
      <p:bldP spid="71793" grpId="0"/>
      <p:bldP spid="71794"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9771" name="Group 139"/>
          <p:cNvGraphicFramePr>
            <a:graphicFrameLocks noGrp="1"/>
          </p:cNvGraphicFramePr>
          <p:nvPr>
            <p:ph sz="half" idx="1"/>
            <p:extLst>
              <p:ext uri="{D42A27DB-BD31-4B8C-83A1-F6EECF244321}">
                <p14:modId xmlns:p14="http://schemas.microsoft.com/office/powerpoint/2010/main" val="4165971346"/>
              </p:ext>
            </p:extLst>
          </p:nvPr>
        </p:nvGraphicFramePr>
        <p:xfrm>
          <a:off x="1833563" y="1738648"/>
          <a:ext cx="8610600" cy="4676441"/>
        </p:xfrm>
        <a:graphic>
          <a:graphicData uri="http://schemas.openxmlformats.org/drawingml/2006/table">
            <a:tbl>
              <a:tblPr/>
              <a:tblGrid>
                <a:gridCol w="4421188"/>
                <a:gridCol w="4189412"/>
              </a:tblGrid>
              <a:tr h="594011">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Arial" charset="0"/>
                        </a:rPr>
                        <a:t>              </a:t>
                      </a:r>
                      <a:r>
                        <a:rPr kumimoji="0" lang="en-US" sz="2800" b="1" i="0" u="none" strike="noStrike" cap="none" normalizeH="0" baseline="0" dirty="0" err="1" smtClean="0">
                          <a:ln>
                            <a:noFill/>
                          </a:ln>
                          <a:solidFill>
                            <a:srgbClr val="FF0000"/>
                          </a:solidFill>
                          <a:effectLst/>
                          <a:latin typeface="Times New Roman" pitchFamily="18" charset="0"/>
                        </a:rPr>
                        <a:t>Từ</a:t>
                      </a:r>
                      <a:r>
                        <a:rPr kumimoji="0" lang="en-US" sz="2800" b="1" i="0" u="none" strike="noStrike" cap="none" normalizeH="0" baseline="0" dirty="0" smtClean="0">
                          <a:ln>
                            <a:noFill/>
                          </a:ln>
                          <a:solidFill>
                            <a:srgbClr val="FF0000"/>
                          </a:solidFill>
                          <a:effectLst/>
                          <a:latin typeface="Times New Roman" pitchFamily="18" charset="0"/>
                        </a:rPr>
                        <a:t> </a:t>
                      </a:r>
                      <a:r>
                        <a:rPr kumimoji="0" lang="en-US" sz="2800" b="1" i="0" u="none" strike="noStrike" cap="none" normalizeH="0" baseline="0" dirty="0" err="1" smtClean="0">
                          <a:ln>
                            <a:noFill/>
                          </a:ln>
                          <a:solidFill>
                            <a:srgbClr val="FF0000"/>
                          </a:solidFill>
                          <a:effectLst/>
                          <a:latin typeface="Times New Roman" pitchFamily="18" charset="0"/>
                        </a:rPr>
                        <a:t>ghép</a:t>
                      </a:r>
                      <a:endParaRPr kumimoji="0" lang="en-US" sz="2800" b="1" i="0" u="none" strike="noStrike" cap="none" normalizeH="0" baseline="0" dirty="0" smtClean="0">
                        <a:ln>
                          <a:noFill/>
                        </a:ln>
                        <a:solidFill>
                          <a:srgbClr val="FF0000"/>
                        </a:solidFill>
                        <a:effectLst/>
                        <a:latin typeface="Times New Roman" pitchFamily="18" charset="0"/>
                      </a:endParaRPr>
                    </a:p>
                  </a:txBody>
                  <a:tcPr marT="45713" marB="45713"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rgbClr val="FFC000"/>
                    </a:solid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dirty="0" smtClean="0">
                          <a:ln>
                            <a:noFill/>
                          </a:ln>
                          <a:solidFill>
                            <a:schemeClr val="tx1"/>
                          </a:solidFill>
                          <a:effectLst/>
                          <a:latin typeface="Arial" charset="0"/>
                        </a:rPr>
                        <a:t>               </a:t>
                      </a:r>
                      <a:r>
                        <a:rPr kumimoji="0" lang="en-US" sz="2800" b="1" i="0" u="none" strike="noStrike" cap="none" normalizeH="0" baseline="0" dirty="0" err="1" smtClean="0">
                          <a:ln>
                            <a:noFill/>
                          </a:ln>
                          <a:solidFill>
                            <a:srgbClr val="FF6600"/>
                          </a:solidFill>
                          <a:effectLst/>
                          <a:latin typeface="Times New Roman" pitchFamily="18" charset="0"/>
                        </a:rPr>
                        <a:t>Từ</a:t>
                      </a:r>
                      <a:r>
                        <a:rPr kumimoji="0" lang="en-US" sz="2800" b="1" i="0" u="none" strike="noStrike" cap="none" normalizeH="0" baseline="0" dirty="0" smtClean="0">
                          <a:ln>
                            <a:noFill/>
                          </a:ln>
                          <a:solidFill>
                            <a:srgbClr val="FF6600"/>
                          </a:solidFill>
                          <a:effectLst/>
                          <a:latin typeface="Times New Roman" pitchFamily="18" charset="0"/>
                        </a:rPr>
                        <a:t> </a:t>
                      </a:r>
                      <a:r>
                        <a:rPr kumimoji="0" lang="en-US" sz="2800" b="1" i="0" u="none" strike="noStrike" cap="none" normalizeH="0" baseline="0" dirty="0" err="1" smtClean="0">
                          <a:ln>
                            <a:noFill/>
                          </a:ln>
                          <a:solidFill>
                            <a:srgbClr val="FF6600"/>
                          </a:solidFill>
                          <a:effectLst/>
                          <a:latin typeface="Times New Roman" pitchFamily="18" charset="0"/>
                        </a:rPr>
                        <a:t>láy</a:t>
                      </a:r>
                      <a:endParaRPr kumimoji="0" lang="en-US" sz="2800" b="1" i="0" u="none" strike="noStrike" cap="none" normalizeH="0" baseline="0" dirty="0" smtClean="0">
                        <a:ln>
                          <a:noFill/>
                        </a:ln>
                        <a:solidFill>
                          <a:srgbClr val="FF6600"/>
                        </a:solidFill>
                        <a:effectLst/>
                        <a:latin typeface="Times New Roman" pitchFamily="18" charset="0"/>
                      </a:endParaRPr>
                    </a:p>
                  </a:txBody>
                  <a:tcPr marT="45713" marB="45713"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rgbClr val="FFC000"/>
                    </a:solidFill>
                  </a:tcPr>
                </a:tc>
              </a:tr>
              <a:tr h="408243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dirty="0" smtClean="0">
                        <a:ln>
                          <a:noFill/>
                        </a:ln>
                        <a:solidFill>
                          <a:schemeClr val="tx1"/>
                        </a:solidFill>
                        <a:effectLst/>
                        <a:latin typeface="Arial" charset="0"/>
                      </a:endParaRPr>
                    </a:p>
                  </a:txBody>
                  <a:tcPr marT="45713" marB="45713"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chemeClr val="bg1"/>
                    </a:solid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dirty="0" smtClean="0">
                        <a:ln>
                          <a:noFill/>
                        </a:ln>
                        <a:solidFill>
                          <a:schemeClr val="tx1"/>
                        </a:solidFill>
                        <a:effectLst/>
                        <a:latin typeface="Arial" charset="0"/>
                      </a:endParaRPr>
                    </a:p>
                  </a:txBody>
                  <a:tcPr marT="45713" marB="45713"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solidFill>
                      <a:schemeClr val="bg1"/>
                    </a:solidFill>
                  </a:tcPr>
                </a:tc>
              </a:tr>
            </a:tbl>
          </a:graphicData>
        </a:graphic>
      </p:graphicFrame>
      <p:sp>
        <p:nvSpPr>
          <p:cNvPr id="21518" name="Text Box 57"/>
          <p:cNvSpPr txBox="1">
            <a:spLocks noChangeArrowheads="1"/>
          </p:cNvSpPr>
          <p:nvPr/>
        </p:nvSpPr>
        <p:spPr bwMode="auto">
          <a:xfrm>
            <a:off x="1585686" y="432093"/>
            <a:ext cx="9173028"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wrap="square">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a:solidFill>
                  <a:srgbClr val="C00000"/>
                </a:solidFill>
                <a:latin typeface="Arial" panose="020B0604020202020204" pitchFamily="34" charset="0"/>
              </a:rPr>
              <a:t> </a:t>
            </a:r>
            <a:r>
              <a:rPr lang="vi-VN" sz="2400" b="1" smtClean="0">
                <a:solidFill>
                  <a:srgbClr val="C00000"/>
                </a:solidFill>
                <a:latin typeface="Arial" panose="020B0604020202020204" pitchFamily="34" charset="0"/>
              </a:rPr>
              <a:t>   </a:t>
            </a:r>
            <a:r>
              <a:rPr lang="en-US" sz="2800" b="1" u="sng" smtClean="0">
                <a:solidFill>
                  <a:srgbClr val="C00000"/>
                </a:solidFill>
                <a:latin typeface="Times New Roman" panose="02020603050405020304" pitchFamily="18" charset="0"/>
              </a:rPr>
              <a:t>B</a:t>
            </a:r>
            <a:r>
              <a:rPr lang="vi-VN" sz="2800" b="1" u="sng" smtClean="0">
                <a:solidFill>
                  <a:srgbClr val="C00000"/>
                </a:solidFill>
                <a:latin typeface="Times New Roman" panose="02020603050405020304" pitchFamily="18" charset="0"/>
              </a:rPr>
              <a:t>ài tập </a:t>
            </a:r>
            <a:r>
              <a:rPr lang="en-US" sz="2800" b="1" u="sng" smtClean="0">
                <a:solidFill>
                  <a:srgbClr val="C00000"/>
                </a:solidFill>
                <a:latin typeface="Times New Roman" panose="02020603050405020304" pitchFamily="18" charset="0"/>
              </a:rPr>
              <a:t>8</a:t>
            </a:r>
            <a:r>
              <a:rPr lang="vi-VN" sz="2800" b="1" u="sng" smtClean="0">
                <a:solidFill>
                  <a:srgbClr val="C00000"/>
                </a:solidFill>
                <a:latin typeface="Times New Roman" panose="02020603050405020304" pitchFamily="18" charset="0"/>
              </a:rPr>
              <a:t> </a:t>
            </a:r>
            <a:r>
              <a:rPr lang="en-US" sz="2800" b="1" u="sng" smtClean="0">
                <a:solidFill>
                  <a:srgbClr val="C00000"/>
                </a:solidFill>
                <a:latin typeface="Times New Roman" panose="02020603050405020304" pitchFamily="18" charset="0"/>
              </a:rPr>
              <a:t>SGK</a:t>
            </a:r>
            <a:r>
              <a:rPr lang="vi-VN" sz="2800" b="1" u="sng" smtClean="0">
                <a:solidFill>
                  <a:srgbClr val="C00000"/>
                </a:solidFill>
                <a:latin typeface="Times New Roman" panose="02020603050405020304" pitchFamily="18" charset="0"/>
              </a:rPr>
              <a:t>/104</a:t>
            </a:r>
            <a:r>
              <a:rPr lang="en-US" sz="2800" b="1" smtClean="0">
                <a:solidFill>
                  <a:srgbClr val="C00000"/>
                </a:solidFill>
                <a:latin typeface="Times New Roman" panose="02020603050405020304" pitchFamily="18" charset="0"/>
              </a:rPr>
              <a:t>: </a:t>
            </a:r>
            <a:r>
              <a:rPr lang="en-US" sz="2800" b="1">
                <a:solidFill>
                  <a:srgbClr val="C00000"/>
                </a:solidFill>
                <a:latin typeface="Times New Roman" panose="02020603050405020304" pitchFamily="18" charset="0"/>
              </a:rPr>
              <a:t>Tìm 5 từ ghép và 5 từ láy có </a:t>
            </a:r>
            <a:r>
              <a:rPr lang="en-US" sz="2800" b="1" smtClean="0">
                <a:solidFill>
                  <a:srgbClr val="C00000"/>
                </a:solidFill>
                <a:latin typeface="Times New Roman" panose="02020603050405020304" pitchFamily="18" charset="0"/>
              </a:rPr>
              <a:t>y</a:t>
            </a:r>
            <a:r>
              <a:rPr lang="vi-VN" sz="2800" b="1" smtClean="0">
                <a:solidFill>
                  <a:srgbClr val="C00000"/>
                </a:solidFill>
                <a:latin typeface="Times New Roman" panose="02020603050405020304" pitchFamily="18" charset="0"/>
              </a:rPr>
              <a:t>ếu</a:t>
            </a:r>
            <a:r>
              <a:rPr lang="en-US" sz="2800" b="1" smtClean="0">
                <a:solidFill>
                  <a:srgbClr val="C00000"/>
                </a:solidFill>
                <a:latin typeface="Times New Roman" panose="02020603050405020304" pitchFamily="18" charset="0"/>
              </a:rPr>
              <a:t> </a:t>
            </a:r>
            <a:r>
              <a:rPr lang="en-US" sz="2800" b="1">
                <a:solidFill>
                  <a:srgbClr val="C00000"/>
                </a:solidFill>
                <a:latin typeface="Times New Roman" panose="02020603050405020304" pitchFamily="18" charset="0"/>
              </a:rPr>
              <a:t>tố cấu tạo giống nhau nhưng trật tự các yếu tố khác </a:t>
            </a:r>
            <a:r>
              <a:rPr lang="en-US" sz="2800" b="1" smtClean="0">
                <a:solidFill>
                  <a:srgbClr val="C00000"/>
                </a:solidFill>
                <a:latin typeface="Times New Roman" panose="02020603050405020304" pitchFamily="18" charset="0"/>
              </a:rPr>
              <a:t>nhau</a:t>
            </a:r>
            <a:endParaRPr lang="en-US" sz="2800" b="1">
              <a:solidFill>
                <a:srgbClr val="C00000"/>
              </a:solidFill>
              <a:latin typeface="Times New Roman" panose="02020603050405020304" pitchFamily="18" charset="0"/>
            </a:endParaRPr>
          </a:p>
        </p:txBody>
      </p:sp>
      <p:sp>
        <p:nvSpPr>
          <p:cNvPr id="69739" name="Text Box 107"/>
          <p:cNvSpPr txBox="1">
            <a:spLocks noChangeArrowheads="1"/>
          </p:cNvSpPr>
          <p:nvPr/>
        </p:nvSpPr>
        <p:spPr bwMode="auto">
          <a:xfrm>
            <a:off x="2133600" y="2819400"/>
            <a:ext cx="1905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Cảm </a:t>
            </a:r>
            <a:r>
              <a:rPr lang="en-US" sz="2400" b="1">
                <a:latin typeface="Times New Roman" panose="02020603050405020304" pitchFamily="18" charset="0"/>
              </a:rPr>
              <a:t>thông</a:t>
            </a:r>
          </a:p>
        </p:txBody>
      </p:sp>
      <p:sp>
        <p:nvSpPr>
          <p:cNvPr id="69742" name="Text Box 110"/>
          <p:cNvSpPr txBox="1">
            <a:spLocks noChangeArrowheads="1"/>
          </p:cNvSpPr>
          <p:nvPr/>
        </p:nvSpPr>
        <p:spPr bwMode="auto">
          <a:xfrm>
            <a:off x="6324600" y="2743200"/>
            <a:ext cx="16002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smtClean="0">
                <a:latin typeface="Times New Roman" panose="02020603050405020304" pitchFamily="18" charset="0"/>
              </a:rPr>
              <a:t>-</a:t>
            </a:r>
            <a:r>
              <a:rPr lang="vi-VN" sz="2400" smtClean="0">
                <a:latin typeface="Times New Roman" panose="02020603050405020304" pitchFamily="18" charset="0"/>
              </a:rPr>
              <a:t> </a:t>
            </a:r>
            <a:r>
              <a:rPr lang="en-US" sz="2400" b="1" smtClean="0">
                <a:latin typeface="Times New Roman" panose="02020603050405020304" pitchFamily="18" charset="0"/>
              </a:rPr>
              <a:t>Thiết </a:t>
            </a:r>
            <a:r>
              <a:rPr lang="en-US" sz="2400" b="1">
                <a:latin typeface="Times New Roman" panose="02020603050405020304" pitchFamily="18" charset="0"/>
              </a:rPr>
              <a:t>tha</a:t>
            </a:r>
          </a:p>
        </p:txBody>
      </p:sp>
      <p:sp>
        <p:nvSpPr>
          <p:cNvPr id="69743" name="Text Box 111"/>
          <p:cNvSpPr txBox="1">
            <a:spLocks noChangeArrowheads="1"/>
          </p:cNvSpPr>
          <p:nvPr/>
        </p:nvSpPr>
        <p:spPr bwMode="auto">
          <a:xfrm>
            <a:off x="2133600" y="3352800"/>
            <a:ext cx="21336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Thương </a:t>
            </a:r>
            <a:r>
              <a:rPr lang="en-US" sz="2400" b="1">
                <a:latin typeface="Times New Roman" panose="02020603050405020304" pitchFamily="18" charset="0"/>
              </a:rPr>
              <a:t>xót</a:t>
            </a:r>
          </a:p>
        </p:txBody>
      </p:sp>
      <p:sp>
        <p:nvSpPr>
          <p:cNvPr id="21522" name="Text Box 118"/>
          <p:cNvSpPr txBox="1">
            <a:spLocks noChangeArrowheads="1"/>
          </p:cNvSpPr>
          <p:nvPr/>
        </p:nvSpPr>
        <p:spPr bwMode="auto">
          <a:xfrm>
            <a:off x="4343400" y="3429001"/>
            <a:ext cx="16764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23" name="Text Box 119"/>
          <p:cNvSpPr txBox="1">
            <a:spLocks noChangeArrowheads="1"/>
          </p:cNvSpPr>
          <p:nvPr/>
        </p:nvSpPr>
        <p:spPr bwMode="auto">
          <a:xfrm>
            <a:off x="4191000" y="4114801"/>
            <a:ext cx="20574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24" name="Text Box 121"/>
          <p:cNvSpPr txBox="1">
            <a:spLocks noChangeArrowheads="1"/>
          </p:cNvSpPr>
          <p:nvPr/>
        </p:nvSpPr>
        <p:spPr bwMode="auto">
          <a:xfrm>
            <a:off x="4191000" y="5181601"/>
            <a:ext cx="18288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69754" name="Text Box 122"/>
          <p:cNvSpPr txBox="1">
            <a:spLocks noChangeArrowheads="1"/>
          </p:cNvSpPr>
          <p:nvPr/>
        </p:nvSpPr>
        <p:spPr bwMode="auto">
          <a:xfrm>
            <a:off x="6273990" y="3312467"/>
            <a:ext cx="18288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wrap="square">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smtClean="0">
                <a:latin typeface="Times New Roman" panose="02020603050405020304" pitchFamily="18" charset="0"/>
              </a:rPr>
              <a:t>-</a:t>
            </a:r>
            <a:r>
              <a:rPr lang="vi-VN" sz="2400" b="1" smtClean="0">
                <a:latin typeface="Times New Roman" panose="02020603050405020304" pitchFamily="18" charset="0"/>
              </a:rPr>
              <a:t> Nhớ nhung</a:t>
            </a:r>
            <a:endParaRPr lang="en-US" sz="2400" b="1">
              <a:latin typeface="Times New Roman" panose="02020603050405020304" pitchFamily="18" charset="0"/>
            </a:endParaRPr>
          </a:p>
        </p:txBody>
      </p:sp>
      <p:sp>
        <p:nvSpPr>
          <p:cNvPr id="21526" name="Text Box 124"/>
          <p:cNvSpPr txBox="1">
            <a:spLocks noChangeArrowheads="1"/>
          </p:cNvSpPr>
          <p:nvPr/>
        </p:nvSpPr>
        <p:spPr bwMode="auto">
          <a:xfrm>
            <a:off x="6477000" y="3962401"/>
            <a:ext cx="1524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27" name="Text Box 125"/>
          <p:cNvSpPr txBox="1">
            <a:spLocks noChangeArrowheads="1"/>
          </p:cNvSpPr>
          <p:nvPr/>
        </p:nvSpPr>
        <p:spPr bwMode="auto">
          <a:xfrm>
            <a:off x="6477000" y="4495801"/>
            <a:ext cx="16002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28" name="Text Box 126"/>
          <p:cNvSpPr txBox="1">
            <a:spLocks noChangeArrowheads="1"/>
          </p:cNvSpPr>
          <p:nvPr/>
        </p:nvSpPr>
        <p:spPr bwMode="auto">
          <a:xfrm>
            <a:off x="6477000" y="5105401"/>
            <a:ext cx="12192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29" name="Text Box 127"/>
          <p:cNvSpPr txBox="1">
            <a:spLocks noChangeArrowheads="1"/>
          </p:cNvSpPr>
          <p:nvPr/>
        </p:nvSpPr>
        <p:spPr bwMode="auto">
          <a:xfrm>
            <a:off x="7742238" y="2224088"/>
            <a:ext cx="1782762"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solidFill>
                <a:srgbClr val="FF0000"/>
              </a:solidFill>
              <a:latin typeface="Times New Roman" panose="02020603050405020304" pitchFamily="18" charset="0"/>
            </a:endParaRPr>
          </a:p>
        </p:txBody>
      </p:sp>
      <p:sp>
        <p:nvSpPr>
          <p:cNvPr id="21530" name="Text Box 128"/>
          <p:cNvSpPr txBox="1">
            <a:spLocks noChangeArrowheads="1"/>
          </p:cNvSpPr>
          <p:nvPr/>
        </p:nvSpPr>
        <p:spPr bwMode="auto">
          <a:xfrm>
            <a:off x="8458200" y="2819401"/>
            <a:ext cx="17526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31" name="Text Box 129"/>
          <p:cNvSpPr txBox="1">
            <a:spLocks noChangeArrowheads="1"/>
          </p:cNvSpPr>
          <p:nvPr/>
        </p:nvSpPr>
        <p:spPr bwMode="auto">
          <a:xfrm>
            <a:off x="8305800" y="3352801"/>
            <a:ext cx="1905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32" name="Text Box 130"/>
          <p:cNvSpPr txBox="1">
            <a:spLocks noChangeArrowheads="1"/>
          </p:cNvSpPr>
          <p:nvPr/>
        </p:nvSpPr>
        <p:spPr bwMode="auto">
          <a:xfrm>
            <a:off x="8382000" y="3962401"/>
            <a:ext cx="17526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33" name="Text Box 131"/>
          <p:cNvSpPr txBox="1">
            <a:spLocks noChangeArrowheads="1"/>
          </p:cNvSpPr>
          <p:nvPr/>
        </p:nvSpPr>
        <p:spPr bwMode="auto">
          <a:xfrm>
            <a:off x="8382000" y="4495801"/>
            <a:ext cx="18288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21534" name="Text Box 132"/>
          <p:cNvSpPr txBox="1">
            <a:spLocks noChangeArrowheads="1"/>
          </p:cNvSpPr>
          <p:nvPr/>
        </p:nvSpPr>
        <p:spPr bwMode="auto">
          <a:xfrm>
            <a:off x="8382000" y="5029201"/>
            <a:ext cx="17526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endParaRPr lang="en-US" sz="2800">
              <a:latin typeface="Times New Roman" panose="02020603050405020304" pitchFamily="18" charset="0"/>
            </a:endParaRPr>
          </a:p>
        </p:txBody>
      </p:sp>
      <p:sp>
        <p:nvSpPr>
          <p:cNvPr id="69766" name="Text Box 134"/>
          <p:cNvSpPr txBox="1">
            <a:spLocks noChangeArrowheads="1"/>
          </p:cNvSpPr>
          <p:nvPr/>
        </p:nvSpPr>
        <p:spPr bwMode="auto">
          <a:xfrm>
            <a:off x="2133600" y="3886200"/>
            <a:ext cx="1905000" cy="1570038"/>
          </a:xfrm>
          <a:prstGeom prst="rect">
            <a:avLst/>
          </a:prstGeom>
          <a:noFill/>
          <a:ln w="9525" algn="ctr">
            <a:solidFill>
              <a:schemeClr val="bg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a:latin typeface="Times New Roman" panose="02020603050405020304" pitchFamily="18" charset="0"/>
              </a:rPr>
              <a:t>-</a:t>
            </a:r>
            <a:r>
              <a:rPr lang="en-US" sz="2400" b="1">
                <a:solidFill>
                  <a:schemeClr val="bg1"/>
                </a:solidFill>
                <a:latin typeface="Times New Roman" panose="02020603050405020304" pitchFamily="18" charset="0"/>
              </a:rPr>
              <a:t>-</a:t>
            </a:r>
            <a:r>
              <a:rPr lang="en-US" sz="2400" b="1">
                <a:latin typeface="Times New Roman" panose="02020603050405020304" pitchFamily="18" charset="0"/>
              </a:rPr>
              <a:t>Đợi chờ</a:t>
            </a:r>
          </a:p>
          <a:p>
            <a:pPr eaLnBrk="1" hangingPunct="1">
              <a:spcBef>
                <a:spcPct val="50000"/>
              </a:spcBef>
              <a:buFontTx/>
              <a:buNone/>
            </a:pPr>
            <a:r>
              <a:rPr lang="en-US" sz="2400" b="1">
                <a:latin typeface="Times New Roman" panose="02020603050405020304" pitchFamily="18" charset="0"/>
              </a:rPr>
              <a:t>- Khai triển</a:t>
            </a:r>
          </a:p>
          <a:p>
            <a:pPr eaLnBrk="1" hangingPunct="1">
              <a:spcBef>
                <a:spcPct val="50000"/>
              </a:spcBef>
              <a:buFontTx/>
              <a:buNone/>
            </a:pPr>
            <a:r>
              <a:rPr lang="en-US" sz="2400" b="1">
                <a:latin typeface="Times New Roman" panose="02020603050405020304" pitchFamily="18" charset="0"/>
              </a:rPr>
              <a:t>- Ca ngợi</a:t>
            </a:r>
          </a:p>
        </p:txBody>
      </p:sp>
      <p:sp>
        <p:nvSpPr>
          <p:cNvPr id="69767" name="Text Box 135"/>
          <p:cNvSpPr txBox="1">
            <a:spLocks noChangeArrowheads="1"/>
          </p:cNvSpPr>
          <p:nvPr/>
        </p:nvSpPr>
        <p:spPr bwMode="auto">
          <a:xfrm>
            <a:off x="4191000" y="2819401"/>
            <a:ext cx="1981200" cy="2677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wrap="square">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a:latin typeface="Times New Roman" panose="02020603050405020304" pitchFamily="18" charset="0"/>
              </a:rPr>
              <a:t>- Diệu </a:t>
            </a:r>
            <a:r>
              <a:rPr lang="en-US" sz="2400" b="1" smtClean="0">
                <a:latin typeface="Times New Roman" panose="02020603050405020304" pitchFamily="18" charset="0"/>
              </a:rPr>
              <a:t>k</a:t>
            </a:r>
            <a:r>
              <a:rPr lang="vi-VN" sz="2400" b="1">
                <a:latin typeface="Times New Roman" panose="02020603050405020304" pitchFamily="18" charset="0"/>
              </a:rPr>
              <a:t>ì</a:t>
            </a:r>
            <a:endParaRPr lang="en-US" sz="2400" b="1">
              <a:latin typeface="Times New Roman" panose="02020603050405020304" pitchFamily="18" charset="0"/>
            </a:endParaRPr>
          </a:p>
          <a:p>
            <a:pPr eaLnBrk="1" hangingPunct="1">
              <a:spcBef>
                <a:spcPct val="50000"/>
              </a:spcBef>
              <a:buFontTx/>
              <a:buNone/>
            </a:pPr>
            <a:r>
              <a:rPr lang="en-US" sz="2400" b="1">
                <a:latin typeface="Times New Roman" panose="02020603050405020304" pitchFamily="18" charset="0"/>
              </a:rPr>
              <a:t>- Cực khổ</a:t>
            </a:r>
          </a:p>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Cầu </a:t>
            </a:r>
            <a:r>
              <a:rPr lang="en-US" sz="2400" b="1">
                <a:latin typeface="Times New Roman" panose="02020603050405020304" pitchFamily="18" charset="0"/>
              </a:rPr>
              <a:t>khẩn</a:t>
            </a:r>
          </a:p>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Nhiệm </a:t>
            </a:r>
            <a:r>
              <a:rPr lang="en-US" sz="2400" b="1">
                <a:latin typeface="Times New Roman" panose="02020603050405020304" pitchFamily="18" charset="0"/>
              </a:rPr>
              <a:t>màu</a:t>
            </a:r>
          </a:p>
          <a:p>
            <a:pPr eaLnBrk="1" hangingPunct="1">
              <a:spcBef>
                <a:spcPct val="50000"/>
              </a:spcBef>
              <a:buFontTx/>
              <a:buNone/>
            </a:pPr>
            <a:r>
              <a:rPr lang="en-US" sz="2400" b="1">
                <a:latin typeface="Times New Roman" panose="02020603050405020304" pitchFamily="18" charset="0"/>
              </a:rPr>
              <a:t>- Bảo đảm</a:t>
            </a:r>
          </a:p>
        </p:txBody>
      </p:sp>
      <p:sp>
        <p:nvSpPr>
          <p:cNvPr id="69768" name="Text Box 136"/>
          <p:cNvSpPr txBox="1">
            <a:spLocks noChangeArrowheads="1"/>
          </p:cNvSpPr>
          <p:nvPr/>
        </p:nvSpPr>
        <p:spPr bwMode="auto">
          <a:xfrm>
            <a:off x="6357013" y="3899693"/>
            <a:ext cx="1600200"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Than </a:t>
            </a:r>
            <a:r>
              <a:rPr lang="en-US" sz="2400" b="1">
                <a:latin typeface="Times New Roman" panose="02020603050405020304" pitchFamily="18" charset="0"/>
              </a:rPr>
              <a:t>thở</a:t>
            </a:r>
          </a:p>
          <a:p>
            <a:pPr eaLnBrk="1" hangingPunct="1">
              <a:spcBef>
                <a:spcPct val="50000"/>
              </a:spcBef>
              <a:buFontTx/>
              <a:buNone/>
            </a:pPr>
            <a:r>
              <a:rPr lang="en-US" sz="2400" b="1">
                <a:latin typeface="Times New Roman" panose="02020603050405020304" pitchFamily="18" charset="0"/>
              </a:rPr>
              <a:t>- Hắt hiu</a:t>
            </a:r>
          </a:p>
          <a:p>
            <a:pPr eaLnBrk="1" hangingPunct="1">
              <a:spcBef>
                <a:spcPct val="50000"/>
              </a:spcBef>
              <a:buFontTx/>
              <a:buNone/>
            </a:pPr>
            <a:r>
              <a:rPr lang="en-US" sz="2400" b="1">
                <a:latin typeface="Times New Roman" panose="02020603050405020304" pitchFamily="18" charset="0"/>
              </a:rPr>
              <a:t>- Hững hờ</a:t>
            </a:r>
          </a:p>
        </p:txBody>
      </p:sp>
      <p:sp>
        <p:nvSpPr>
          <p:cNvPr id="69769" name="Text Box 137"/>
          <p:cNvSpPr txBox="1">
            <a:spLocks noChangeArrowheads="1"/>
          </p:cNvSpPr>
          <p:nvPr/>
        </p:nvSpPr>
        <p:spPr bwMode="auto">
          <a:xfrm>
            <a:off x="8382000" y="2743200"/>
            <a:ext cx="2006790" cy="32316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wrap="square">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50000"/>
              </a:spcBef>
              <a:buFontTx/>
              <a:buNone/>
            </a:pPr>
            <a:r>
              <a:rPr lang="en-US" sz="2400" b="1">
                <a:latin typeface="Times New Roman" panose="02020603050405020304" pitchFamily="18" charset="0"/>
              </a:rPr>
              <a:t>- Tả tơi</a:t>
            </a:r>
          </a:p>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Tăm </a:t>
            </a:r>
            <a:r>
              <a:rPr lang="en-US" sz="2400" b="1">
                <a:latin typeface="Times New Roman" panose="02020603050405020304" pitchFamily="18" charset="0"/>
              </a:rPr>
              <a:t>tối</a:t>
            </a:r>
          </a:p>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Bềnh </a:t>
            </a:r>
            <a:r>
              <a:rPr lang="en-US" sz="2400" b="1">
                <a:latin typeface="Times New Roman" panose="02020603050405020304" pitchFamily="18" charset="0"/>
              </a:rPr>
              <a:t>bồng</a:t>
            </a:r>
          </a:p>
          <a:p>
            <a:pPr eaLnBrk="1" hangingPunct="1">
              <a:spcBef>
                <a:spcPct val="50000"/>
              </a:spcBef>
              <a:buFontTx/>
              <a:buNone/>
            </a:pPr>
            <a:r>
              <a:rPr lang="en-US" sz="2400" b="1" smtClean="0">
                <a:latin typeface="Times New Roman" panose="02020603050405020304" pitchFamily="18" charset="0"/>
              </a:rPr>
              <a:t>-</a:t>
            </a:r>
            <a:r>
              <a:rPr lang="vi-VN" sz="2400" b="1" smtClean="0">
                <a:latin typeface="Times New Roman" panose="02020603050405020304" pitchFamily="18" charset="0"/>
              </a:rPr>
              <a:t> </a:t>
            </a:r>
            <a:r>
              <a:rPr lang="en-US" sz="2400" b="1" smtClean="0">
                <a:latin typeface="Times New Roman" panose="02020603050405020304" pitchFamily="18" charset="0"/>
              </a:rPr>
              <a:t>Mối </a:t>
            </a:r>
            <a:r>
              <a:rPr lang="en-US" sz="2400" b="1">
                <a:latin typeface="Times New Roman" panose="02020603050405020304" pitchFamily="18" charset="0"/>
              </a:rPr>
              <a:t>manh</a:t>
            </a:r>
          </a:p>
          <a:p>
            <a:pPr eaLnBrk="1" hangingPunct="1">
              <a:spcBef>
                <a:spcPct val="50000"/>
              </a:spcBef>
              <a:buFontTx/>
              <a:buNone/>
            </a:pPr>
            <a:r>
              <a:rPr lang="en-US" sz="2400" b="1">
                <a:latin typeface="Times New Roman" panose="02020603050405020304" pitchFamily="18" charset="0"/>
              </a:rPr>
              <a:t>- Dào dạt</a:t>
            </a:r>
          </a:p>
          <a:p>
            <a:pPr eaLnBrk="1" hangingPunct="1">
              <a:spcBef>
                <a:spcPct val="50000"/>
              </a:spcBef>
              <a:buFontTx/>
              <a:buNone/>
            </a:pPr>
            <a:endParaRPr lang="en-US" sz="2400" b="1">
              <a:latin typeface="Times New Roman" panose="02020603050405020304" pitchFamily="18" charset="0"/>
            </a:endParaRPr>
          </a:p>
        </p:txBody>
      </p:sp>
    </p:spTree>
    <p:extLst>
      <p:ext uri="{BB962C8B-B14F-4D97-AF65-F5344CB8AC3E}">
        <p14:creationId xmlns:p14="http://schemas.microsoft.com/office/powerpoint/2010/main" val="200616127"/>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9" presetClass="entr" presetSubtype="0" accel="100000" fill="hold" nodeType="clickEffect">
                                  <p:stCondLst>
                                    <p:cond delay="0"/>
                                  </p:stCondLst>
                                  <p:childTnLst>
                                    <p:set>
                                      <p:cBhvr>
                                        <p:cTn id="6" dur="1" fill="hold">
                                          <p:stCondLst>
                                            <p:cond delay="0"/>
                                          </p:stCondLst>
                                        </p:cTn>
                                        <p:tgtEl>
                                          <p:spTgt spid="69739">
                                            <p:txEl>
                                              <p:pRg st="0" end="0"/>
                                            </p:txEl>
                                          </p:spTgt>
                                        </p:tgtEl>
                                        <p:attrNameLst>
                                          <p:attrName>style.visibility</p:attrName>
                                        </p:attrNameLst>
                                      </p:cBhvr>
                                      <p:to>
                                        <p:strVal val="visible"/>
                                      </p:to>
                                    </p:set>
                                    <p:anim calcmode="lin" valueType="num">
                                      <p:cBhvr>
                                        <p:cTn id="7" dur="500" fill="hold"/>
                                        <p:tgtEl>
                                          <p:spTgt spid="69739">
                                            <p:txEl>
                                              <p:pRg st="0" end="0"/>
                                            </p:txEl>
                                          </p:spTgt>
                                        </p:tgtEl>
                                        <p:attrNameLst>
                                          <p:attrName>ppt_h</p:attrName>
                                        </p:attrNameLst>
                                      </p:cBhvr>
                                      <p:tavLst>
                                        <p:tav tm="0">
                                          <p:val>
                                            <p:strVal val="#ppt_h/20"/>
                                          </p:val>
                                        </p:tav>
                                        <p:tav tm="50000">
                                          <p:val>
                                            <p:strVal val="#ppt_h/20"/>
                                          </p:val>
                                        </p:tav>
                                        <p:tav tm="100000">
                                          <p:val>
                                            <p:strVal val="#ppt_h"/>
                                          </p:val>
                                        </p:tav>
                                      </p:tavLst>
                                    </p:anim>
                                    <p:anim calcmode="lin" valueType="num">
                                      <p:cBhvr>
                                        <p:cTn id="8" dur="500" fill="hold"/>
                                        <p:tgtEl>
                                          <p:spTgt spid="69739">
                                            <p:txEl>
                                              <p:pRg st="0" end="0"/>
                                            </p:txEl>
                                          </p:spTgt>
                                        </p:tgtEl>
                                        <p:attrNameLst>
                                          <p:attrName>ppt_w</p:attrName>
                                        </p:attrNameLst>
                                      </p:cBhvr>
                                      <p:tavLst>
                                        <p:tav tm="0">
                                          <p:val>
                                            <p:strVal val="#ppt_w+.3"/>
                                          </p:val>
                                        </p:tav>
                                        <p:tav tm="50000">
                                          <p:val>
                                            <p:strVal val="#ppt_w+.3"/>
                                          </p:val>
                                        </p:tav>
                                        <p:tav tm="100000">
                                          <p:val>
                                            <p:strVal val="#ppt_w"/>
                                          </p:val>
                                        </p:tav>
                                      </p:tavLst>
                                    </p:anim>
                                    <p:anim calcmode="lin" valueType="num">
                                      <p:cBhvr>
                                        <p:cTn id="9" dur="500" fill="hold"/>
                                        <p:tgtEl>
                                          <p:spTgt spid="69739">
                                            <p:txEl>
                                              <p:pRg st="0" end="0"/>
                                            </p:txEl>
                                          </p:spTgt>
                                        </p:tgtEl>
                                        <p:attrNameLst>
                                          <p:attrName>ppt_x</p:attrName>
                                        </p:attrNameLst>
                                      </p:cBhvr>
                                      <p:tavLst>
                                        <p:tav tm="0">
                                          <p:val>
                                            <p:strVal val="#ppt_x-.3"/>
                                          </p:val>
                                        </p:tav>
                                        <p:tav tm="50000">
                                          <p:val>
                                            <p:strVal val="#ppt_x"/>
                                          </p:val>
                                        </p:tav>
                                        <p:tav tm="100000">
                                          <p:val>
                                            <p:strVal val="#ppt_x"/>
                                          </p:val>
                                        </p:tav>
                                      </p:tavLst>
                                    </p:anim>
                                    <p:anim calcmode="lin" valueType="num">
                                      <p:cBhvr>
                                        <p:cTn id="10" dur="500" fill="hold"/>
                                        <p:tgtEl>
                                          <p:spTgt spid="69739">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11" fill="hold" nodeType="clickPar">
                      <p:stCondLst>
                        <p:cond delay="indefinite"/>
                      </p:stCondLst>
                      <p:childTnLst>
                        <p:par>
                          <p:cTn id="12" fill="hold" nodeType="withGroup">
                            <p:stCondLst>
                              <p:cond delay="0"/>
                            </p:stCondLst>
                            <p:childTnLst>
                              <p:par>
                                <p:cTn id="13" presetID="18" presetClass="entr" presetSubtype="12" fill="hold" nodeType="clickEffect">
                                  <p:stCondLst>
                                    <p:cond delay="0"/>
                                  </p:stCondLst>
                                  <p:childTnLst>
                                    <p:set>
                                      <p:cBhvr>
                                        <p:cTn id="14" dur="1" fill="hold">
                                          <p:stCondLst>
                                            <p:cond delay="0"/>
                                          </p:stCondLst>
                                        </p:cTn>
                                        <p:tgtEl>
                                          <p:spTgt spid="69742">
                                            <p:txEl>
                                              <p:pRg st="0" end="0"/>
                                            </p:txEl>
                                          </p:spTgt>
                                        </p:tgtEl>
                                        <p:attrNameLst>
                                          <p:attrName>style.visibility</p:attrName>
                                        </p:attrNameLst>
                                      </p:cBhvr>
                                      <p:to>
                                        <p:strVal val="visible"/>
                                      </p:to>
                                    </p:set>
                                    <p:animEffect transition="in" filter="strips(downLeft)">
                                      <p:cBhvr>
                                        <p:cTn id="15" dur="500"/>
                                        <p:tgtEl>
                                          <p:spTgt spid="69742">
                                            <p:txEl>
                                              <p:pRg st="0" end="0"/>
                                            </p:txEl>
                                          </p:spTgt>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55" presetClass="entr" presetSubtype="0" fill="hold" nodeType="clickEffect">
                                  <p:stCondLst>
                                    <p:cond delay="0"/>
                                  </p:stCondLst>
                                  <p:childTnLst>
                                    <p:set>
                                      <p:cBhvr>
                                        <p:cTn id="19" dur="1" fill="hold">
                                          <p:stCondLst>
                                            <p:cond delay="0"/>
                                          </p:stCondLst>
                                        </p:cTn>
                                        <p:tgtEl>
                                          <p:spTgt spid="69743">
                                            <p:txEl>
                                              <p:pRg st="0" end="0"/>
                                            </p:txEl>
                                          </p:spTgt>
                                        </p:tgtEl>
                                        <p:attrNameLst>
                                          <p:attrName>style.visibility</p:attrName>
                                        </p:attrNameLst>
                                      </p:cBhvr>
                                      <p:to>
                                        <p:strVal val="visible"/>
                                      </p:to>
                                    </p:set>
                                    <p:anim calcmode="lin" valueType="num">
                                      <p:cBhvr>
                                        <p:cTn id="20" dur="500" fill="hold"/>
                                        <p:tgtEl>
                                          <p:spTgt spid="69743">
                                            <p:txEl>
                                              <p:pRg st="0" end="0"/>
                                            </p:txEl>
                                          </p:spTgt>
                                        </p:tgtEl>
                                        <p:attrNameLst>
                                          <p:attrName>ppt_w</p:attrName>
                                        </p:attrNameLst>
                                      </p:cBhvr>
                                      <p:tavLst>
                                        <p:tav tm="0">
                                          <p:val>
                                            <p:strVal val="#ppt_w*0.70"/>
                                          </p:val>
                                        </p:tav>
                                        <p:tav tm="100000">
                                          <p:val>
                                            <p:strVal val="#ppt_w"/>
                                          </p:val>
                                        </p:tav>
                                      </p:tavLst>
                                    </p:anim>
                                    <p:anim calcmode="lin" valueType="num">
                                      <p:cBhvr>
                                        <p:cTn id="21" dur="500" fill="hold"/>
                                        <p:tgtEl>
                                          <p:spTgt spid="69743">
                                            <p:txEl>
                                              <p:pRg st="0" end="0"/>
                                            </p:txEl>
                                          </p:spTgt>
                                        </p:tgtEl>
                                        <p:attrNameLst>
                                          <p:attrName>ppt_h</p:attrName>
                                        </p:attrNameLst>
                                      </p:cBhvr>
                                      <p:tavLst>
                                        <p:tav tm="0">
                                          <p:val>
                                            <p:strVal val="#ppt_h"/>
                                          </p:val>
                                        </p:tav>
                                        <p:tav tm="100000">
                                          <p:val>
                                            <p:strVal val="#ppt_h"/>
                                          </p:val>
                                        </p:tav>
                                      </p:tavLst>
                                    </p:anim>
                                    <p:animEffect transition="in" filter="fade">
                                      <p:cBhvr>
                                        <p:cTn id="22" dur="500"/>
                                        <p:tgtEl>
                                          <p:spTgt spid="69743">
                                            <p:txEl>
                                              <p:pRg st="0" end="0"/>
                                            </p:txEl>
                                          </p:spTgt>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37" presetClass="entr" presetSubtype="0" fill="hold" nodeType="clickEffect">
                                  <p:stCondLst>
                                    <p:cond delay="0"/>
                                  </p:stCondLst>
                                  <p:childTnLst>
                                    <p:set>
                                      <p:cBhvr>
                                        <p:cTn id="26" dur="1" fill="hold">
                                          <p:stCondLst>
                                            <p:cond delay="0"/>
                                          </p:stCondLst>
                                        </p:cTn>
                                        <p:tgtEl>
                                          <p:spTgt spid="69754">
                                            <p:txEl>
                                              <p:pRg st="0" end="0"/>
                                            </p:txEl>
                                          </p:spTgt>
                                        </p:tgtEl>
                                        <p:attrNameLst>
                                          <p:attrName>style.visibility</p:attrName>
                                        </p:attrNameLst>
                                      </p:cBhvr>
                                      <p:to>
                                        <p:strVal val="visible"/>
                                      </p:to>
                                    </p:set>
                                    <p:animEffect transition="in" filter="fade">
                                      <p:cBhvr>
                                        <p:cTn id="27" dur="500"/>
                                        <p:tgtEl>
                                          <p:spTgt spid="69754">
                                            <p:txEl>
                                              <p:pRg st="0" end="0"/>
                                            </p:txEl>
                                          </p:spTgt>
                                        </p:tgtEl>
                                      </p:cBhvr>
                                    </p:animEffect>
                                    <p:anim calcmode="lin" valueType="num">
                                      <p:cBhvr>
                                        <p:cTn id="28" dur="500" fill="hold"/>
                                        <p:tgtEl>
                                          <p:spTgt spid="69754">
                                            <p:txEl>
                                              <p:pRg st="0" end="0"/>
                                            </p:txEl>
                                          </p:spTgt>
                                        </p:tgtEl>
                                        <p:attrNameLst>
                                          <p:attrName>ppt_x</p:attrName>
                                        </p:attrNameLst>
                                      </p:cBhvr>
                                      <p:tavLst>
                                        <p:tav tm="0">
                                          <p:val>
                                            <p:strVal val="#ppt_x"/>
                                          </p:val>
                                        </p:tav>
                                        <p:tav tm="100000">
                                          <p:val>
                                            <p:strVal val="#ppt_x"/>
                                          </p:val>
                                        </p:tav>
                                      </p:tavLst>
                                    </p:anim>
                                    <p:anim calcmode="lin" valueType="num">
                                      <p:cBhvr>
                                        <p:cTn id="29" dur="450" decel="100000" fill="hold"/>
                                        <p:tgtEl>
                                          <p:spTgt spid="69754">
                                            <p:txEl>
                                              <p:pRg st="0" end="0"/>
                                            </p:txEl>
                                          </p:spTgt>
                                        </p:tgtEl>
                                        <p:attrNameLst>
                                          <p:attrName>ppt_y</p:attrName>
                                        </p:attrNameLst>
                                      </p:cBhvr>
                                      <p:tavLst>
                                        <p:tav tm="0">
                                          <p:val>
                                            <p:strVal val="#ppt_y+1"/>
                                          </p:val>
                                        </p:tav>
                                        <p:tav tm="100000">
                                          <p:val>
                                            <p:strVal val="#ppt_y-.03"/>
                                          </p:val>
                                        </p:tav>
                                      </p:tavLst>
                                    </p:anim>
                                    <p:anim calcmode="lin" valueType="num">
                                      <p:cBhvr>
                                        <p:cTn id="30" dur="50" accel="100000" fill="hold">
                                          <p:stCondLst>
                                            <p:cond delay="450"/>
                                          </p:stCondLst>
                                        </p:cTn>
                                        <p:tgtEl>
                                          <p:spTgt spid="69754">
                                            <p:txEl>
                                              <p:pRg st="0" end="0"/>
                                            </p:txEl>
                                          </p:spTgt>
                                        </p:tgtEl>
                                        <p:attrNameLst>
                                          <p:attrName>ppt_y</p:attrName>
                                        </p:attrNameLst>
                                      </p:cBhvr>
                                      <p:tavLst>
                                        <p:tav tm="0">
                                          <p:val>
                                            <p:strVal val="#ppt_y-.03"/>
                                          </p:val>
                                        </p:tav>
                                        <p:tav tm="100000">
                                          <p:val>
                                            <p:strVal val="#ppt_y"/>
                                          </p:val>
                                        </p:tav>
                                      </p:tavLst>
                                    </p:anim>
                                  </p:childTnLst>
                                </p:cTn>
                              </p:par>
                            </p:childTnLst>
                          </p:cTn>
                        </p:par>
                      </p:childTnLst>
                    </p:cTn>
                  </p:par>
                  <p:par>
                    <p:cTn id="31" fill="hold" nodeType="clickPar">
                      <p:stCondLst>
                        <p:cond delay="indefinite"/>
                      </p:stCondLst>
                      <p:childTnLst>
                        <p:par>
                          <p:cTn id="32" fill="hold" nodeType="withGroup">
                            <p:stCondLst>
                              <p:cond delay="0"/>
                            </p:stCondLst>
                            <p:childTnLst>
                              <p:par>
                                <p:cTn id="33" presetID="23" presetClass="entr" presetSubtype="16" fill="hold" nodeType="clickEffect">
                                  <p:stCondLst>
                                    <p:cond delay="0"/>
                                  </p:stCondLst>
                                  <p:childTnLst>
                                    <p:set>
                                      <p:cBhvr>
                                        <p:cTn id="34" dur="1" fill="hold">
                                          <p:stCondLst>
                                            <p:cond delay="0"/>
                                          </p:stCondLst>
                                        </p:cTn>
                                        <p:tgtEl>
                                          <p:spTgt spid="69766">
                                            <p:txEl>
                                              <p:pRg st="0" end="0"/>
                                            </p:txEl>
                                          </p:spTgt>
                                        </p:tgtEl>
                                        <p:attrNameLst>
                                          <p:attrName>style.visibility</p:attrName>
                                        </p:attrNameLst>
                                      </p:cBhvr>
                                      <p:to>
                                        <p:strVal val="visible"/>
                                      </p:to>
                                    </p:set>
                                    <p:anim calcmode="lin" valueType="num">
                                      <p:cBhvr>
                                        <p:cTn id="35" dur="500" fill="hold"/>
                                        <p:tgtEl>
                                          <p:spTgt spid="69766">
                                            <p:txEl>
                                              <p:pRg st="0" end="0"/>
                                            </p:txEl>
                                          </p:spTgt>
                                        </p:tgtEl>
                                        <p:attrNameLst>
                                          <p:attrName>ppt_w</p:attrName>
                                        </p:attrNameLst>
                                      </p:cBhvr>
                                      <p:tavLst>
                                        <p:tav tm="0">
                                          <p:val>
                                            <p:fltVal val="0"/>
                                          </p:val>
                                        </p:tav>
                                        <p:tav tm="100000">
                                          <p:val>
                                            <p:strVal val="#ppt_w"/>
                                          </p:val>
                                        </p:tav>
                                      </p:tavLst>
                                    </p:anim>
                                    <p:anim calcmode="lin" valueType="num">
                                      <p:cBhvr>
                                        <p:cTn id="36" dur="500" fill="hold"/>
                                        <p:tgtEl>
                                          <p:spTgt spid="69766">
                                            <p:txEl>
                                              <p:pRg st="0" end="0"/>
                                            </p:txEl>
                                          </p:spTgt>
                                        </p:tgtEl>
                                        <p:attrNameLst>
                                          <p:attrName>ppt_h</p:attrName>
                                        </p:attrNameLst>
                                      </p:cBhvr>
                                      <p:tavLst>
                                        <p:tav tm="0">
                                          <p:val>
                                            <p:fltVal val="0"/>
                                          </p:val>
                                        </p:tav>
                                        <p:tav tm="100000">
                                          <p:val>
                                            <p:strVal val="#ppt_h"/>
                                          </p:val>
                                        </p:tav>
                                      </p:tavLst>
                                    </p:anim>
                                  </p:childTnLst>
                                </p:cTn>
                              </p:par>
                              <p:par>
                                <p:cTn id="37" presetID="23" presetClass="entr" presetSubtype="16" fill="hold" nodeType="withEffect">
                                  <p:stCondLst>
                                    <p:cond delay="0"/>
                                  </p:stCondLst>
                                  <p:childTnLst>
                                    <p:set>
                                      <p:cBhvr>
                                        <p:cTn id="38" dur="1" fill="hold">
                                          <p:stCondLst>
                                            <p:cond delay="0"/>
                                          </p:stCondLst>
                                        </p:cTn>
                                        <p:tgtEl>
                                          <p:spTgt spid="69766">
                                            <p:txEl>
                                              <p:pRg st="1" end="1"/>
                                            </p:txEl>
                                          </p:spTgt>
                                        </p:tgtEl>
                                        <p:attrNameLst>
                                          <p:attrName>style.visibility</p:attrName>
                                        </p:attrNameLst>
                                      </p:cBhvr>
                                      <p:to>
                                        <p:strVal val="visible"/>
                                      </p:to>
                                    </p:set>
                                    <p:anim calcmode="lin" valueType="num">
                                      <p:cBhvr>
                                        <p:cTn id="39" dur="500" fill="hold"/>
                                        <p:tgtEl>
                                          <p:spTgt spid="69766">
                                            <p:txEl>
                                              <p:pRg st="1" end="1"/>
                                            </p:txEl>
                                          </p:spTgt>
                                        </p:tgtEl>
                                        <p:attrNameLst>
                                          <p:attrName>ppt_w</p:attrName>
                                        </p:attrNameLst>
                                      </p:cBhvr>
                                      <p:tavLst>
                                        <p:tav tm="0">
                                          <p:val>
                                            <p:fltVal val="0"/>
                                          </p:val>
                                        </p:tav>
                                        <p:tav tm="100000">
                                          <p:val>
                                            <p:strVal val="#ppt_w"/>
                                          </p:val>
                                        </p:tav>
                                      </p:tavLst>
                                    </p:anim>
                                    <p:anim calcmode="lin" valueType="num">
                                      <p:cBhvr>
                                        <p:cTn id="40" dur="500" fill="hold"/>
                                        <p:tgtEl>
                                          <p:spTgt spid="69766">
                                            <p:txEl>
                                              <p:pRg st="1" end="1"/>
                                            </p:txEl>
                                          </p:spTgt>
                                        </p:tgtEl>
                                        <p:attrNameLst>
                                          <p:attrName>ppt_h</p:attrName>
                                        </p:attrNameLst>
                                      </p:cBhvr>
                                      <p:tavLst>
                                        <p:tav tm="0">
                                          <p:val>
                                            <p:fltVal val="0"/>
                                          </p:val>
                                        </p:tav>
                                        <p:tav tm="100000">
                                          <p:val>
                                            <p:strVal val="#ppt_h"/>
                                          </p:val>
                                        </p:tav>
                                      </p:tavLst>
                                    </p:anim>
                                  </p:childTnLst>
                                </p:cTn>
                              </p:par>
                              <p:par>
                                <p:cTn id="41" presetID="23" presetClass="entr" presetSubtype="16" fill="hold" nodeType="withEffect">
                                  <p:stCondLst>
                                    <p:cond delay="0"/>
                                  </p:stCondLst>
                                  <p:childTnLst>
                                    <p:set>
                                      <p:cBhvr>
                                        <p:cTn id="42" dur="1" fill="hold">
                                          <p:stCondLst>
                                            <p:cond delay="0"/>
                                          </p:stCondLst>
                                        </p:cTn>
                                        <p:tgtEl>
                                          <p:spTgt spid="69766">
                                            <p:txEl>
                                              <p:pRg st="2" end="2"/>
                                            </p:txEl>
                                          </p:spTgt>
                                        </p:tgtEl>
                                        <p:attrNameLst>
                                          <p:attrName>style.visibility</p:attrName>
                                        </p:attrNameLst>
                                      </p:cBhvr>
                                      <p:to>
                                        <p:strVal val="visible"/>
                                      </p:to>
                                    </p:set>
                                    <p:anim calcmode="lin" valueType="num">
                                      <p:cBhvr>
                                        <p:cTn id="43" dur="500" fill="hold"/>
                                        <p:tgtEl>
                                          <p:spTgt spid="69766">
                                            <p:txEl>
                                              <p:pRg st="2" end="2"/>
                                            </p:txEl>
                                          </p:spTgt>
                                        </p:tgtEl>
                                        <p:attrNameLst>
                                          <p:attrName>ppt_w</p:attrName>
                                        </p:attrNameLst>
                                      </p:cBhvr>
                                      <p:tavLst>
                                        <p:tav tm="0">
                                          <p:val>
                                            <p:fltVal val="0"/>
                                          </p:val>
                                        </p:tav>
                                        <p:tav tm="100000">
                                          <p:val>
                                            <p:strVal val="#ppt_w"/>
                                          </p:val>
                                        </p:tav>
                                      </p:tavLst>
                                    </p:anim>
                                    <p:anim calcmode="lin" valueType="num">
                                      <p:cBhvr>
                                        <p:cTn id="44" dur="500" fill="hold"/>
                                        <p:tgtEl>
                                          <p:spTgt spid="69766">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45" fill="hold" nodeType="clickPar">
                      <p:stCondLst>
                        <p:cond delay="indefinite"/>
                      </p:stCondLst>
                      <p:childTnLst>
                        <p:par>
                          <p:cTn id="46" fill="hold" nodeType="withGroup">
                            <p:stCondLst>
                              <p:cond delay="0"/>
                            </p:stCondLst>
                            <p:childTnLst>
                              <p:par>
                                <p:cTn id="47" presetID="30" presetClass="entr" presetSubtype="0" fill="hold" nodeType="clickEffect">
                                  <p:stCondLst>
                                    <p:cond delay="0"/>
                                  </p:stCondLst>
                                  <p:childTnLst>
                                    <p:set>
                                      <p:cBhvr>
                                        <p:cTn id="48" dur="1" fill="hold">
                                          <p:stCondLst>
                                            <p:cond delay="0"/>
                                          </p:stCondLst>
                                        </p:cTn>
                                        <p:tgtEl>
                                          <p:spTgt spid="69767">
                                            <p:txEl>
                                              <p:pRg st="0" end="0"/>
                                            </p:txEl>
                                          </p:spTgt>
                                        </p:tgtEl>
                                        <p:attrNameLst>
                                          <p:attrName>style.visibility</p:attrName>
                                        </p:attrNameLst>
                                      </p:cBhvr>
                                      <p:to>
                                        <p:strVal val="visible"/>
                                      </p:to>
                                    </p:set>
                                    <p:animEffect transition="in" filter="fade">
                                      <p:cBhvr>
                                        <p:cTn id="49" dur="800" decel="100000"/>
                                        <p:tgtEl>
                                          <p:spTgt spid="69767">
                                            <p:txEl>
                                              <p:pRg st="0" end="0"/>
                                            </p:txEl>
                                          </p:spTgt>
                                        </p:tgtEl>
                                      </p:cBhvr>
                                    </p:animEffect>
                                    <p:anim calcmode="lin" valueType="num">
                                      <p:cBhvr>
                                        <p:cTn id="50" dur="800" decel="100000" fill="hold"/>
                                        <p:tgtEl>
                                          <p:spTgt spid="69767">
                                            <p:txEl>
                                              <p:pRg st="0" end="0"/>
                                            </p:txEl>
                                          </p:spTgt>
                                        </p:tgtEl>
                                        <p:attrNameLst>
                                          <p:attrName>style.rotation</p:attrName>
                                        </p:attrNameLst>
                                      </p:cBhvr>
                                      <p:tavLst>
                                        <p:tav tm="0">
                                          <p:val>
                                            <p:fltVal val="-90"/>
                                          </p:val>
                                        </p:tav>
                                        <p:tav tm="100000">
                                          <p:val>
                                            <p:fltVal val="0"/>
                                          </p:val>
                                        </p:tav>
                                      </p:tavLst>
                                    </p:anim>
                                    <p:anim calcmode="lin" valueType="num">
                                      <p:cBhvr>
                                        <p:cTn id="51" dur="800" decel="100000" fill="hold"/>
                                        <p:tgtEl>
                                          <p:spTgt spid="69767">
                                            <p:txEl>
                                              <p:pRg st="0" end="0"/>
                                            </p:txEl>
                                          </p:spTgt>
                                        </p:tgtEl>
                                        <p:attrNameLst>
                                          <p:attrName>ppt_x</p:attrName>
                                        </p:attrNameLst>
                                      </p:cBhvr>
                                      <p:tavLst>
                                        <p:tav tm="0">
                                          <p:val>
                                            <p:strVal val="#ppt_x+0.4"/>
                                          </p:val>
                                        </p:tav>
                                        <p:tav tm="100000">
                                          <p:val>
                                            <p:strVal val="#ppt_x-0.05"/>
                                          </p:val>
                                        </p:tav>
                                      </p:tavLst>
                                    </p:anim>
                                    <p:anim calcmode="lin" valueType="num">
                                      <p:cBhvr>
                                        <p:cTn id="52" dur="800" decel="100000" fill="hold"/>
                                        <p:tgtEl>
                                          <p:spTgt spid="69767">
                                            <p:txEl>
                                              <p:pRg st="0" end="0"/>
                                            </p:txEl>
                                          </p:spTgt>
                                        </p:tgtEl>
                                        <p:attrNameLst>
                                          <p:attrName>ppt_y</p:attrName>
                                        </p:attrNameLst>
                                      </p:cBhvr>
                                      <p:tavLst>
                                        <p:tav tm="0">
                                          <p:val>
                                            <p:strVal val="#ppt_y-0.4"/>
                                          </p:val>
                                        </p:tav>
                                        <p:tav tm="100000">
                                          <p:val>
                                            <p:strVal val="#ppt_y+0.1"/>
                                          </p:val>
                                        </p:tav>
                                      </p:tavLst>
                                    </p:anim>
                                    <p:anim calcmode="lin" valueType="num">
                                      <p:cBhvr>
                                        <p:cTn id="53" dur="200" accel="100000" fill="hold">
                                          <p:stCondLst>
                                            <p:cond delay="800"/>
                                          </p:stCondLst>
                                        </p:cTn>
                                        <p:tgtEl>
                                          <p:spTgt spid="69767">
                                            <p:txEl>
                                              <p:pRg st="0" end="0"/>
                                            </p:txEl>
                                          </p:spTgt>
                                        </p:tgtEl>
                                        <p:attrNameLst>
                                          <p:attrName>ppt_x</p:attrName>
                                        </p:attrNameLst>
                                      </p:cBhvr>
                                      <p:tavLst>
                                        <p:tav tm="0">
                                          <p:val>
                                            <p:strVal val="#ppt_x-0.05"/>
                                          </p:val>
                                        </p:tav>
                                        <p:tav tm="100000">
                                          <p:val>
                                            <p:strVal val="#ppt_x"/>
                                          </p:val>
                                        </p:tav>
                                      </p:tavLst>
                                    </p:anim>
                                    <p:anim calcmode="lin" valueType="num">
                                      <p:cBhvr>
                                        <p:cTn id="54" dur="200" accel="100000" fill="hold">
                                          <p:stCondLst>
                                            <p:cond delay="800"/>
                                          </p:stCondLst>
                                        </p:cTn>
                                        <p:tgtEl>
                                          <p:spTgt spid="69767">
                                            <p:txEl>
                                              <p:pRg st="0" end="0"/>
                                            </p:txEl>
                                          </p:spTgt>
                                        </p:tgtEl>
                                        <p:attrNameLst>
                                          <p:attrName>ppt_y</p:attrName>
                                        </p:attrNameLst>
                                      </p:cBhvr>
                                      <p:tavLst>
                                        <p:tav tm="0">
                                          <p:val>
                                            <p:strVal val="#ppt_y+0.1"/>
                                          </p:val>
                                        </p:tav>
                                        <p:tav tm="100000">
                                          <p:val>
                                            <p:strVal val="#ppt_y"/>
                                          </p:val>
                                        </p:tav>
                                      </p:tavLst>
                                    </p:anim>
                                  </p:childTnLst>
                                </p:cTn>
                              </p:par>
                              <p:par>
                                <p:cTn id="55" presetID="30" presetClass="entr" presetSubtype="0" fill="hold" nodeType="withEffect">
                                  <p:stCondLst>
                                    <p:cond delay="0"/>
                                  </p:stCondLst>
                                  <p:childTnLst>
                                    <p:set>
                                      <p:cBhvr>
                                        <p:cTn id="56" dur="1" fill="hold">
                                          <p:stCondLst>
                                            <p:cond delay="0"/>
                                          </p:stCondLst>
                                        </p:cTn>
                                        <p:tgtEl>
                                          <p:spTgt spid="69767">
                                            <p:txEl>
                                              <p:pRg st="1" end="1"/>
                                            </p:txEl>
                                          </p:spTgt>
                                        </p:tgtEl>
                                        <p:attrNameLst>
                                          <p:attrName>style.visibility</p:attrName>
                                        </p:attrNameLst>
                                      </p:cBhvr>
                                      <p:to>
                                        <p:strVal val="visible"/>
                                      </p:to>
                                    </p:set>
                                    <p:animEffect transition="in" filter="fade">
                                      <p:cBhvr>
                                        <p:cTn id="57" dur="800" decel="100000"/>
                                        <p:tgtEl>
                                          <p:spTgt spid="69767">
                                            <p:txEl>
                                              <p:pRg st="1" end="1"/>
                                            </p:txEl>
                                          </p:spTgt>
                                        </p:tgtEl>
                                      </p:cBhvr>
                                    </p:animEffect>
                                    <p:anim calcmode="lin" valueType="num">
                                      <p:cBhvr>
                                        <p:cTn id="58" dur="800" decel="100000" fill="hold"/>
                                        <p:tgtEl>
                                          <p:spTgt spid="69767">
                                            <p:txEl>
                                              <p:pRg st="1" end="1"/>
                                            </p:txEl>
                                          </p:spTgt>
                                        </p:tgtEl>
                                        <p:attrNameLst>
                                          <p:attrName>style.rotation</p:attrName>
                                        </p:attrNameLst>
                                      </p:cBhvr>
                                      <p:tavLst>
                                        <p:tav tm="0">
                                          <p:val>
                                            <p:fltVal val="-90"/>
                                          </p:val>
                                        </p:tav>
                                        <p:tav tm="100000">
                                          <p:val>
                                            <p:fltVal val="0"/>
                                          </p:val>
                                        </p:tav>
                                      </p:tavLst>
                                    </p:anim>
                                    <p:anim calcmode="lin" valueType="num">
                                      <p:cBhvr>
                                        <p:cTn id="59" dur="800" decel="100000" fill="hold"/>
                                        <p:tgtEl>
                                          <p:spTgt spid="69767">
                                            <p:txEl>
                                              <p:pRg st="1" end="1"/>
                                            </p:txEl>
                                          </p:spTgt>
                                        </p:tgtEl>
                                        <p:attrNameLst>
                                          <p:attrName>ppt_x</p:attrName>
                                        </p:attrNameLst>
                                      </p:cBhvr>
                                      <p:tavLst>
                                        <p:tav tm="0">
                                          <p:val>
                                            <p:strVal val="#ppt_x+0.4"/>
                                          </p:val>
                                        </p:tav>
                                        <p:tav tm="100000">
                                          <p:val>
                                            <p:strVal val="#ppt_x-0.05"/>
                                          </p:val>
                                        </p:tav>
                                      </p:tavLst>
                                    </p:anim>
                                    <p:anim calcmode="lin" valueType="num">
                                      <p:cBhvr>
                                        <p:cTn id="60" dur="800" decel="100000" fill="hold"/>
                                        <p:tgtEl>
                                          <p:spTgt spid="69767">
                                            <p:txEl>
                                              <p:pRg st="1" end="1"/>
                                            </p:txEl>
                                          </p:spTgt>
                                        </p:tgtEl>
                                        <p:attrNameLst>
                                          <p:attrName>ppt_y</p:attrName>
                                        </p:attrNameLst>
                                      </p:cBhvr>
                                      <p:tavLst>
                                        <p:tav tm="0">
                                          <p:val>
                                            <p:strVal val="#ppt_y-0.4"/>
                                          </p:val>
                                        </p:tav>
                                        <p:tav tm="100000">
                                          <p:val>
                                            <p:strVal val="#ppt_y+0.1"/>
                                          </p:val>
                                        </p:tav>
                                      </p:tavLst>
                                    </p:anim>
                                    <p:anim calcmode="lin" valueType="num">
                                      <p:cBhvr>
                                        <p:cTn id="61" dur="200" accel="100000" fill="hold">
                                          <p:stCondLst>
                                            <p:cond delay="800"/>
                                          </p:stCondLst>
                                        </p:cTn>
                                        <p:tgtEl>
                                          <p:spTgt spid="69767">
                                            <p:txEl>
                                              <p:pRg st="1" end="1"/>
                                            </p:txEl>
                                          </p:spTgt>
                                        </p:tgtEl>
                                        <p:attrNameLst>
                                          <p:attrName>ppt_x</p:attrName>
                                        </p:attrNameLst>
                                      </p:cBhvr>
                                      <p:tavLst>
                                        <p:tav tm="0">
                                          <p:val>
                                            <p:strVal val="#ppt_x-0.05"/>
                                          </p:val>
                                        </p:tav>
                                        <p:tav tm="100000">
                                          <p:val>
                                            <p:strVal val="#ppt_x"/>
                                          </p:val>
                                        </p:tav>
                                      </p:tavLst>
                                    </p:anim>
                                    <p:anim calcmode="lin" valueType="num">
                                      <p:cBhvr>
                                        <p:cTn id="62" dur="200" accel="100000" fill="hold">
                                          <p:stCondLst>
                                            <p:cond delay="800"/>
                                          </p:stCondLst>
                                        </p:cTn>
                                        <p:tgtEl>
                                          <p:spTgt spid="69767">
                                            <p:txEl>
                                              <p:pRg st="1" end="1"/>
                                            </p:txEl>
                                          </p:spTgt>
                                        </p:tgtEl>
                                        <p:attrNameLst>
                                          <p:attrName>ppt_y</p:attrName>
                                        </p:attrNameLst>
                                      </p:cBhvr>
                                      <p:tavLst>
                                        <p:tav tm="0">
                                          <p:val>
                                            <p:strVal val="#ppt_y+0.1"/>
                                          </p:val>
                                        </p:tav>
                                        <p:tav tm="100000">
                                          <p:val>
                                            <p:strVal val="#ppt_y"/>
                                          </p:val>
                                        </p:tav>
                                      </p:tavLst>
                                    </p:anim>
                                  </p:childTnLst>
                                </p:cTn>
                              </p:par>
                              <p:par>
                                <p:cTn id="63" presetID="30" presetClass="entr" presetSubtype="0" fill="hold" nodeType="withEffect">
                                  <p:stCondLst>
                                    <p:cond delay="0"/>
                                  </p:stCondLst>
                                  <p:childTnLst>
                                    <p:set>
                                      <p:cBhvr>
                                        <p:cTn id="64" dur="1" fill="hold">
                                          <p:stCondLst>
                                            <p:cond delay="0"/>
                                          </p:stCondLst>
                                        </p:cTn>
                                        <p:tgtEl>
                                          <p:spTgt spid="69767">
                                            <p:txEl>
                                              <p:pRg st="2" end="2"/>
                                            </p:txEl>
                                          </p:spTgt>
                                        </p:tgtEl>
                                        <p:attrNameLst>
                                          <p:attrName>style.visibility</p:attrName>
                                        </p:attrNameLst>
                                      </p:cBhvr>
                                      <p:to>
                                        <p:strVal val="visible"/>
                                      </p:to>
                                    </p:set>
                                    <p:animEffect transition="in" filter="fade">
                                      <p:cBhvr>
                                        <p:cTn id="65" dur="800" decel="100000"/>
                                        <p:tgtEl>
                                          <p:spTgt spid="69767">
                                            <p:txEl>
                                              <p:pRg st="2" end="2"/>
                                            </p:txEl>
                                          </p:spTgt>
                                        </p:tgtEl>
                                      </p:cBhvr>
                                    </p:animEffect>
                                    <p:anim calcmode="lin" valueType="num">
                                      <p:cBhvr>
                                        <p:cTn id="66" dur="800" decel="100000" fill="hold"/>
                                        <p:tgtEl>
                                          <p:spTgt spid="69767">
                                            <p:txEl>
                                              <p:pRg st="2" end="2"/>
                                            </p:txEl>
                                          </p:spTgt>
                                        </p:tgtEl>
                                        <p:attrNameLst>
                                          <p:attrName>style.rotation</p:attrName>
                                        </p:attrNameLst>
                                      </p:cBhvr>
                                      <p:tavLst>
                                        <p:tav tm="0">
                                          <p:val>
                                            <p:fltVal val="-90"/>
                                          </p:val>
                                        </p:tav>
                                        <p:tav tm="100000">
                                          <p:val>
                                            <p:fltVal val="0"/>
                                          </p:val>
                                        </p:tav>
                                      </p:tavLst>
                                    </p:anim>
                                    <p:anim calcmode="lin" valueType="num">
                                      <p:cBhvr>
                                        <p:cTn id="67" dur="800" decel="100000" fill="hold"/>
                                        <p:tgtEl>
                                          <p:spTgt spid="69767">
                                            <p:txEl>
                                              <p:pRg st="2" end="2"/>
                                            </p:txEl>
                                          </p:spTgt>
                                        </p:tgtEl>
                                        <p:attrNameLst>
                                          <p:attrName>ppt_x</p:attrName>
                                        </p:attrNameLst>
                                      </p:cBhvr>
                                      <p:tavLst>
                                        <p:tav tm="0">
                                          <p:val>
                                            <p:strVal val="#ppt_x+0.4"/>
                                          </p:val>
                                        </p:tav>
                                        <p:tav tm="100000">
                                          <p:val>
                                            <p:strVal val="#ppt_x-0.05"/>
                                          </p:val>
                                        </p:tav>
                                      </p:tavLst>
                                    </p:anim>
                                    <p:anim calcmode="lin" valueType="num">
                                      <p:cBhvr>
                                        <p:cTn id="68" dur="800" decel="100000" fill="hold"/>
                                        <p:tgtEl>
                                          <p:spTgt spid="69767">
                                            <p:txEl>
                                              <p:pRg st="2" end="2"/>
                                            </p:txEl>
                                          </p:spTgt>
                                        </p:tgtEl>
                                        <p:attrNameLst>
                                          <p:attrName>ppt_y</p:attrName>
                                        </p:attrNameLst>
                                      </p:cBhvr>
                                      <p:tavLst>
                                        <p:tav tm="0">
                                          <p:val>
                                            <p:strVal val="#ppt_y-0.4"/>
                                          </p:val>
                                        </p:tav>
                                        <p:tav tm="100000">
                                          <p:val>
                                            <p:strVal val="#ppt_y+0.1"/>
                                          </p:val>
                                        </p:tav>
                                      </p:tavLst>
                                    </p:anim>
                                    <p:anim calcmode="lin" valueType="num">
                                      <p:cBhvr>
                                        <p:cTn id="69" dur="200" accel="100000" fill="hold">
                                          <p:stCondLst>
                                            <p:cond delay="800"/>
                                          </p:stCondLst>
                                        </p:cTn>
                                        <p:tgtEl>
                                          <p:spTgt spid="69767">
                                            <p:txEl>
                                              <p:pRg st="2" end="2"/>
                                            </p:txEl>
                                          </p:spTgt>
                                        </p:tgtEl>
                                        <p:attrNameLst>
                                          <p:attrName>ppt_x</p:attrName>
                                        </p:attrNameLst>
                                      </p:cBhvr>
                                      <p:tavLst>
                                        <p:tav tm="0">
                                          <p:val>
                                            <p:strVal val="#ppt_x-0.05"/>
                                          </p:val>
                                        </p:tav>
                                        <p:tav tm="100000">
                                          <p:val>
                                            <p:strVal val="#ppt_x"/>
                                          </p:val>
                                        </p:tav>
                                      </p:tavLst>
                                    </p:anim>
                                    <p:anim calcmode="lin" valueType="num">
                                      <p:cBhvr>
                                        <p:cTn id="70" dur="200" accel="100000" fill="hold">
                                          <p:stCondLst>
                                            <p:cond delay="800"/>
                                          </p:stCondLst>
                                        </p:cTn>
                                        <p:tgtEl>
                                          <p:spTgt spid="69767">
                                            <p:txEl>
                                              <p:pRg st="2" end="2"/>
                                            </p:txEl>
                                          </p:spTgt>
                                        </p:tgtEl>
                                        <p:attrNameLst>
                                          <p:attrName>ppt_y</p:attrName>
                                        </p:attrNameLst>
                                      </p:cBhvr>
                                      <p:tavLst>
                                        <p:tav tm="0">
                                          <p:val>
                                            <p:strVal val="#ppt_y+0.1"/>
                                          </p:val>
                                        </p:tav>
                                        <p:tav tm="100000">
                                          <p:val>
                                            <p:strVal val="#ppt_y"/>
                                          </p:val>
                                        </p:tav>
                                      </p:tavLst>
                                    </p:anim>
                                  </p:childTnLst>
                                </p:cTn>
                              </p:par>
                              <p:par>
                                <p:cTn id="71" presetID="30" presetClass="entr" presetSubtype="0" fill="hold" nodeType="withEffect">
                                  <p:stCondLst>
                                    <p:cond delay="0"/>
                                  </p:stCondLst>
                                  <p:childTnLst>
                                    <p:set>
                                      <p:cBhvr>
                                        <p:cTn id="72" dur="1" fill="hold">
                                          <p:stCondLst>
                                            <p:cond delay="0"/>
                                          </p:stCondLst>
                                        </p:cTn>
                                        <p:tgtEl>
                                          <p:spTgt spid="69767">
                                            <p:txEl>
                                              <p:pRg st="3" end="3"/>
                                            </p:txEl>
                                          </p:spTgt>
                                        </p:tgtEl>
                                        <p:attrNameLst>
                                          <p:attrName>style.visibility</p:attrName>
                                        </p:attrNameLst>
                                      </p:cBhvr>
                                      <p:to>
                                        <p:strVal val="visible"/>
                                      </p:to>
                                    </p:set>
                                    <p:animEffect transition="in" filter="fade">
                                      <p:cBhvr>
                                        <p:cTn id="73" dur="800" decel="100000"/>
                                        <p:tgtEl>
                                          <p:spTgt spid="69767">
                                            <p:txEl>
                                              <p:pRg st="3" end="3"/>
                                            </p:txEl>
                                          </p:spTgt>
                                        </p:tgtEl>
                                      </p:cBhvr>
                                    </p:animEffect>
                                    <p:anim calcmode="lin" valueType="num">
                                      <p:cBhvr>
                                        <p:cTn id="74" dur="800" decel="100000" fill="hold"/>
                                        <p:tgtEl>
                                          <p:spTgt spid="69767">
                                            <p:txEl>
                                              <p:pRg st="3" end="3"/>
                                            </p:txEl>
                                          </p:spTgt>
                                        </p:tgtEl>
                                        <p:attrNameLst>
                                          <p:attrName>style.rotation</p:attrName>
                                        </p:attrNameLst>
                                      </p:cBhvr>
                                      <p:tavLst>
                                        <p:tav tm="0">
                                          <p:val>
                                            <p:fltVal val="-90"/>
                                          </p:val>
                                        </p:tav>
                                        <p:tav tm="100000">
                                          <p:val>
                                            <p:fltVal val="0"/>
                                          </p:val>
                                        </p:tav>
                                      </p:tavLst>
                                    </p:anim>
                                    <p:anim calcmode="lin" valueType="num">
                                      <p:cBhvr>
                                        <p:cTn id="75" dur="800" decel="100000" fill="hold"/>
                                        <p:tgtEl>
                                          <p:spTgt spid="69767">
                                            <p:txEl>
                                              <p:pRg st="3" end="3"/>
                                            </p:txEl>
                                          </p:spTgt>
                                        </p:tgtEl>
                                        <p:attrNameLst>
                                          <p:attrName>ppt_x</p:attrName>
                                        </p:attrNameLst>
                                      </p:cBhvr>
                                      <p:tavLst>
                                        <p:tav tm="0">
                                          <p:val>
                                            <p:strVal val="#ppt_x+0.4"/>
                                          </p:val>
                                        </p:tav>
                                        <p:tav tm="100000">
                                          <p:val>
                                            <p:strVal val="#ppt_x-0.05"/>
                                          </p:val>
                                        </p:tav>
                                      </p:tavLst>
                                    </p:anim>
                                    <p:anim calcmode="lin" valueType="num">
                                      <p:cBhvr>
                                        <p:cTn id="76" dur="800" decel="100000" fill="hold"/>
                                        <p:tgtEl>
                                          <p:spTgt spid="69767">
                                            <p:txEl>
                                              <p:pRg st="3" end="3"/>
                                            </p:txEl>
                                          </p:spTgt>
                                        </p:tgtEl>
                                        <p:attrNameLst>
                                          <p:attrName>ppt_y</p:attrName>
                                        </p:attrNameLst>
                                      </p:cBhvr>
                                      <p:tavLst>
                                        <p:tav tm="0">
                                          <p:val>
                                            <p:strVal val="#ppt_y-0.4"/>
                                          </p:val>
                                        </p:tav>
                                        <p:tav tm="100000">
                                          <p:val>
                                            <p:strVal val="#ppt_y+0.1"/>
                                          </p:val>
                                        </p:tav>
                                      </p:tavLst>
                                    </p:anim>
                                    <p:anim calcmode="lin" valueType="num">
                                      <p:cBhvr>
                                        <p:cTn id="77" dur="200" accel="100000" fill="hold">
                                          <p:stCondLst>
                                            <p:cond delay="800"/>
                                          </p:stCondLst>
                                        </p:cTn>
                                        <p:tgtEl>
                                          <p:spTgt spid="69767">
                                            <p:txEl>
                                              <p:pRg st="3" end="3"/>
                                            </p:txEl>
                                          </p:spTgt>
                                        </p:tgtEl>
                                        <p:attrNameLst>
                                          <p:attrName>ppt_x</p:attrName>
                                        </p:attrNameLst>
                                      </p:cBhvr>
                                      <p:tavLst>
                                        <p:tav tm="0">
                                          <p:val>
                                            <p:strVal val="#ppt_x-0.05"/>
                                          </p:val>
                                        </p:tav>
                                        <p:tav tm="100000">
                                          <p:val>
                                            <p:strVal val="#ppt_x"/>
                                          </p:val>
                                        </p:tav>
                                      </p:tavLst>
                                    </p:anim>
                                    <p:anim calcmode="lin" valueType="num">
                                      <p:cBhvr>
                                        <p:cTn id="78" dur="200" accel="100000" fill="hold">
                                          <p:stCondLst>
                                            <p:cond delay="800"/>
                                          </p:stCondLst>
                                        </p:cTn>
                                        <p:tgtEl>
                                          <p:spTgt spid="69767">
                                            <p:txEl>
                                              <p:pRg st="3" end="3"/>
                                            </p:txEl>
                                          </p:spTgt>
                                        </p:tgtEl>
                                        <p:attrNameLst>
                                          <p:attrName>ppt_y</p:attrName>
                                        </p:attrNameLst>
                                      </p:cBhvr>
                                      <p:tavLst>
                                        <p:tav tm="0">
                                          <p:val>
                                            <p:strVal val="#ppt_y+0.1"/>
                                          </p:val>
                                        </p:tav>
                                        <p:tav tm="100000">
                                          <p:val>
                                            <p:strVal val="#ppt_y"/>
                                          </p:val>
                                        </p:tav>
                                      </p:tavLst>
                                    </p:anim>
                                  </p:childTnLst>
                                </p:cTn>
                              </p:par>
                              <p:par>
                                <p:cTn id="79" presetID="30" presetClass="entr" presetSubtype="0" fill="hold" nodeType="withEffect">
                                  <p:stCondLst>
                                    <p:cond delay="0"/>
                                  </p:stCondLst>
                                  <p:childTnLst>
                                    <p:set>
                                      <p:cBhvr>
                                        <p:cTn id="80" dur="1" fill="hold">
                                          <p:stCondLst>
                                            <p:cond delay="0"/>
                                          </p:stCondLst>
                                        </p:cTn>
                                        <p:tgtEl>
                                          <p:spTgt spid="69767">
                                            <p:txEl>
                                              <p:pRg st="4" end="4"/>
                                            </p:txEl>
                                          </p:spTgt>
                                        </p:tgtEl>
                                        <p:attrNameLst>
                                          <p:attrName>style.visibility</p:attrName>
                                        </p:attrNameLst>
                                      </p:cBhvr>
                                      <p:to>
                                        <p:strVal val="visible"/>
                                      </p:to>
                                    </p:set>
                                    <p:animEffect transition="in" filter="fade">
                                      <p:cBhvr>
                                        <p:cTn id="81" dur="800" decel="100000"/>
                                        <p:tgtEl>
                                          <p:spTgt spid="69767">
                                            <p:txEl>
                                              <p:pRg st="4" end="4"/>
                                            </p:txEl>
                                          </p:spTgt>
                                        </p:tgtEl>
                                      </p:cBhvr>
                                    </p:animEffect>
                                    <p:anim calcmode="lin" valueType="num">
                                      <p:cBhvr>
                                        <p:cTn id="82" dur="800" decel="100000" fill="hold"/>
                                        <p:tgtEl>
                                          <p:spTgt spid="69767">
                                            <p:txEl>
                                              <p:pRg st="4" end="4"/>
                                            </p:txEl>
                                          </p:spTgt>
                                        </p:tgtEl>
                                        <p:attrNameLst>
                                          <p:attrName>style.rotation</p:attrName>
                                        </p:attrNameLst>
                                      </p:cBhvr>
                                      <p:tavLst>
                                        <p:tav tm="0">
                                          <p:val>
                                            <p:fltVal val="-90"/>
                                          </p:val>
                                        </p:tav>
                                        <p:tav tm="100000">
                                          <p:val>
                                            <p:fltVal val="0"/>
                                          </p:val>
                                        </p:tav>
                                      </p:tavLst>
                                    </p:anim>
                                    <p:anim calcmode="lin" valueType="num">
                                      <p:cBhvr>
                                        <p:cTn id="83" dur="800" decel="100000" fill="hold"/>
                                        <p:tgtEl>
                                          <p:spTgt spid="69767">
                                            <p:txEl>
                                              <p:pRg st="4" end="4"/>
                                            </p:txEl>
                                          </p:spTgt>
                                        </p:tgtEl>
                                        <p:attrNameLst>
                                          <p:attrName>ppt_x</p:attrName>
                                        </p:attrNameLst>
                                      </p:cBhvr>
                                      <p:tavLst>
                                        <p:tav tm="0">
                                          <p:val>
                                            <p:strVal val="#ppt_x+0.4"/>
                                          </p:val>
                                        </p:tav>
                                        <p:tav tm="100000">
                                          <p:val>
                                            <p:strVal val="#ppt_x-0.05"/>
                                          </p:val>
                                        </p:tav>
                                      </p:tavLst>
                                    </p:anim>
                                    <p:anim calcmode="lin" valueType="num">
                                      <p:cBhvr>
                                        <p:cTn id="84" dur="800" decel="100000" fill="hold"/>
                                        <p:tgtEl>
                                          <p:spTgt spid="69767">
                                            <p:txEl>
                                              <p:pRg st="4" end="4"/>
                                            </p:txEl>
                                          </p:spTgt>
                                        </p:tgtEl>
                                        <p:attrNameLst>
                                          <p:attrName>ppt_y</p:attrName>
                                        </p:attrNameLst>
                                      </p:cBhvr>
                                      <p:tavLst>
                                        <p:tav tm="0">
                                          <p:val>
                                            <p:strVal val="#ppt_y-0.4"/>
                                          </p:val>
                                        </p:tav>
                                        <p:tav tm="100000">
                                          <p:val>
                                            <p:strVal val="#ppt_y+0.1"/>
                                          </p:val>
                                        </p:tav>
                                      </p:tavLst>
                                    </p:anim>
                                    <p:anim calcmode="lin" valueType="num">
                                      <p:cBhvr>
                                        <p:cTn id="85" dur="200" accel="100000" fill="hold">
                                          <p:stCondLst>
                                            <p:cond delay="800"/>
                                          </p:stCondLst>
                                        </p:cTn>
                                        <p:tgtEl>
                                          <p:spTgt spid="69767">
                                            <p:txEl>
                                              <p:pRg st="4" end="4"/>
                                            </p:txEl>
                                          </p:spTgt>
                                        </p:tgtEl>
                                        <p:attrNameLst>
                                          <p:attrName>ppt_x</p:attrName>
                                        </p:attrNameLst>
                                      </p:cBhvr>
                                      <p:tavLst>
                                        <p:tav tm="0">
                                          <p:val>
                                            <p:strVal val="#ppt_x-0.05"/>
                                          </p:val>
                                        </p:tav>
                                        <p:tav tm="100000">
                                          <p:val>
                                            <p:strVal val="#ppt_x"/>
                                          </p:val>
                                        </p:tav>
                                      </p:tavLst>
                                    </p:anim>
                                    <p:anim calcmode="lin" valueType="num">
                                      <p:cBhvr>
                                        <p:cTn id="86" dur="200" accel="100000" fill="hold">
                                          <p:stCondLst>
                                            <p:cond delay="800"/>
                                          </p:stCondLst>
                                        </p:cTn>
                                        <p:tgtEl>
                                          <p:spTgt spid="69767">
                                            <p:txEl>
                                              <p:pRg st="4" end="4"/>
                                            </p:txEl>
                                          </p:spTgt>
                                        </p:tgtEl>
                                        <p:attrNameLst>
                                          <p:attrName>ppt_y</p:attrName>
                                        </p:attrNameLst>
                                      </p:cBhvr>
                                      <p:tavLst>
                                        <p:tav tm="0">
                                          <p:val>
                                            <p:strVal val="#ppt_y+0.1"/>
                                          </p:val>
                                        </p:tav>
                                        <p:tav tm="100000">
                                          <p:val>
                                            <p:strVal val="#ppt_y"/>
                                          </p:val>
                                        </p:tav>
                                      </p:tavLst>
                                    </p:anim>
                                  </p:childTnLst>
                                </p:cTn>
                              </p:par>
                            </p:childTnLst>
                          </p:cTn>
                        </p:par>
                      </p:childTnLst>
                    </p:cTn>
                  </p:par>
                  <p:par>
                    <p:cTn id="87" fill="hold" nodeType="clickPar">
                      <p:stCondLst>
                        <p:cond delay="indefinite"/>
                      </p:stCondLst>
                      <p:childTnLst>
                        <p:par>
                          <p:cTn id="88" fill="hold" nodeType="withGroup">
                            <p:stCondLst>
                              <p:cond delay="0"/>
                            </p:stCondLst>
                            <p:childTnLst>
                              <p:par>
                                <p:cTn id="89" presetID="17" presetClass="entr" presetSubtype="10" fill="hold" nodeType="clickEffect">
                                  <p:stCondLst>
                                    <p:cond delay="0"/>
                                  </p:stCondLst>
                                  <p:childTnLst>
                                    <p:set>
                                      <p:cBhvr>
                                        <p:cTn id="90" dur="1" fill="hold">
                                          <p:stCondLst>
                                            <p:cond delay="0"/>
                                          </p:stCondLst>
                                        </p:cTn>
                                        <p:tgtEl>
                                          <p:spTgt spid="69768">
                                            <p:txEl>
                                              <p:pRg st="0" end="0"/>
                                            </p:txEl>
                                          </p:spTgt>
                                        </p:tgtEl>
                                        <p:attrNameLst>
                                          <p:attrName>style.visibility</p:attrName>
                                        </p:attrNameLst>
                                      </p:cBhvr>
                                      <p:to>
                                        <p:strVal val="visible"/>
                                      </p:to>
                                    </p:set>
                                    <p:anim calcmode="lin" valueType="num">
                                      <p:cBhvr>
                                        <p:cTn id="91" dur="500" fill="hold"/>
                                        <p:tgtEl>
                                          <p:spTgt spid="69768">
                                            <p:txEl>
                                              <p:pRg st="0" end="0"/>
                                            </p:txEl>
                                          </p:spTgt>
                                        </p:tgtEl>
                                        <p:attrNameLst>
                                          <p:attrName>ppt_w</p:attrName>
                                        </p:attrNameLst>
                                      </p:cBhvr>
                                      <p:tavLst>
                                        <p:tav tm="0">
                                          <p:val>
                                            <p:fltVal val="0"/>
                                          </p:val>
                                        </p:tav>
                                        <p:tav tm="100000">
                                          <p:val>
                                            <p:strVal val="#ppt_w"/>
                                          </p:val>
                                        </p:tav>
                                      </p:tavLst>
                                    </p:anim>
                                    <p:anim calcmode="lin" valueType="num">
                                      <p:cBhvr>
                                        <p:cTn id="92" dur="500" fill="hold"/>
                                        <p:tgtEl>
                                          <p:spTgt spid="69768">
                                            <p:txEl>
                                              <p:pRg st="0" end="0"/>
                                            </p:txEl>
                                          </p:spTgt>
                                        </p:tgtEl>
                                        <p:attrNameLst>
                                          <p:attrName>ppt_h</p:attrName>
                                        </p:attrNameLst>
                                      </p:cBhvr>
                                      <p:tavLst>
                                        <p:tav tm="0">
                                          <p:val>
                                            <p:strVal val="#ppt_h"/>
                                          </p:val>
                                        </p:tav>
                                        <p:tav tm="100000">
                                          <p:val>
                                            <p:strVal val="#ppt_h"/>
                                          </p:val>
                                        </p:tav>
                                      </p:tavLst>
                                    </p:anim>
                                  </p:childTnLst>
                                </p:cTn>
                              </p:par>
                              <p:par>
                                <p:cTn id="93" presetID="17" presetClass="entr" presetSubtype="10" fill="hold" nodeType="withEffect">
                                  <p:stCondLst>
                                    <p:cond delay="0"/>
                                  </p:stCondLst>
                                  <p:childTnLst>
                                    <p:set>
                                      <p:cBhvr>
                                        <p:cTn id="94" dur="1" fill="hold">
                                          <p:stCondLst>
                                            <p:cond delay="0"/>
                                          </p:stCondLst>
                                        </p:cTn>
                                        <p:tgtEl>
                                          <p:spTgt spid="69768">
                                            <p:txEl>
                                              <p:pRg st="1" end="1"/>
                                            </p:txEl>
                                          </p:spTgt>
                                        </p:tgtEl>
                                        <p:attrNameLst>
                                          <p:attrName>style.visibility</p:attrName>
                                        </p:attrNameLst>
                                      </p:cBhvr>
                                      <p:to>
                                        <p:strVal val="visible"/>
                                      </p:to>
                                    </p:set>
                                    <p:anim calcmode="lin" valueType="num">
                                      <p:cBhvr>
                                        <p:cTn id="95" dur="500" fill="hold"/>
                                        <p:tgtEl>
                                          <p:spTgt spid="69768">
                                            <p:txEl>
                                              <p:pRg st="1" end="1"/>
                                            </p:txEl>
                                          </p:spTgt>
                                        </p:tgtEl>
                                        <p:attrNameLst>
                                          <p:attrName>ppt_w</p:attrName>
                                        </p:attrNameLst>
                                      </p:cBhvr>
                                      <p:tavLst>
                                        <p:tav tm="0">
                                          <p:val>
                                            <p:fltVal val="0"/>
                                          </p:val>
                                        </p:tav>
                                        <p:tav tm="100000">
                                          <p:val>
                                            <p:strVal val="#ppt_w"/>
                                          </p:val>
                                        </p:tav>
                                      </p:tavLst>
                                    </p:anim>
                                    <p:anim calcmode="lin" valueType="num">
                                      <p:cBhvr>
                                        <p:cTn id="96" dur="500" fill="hold"/>
                                        <p:tgtEl>
                                          <p:spTgt spid="69768">
                                            <p:txEl>
                                              <p:pRg st="1" end="1"/>
                                            </p:txEl>
                                          </p:spTgt>
                                        </p:tgtEl>
                                        <p:attrNameLst>
                                          <p:attrName>ppt_h</p:attrName>
                                        </p:attrNameLst>
                                      </p:cBhvr>
                                      <p:tavLst>
                                        <p:tav tm="0">
                                          <p:val>
                                            <p:strVal val="#ppt_h"/>
                                          </p:val>
                                        </p:tav>
                                        <p:tav tm="100000">
                                          <p:val>
                                            <p:strVal val="#ppt_h"/>
                                          </p:val>
                                        </p:tav>
                                      </p:tavLst>
                                    </p:anim>
                                  </p:childTnLst>
                                </p:cTn>
                              </p:par>
                              <p:par>
                                <p:cTn id="97" presetID="17" presetClass="entr" presetSubtype="10" fill="hold" nodeType="withEffect">
                                  <p:stCondLst>
                                    <p:cond delay="0"/>
                                  </p:stCondLst>
                                  <p:childTnLst>
                                    <p:set>
                                      <p:cBhvr>
                                        <p:cTn id="98" dur="1" fill="hold">
                                          <p:stCondLst>
                                            <p:cond delay="0"/>
                                          </p:stCondLst>
                                        </p:cTn>
                                        <p:tgtEl>
                                          <p:spTgt spid="69768">
                                            <p:txEl>
                                              <p:pRg st="2" end="2"/>
                                            </p:txEl>
                                          </p:spTgt>
                                        </p:tgtEl>
                                        <p:attrNameLst>
                                          <p:attrName>style.visibility</p:attrName>
                                        </p:attrNameLst>
                                      </p:cBhvr>
                                      <p:to>
                                        <p:strVal val="visible"/>
                                      </p:to>
                                    </p:set>
                                    <p:anim calcmode="lin" valueType="num">
                                      <p:cBhvr>
                                        <p:cTn id="99" dur="500" fill="hold"/>
                                        <p:tgtEl>
                                          <p:spTgt spid="69768">
                                            <p:txEl>
                                              <p:pRg st="2" end="2"/>
                                            </p:txEl>
                                          </p:spTgt>
                                        </p:tgtEl>
                                        <p:attrNameLst>
                                          <p:attrName>ppt_w</p:attrName>
                                        </p:attrNameLst>
                                      </p:cBhvr>
                                      <p:tavLst>
                                        <p:tav tm="0">
                                          <p:val>
                                            <p:fltVal val="0"/>
                                          </p:val>
                                        </p:tav>
                                        <p:tav tm="100000">
                                          <p:val>
                                            <p:strVal val="#ppt_w"/>
                                          </p:val>
                                        </p:tav>
                                      </p:tavLst>
                                    </p:anim>
                                    <p:anim calcmode="lin" valueType="num">
                                      <p:cBhvr>
                                        <p:cTn id="100" dur="500" fill="hold"/>
                                        <p:tgtEl>
                                          <p:spTgt spid="69768">
                                            <p:txEl>
                                              <p:pRg st="2" end="2"/>
                                            </p:txEl>
                                          </p:spTgt>
                                        </p:tgtEl>
                                        <p:attrNameLst>
                                          <p:attrName>ppt_h</p:attrName>
                                        </p:attrNameLst>
                                      </p:cBhvr>
                                      <p:tavLst>
                                        <p:tav tm="0">
                                          <p:val>
                                            <p:strVal val="#ppt_h"/>
                                          </p:val>
                                        </p:tav>
                                        <p:tav tm="100000">
                                          <p:val>
                                            <p:strVal val="#ppt_h"/>
                                          </p:val>
                                        </p:tav>
                                      </p:tavLst>
                                    </p:anim>
                                  </p:childTnLst>
                                </p:cTn>
                              </p:par>
                            </p:childTnLst>
                          </p:cTn>
                        </p:par>
                      </p:childTnLst>
                    </p:cTn>
                  </p:par>
                  <p:par>
                    <p:cTn id="101" fill="hold" nodeType="clickPar">
                      <p:stCondLst>
                        <p:cond delay="indefinite"/>
                      </p:stCondLst>
                      <p:childTnLst>
                        <p:par>
                          <p:cTn id="102" fill="hold" nodeType="withGroup">
                            <p:stCondLst>
                              <p:cond delay="0"/>
                            </p:stCondLst>
                            <p:childTnLst>
                              <p:par>
                                <p:cTn id="103" presetID="16" presetClass="entr" presetSubtype="26" fill="hold" nodeType="clickEffect">
                                  <p:stCondLst>
                                    <p:cond delay="0"/>
                                  </p:stCondLst>
                                  <p:childTnLst>
                                    <p:set>
                                      <p:cBhvr>
                                        <p:cTn id="104" dur="1" fill="hold">
                                          <p:stCondLst>
                                            <p:cond delay="0"/>
                                          </p:stCondLst>
                                        </p:cTn>
                                        <p:tgtEl>
                                          <p:spTgt spid="69769">
                                            <p:txEl>
                                              <p:pRg st="0" end="0"/>
                                            </p:txEl>
                                          </p:spTgt>
                                        </p:tgtEl>
                                        <p:attrNameLst>
                                          <p:attrName>style.visibility</p:attrName>
                                        </p:attrNameLst>
                                      </p:cBhvr>
                                      <p:to>
                                        <p:strVal val="visible"/>
                                      </p:to>
                                    </p:set>
                                    <p:animEffect transition="in" filter="barn(inHorizontal)">
                                      <p:cBhvr>
                                        <p:cTn id="105" dur="500"/>
                                        <p:tgtEl>
                                          <p:spTgt spid="69769">
                                            <p:txEl>
                                              <p:pRg st="0" end="0"/>
                                            </p:txEl>
                                          </p:spTgt>
                                        </p:tgtEl>
                                      </p:cBhvr>
                                    </p:animEffect>
                                  </p:childTnLst>
                                </p:cTn>
                              </p:par>
                              <p:par>
                                <p:cTn id="106" presetID="16" presetClass="entr" presetSubtype="26" fill="hold" nodeType="withEffect">
                                  <p:stCondLst>
                                    <p:cond delay="0"/>
                                  </p:stCondLst>
                                  <p:childTnLst>
                                    <p:set>
                                      <p:cBhvr>
                                        <p:cTn id="107" dur="1" fill="hold">
                                          <p:stCondLst>
                                            <p:cond delay="0"/>
                                          </p:stCondLst>
                                        </p:cTn>
                                        <p:tgtEl>
                                          <p:spTgt spid="69769">
                                            <p:txEl>
                                              <p:pRg st="1" end="1"/>
                                            </p:txEl>
                                          </p:spTgt>
                                        </p:tgtEl>
                                        <p:attrNameLst>
                                          <p:attrName>style.visibility</p:attrName>
                                        </p:attrNameLst>
                                      </p:cBhvr>
                                      <p:to>
                                        <p:strVal val="visible"/>
                                      </p:to>
                                    </p:set>
                                    <p:animEffect transition="in" filter="barn(inHorizontal)">
                                      <p:cBhvr>
                                        <p:cTn id="108" dur="500"/>
                                        <p:tgtEl>
                                          <p:spTgt spid="69769">
                                            <p:txEl>
                                              <p:pRg st="1" end="1"/>
                                            </p:txEl>
                                          </p:spTgt>
                                        </p:tgtEl>
                                      </p:cBhvr>
                                    </p:animEffect>
                                  </p:childTnLst>
                                </p:cTn>
                              </p:par>
                              <p:par>
                                <p:cTn id="109" presetID="16" presetClass="entr" presetSubtype="26" fill="hold" nodeType="withEffect">
                                  <p:stCondLst>
                                    <p:cond delay="0"/>
                                  </p:stCondLst>
                                  <p:childTnLst>
                                    <p:set>
                                      <p:cBhvr>
                                        <p:cTn id="110" dur="1" fill="hold">
                                          <p:stCondLst>
                                            <p:cond delay="0"/>
                                          </p:stCondLst>
                                        </p:cTn>
                                        <p:tgtEl>
                                          <p:spTgt spid="69769">
                                            <p:txEl>
                                              <p:pRg st="2" end="2"/>
                                            </p:txEl>
                                          </p:spTgt>
                                        </p:tgtEl>
                                        <p:attrNameLst>
                                          <p:attrName>style.visibility</p:attrName>
                                        </p:attrNameLst>
                                      </p:cBhvr>
                                      <p:to>
                                        <p:strVal val="visible"/>
                                      </p:to>
                                    </p:set>
                                    <p:animEffect transition="in" filter="barn(inHorizontal)">
                                      <p:cBhvr>
                                        <p:cTn id="111" dur="500"/>
                                        <p:tgtEl>
                                          <p:spTgt spid="69769">
                                            <p:txEl>
                                              <p:pRg st="2" end="2"/>
                                            </p:txEl>
                                          </p:spTgt>
                                        </p:tgtEl>
                                      </p:cBhvr>
                                    </p:animEffect>
                                  </p:childTnLst>
                                </p:cTn>
                              </p:par>
                              <p:par>
                                <p:cTn id="112" presetID="16" presetClass="entr" presetSubtype="26" fill="hold" nodeType="withEffect">
                                  <p:stCondLst>
                                    <p:cond delay="0"/>
                                  </p:stCondLst>
                                  <p:childTnLst>
                                    <p:set>
                                      <p:cBhvr>
                                        <p:cTn id="113" dur="1" fill="hold">
                                          <p:stCondLst>
                                            <p:cond delay="0"/>
                                          </p:stCondLst>
                                        </p:cTn>
                                        <p:tgtEl>
                                          <p:spTgt spid="69769">
                                            <p:txEl>
                                              <p:pRg st="3" end="3"/>
                                            </p:txEl>
                                          </p:spTgt>
                                        </p:tgtEl>
                                        <p:attrNameLst>
                                          <p:attrName>style.visibility</p:attrName>
                                        </p:attrNameLst>
                                      </p:cBhvr>
                                      <p:to>
                                        <p:strVal val="visible"/>
                                      </p:to>
                                    </p:set>
                                    <p:animEffect transition="in" filter="barn(inHorizontal)">
                                      <p:cBhvr>
                                        <p:cTn id="114" dur="500"/>
                                        <p:tgtEl>
                                          <p:spTgt spid="69769">
                                            <p:txEl>
                                              <p:pRg st="3" end="3"/>
                                            </p:txEl>
                                          </p:spTgt>
                                        </p:tgtEl>
                                      </p:cBhvr>
                                    </p:animEffect>
                                  </p:childTnLst>
                                </p:cTn>
                              </p:par>
                              <p:par>
                                <p:cTn id="115" presetID="16" presetClass="entr" presetSubtype="26" fill="hold" nodeType="withEffect">
                                  <p:stCondLst>
                                    <p:cond delay="0"/>
                                  </p:stCondLst>
                                  <p:childTnLst>
                                    <p:set>
                                      <p:cBhvr>
                                        <p:cTn id="116" dur="1" fill="hold">
                                          <p:stCondLst>
                                            <p:cond delay="0"/>
                                          </p:stCondLst>
                                        </p:cTn>
                                        <p:tgtEl>
                                          <p:spTgt spid="69769">
                                            <p:txEl>
                                              <p:pRg st="4" end="4"/>
                                            </p:txEl>
                                          </p:spTgt>
                                        </p:tgtEl>
                                        <p:attrNameLst>
                                          <p:attrName>style.visibility</p:attrName>
                                        </p:attrNameLst>
                                      </p:cBhvr>
                                      <p:to>
                                        <p:strVal val="visible"/>
                                      </p:to>
                                    </p:set>
                                    <p:animEffect transition="in" filter="barn(inHorizontal)">
                                      <p:cBhvr>
                                        <p:cTn id="117" dur="500"/>
                                        <p:tgtEl>
                                          <p:spTgt spid="69769">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12167" y="532263"/>
            <a:ext cx="11565230" cy="5909310"/>
          </a:xfrm>
          <a:prstGeom prst="rect">
            <a:avLst/>
          </a:prstGeom>
          <a:noFill/>
        </p:spPr>
        <p:txBody>
          <a:bodyPr wrap="square" rtlCol="0">
            <a:spAutoFit/>
          </a:bodyPr>
          <a:lstStyle/>
          <a:p>
            <a:pPr algn="just"/>
            <a:r>
              <a:rPr lang="vi-VN" sz="2800" b="1" smtClean="0">
                <a:solidFill>
                  <a:srgbClr val="C00000"/>
                </a:solidFill>
              </a:rPr>
              <a:t>Bài 9 </a:t>
            </a:r>
            <a:r>
              <a:rPr lang="vi-VN" sz="2800" b="1" smtClean="0">
                <a:solidFill>
                  <a:srgbClr val="C00000"/>
                </a:solidFill>
              </a:rPr>
              <a:t>(</a:t>
            </a:r>
            <a:r>
              <a:rPr lang="en-US" sz="2800" b="1" smtClean="0">
                <a:solidFill>
                  <a:srgbClr val="C00000"/>
                </a:solidFill>
              </a:rPr>
              <a:t>SGK/</a:t>
            </a:r>
            <a:r>
              <a:rPr lang="vi-VN" sz="2800" b="1" smtClean="0">
                <a:solidFill>
                  <a:srgbClr val="C00000"/>
                </a:solidFill>
              </a:rPr>
              <a:t>104)</a:t>
            </a:r>
            <a:r>
              <a:rPr lang="vi-VN" sz="2800" smtClean="0">
                <a:solidFill>
                  <a:srgbClr val="C00000"/>
                </a:solidFill>
              </a:rPr>
              <a:t>: </a:t>
            </a:r>
            <a:r>
              <a:rPr lang="vi-VN" sz="2800" smtClean="0">
                <a:solidFill>
                  <a:srgbClr val="C00000"/>
                </a:solidFill>
              </a:rPr>
              <a:t>Với mỗi </a:t>
            </a:r>
            <a:r>
              <a:rPr lang="vi-VN" sz="2800">
                <a:solidFill>
                  <a:srgbClr val="C00000"/>
                </a:solidFill>
              </a:rPr>
              <a:t>yếu tố Hán </a:t>
            </a:r>
            <a:r>
              <a:rPr lang="vi-VN" sz="2800" smtClean="0">
                <a:solidFill>
                  <a:srgbClr val="C00000"/>
                </a:solidFill>
              </a:rPr>
              <a:t>Việt</a:t>
            </a:r>
            <a:r>
              <a:rPr lang="vi-VN" sz="2800">
                <a:solidFill>
                  <a:srgbClr val="C00000"/>
                </a:solidFill>
              </a:rPr>
              <a:t> </a:t>
            </a:r>
            <a:r>
              <a:rPr lang="vi-VN" sz="2800" smtClean="0">
                <a:solidFill>
                  <a:srgbClr val="C00000"/>
                </a:solidFill>
              </a:rPr>
              <a:t>sau đây, hãy tìm 2 từ ghép có yếu tố đó</a:t>
            </a:r>
          </a:p>
          <a:p>
            <a:pPr algn="just"/>
            <a:endParaRPr lang="vi-VN" smtClean="0"/>
          </a:p>
          <a:p>
            <a:r>
              <a:rPr lang="vi-VN" sz="2600"/>
              <a:t>- bất (không, chẳng): bất biến, bất bình đẳng, bất chính, bất công, bất diệt...</a:t>
            </a:r>
          </a:p>
          <a:p>
            <a:r>
              <a:rPr lang="vi-VN" sz="2600"/>
              <a:t>- bí (kín): bí mật, bí ẩn, bí hiểm, bí quyết, bí danh, bí truyền...</a:t>
            </a:r>
          </a:p>
          <a:p>
            <a:r>
              <a:rPr lang="vi-VN" sz="2600"/>
              <a:t>- đa (nhiều): đa dạng, đa diện, đa nghĩa, đa mưu, đa khoa, đa cảm... </a:t>
            </a:r>
          </a:p>
          <a:p>
            <a:r>
              <a:rPr lang="vi-VN" sz="2600"/>
              <a:t>- đề (nâng, nêu ra): đề bạt, đề án, đề cao, đề cử, đề cập, đề nghị, đề xuất.</a:t>
            </a:r>
          </a:p>
          <a:p>
            <a:r>
              <a:rPr lang="vi-VN" sz="2600"/>
              <a:t>- gia (thêm vào): gia công, gia cố, gia </a:t>
            </a:r>
            <a:r>
              <a:rPr lang="en-US" sz="2600" smtClean="0"/>
              <a:t>giảm</a:t>
            </a:r>
            <a:r>
              <a:rPr lang="vi-VN" sz="2600" smtClean="0"/>
              <a:t>, </a:t>
            </a:r>
            <a:r>
              <a:rPr lang="vi-VN" sz="2600"/>
              <a:t>gia hạn...</a:t>
            </a:r>
          </a:p>
          <a:p>
            <a:r>
              <a:rPr lang="vi-VN" sz="2600"/>
              <a:t>- giáo (dạy bảo): giáo án, giáo dục, giáo viên, giáo vụ, giáo khoa, giáo huấn...</a:t>
            </a:r>
          </a:p>
          <a:p>
            <a:r>
              <a:rPr lang="vi-VN" sz="2600"/>
              <a:t>- hồi (về, trở lại): hồi hương, hồi phục, hồi sinh, hồi tâm, hồi tỉnh, hồi xuân..</a:t>
            </a:r>
          </a:p>
          <a:p>
            <a:r>
              <a:rPr lang="vi-VN" sz="2600"/>
              <a:t>- khai (mở, khởi đầu): khai bút, khai hỏa, khai hóa, khai trương, khai mạc, khai hoang...</a:t>
            </a:r>
          </a:p>
          <a:p>
            <a:r>
              <a:rPr lang="vi-VN" sz="2600"/>
              <a:t>- quảng (rộng, rộng rãi): quảng trường, quảng cáo, quảng đại, quảng giao...</a:t>
            </a:r>
          </a:p>
          <a:p>
            <a:r>
              <a:rPr lang="vi-VN" sz="2600"/>
              <a:t>- suy (sút kém): suy thoái, suy đồi, suy nhược, suy tàn..</a:t>
            </a:r>
          </a:p>
          <a:p>
            <a:pPr algn="just"/>
            <a:endParaRPr lang="en-US"/>
          </a:p>
        </p:txBody>
      </p:sp>
    </p:spTree>
    <p:extLst>
      <p:ext uri="{BB962C8B-B14F-4D97-AF65-F5344CB8AC3E}">
        <p14:creationId xmlns:p14="http://schemas.microsoft.com/office/powerpoint/2010/main" val="7673253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Effect transition="in" filter="fade">
                                      <p:cBhvr>
                                        <p:cTn id="7" dur="500"/>
                                        <p:tgtEl>
                                          <p:spTgt spid="4">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4">
                                            <p:txEl>
                                              <p:pRg st="2" end="2"/>
                                            </p:txEl>
                                          </p:spTgt>
                                        </p:tgtEl>
                                        <p:attrNameLst>
                                          <p:attrName>style.visibility</p:attrName>
                                        </p:attrNameLst>
                                      </p:cBhvr>
                                      <p:to>
                                        <p:strVal val="visible"/>
                                      </p:to>
                                    </p:set>
                                    <p:animEffect transition="in" filter="fade">
                                      <p:cBhvr>
                                        <p:cTn id="12" dur="500"/>
                                        <p:tgtEl>
                                          <p:spTgt spid="4">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4">
                                            <p:txEl>
                                              <p:pRg st="3" end="3"/>
                                            </p:txEl>
                                          </p:spTgt>
                                        </p:tgtEl>
                                        <p:attrNameLst>
                                          <p:attrName>style.visibility</p:attrName>
                                        </p:attrNameLst>
                                      </p:cBhvr>
                                      <p:to>
                                        <p:strVal val="visible"/>
                                      </p:to>
                                    </p:set>
                                    <p:animEffect transition="in" filter="fade">
                                      <p:cBhvr>
                                        <p:cTn id="17" dur="500"/>
                                        <p:tgtEl>
                                          <p:spTgt spid="4">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4">
                                            <p:txEl>
                                              <p:pRg st="4" end="4"/>
                                            </p:txEl>
                                          </p:spTgt>
                                        </p:tgtEl>
                                        <p:attrNameLst>
                                          <p:attrName>style.visibility</p:attrName>
                                        </p:attrNameLst>
                                      </p:cBhvr>
                                      <p:to>
                                        <p:strVal val="visible"/>
                                      </p:to>
                                    </p:set>
                                    <p:animEffect transition="in" filter="fade">
                                      <p:cBhvr>
                                        <p:cTn id="22" dur="500"/>
                                        <p:tgtEl>
                                          <p:spTgt spid="4">
                                            <p:txEl>
                                              <p:pRg st="4" end="4"/>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4">
                                            <p:txEl>
                                              <p:pRg st="5" end="5"/>
                                            </p:txEl>
                                          </p:spTgt>
                                        </p:tgtEl>
                                        <p:attrNameLst>
                                          <p:attrName>style.visibility</p:attrName>
                                        </p:attrNameLst>
                                      </p:cBhvr>
                                      <p:to>
                                        <p:strVal val="visible"/>
                                      </p:to>
                                    </p:set>
                                    <p:animEffect transition="in" filter="fade">
                                      <p:cBhvr>
                                        <p:cTn id="27" dur="500"/>
                                        <p:tgtEl>
                                          <p:spTgt spid="4">
                                            <p:txEl>
                                              <p:pRg st="5" end="5"/>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4">
                                            <p:txEl>
                                              <p:pRg st="6" end="6"/>
                                            </p:txEl>
                                          </p:spTgt>
                                        </p:tgtEl>
                                        <p:attrNameLst>
                                          <p:attrName>style.visibility</p:attrName>
                                        </p:attrNameLst>
                                      </p:cBhvr>
                                      <p:to>
                                        <p:strVal val="visible"/>
                                      </p:to>
                                    </p:set>
                                    <p:animEffect transition="in" filter="fade">
                                      <p:cBhvr>
                                        <p:cTn id="32" dur="500"/>
                                        <p:tgtEl>
                                          <p:spTgt spid="4">
                                            <p:txEl>
                                              <p:pRg st="6" end="6"/>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4">
                                            <p:txEl>
                                              <p:pRg st="7" end="7"/>
                                            </p:txEl>
                                          </p:spTgt>
                                        </p:tgtEl>
                                        <p:attrNameLst>
                                          <p:attrName>style.visibility</p:attrName>
                                        </p:attrNameLst>
                                      </p:cBhvr>
                                      <p:to>
                                        <p:strVal val="visible"/>
                                      </p:to>
                                    </p:set>
                                    <p:animEffect transition="in" filter="fade">
                                      <p:cBhvr>
                                        <p:cTn id="37" dur="500"/>
                                        <p:tgtEl>
                                          <p:spTgt spid="4">
                                            <p:txEl>
                                              <p:pRg st="7" end="7"/>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nodeType="clickEffect">
                                  <p:stCondLst>
                                    <p:cond delay="0"/>
                                  </p:stCondLst>
                                  <p:childTnLst>
                                    <p:set>
                                      <p:cBhvr>
                                        <p:cTn id="41" dur="1" fill="hold">
                                          <p:stCondLst>
                                            <p:cond delay="0"/>
                                          </p:stCondLst>
                                        </p:cTn>
                                        <p:tgtEl>
                                          <p:spTgt spid="4">
                                            <p:txEl>
                                              <p:pRg st="8" end="8"/>
                                            </p:txEl>
                                          </p:spTgt>
                                        </p:tgtEl>
                                        <p:attrNameLst>
                                          <p:attrName>style.visibility</p:attrName>
                                        </p:attrNameLst>
                                      </p:cBhvr>
                                      <p:to>
                                        <p:strVal val="visible"/>
                                      </p:to>
                                    </p:set>
                                    <p:animEffect transition="in" filter="fade">
                                      <p:cBhvr>
                                        <p:cTn id="42" dur="500"/>
                                        <p:tgtEl>
                                          <p:spTgt spid="4">
                                            <p:txEl>
                                              <p:pRg st="8" end="8"/>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nodeType="clickEffect">
                                  <p:stCondLst>
                                    <p:cond delay="0"/>
                                  </p:stCondLst>
                                  <p:childTnLst>
                                    <p:set>
                                      <p:cBhvr>
                                        <p:cTn id="46" dur="1" fill="hold">
                                          <p:stCondLst>
                                            <p:cond delay="0"/>
                                          </p:stCondLst>
                                        </p:cTn>
                                        <p:tgtEl>
                                          <p:spTgt spid="4">
                                            <p:txEl>
                                              <p:pRg st="9" end="9"/>
                                            </p:txEl>
                                          </p:spTgt>
                                        </p:tgtEl>
                                        <p:attrNameLst>
                                          <p:attrName>style.visibility</p:attrName>
                                        </p:attrNameLst>
                                      </p:cBhvr>
                                      <p:to>
                                        <p:strVal val="visible"/>
                                      </p:to>
                                    </p:set>
                                    <p:animEffect transition="in" filter="fade">
                                      <p:cBhvr>
                                        <p:cTn id="47" dur="500"/>
                                        <p:tgtEl>
                                          <p:spTgt spid="4">
                                            <p:txEl>
                                              <p:pRg st="9" end="9"/>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nodeType="clickEffect">
                                  <p:stCondLst>
                                    <p:cond delay="0"/>
                                  </p:stCondLst>
                                  <p:childTnLst>
                                    <p:set>
                                      <p:cBhvr>
                                        <p:cTn id="51" dur="1" fill="hold">
                                          <p:stCondLst>
                                            <p:cond delay="0"/>
                                          </p:stCondLst>
                                        </p:cTn>
                                        <p:tgtEl>
                                          <p:spTgt spid="4">
                                            <p:txEl>
                                              <p:pRg st="10" end="10"/>
                                            </p:txEl>
                                          </p:spTgt>
                                        </p:tgtEl>
                                        <p:attrNameLst>
                                          <p:attrName>style.visibility</p:attrName>
                                        </p:attrNameLst>
                                      </p:cBhvr>
                                      <p:to>
                                        <p:strVal val="visible"/>
                                      </p:to>
                                    </p:set>
                                    <p:animEffect transition="in" filter="fade">
                                      <p:cBhvr>
                                        <p:cTn id="52" dur="500"/>
                                        <p:tgtEl>
                                          <p:spTgt spid="4">
                                            <p:txEl>
                                              <p:pRg st="10" end="10"/>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nodeType="clickEffect">
                                  <p:stCondLst>
                                    <p:cond delay="0"/>
                                  </p:stCondLst>
                                  <p:childTnLst>
                                    <p:set>
                                      <p:cBhvr>
                                        <p:cTn id="56" dur="1" fill="hold">
                                          <p:stCondLst>
                                            <p:cond delay="0"/>
                                          </p:stCondLst>
                                        </p:cTn>
                                        <p:tgtEl>
                                          <p:spTgt spid="4">
                                            <p:txEl>
                                              <p:pRg st="11" end="11"/>
                                            </p:txEl>
                                          </p:spTgt>
                                        </p:tgtEl>
                                        <p:attrNameLst>
                                          <p:attrName>style.visibility</p:attrName>
                                        </p:attrNameLst>
                                      </p:cBhvr>
                                      <p:to>
                                        <p:strVal val="visible"/>
                                      </p:to>
                                    </p:set>
                                    <p:animEffect transition="in" filter="fade">
                                      <p:cBhvr>
                                        <p:cTn id="57" dur="500"/>
                                        <p:tgtEl>
                                          <p:spTgt spid="4">
                                            <p:txEl>
                                              <p:pRg st="11" end="1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98519" y="204716"/>
            <a:ext cx="11565230" cy="6647974"/>
          </a:xfrm>
          <a:prstGeom prst="rect">
            <a:avLst/>
          </a:prstGeom>
          <a:noFill/>
        </p:spPr>
        <p:txBody>
          <a:bodyPr wrap="square" rtlCol="0">
            <a:spAutoFit/>
          </a:bodyPr>
          <a:lstStyle/>
          <a:p>
            <a:pPr algn="just"/>
            <a:r>
              <a:rPr lang="vi-VN" sz="2800" b="1" smtClean="0">
                <a:solidFill>
                  <a:srgbClr val="C00000"/>
                </a:solidFill>
              </a:rPr>
              <a:t>Bài 9 </a:t>
            </a:r>
            <a:r>
              <a:rPr lang="vi-VN" sz="2800" b="1" smtClean="0">
                <a:solidFill>
                  <a:srgbClr val="C00000"/>
                </a:solidFill>
              </a:rPr>
              <a:t>(SGK</a:t>
            </a:r>
            <a:r>
              <a:rPr lang="en-US" sz="2800" b="1" smtClean="0">
                <a:solidFill>
                  <a:srgbClr val="C00000"/>
                </a:solidFill>
              </a:rPr>
              <a:t>/104</a:t>
            </a:r>
            <a:r>
              <a:rPr lang="vi-VN" sz="2800" b="1" smtClean="0">
                <a:solidFill>
                  <a:srgbClr val="C00000"/>
                </a:solidFill>
              </a:rPr>
              <a:t>)</a:t>
            </a:r>
            <a:r>
              <a:rPr lang="vi-VN" sz="2800" smtClean="0">
                <a:solidFill>
                  <a:srgbClr val="C00000"/>
                </a:solidFill>
              </a:rPr>
              <a:t>: </a:t>
            </a:r>
            <a:r>
              <a:rPr lang="vi-VN" sz="2800" smtClean="0">
                <a:solidFill>
                  <a:srgbClr val="C00000"/>
                </a:solidFill>
              </a:rPr>
              <a:t>Với mỗi </a:t>
            </a:r>
            <a:r>
              <a:rPr lang="vi-VN" sz="2800">
                <a:solidFill>
                  <a:srgbClr val="C00000"/>
                </a:solidFill>
              </a:rPr>
              <a:t>yếu tố Hán </a:t>
            </a:r>
            <a:r>
              <a:rPr lang="vi-VN" sz="2800" smtClean="0">
                <a:solidFill>
                  <a:srgbClr val="C00000"/>
                </a:solidFill>
              </a:rPr>
              <a:t>Việt</a:t>
            </a:r>
            <a:r>
              <a:rPr lang="vi-VN" sz="2800">
                <a:solidFill>
                  <a:srgbClr val="C00000"/>
                </a:solidFill>
              </a:rPr>
              <a:t> </a:t>
            </a:r>
            <a:r>
              <a:rPr lang="vi-VN" sz="2800" smtClean="0">
                <a:solidFill>
                  <a:srgbClr val="C00000"/>
                </a:solidFill>
              </a:rPr>
              <a:t>sau đây, hãy tìm 2 từ ghép có yếu tố đó</a:t>
            </a:r>
            <a:endParaRPr lang="vi-VN" smtClean="0"/>
          </a:p>
          <a:p>
            <a:r>
              <a:rPr lang="vi-VN" sz="3200"/>
              <a:t>- thuần (ròng, không pha tạp): thuần chủng, thuần khiết, thuần phong, thuần túy...</a:t>
            </a:r>
          </a:p>
          <a:p>
            <a:r>
              <a:rPr lang="vi-VN" sz="3200"/>
              <a:t>- thủ (đầu, đầu tiên, đứng đầu): thủ đô, thủ khoa, thủ phủ, thủ lĩnh, thủ trưởng. ..</a:t>
            </a:r>
          </a:p>
          <a:p>
            <a:r>
              <a:rPr lang="vi-VN" sz="3200"/>
              <a:t>- thuần (thật, chân thật, chân chất): thuần hậu, thuần phác...</a:t>
            </a:r>
          </a:p>
          <a:p>
            <a:r>
              <a:rPr lang="vi-VN" sz="3200"/>
              <a:t>- thuần (dễ bảo, chịu khiến): thuần phục, thuần hóa, thuần dưỡng...</a:t>
            </a:r>
          </a:p>
          <a:p>
            <a:r>
              <a:rPr lang="vi-VN" sz="3200"/>
              <a:t>- thủy (nước): thủy chiến, thủy quân, thủy lực, thủy lợi, thủy sản, thủy triều, thủy văn...</a:t>
            </a:r>
          </a:p>
          <a:p>
            <a:r>
              <a:rPr lang="vi-VN" sz="3200"/>
              <a:t>- tư (riêng): tư hữu, tư lợi, tư nhân, tư thục, tư thù...</a:t>
            </a:r>
          </a:p>
          <a:p>
            <a:r>
              <a:rPr lang="vi-VN" sz="3200"/>
              <a:t>- trữ (chứa, cất): tích trữ, dự trữ, tàng trữ, trữ lượng...</a:t>
            </a:r>
          </a:p>
          <a:p>
            <a:pPr algn="just"/>
            <a:endParaRPr lang="en-US"/>
          </a:p>
        </p:txBody>
      </p:sp>
    </p:spTree>
    <p:extLst>
      <p:ext uri="{BB962C8B-B14F-4D97-AF65-F5344CB8AC3E}">
        <p14:creationId xmlns:p14="http://schemas.microsoft.com/office/powerpoint/2010/main" val="15138047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Effect transition="in" filter="fade">
                                      <p:cBhvr>
                                        <p:cTn id="7" dur="500"/>
                                        <p:tgtEl>
                                          <p:spTgt spid="4">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4">
                                            <p:txEl>
                                              <p:pRg st="1" end="1"/>
                                            </p:txEl>
                                          </p:spTgt>
                                        </p:tgtEl>
                                        <p:attrNameLst>
                                          <p:attrName>style.visibility</p:attrName>
                                        </p:attrNameLst>
                                      </p:cBhvr>
                                      <p:to>
                                        <p:strVal val="visible"/>
                                      </p:to>
                                    </p:set>
                                    <p:animEffect transition="in" filter="fade">
                                      <p:cBhvr>
                                        <p:cTn id="12" dur="500"/>
                                        <p:tgtEl>
                                          <p:spTgt spid="4">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4">
                                            <p:txEl>
                                              <p:pRg st="2" end="2"/>
                                            </p:txEl>
                                          </p:spTgt>
                                        </p:tgtEl>
                                        <p:attrNameLst>
                                          <p:attrName>style.visibility</p:attrName>
                                        </p:attrNameLst>
                                      </p:cBhvr>
                                      <p:to>
                                        <p:strVal val="visible"/>
                                      </p:to>
                                    </p:set>
                                    <p:animEffect transition="in" filter="fade">
                                      <p:cBhvr>
                                        <p:cTn id="17" dur="500"/>
                                        <p:tgtEl>
                                          <p:spTgt spid="4">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4">
                                            <p:txEl>
                                              <p:pRg st="3" end="3"/>
                                            </p:txEl>
                                          </p:spTgt>
                                        </p:tgtEl>
                                        <p:attrNameLst>
                                          <p:attrName>style.visibility</p:attrName>
                                        </p:attrNameLst>
                                      </p:cBhvr>
                                      <p:to>
                                        <p:strVal val="visible"/>
                                      </p:to>
                                    </p:set>
                                    <p:animEffect transition="in" filter="fade">
                                      <p:cBhvr>
                                        <p:cTn id="22" dur="500"/>
                                        <p:tgtEl>
                                          <p:spTgt spid="4">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4">
                                            <p:txEl>
                                              <p:pRg st="4" end="4"/>
                                            </p:txEl>
                                          </p:spTgt>
                                        </p:tgtEl>
                                        <p:attrNameLst>
                                          <p:attrName>style.visibility</p:attrName>
                                        </p:attrNameLst>
                                      </p:cBhvr>
                                      <p:to>
                                        <p:strVal val="visible"/>
                                      </p:to>
                                    </p:set>
                                    <p:animEffect transition="in" filter="fade">
                                      <p:cBhvr>
                                        <p:cTn id="27" dur="500"/>
                                        <p:tgtEl>
                                          <p:spTgt spid="4">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4">
                                            <p:txEl>
                                              <p:pRg st="5" end="5"/>
                                            </p:txEl>
                                          </p:spTgt>
                                        </p:tgtEl>
                                        <p:attrNameLst>
                                          <p:attrName>style.visibility</p:attrName>
                                        </p:attrNameLst>
                                      </p:cBhvr>
                                      <p:to>
                                        <p:strVal val="visible"/>
                                      </p:to>
                                    </p:set>
                                    <p:animEffect transition="in" filter="fade">
                                      <p:cBhvr>
                                        <p:cTn id="32" dur="500"/>
                                        <p:tgtEl>
                                          <p:spTgt spid="4">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4">
                                            <p:txEl>
                                              <p:pRg st="6" end="6"/>
                                            </p:txEl>
                                          </p:spTgt>
                                        </p:tgtEl>
                                        <p:attrNameLst>
                                          <p:attrName>style.visibility</p:attrName>
                                        </p:attrNameLst>
                                      </p:cBhvr>
                                      <p:to>
                                        <p:strVal val="visible"/>
                                      </p:to>
                                    </p:set>
                                    <p:animEffect transition="in" filter="fade">
                                      <p:cBhvr>
                                        <p:cTn id="37" dur="500"/>
                                        <p:tgtEl>
                                          <p:spTgt spid="4">
                                            <p:txEl>
                                              <p:pRg st="6" end="6"/>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nodeType="clickEffect">
                                  <p:stCondLst>
                                    <p:cond delay="0"/>
                                  </p:stCondLst>
                                  <p:childTnLst>
                                    <p:set>
                                      <p:cBhvr>
                                        <p:cTn id="41" dur="1" fill="hold">
                                          <p:stCondLst>
                                            <p:cond delay="0"/>
                                          </p:stCondLst>
                                        </p:cTn>
                                        <p:tgtEl>
                                          <p:spTgt spid="4">
                                            <p:txEl>
                                              <p:pRg st="7" end="7"/>
                                            </p:txEl>
                                          </p:spTgt>
                                        </p:tgtEl>
                                        <p:attrNameLst>
                                          <p:attrName>style.visibility</p:attrName>
                                        </p:attrNameLst>
                                      </p:cBhvr>
                                      <p:to>
                                        <p:strVal val="visible"/>
                                      </p:to>
                                    </p:set>
                                    <p:animEffect transition="in" filter="fade">
                                      <p:cBhvr>
                                        <p:cTn id="42" dur="500"/>
                                        <p:tgtEl>
                                          <p:spTgt spid="4">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298519" y="368490"/>
            <a:ext cx="11565230" cy="6432530"/>
          </a:xfrm>
          <a:prstGeom prst="rect">
            <a:avLst/>
          </a:prstGeom>
          <a:noFill/>
        </p:spPr>
        <p:txBody>
          <a:bodyPr wrap="square" rtlCol="0">
            <a:spAutoFit/>
          </a:bodyPr>
          <a:lstStyle/>
          <a:p>
            <a:pPr algn="just"/>
            <a:r>
              <a:rPr lang="vi-VN" sz="2800" b="1" smtClean="0">
                <a:solidFill>
                  <a:srgbClr val="C00000"/>
                </a:solidFill>
              </a:rPr>
              <a:t>Bài 9 </a:t>
            </a:r>
            <a:r>
              <a:rPr lang="vi-VN" sz="2800" b="1" smtClean="0">
                <a:solidFill>
                  <a:srgbClr val="C00000"/>
                </a:solidFill>
              </a:rPr>
              <a:t>(SGK</a:t>
            </a:r>
            <a:r>
              <a:rPr lang="en-US" sz="2800" b="1" smtClean="0">
                <a:solidFill>
                  <a:srgbClr val="C00000"/>
                </a:solidFill>
              </a:rPr>
              <a:t>/104</a:t>
            </a:r>
            <a:r>
              <a:rPr lang="vi-VN" sz="2800" b="1" smtClean="0">
                <a:solidFill>
                  <a:srgbClr val="C00000"/>
                </a:solidFill>
              </a:rPr>
              <a:t>)</a:t>
            </a:r>
            <a:r>
              <a:rPr lang="vi-VN" sz="2800" smtClean="0">
                <a:solidFill>
                  <a:srgbClr val="C00000"/>
                </a:solidFill>
              </a:rPr>
              <a:t>: </a:t>
            </a:r>
            <a:r>
              <a:rPr lang="vi-VN" sz="2800" smtClean="0">
                <a:solidFill>
                  <a:srgbClr val="C00000"/>
                </a:solidFill>
              </a:rPr>
              <a:t>Với mỗi </a:t>
            </a:r>
            <a:r>
              <a:rPr lang="vi-VN" sz="2800">
                <a:solidFill>
                  <a:srgbClr val="C00000"/>
                </a:solidFill>
              </a:rPr>
              <a:t>yếu tố Hán </a:t>
            </a:r>
            <a:r>
              <a:rPr lang="vi-VN" sz="2800" smtClean="0">
                <a:solidFill>
                  <a:srgbClr val="C00000"/>
                </a:solidFill>
              </a:rPr>
              <a:t>Việt</a:t>
            </a:r>
            <a:r>
              <a:rPr lang="vi-VN" sz="2800">
                <a:solidFill>
                  <a:srgbClr val="C00000"/>
                </a:solidFill>
              </a:rPr>
              <a:t> </a:t>
            </a:r>
            <a:r>
              <a:rPr lang="vi-VN" sz="2800" smtClean="0">
                <a:solidFill>
                  <a:srgbClr val="C00000"/>
                </a:solidFill>
              </a:rPr>
              <a:t>sau đây, hãy tìm 2 từ ghép có yếu tố đó</a:t>
            </a:r>
          </a:p>
          <a:p>
            <a:pPr algn="just"/>
            <a:endParaRPr lang="vi-VN" smtClean="0"/>
          </a:p>
          <a:p>
            <a:r>
              <a:rPr lang="vi-VN" sz="3200"/>
              <a:t>- trường (dài): trường ca, trường thọ, trường tồn, trường kì, trường sinh, trường thiên..</a:t>
            </a:r>
          </a:p>
          <a:p>
            <a:r>
              <a:rPr lang="vi-VN" sz="3200"/>
              <a:t>- trọng (nặng, coi nặng, coi là quý</a:t>
            </a:r>
            <a:r>
              <a:rPr lang="vi-VN" sz="3200" smtClean="0"/>
              <a:t>): </a:t>
            </a:r>
            <a:r>
              <a:rPr lang="vi-VN" sz="3200"/>
              <a:t>trọng dụng, trọng điểm, trọng tâm, trọng trách, trọng thưởng...</a:t>
            </a:r>
          </a:p>
          <a:p>
            <a:r>
              <a:rPr lang="vi-VN" sz="3200"/>
              <a:t>- vô (không, không có): vô biên, vô chủ, vô cùng, vô tận, vô địch, </a:t>
            </a:r>
            <a:r>
              <a:rPr lang="vi-VN" sz="3200"/>
              <a:t>vô giá</a:t>
            </a:r>
            <a:r>
              <a:rPr lang="vi-VN" sz="3200"/>
              <a:t>, vô dụng, vô hiệu...</a:t>
            </a:r>
          </a:p>
          <a:p>
            <a:r>
              <a:rPr lang="vi-VN" sz="3200"/>
              <a:t>- xuất (đưa ra, cho ra): xuất bản, xuất gia, xuất hành, xuất </a:t>
            </a:r>
            <a:r>
              <a:rPr lang="vi-VN" sz="3200" smtClean="0"/>
              <a:t>kh</a:t>
            </a:r>
            <a:r>
              <a:rPr lang="en-US" sz="3200" smtClean="0"/>
              <a:t>ẩ</a:t>
            </a:r>
            <a:r>
              <a:rPr lang="vi-VN" sz="3200" smtClean="0"/>
              <a:t>u</a:t>
            </a:r>
            <a:r>
              <a:rPr lang="vi-VN" sz="3200"/>
              <a:t>, xuất </a:t>
            </a:r>
            <a:r>
              <a:rPr lang="vi-VN" sz="3200" smtClean="0"/>
              <a:t>ngũ</a:t>
            </a:r>
            <a:r>
              <a:rPr lang="en-US" sz="3200" smtClean="0"/>
              <a:t>…</a:t>
            </a:r>
            <a:endParaRPr lang="vi-VN" sz="3200"/>
          </a:p>
          <a:p>
            <a:r>
              <a:rPr lang="vi-VN" sz="3200"/>
              <a:t>- yếu (quan trọng): yếu điểm, yếu lược, chính yếu, </a:t>
            </a:r>
            <a:r>
              <a:rPr lang="vi-VN" sz="3200" smtClean="0"/>
              <a:t>xung </a:t>
            </a:r>
            <a:r>
              <a:rPr lang="vi-VN" sz="3200"/>
              <a:t>yếu, cốt yếu...</a:t>
            </a:r>
          </a:p>
          <a:p>
            <a:pPr algn="just"/>
            <a:endParaRPr lang="en-US"/>
          </a:p>
        </p:txBody>
      </p:sp>
    </p:spTree>
    <p:extLst>
      <p:ext uri="{BB962C8B-B14F-4D97-AF65-F5344CB8AC3E}">
        <p14:creationId xmlns:p14="http://schemas.microsoft.com/office/powerpoint/2010/main" val="28758283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Effect transition="in" filter="fade">
                                      <p:cBhvr>
                                        <p:cTn id="7" dur="500"/>
                                        <p:tgtEl>
                                          <p:spTgt spid="4">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4">
                                            <p:txEl>
                                              <p:pRg st="2" end="2"/>
                                            </p:txEl>
                                          </p:spTgt>
                                        </p:tgtEl>
                                        <p:attrNameLst>
                                          <p:attrName>style.visibility</p:attrName>
                                        </p:attrNameLst>
                                      </p:cBhvr>
                                      <p:to>
                                        <p:strVal val="visible"/>
                                      </p:to>
                                    </p:set>
                                    <p:animEffect transition="in" filter="fade">
                                      <p:cBhvr>
                                        <p:cTn id="12" dur="500"/>
                                        <p:tgtEl>
                                          <p:spTgt spid="4">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4">
                                            <p:txEl>
                                              <p:pRg st="3" end="3"/>
                                            </p:txEl>
                                          </p:spTgt>
                                        </p:tgtEl>
                                        <p:attrNameLst>
                                          <p:attrName>style.visibility</p:attrName>
                                        </p:attrNameLst>
                                      </p:cBhvr>
                                      <p:to>
                                        <p:strVal val="visible"/>
                                      </p:to>
                                    </p:set>
                                    <p:animEffect transition="in" filter="fade">
                                      <p:cBhvr>
                                        <p:cTn id="17" dur="500"/>
                                        <p:tgtEl>
                                          <p:spTgt spid="4">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4">
                                            <p:txEl>
                                              <p:pRg st="4" end="4"/>
                                            </p:txEl>
                                          </p:spTgt>
                                        </p:tgtEl>
                                        <p:attrNameLst>
                                          <p:attrName>style.visibility</p:attrName>
                                        </p:attrNameLst>
                                      </p:cBhvr>
                                      <p:to>
                                        <p:strVal val="visible"/>
                                      </p:to>
                                    </p:set>
                                    <p:animEffect transition="in" filter="fade">
                                      <p:cBhvr>
                                        <p:cTn id="22" dur="500"/>
                                        <p:tgtEl>
                                          <p:spTgt spid="4">
                                            <p:txEl>
                                              <p:pRg st="4" end="4"/>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4">
                                            <p:txEl>
                                              <p:pRg st="5" end="5"/>
                                            </p:txEl>
                                          </p:spTgt>
                                        </p:tgtEl>
                                        <p:attrNameLst>
                                          <p:attrName>style.visibility</p:attrName>
                                        </p:attrNameLst>
                                      </p:cBhvr>
                                      <p:to>
                                        <p:strVal val="visible"/>
                                      </p:to>
                                    </p:set>
                                    <p:animEffect transition="in" filter="fade">
                                      <p:cBhvr>
                                        <p:cTn id="27" dur="500"/>
                                        <p:tgtEl>
                                          <p:spTgt spid="4">
                                            <p:txEl>
                                              <p:pRg st="5" end="5"/>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4">
                                            <p:txEl>
                                              <p:pRg st="6" end="6"/>
                                            </p:txEl>
                                          </p:spTgt>
                                        </p:tgtEl>
                                        <p:attrNameLst>
                                          <p:attrName>style.visibility</p:attrName>
                                        </p:attrNameLst>
                                      </p:cBhvr>
                                      <p:to>
                                        <p:strVal val="visible"/>
                                      </p:to>
                                    </p:set>
                                    <p:animEffect transition="in" filter="fade">
                                      <p:cBhvr>
                                        <p:cTn id="32" dur="500"/>
                                        <p:tgtEl>
                                          <p:spTgt spid="4">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1" name="Rectangle 70">
            <a:extLst>
              <a:ext uri="{FF2B5EF4-FFF2-40B4-BE49-F238E27FC236}">
                <a16:creationId xmlns:a16="http://schemas.microsoft.com/office/drawing/2014/main" xmlns="" id="{42A4FC2C-047E-45A5-965D-8E1E3BF09BC6}"/>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solidFill>
                <a:prstClr val="white"/>
              </a:solidFill>
            </a:endParaRPr>
          </a:p>
        </p:txBody>
      </p:sp>
      <p:pic>
        <p:nvPicPr>
          <p:cNvPr id="4098" name="Picture 2" descr="Tổng hợp các hình nền powerpoint đẹp đơn giản tinh tế chuyên nghiệp">
            <a:extLst>
              <a:ext uri="{FF2B5EF4-FFF2-40B4-BE49-F238E27FC236}">
                <a16:creationId xmlns:a16="http://schemas.microsoft.com/office/drawing/2014/main" xmlns="" id="{F09E01DF-E29C-448E-88EB-1B356FB69286}"/>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t="5385" b="10361"/>
          <a:stretch/>
        </p:blipFill>
        <p:spPr bwMode="auto">
          <a:xfrm>
            <a:off x="1524" y="0"/>
            <a:ext cx="12188952" cy="6857999"/>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p:cNvSpPr/>
          <p:nvPr/>
        </p:nvSpPr>
        <p:spPr>
          <a:xfrm>
            <a:off x="3640485" y="499497"/>
            <a:ext cx="3966150" cy="707886"/>
          </a:xfrm>
          <a:prstGeom prst="rect">
            <a:avLst/>
          </a:prstGeom>
        </p:spPr>
        <p:txBody>
          <a:bodyPr wrap="non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altLang="zh-CN" sz="4000" b="0" i="0" u="none" strike="noStrike" kern="0" cap="none" spc="0" normalizeH="0" baseline="0" noProof="0" dirty="0" err="1" smtClean="0">
                <a:ln>
                  <a:noFill/>
                </a:ln>
                <a:solidFill>
                  <a:srgbClr val="C00000"/>
                </a:solidFill>
                <a:effectLst/>
                <a:uLnTx/>
                <a:uFillTx/>
                <a:latin typeface="Times New Roman" panose="02020603050405020304" pitchFamily="18" charset="0"/>
                <a:ea typeface="宋体" panose="02010600030101010101" pitchFamily="2" charset="-122"/>
                <a:cs typeface="Arial"/>
              </a:rPr>
              <a:t>Hướng</a:t>
            </a:r>
            <a:r>
              <a:rPr kumimoji="0" lang="en-US" altLang="zh-CN" sz="4000" b="0" i="0" u="none" strike="noStrike" kern="0" cap="none" spc="0" normalizeH="0" baseline="0" noProof="0" dirty="0" smtClean="0">
                <a:ln>
                  <a:noFill/>
                </a:ln>
                <a:solidFill>
                  <a:srgbClr val="C00000"/>
                </a:solidFill>
                <a:effectLst/>
                <a:uLnTx/>
                <a:uFillTx/>
                <a:latin typeface="Times New Roman" panose="02020603050405020304" pitchFamily="18" charset="0"/>
                <a:ea typeface="宋体" panose="02010600030101010101" pitchFamily="2" charset="-122"/>
                <a:cs typeface="Arial"/>
              </a:rPr>
              <a:t> </a:t>
            </a:r>
            <a:r>
              <a:rPr kumimoji="0" lang="en-US" altLang="zh-CN" sz="4000" b="0" i="0" u="none" strike="noStrike" kern="0" cap="none" spc="0" normalizeH="0" baseline="0" noProof="0" dirty="0" err="1" smtClean="0">
                <a:ln>
                  <a:noFill/>
                </a:ln>
                <a:solidFill>
                  <a:srgbClr val="C00000"/>
                </a:solidFill>
                <a:effectLst/>
                <a:uLnTx/>
                <a:uFillTx/>
                <a:latin typeface="Times New Roman" panose="02020603050405020304" pitchFamily="18" charset="0"/>
                <a:ea typeface="宋体" panose="02010600030101010101" pitchFamily="2" charset="-122"/>
                <a:cs typeface="Arial"/>
              </a:rPr>
              <a:t>dẫn</a:t>
            </a:r>
            <a:r>
              <a:rPr kumimoji="0" lang="en-US" altLang="zh-CN" sz="4000" b="0" i="0" u="none" strike="noStrike" kern="0" cap="none" spc="0" normalizeH="0" baseline="0" noProof="0" dirty="0" smtClean="0">
                <a:ln>
                  <a:noFill/>
                </a:ln>
                <a:solidFill>
                  <a:srgbClr val="C00000"/>
                </a:solidFill>
                <a:effectLst/>
                <a:uLnTx/>
                <a:uFillTx/>
                <a:latin typeface="Times New Roman" panose="02020603050405020304" pitchFamily="18" charset="0"/>
                <a:ea typeface="宋体" panose="02010600030101010101" pitchFamily="2" charset="-122"/>
                <a:cs typeface="Arial"/>
              </a:rPr>
              <a:t> </a:t>
            </a:r>
            <a:r>
              <a:rPr kumimoji="0" lang="en-US" altLang="zh-CN" sz="4000" b="0" i="0" u="none" strike="noStrike" kern="0" cap="none" spc="0" normalizeH="0" baseline="0" noProof="0" dirty="0" err="1" smtClean="0">
                <a:ln>
                  <a:noFill/>
                </a:ln>
                <a:solidFill>
                  <a:srgbClr val="C00000"/>
                </a:solidFill>
                <a:effectLst/>
                <a:uLnTx/>
                <a:uFillTx/>
                <a:latin typeface="Times New Roman" panose="02020603050405020304" pitchFamily="18" charset="0"/>
                <a:ea typeface="宋体" panose="02010600030101010101" pitchFamily="2" charset="-122"/>
                <a:cs typeface="Arial"/>
              </a:rPr>
              <a:t>về</a:t>
            </a:r>
            <a:r>
              <a:rPr kumimoji="0" lang="en-US" altLang="zh-CN" sz="4000" b="0" i="0" u="none" strike="noStrike" kern="0" cap="none" spc="0" normalizeH="0" baseline="0" noProof="0" dirty="0" smtClean="0">
                <a:ln>
                  <a:noFill/>
                </a:ln>
                <a:solidFill>
                  <a:srgbClr val="C00000"/>
                </a:solidFill>
                <a:effectLst/>
                <a:uLnTx/>
                <a:uFillTx/>
                <a:latin typeface="Times New Roman" panose="02020603050405020304" pitchFamily="18" charset="0"/>
                <a:ea typeface="宋体" panose="02010600030101010101" pitchFamily="2" charset="-122"/>
                <a:cs typeface="Arial"/>
              </a:rPr>
              <a:t> </a:t>
            </a:r>
            <a:r>
              <a:rPr kumimoji="0" lang="en-US" altLang="zh-CN" sz="4000" b="0" i="0" u="none" strike="noStrike" kern="0" cap="none" spc="0" normalizeH="0" baseline="0" noProof="0" dirty="0" err="1" smtClean="0">
                <a:ln>
                  <a:noFill/>
                </a:ln>
                <a:solidFill>
                  <a:srgbClr val="C00000"/>
                </a:solidFill>
                <a:effectLst/>
                <a:uLnTx/>
                <a:uFillTx/>
                <a:latin typeface="Times New Roman" panose="02020603050405020304" pitchFamily="18" charset="0"/>
                <a:ea typeface="宋体" panose="02010600030101010101" pitchFamily="2" charset="-122"/>
                <a:cs typeface="Arial"/>
              </a:rPr>
              <a:t>nhà</a:t>
            </a:r>
            <a:endParaRPr kumimoji="0" lang="vi-VN" sz="1800" b="0" i="0" u="none" strike="noStrike" kern="0" cap="none" spc="0" normalizeH="0" baseline="0" noProof="0" dirty="0" smtClean="0">
              <a:ln>
                <a:noFill/>
              </a:ln>
              <a:solidFill>
                <a:srgbClr val="C00000"/>
              </a:solidFill>
              <a:effectLst/>
              <a:uLnTx/>
              <a:uFillTx/>
            </a:endParaRPr>
          </a:p>
        </p:txBody>
      </p:sp>
      <p:sp>
        <p:nvSpPr>
          <p:cNvPr id="9" name="Rectangle 3"/>
          <p:cNvSpPr txBox="1">
            <a:spLocks noChangeArrowheads="1"/>
          </p:cNvSpPr>
          <p:nvPr/>
        </p:nvSpPr>
        <p:spPr bwMode="auto">
          <a:xfrm>
            <a:off x="762000" y="1379220"/>
            <a:ext cx="10261600" cy="36728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lvl1pPr marL="342900" indent="-342900" algn="l" rtl="0" eaLnBrk="0" fontAlgn="base" hangingPunct="0">
              <a:spcBef>
                <a:spcPct val="20000"/>
              </a:spcBef>
              <a:spcAft>
                <a:spcPct val="0"/>
              </a:spcAft>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lvl="1" eaLnBrk="1" hangingPunct="1">
              <a:buFontTx/>
              <a:buNone/>
            </a:pPr>
            <a:endParaRPr lang="zh-CN" altLang="en-US" dirty="0" smtClean="0">
              <a:latin typeface="Times New Roman" panose="02020603050405020304" pitchFamily="18" charset="0"/>
              <a:ea typeface="宋体" panose="02010600030101010101" pitchFamily="2" charset="-122"/>
            </a:endParaRPr>
          </a:p>
          <a:p>
            <a:pPr eaLnBrk="1" hangingPunct="1"/>
            <a:r>
              <a:rPr lang="en-US" altLang="zh-CN" dirty="0" err="1" smtClean="0">
                <a:latin typeface="Times New Roman" panose="02020603050405020304" pitchFamily="18" charset="0"/>
                <a:ea typeface="宋体" panose="02010600030101010101" pitchFamily="2" charset="-122"/>
              </a:rPr>
              <a:t>Làm</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các</a:t>
            </a:r>
            <a:r>
              <a:rPr lang="en-US" altLang="zh-CN" dirty="0" smtClean="0">
                <a:latin typeface="Times New Roman" panose="02020603050405020304" pitchFamily="18" charset="0"/>
                <a:ea typeface="宋体" panose="02010600030101010101" pitchFamily="2" charset="-122"/>
              </a:rPr>
              <a:t> </a:t>
            </a:r>
            <a:r>
              <a:rPr lang="en-US" altLang="zh-CN" err="1" smtClean="0">
                <a:latin typeface="Times New Roman" panose="02020603050405020304" pitchFamily="18" charset="0"/>
                <a:ea typeface="宋体" panose="02010600030101010101" pitchFamily="2" charset="-122"/>
              </a:rPr>
              <a:t>bài</a:t>
            </a:r>
            <a:r>
              <a:rPr lang="en-US" altLang="zh-CN" smtClean="0">
                <a:latin typeface="Times New Roman" panose="02020603050405020304" pitchFamily="18" charset="0"/>
                <a:ea typeface="宋体" panose="02010600030101010101" pitchFamily="2" charset="-122"/>
              </a:rPr>
              <a:t> </a:t>
            </a:r>
            <a:r>
              <a:rPr lang="en-US" altLang="zh-CN" smtClean="0">
                <a:latin typeface="Times New Roman" panose="02020603050405020304" pitchFamily="18" charset="0"/>
                <a:ea typeface="宋体" panose="02010600030101010101" pitchFamily="2" charset="-122"/>
              </a:rPr>
              <a:t>tập</a:t>
            </a:r>
            <a:r>
              <a:rPr lang="en-US" altLang="zh-CN">
                <a:latin typeface="Times New Roman" panose="02020603050405020304" pitchFamily="18" charset="0"/>
                <a:ea typeface="宋体" panose="02010600030101010101" pitchFamily="2" charset="-122"/>
              </a:rPr>
              <a:t> </a:t>
            </a:r>
            <a:r>
              <a:rPr lang="en-US" altLang="zh-CN" smtClean="0">
                <a:latin typeface="Times New Roman" panose="02020603050405020304" pitchFamily="18" charset="0"/>
                <a:ea typeface="宋体" panose="02010600030101010101" pitchFamily="2" charset="-122"/>
              </a:rPr>
              <a:t>vào</a:t>
            </a:r>
            <a:r>
              <a:rPr lang="en-US" altLang="zh-CN" smtClean="0">
                <a:latin typeface="Times New Roman" panose="02020603050405020304" pitchFamily="18" charset="0"/>
                <a:ea typeface="宋体" panose="02010600030101010101" pitchFamily="2" charset="-122"/>
              </a:rPr>
              <a:t> </a:t>
            </a:r>
            <a:r>
              <a:rPr lang="en-US" altLang="zh-CN" dirty="0" smtClean="0">
                <a:latin typeface="Times New Roman" panose="02020603050405020304" pitchFamily="18" charset="0"/>
                <a:ea typeface="宋体" panose="02010600030101010101" pitchFamily="2" charset="-122"/>
              </a:rPr>
              <a:t>SGK </a:t>
            </a:r>
          </a:p>
          <a:p>
            <a:pPr eaLnBrk="1" hangingPunct="1"/>
            <a:r>
              <a:rPr lang="en-US" altLang="zh-CN" dirty="0" err="1" smtClean="0">
                <a:latin typeface="Times New Roman" panose="02020603050405020304" pitchFamily="18" charset="0"/>
                <a:ea typeface="宋体" panose="02010600030101010101" pitchFamily="2" charset="-122"/>
              </a:rPr>
              <a:t>Mỗi</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em</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tự</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tìm</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ra</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những</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lỗi</a:t>
            </a:r>
            <a:r>
              <a:rPr lang="en-US" altLang="zh-CN" dirty="0" smtClean="0">
                <a:latin typeface="Times New Roman" panose="02020603050405020304" pitchFamily="18" charset="0"/>
                <a:ea typeface="宋体" panose="02010600030101010101" pitchFamily="2" charset="-122"/>
              </a:rPr>
              <a:t> hay </a:t>
            </a:r>
            <a:r>
              <a:rPr lang="en-US" altLang="zh-CN" dirty="0" err="1" smtClean="0">
                <a:latin typeface="Times New Roman" panose="02020603050405020304" pitchFamily="18" charset="0"/>
                <a:ea typeface="宋体" panose="02010600030101010101" pitchFamily="2" charset="-122"/>
              </a:rPr>
              <a:t>mắc</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phải</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khi</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diễn</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đạt</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và</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tìm</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hiểu</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cách</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khắc</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phục</a:t>
            </a:r>
            <a:r>
              <a:rPr lang="en-US" altLang="zh-CN" dirty="0" smtClean="0">
                <a:latin typeface="Times New Roman" panose="02020603050405020304" pitchFamily="18" charset="0"/>
                <a:ea typeface="宋体" panose="02010600030101010101" pitchFamily="2" charset="-122"/>
              </a:rPr>
              <a:t> </a:t>
            </a:r>
          </a:p>
          <a:p>
            <a:pPr eaLnBrk="1" hangingPunct="1"/>
            <a:r>
              <a:rPr lang="en-US" altLang="zh-CN" dirty="0" err="1" smtClean="0">
                <a:latin typeface="Times New Roman" panose="02020603050405020304" pitchFamily="18" charset="0"/>
                <a:ea typeface="宋体" panose="02010600030101010101" pitchFamily="2" charset="-122"/>
              </a:rPr>
              <a:t>Chuẩn</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bị</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bài</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tiếp</a:t>
            </a:r>
            <a:r>
              <a:rPr lang="en-US" altLang="zh-CN" dirty="0" smtClean="0">
                <a:latin typeface="Times New Roman" panose="02020603050405020304" pitchFamily="18" charset="0"/>
                <a:ea typeface="宋体" panose="02010600030101010101" pitchFamily="2" charset="-122"/>
              </a:rPr>
              <a:t> </a:t>
            </a:r>
            <a:r>
              <a:rPr lang="en-US" altLang="zh-CN" dirty="0" err="1" smtClean="0">
                <a:latin typeface="Times New Roman" panose="02020603050405020304" pitchFamily="18" charset="0"/>
                <a:ea typeface="宋体" panose="02010600030101010101" pitchFamily="2" charset="-122"/>
              </a:rPr>
              <a:t>theo</a:t>
            </a:r>
            <a:r>
              <a:rPr lang="en-US" altLang="zh-CN" dirty="0" smtClean="0">
                <a:ea typeface="宋体" panose="02010600030101010101" pitchFamily="2" charset="-122"/>
              </a:rPr>
              <a:t> </a:t>
            </a:r>
            <a:r>
              <a:rPr lang="en-US" altLang="zh-CN"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i="1" smtClean="0">
                <a:latin typeface="Times New Roman" panose="02020603050405020304" pitchFamily="18" charset="0"/>
                <a:ea typeface="宋体" panose="02010600030101010101" pitchFamily="2" charset="-122"/>
                <a:cs typeface="Times New Roman" panose="02020603050405020304" pitchFamily="18" charset="0"/>
              </a:rPr>
              <a:t>Đồng chí, bài thơ về tiểu đội xe không kính</a:t>
            </a:r>
            <a:r>
              <a:rPr lang="en-US" altLang="zh-CN"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dirty="0" err="1" smtClean="0">
                <a:latin typeface="Times New Roman" panose="02020603050405020304" pitchFamily="18" charset="0"/>
                <a:ea typeface="宋体" panose="02010600030101010101" pitchFamily="2" charset="-122"/>
                <a:cs typeface="Times New Roman" panose="02020603050405020304" pitchFamily="18" charset="0"/>
              </a:rPr>
              <a:t>đọc</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VB </a:t>
            </a:r>
            <a:r>
              <a:rPr lang="en-US" altLang="zh-CN" dirty="0" err="1" smtClean="0">
                <a:latin typeface="Times New Roman" panose="02020603050405020304" pitchFamily="18" charset="0"/>
                <a:ea typeface="宋体" panose="02010600030101010101" pitchFamily="2" charset="-122"/>
                <a:cs typeface="Times New Roman" panose="02020603050405020304" pitchFamily="18" charset="0"/>
              </a:rPr>
              <a:t>nhiều</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dirty="0" err="1" smtClean="0">
                <a:latin typeface="Times New Roman" panose="02020603050405020304" pitchFamily="18" charset="0"/>
                <a:ea typeface="宋体" panose="02010600030101010101" pitchFamily="2" charset="-122"/>
                <a:cs typeface="Times New Roman" panose="02020603050405020304" pitchFamily="18" charset="0"/>
              </a:rPr>
              <a:t>lần</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dirty="0" err="1" smtClean="0">
                <a:latin typeface="Times New Roman" panose="02020603050405020304" pitchFamily="18" charset="0"/>
                <a:ea typeface="宋体" panose="02010600030101010101" pitchFamily="2" charset="-122"/>
                <a:cs typeface="Times New Roman" panose="02020603050405020304" pitchFamily="18" charset="0"/>
              </a:rPr>
              <a:t>trả</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dirty="0" err="1" smtClean="0">
                <a:latin typeface="Times New Roman" panose="02020603050405020304" pitchFamily="18" charset="0"/>
                <a:ea typeface="宋体" panose="02010600030101010101" pitchFamily="2" charset="-122"/>
                <a:cs typeface="Times New Roman" panose="02020603050405020304" pitchFamily="18" charset="0"/>
              </a:rPr>
              <a:t>lời</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dirty="0" err="1" smtClean="0">
                <a:latin typeface="Times New Roman" panose="02020603050405020304" pitchFamily="18" charset="0"/>
                <a:ea typeface="宋体" panose="02010600030101010101" pitchFamily="2" charset="-122"/>
                <a:cs typeface="Times New Roman" panose="02020603050405020304" pitchFamily="18" charset="0"/>
              </a:rPr>
              <a:t>các</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dirty="0" err="1" smtClean="0">
                <a:latin typeface="Times New Roman" panose="02020603050405020304" pitchFamily="18" charset="0"/>
                <a:ea typeface="宋体" panose="02010600030101010101" pitchFamily="2" charset="-122"/>
                <a:cs typeface="Times New Roman" panose="02020603050405020304" pitchFamily="18" charset="0"/>
              </a:rPr>
              <a:t>câu</a:t>
            </a:r>
            <a:r>
              <a:rPr lang="en-US" altLang="zh-CN" dirty="0"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err="1" smtClean="0">
                <a:latin typeface="Times New Roman" panose="02020603050405020304" pitchFamily="18" charset="0"/>
                <a:ea typeface="宋体" panose="02010600030101010101" pitchFamily="2" charset="-122"/>
                <a:cs typeface="Times New Roman" panose="02020603050405020304" pitchFamily="18" charset="0"/>
              </a:rPr>
              <a:t>hỏi</a:t>
            </a:r>
            <a:r>
              <a:rPr lang="en-US" altLang="zh-CN" smtClean="0">
                <a:latin typeface="Times New Roman" panose="02020603050405020304" pitchFamily="18" charset="0"/>
                <a:ea typeface="宋体" panose="02010600030101010101" pitchFamily="2" charset="-122"/>
                <a:cs typeface="Times New Roman" panose="02020603050405020304" pitchFamily="18" charset="0"/>
              </a:rPr>
              <a:t> </a:t>
            </a:r>
            <a:r>
              <a:rPr lang="en-US" altLang="zh-CN" smtClean="0">
                <a:latin typeface="Times New Roman" panose="02020603050405020304" pitchFamily="18" charset="0"/>
                <a:ea typeface="宋体" panose="02010600030101010101" pitchFamily="2" charset="-122"/>
                <a:cs typeface="Times New Roman" panose="02020603050405020304" pitchFamily="18" charset="0"/>
              </a:rPr>
              <a:t>phần đọc hiểu văn bản trong </a:t>
            </a:r>
            <a:r>
              <a:rPr lang="en-US" altLang="zh-CN" smtClean="0">
                <a:latin typeface="Times New Roman" panose="02020603050405020304" pitchFamily="18" charset="0"/>
                <a:ea typeface="宋体" panose="02010600030101010101" pitchFamily="2" charset="-122"/>
                <a:cs typeface="Times New Roman" panose="02020603050405020304" pitchFamily="18" charset="0"/>
              </a:rPr>
              <a:t>SGK</a:t>
            </a:r>
            <a:r>
              <a:rPr lang="en-US" altLang="zh-CN" smtClean="0">
                <a:latin typeface="Times New Roman" panose="02020603050405020304" pitchFamily="18" charset="0"/>
                <a:ea typeface="宋体" panose="02010600030101010101" pitchFamily="2" charset="-122"/>
                <a:cs typeface="Times New Roman" panose="02020603050405020304" pitchFamily="18" charset="0"/>
              </a:rPr>
              <a:t>)</a:t>
            </a:r>
            <a:endParaRPr lang="en-US" altLang="zh-CN" sz="2800" dirty="0" smtClean="0">
              <a:ea typeface="宋体" panose="02010600030101010101" pitchFamily="2" charset="-122"/>
            </a:endParaRPr>
          </a:p>
          <a:p>
            <a:pPr eaLnBrk="1" hangingPunct="1">
              <a:buFontTx/>
              <a:buNone/>
            </a:pPr>
            <a:endParaRPr lang="zh-CN" altLang="en-US" sz="2800" dirty="0">
              <a:ea typeface="宋体" panose="02010600030101010101" pitchFamily="2" charset="-122"/>
            </a:endParaRPr>
          </a:p>
        </p:txBody>
      </p:sp>
    </p:spTree>
    <p:extLst>
      <p:ext uri="{BB962C8B-B14F-4D97-AF65-F5344CB8AC3E}">
        <p14:creationId xmlns:p14="http://schemas.microsoft.com/office/powerpoint/2010/main" val="2207306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098"/>
                                        </p:tgtEl>
                                        <p:attrNameLst>
                                          <p:attrName>style.visibility</p:attrName>
                                        </p:attrNameLst>
                                      </p:cBhvr>
                                      <p:to>
                                        <p:strVal val="visible"/>
                                      </p:to>
                                    </p:set>
                                    <p:animEffect transition="in" filter="fade">
                                      <p:cBhvr>
                                        <p:cTn id="7" dur="1000"/>
                                        <p:tgtEl>
                                          <p:spTgt spid="4098"/>
                                        </p:tgtEl>
                                      </p:cBhvr>
                                    </p:animEffect>
                                    <p:anim calcmode="lin" valueType="num">
                                      <p:cBhvr>
                                        <p:cTn id="8" dur="1000" fill="hold"/>
                                        <p:tgtEl>
                                          <p:spTgt spid="4098"/>
                                        </p:tgtEl>
                                        <p:attrNameLst>
                                          <p:attrName>ppt_x</p:attrName>
                                        </p:attrNameLst>
                                      </p:cBhvr>
                                      <p:tavLst>
                                        <p:tav tm="0">
                                          <p:val>
                                            <p:strVal val="#ppt_x"/>
                                          </p:val>
                                        </p:tav>
                                        <p:tav tm="100000">
                                          <p:val>
                                            <p:strVal val="#ppt_x"/>
                                          </p:val>
                                        </p:tav>
                                      </p:tavLst>
                                    </p:anim>
                                    <p:anim calcmode="lin" valueType="num">
                                      <p:cBhvr>
                                        <p:cTn id="9" dur="1000" fill="hold"/>
                                        <p:tgtEl>
                                          <p:spTgt spid="4098"/>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4" presetClass="entr" presetSubtype="0" fill="hold" grpId="0" nodeType="clickEffect">
                                  <p:stCondLst>
                                    <p:cond delay="0"/>
                                  </p:stCondLst>
                                  <p:childTnLst>
                                    <p:set>
                                      <p:cBhvr>
                                        <p:cTn id="13" dur="1" fill="hold">
                                          <p:stCondLst>
                                            <p:cond delay="0"/>
                                          </p:stCondLst>
                                        </p:cTn>
                                        <p:tgtEl>
                                          <p:spTgt spid="9">
                                            <p:txEl>
                                              <p:pRg st="1" end="1"/>
                                            </p:txEl>
                                          </p:spTgt>
                                        </p:tgtEl>
                                        <p:attrNameLst>
                                          <p:attrName>style.visibility</p:attrName>
                                        </p:attrNameLst>
                                      </p:cBhvr>
                                      <p:to>
                                        <p:strVal val="visible"/>
                                      </p:to>
                                    </p:set>
                                    <p:anim to="" calcmode="lin" valueType="num">
                                      <p:cBhvr>
                                        <p:cTn id="14" dur="1" fill="hold"/>
                                        <p:tgtEl>
                                          <p:spTgt spid="9">
                                            <p:txEl>
                                              <p:pRg st="1" end="1"/>
                                            </p:txEl>
                                          </p:spTgt>
                                        </p:tgtEl>
                                        <p:attrNameLst>
                                          <p:attrName/>
                                        </p:attrNameLst>
                                      </p:cBhvr>
                                    </p:anim>
                                  </p:childTnLst>
                                </p:cTn>
                              </p:par>
                            </p:childTnLst>
                          </p:cTn>
                        </p:par>
                      </p:childTnLst>
                    </p:cTn>
                  </p:par>
                  <p:par>
                    <p:cTn id="15" fill="hold">
                      <p:stCondLst>
                        <p:cond delay="indefinite"/>
                      </p:stCondLst>
                      <p:childTnLst>
                        <p:par>
                          <p:cTn id="16" fill="hold">
                            <p:stCondLst>
                              <p:cond delay="0"/>
                            </p:stCondLst>
                            <p:childTnLst>
                              <p:par>
                                <p:cTn id="17" presetID="24" presetClass="entr" presetSubtype="0" fill="hold" grpId="0" nodeType="clickEffect">
                                  <p:stCondLst>
                                    <p:cond delay="0"/>
                                  </p:stCondLst>
                                  <p:childTnLst>
                                    <p:set>
                                      <p:cBhvr>
                                        <p:cTn id="18" dur="1" fill="hold">
                                          <p:stCondLst>
                                            <p:cond delay="0"/>
                                          </p:stCondLst>
                                        </p:cTn>
                                        <p:tgtEl>
                                          <p:spTgt spid="9">
                                            <p:txEl>
                                              <p:pRg st="2" end="2"/>
                                            </p:txEl>
                                          </p:spTgt>
                                        </p:tgtEl>
                                        <p:attrNameLst>
                                          <p:attrName>style.visibility</p:attrName>
                                        </p:attrNameLst>
                                      </p:cBhvr>
                                      <p:to>
                                        <p:strVal val="visible"/>
                                      </p:to>
                                    </p:set>
                                    <p:anim to="" calcmode="lin" valueType="num">
                                      <p:cBhvr>
                                        <p:cTn id="19" dur="1" fill="hold"/>
                                        <p:tgtEl>
                                          <p:spTgt spid="9">
                                            <p:txEl>
                                              <p:pRg st="2" end="2"/>
                                            </p:txEl>
                                          </p:spTgt>
                                        </p:tgtEl>
                                        <p:attrNameLst>
                                          <p:attrName/>
                                        </p:attrNameLst>
                                      </p:cBhvr>
                                    </p:anim>
                                  </p:childTnLst>
                                </p:cTn>
                              </p:par>
                            </p:childTnLst>
                          </p:cTn>
                        </p:par>
                      </p:childTnLst>
                    </p:cTn>
                  </p:par>
                  <p:par>
                    <p:cTn id="20" fill="hold">
                      <p:stCondLst>
                        <p:cond delay="indefinite"/>
                      </p:stCondLst>
                      <p:childTnLst>
                        <p:par>
                          <p:cTn id="21" fill="hold">
                            <p:stCondLst>
                              <p:cond delay="0"/>
                            </p:stCondLst>
                            <p:childTnLst>
                              <p:par>
                                <p:cTn id="22" presetID="24" presetClass="entr" presetSubtype="0" fill="hold" grpId="0" nodeType="clickEffect">
                                  <p:stCondLst>
                                    <p:cond delay="0"/>
                                  </p:stCondLst>
                                  <p:childTnLst>
                                    <p:set>
                                      <p:cBhvr>
                                        <p:cTn id="23" dur="1" fill="hold">
                                          <p:stCondLst>
                                            <p:cond delay="0"/>
                                          </p:stCondLst>
                                        </p:cTn>
                                        <p:tgtEl>
                                          <p:spTgt spid="9">
                                            <p:txEl>
                                              <p:pRg st="3" end="3"/>
                                            </p:txEl>
                                          </p:spTgt>
                                        </p:tgtEl>
                                        <p:attrNameLst>
                                          <p:attrName>style.visibility</p:attrName>
                                        </p:attrNameLst>
                                      </p:cBhvr>
                                      <p:to>
                                        <p:strVal val="visible"/>
                                      </p:to>
                                    </p:set>
                                    <p:anim to="" calcmode="lin" valueType="num">
                                      <p:cBhvr>
                                        <p:cTn id="24" dur="1" fill="hold"/>
                                        <p:tgtEl>
                                          <p:spTgt spid="9">
                                            <p:txEl>
                                              <p:pRg st="3" end="3"/>
                                            </p:txEl>
                                          </p:spTgt>
                                        </p:tgtEl>
                                        <p:attrNameLst>
                                          <p:attrName/>
                                        </p:attrNameLst>
                                      </p:cBhvr>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p"/>
    </p:bldLst>
  </p:timing>
</p:sld>
</file>

<file path=ppt/theme/theme1.xml><?xml version="1.0" encoding="utf-8"?>
<a:theme xmlns:a="http://schemas.openxmlformats.org/drawingml/2006/main" name="Chủ đề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包图主题2">
  <a:themeElements>
    <a:clrScheme name="自定义 50">
      <a:dk1>
        <a:sysClr val="windowText" lastClr="000000"/>
      </a:dk1>
      <a:lt1>
        <a:sysClr val="window" lastClr="FFFFFF"/>
      </a:lt1>
      <a:dk2>
        <a:srgbClr val="44546A"/>
      </a:dk2>
      <a:lt2>
        <a:srgbClr val="E7E6E6"/>
      </a:lt2>
      <a:accent1>
        <a:srgbClr val="FFE469"/>
      </a:accent1>
      <a:accent2>
        <a:srgbClr val="FF9CAF"/>
      </a:accent2>
      <a:accent3>
        <a:srgbClr val="81D4DE"/>
      </a:accent3>
      <a:accent4>
        <a:srgbClr val="88E5A9"/>
      </a:accent4>
      <a:accent5>
        <a:srgbClr val="FFE469"/>
      </a:accent5>
      <a:accent6>
        <a:srgbClr val="FF9CAF"/>
      </a:accent6>
      <a:hlink>
        <a:srgbClr val="0563C1"/>
      </a:hlink>
      <a:folHlink>
        <a:srgbClr val="954F72"/>
      </a:folHlink>
    </a:clrScheme>
    <a:fontScheme name="自定义 1">
      <a:majorFont>
        <a:latin typeface="Arial"/>
        <a:ea typeface="微软雅黑"/>
        <a:cs typeface=""/>
      </a:majorFont>
      <a:minorFont>
        <a:latin typeface="Arial"/>
        <a:ea typeface="微软雅黑"/>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包图主题2" id="{50CFA792-C506-47E4-B272-6A6183483AB3}" vid="{CC1AE437-2F7F-4319-9F22-408F5F8C346F}"/>
    </a:ext>
  </a:extLst>
</a:theme>
</file>

<file path=ppt/theme/theme3.xml><?xml version="1.0" encoding="utf-8"?>
<a:theme xmlns:a="http://schemas.openxmlformats.org/drawingml/2006/main" name="8_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504</TotalTime>
  <Words>2854</Words>
  <Application>Microsoft Office PowerPoint</Application>
  <PresentationFormat>Widescreen</PresentationFormat>
  <Paragraphs>210</Paragraphs>
  <Slides>26</Slides>
  <Notes>5</Notes>
  <HiddenSlides>0</HiddenSlides>
  <MMClips>0</MMClips>
  <ScaleCrop>false</ScaleCrop>
  <HeadingPairs>
    <vt:vector size="6" baseType="variant">
      <vt:variant>
        <vt:lpstr>Fonts Used</vt:lpstr>
      </vt:variant>
      <vt:variant>
        <vt:i4>9</vt:i4>
      </vt:variant>
      <vt:variant>
        <vt:lpstr>Theme</vt:lpstr>
      </vt:variant>
      <vt:variant>
        <vt:i4>3</vt:i4>
      </vt:variant>
      <vt:variant>
        <vt:lpstr>Slide Titles</vt:lpstr>
      </vt:variant>
      <vt:variant>
        <vt:i4>26</vt:i4>
      </vt:variant>
    </vt:vector>
  </HeadingPairs>
  <TitlesOfParts>
    <vt:vector size="38" baseType="lpstr">
      <vt:lpstr>微软雅黑</vt:lpstr>
      <vt:lpstr>宋体</vt:lpstr>
      <vt:lpstr>.VnTime</vt:lpstr>
      <vt:lpstr>Arial</vt:lpstr>
      <vt:lpstr>Calibri</vt:lpstr>
      <vt:lpstr>Calibri Light</vt:lpstr>
      <vt:lpstr>Times New Roman</vt:lpstr>
      <vt:lpstr>Wingdings</vt:lpstr>
      <vt:lpstr>等线</vt:lpstr>
      <vt:lpstr>Chủ đề Office</vt:lpstr>
      <vt:lpstr>包图主题2</vt:lpstr>
      <vt:lpstr>8_Office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Bản trình bày PowerPoint</dc:title>
  <dc:creator>Huê Phương</dc:creator>
  <cp:lastModifiedBy>Admin</cp:lastModifiedBy>
  <cp:revision>102</cp:revision>
  <dcterms:created xsi:type="dcterms:W3CDTF">2020-08-23T03:42:51Z</dcterms:created>
  <dcterms:modified xsi:type="dcterms:W3CDTF">2021-10-14T01:52:01Z</dcterms:modified>
</cp:coreProperties>
</file>