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06" r:id="rId2"/>
  </p:sldMasterIdLst>
  <p:sldIdLst>
    <p:sldId id="353" r:id="rId3"/>
    <p:sldId id="354" r:id="rId4"/>
    <p:sldId id="355" r:id="rId5"/>
    <p:sldId id="356" r:id="rId6"/>
    <p:sldId id="357" r:id="rId7"/>
    <p:sldId id="358" r:id="rId8"/>
    <p:sldId id="359" r:id="rId9"/>
    <p:sldId id="360" r:id="rId10"/>
    <p:sldId id="269" r:id="rId11"/>
    <p:sldId id="369" r:id="rId12"/>
    <p:sldId id="286" r:id="rId13"/>
    <p:sldId id="364" r:id="rId14"/>
    <p:sldId id="366" r:id="rId15"/>
    <p:sldId id="368" r:id="rId16"/>
    <p:sldId id="367" r:id="rId17"/>
    <p:sldId id="370" r:id="rId18"/>
    <p:sldId id="316" r:id="rId19"/>
    <p:sldId id="371" r:id="rId20"/>
    <p:sldId id="372" r:id="rId21"/>
    <p:sldId id="373" r:id="rId22"/>
    <p:sldId id="374" r:id="rId23"/>
    <p:sldId id="377" r:id="rId24"/>
    <p:sldId id="378" r:id="rId25"/>
    <p:sldId id="379" r:id="rId26"/>
    <p:sldId id="375" r:id="rId27"/>
    <p:sldId id="322" r:id="rId28"/>
    <p:sldId id="350" r:id="rId29"/>
    <p:sldId id="342" r:id="rId30"/>
    <p:sldId id="343" r:id="rId31"/>
    <p:sldId id="345" r:id="rId32"/>
    <p:sldId id="346" r:id="rId33"/>
    <p:sldId id="347" r:id="rId34"/>
    <p:sldId id="348" r:id="rId35"/>
    <p:sldId id="34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0066"/>
    <a:srgbClr val="008000"/>
    <a:srgbClr val="003300"/>
    <a:srgbClr val="CC6600"/>
    <a:srgbClr val="D60093"/>
    <a:srgbClr val="99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1222" autoAdjust="0"/>
  </p:normalViewPr>
  <p:slideViewPr>
    <p:cSldViewPr>
      <p:cViewPr varScale="1">
        <p:scale>
          <a:sx n="119" d="100"/>
          <a:sy n="119" d="100"/>
        </p:scale>
        <p:origin x="106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DECF4-3CD7-4CDD-8C1E-3AD49E3278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51C9A4-E5EE-4C7A-A2FA-48933E8B9693}">
      <dgm:prSet phldrT="[Text]" custT="1"/>
      <dgm:spPr>
        <a:solidFill>
          <a:schemeClr val="accent1">
            <a:lumMod val="20000"/>
            <a:lumOff val="80000"/>
          </a:schemeClr>
        </a:solidFill>
      </dgm:spPr>
      <dgm:t>
        <a:bodyPr/>
        <a:lstStyle/>
        <a:p>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dgm:t>
    </dgm:pt>
    <dgm:pt modelId="{462D615D-FEAA-41A9-9283-B673F30C6B2D}" type="parTrans" cxnId="{691572B4-7311-4D21-83CD-FFE4452B0BC3}">
      <dgm:prSet/>
      <dgm:spPr/>
      <dgm:t>
        <a:bodyPr/>
        <a:lstStyle/>
        <a:p>
          <a:endParaRPr lang="en-US"/>
        </a:p>
      </dgm:t>
    </dgm:pt>
    <dgm:pt modelId="{63DBC8E8-CBD5-48DB-8DC0-D217AEFB8B92}" type="sibTrans" cxnId="{691572B4-7311-4D21-83CD-FFE4452B0BC3}">
      <dgm:prSet/>
      <dgm:spPr/>
      <dgm:t>
        <a:bodyPr/>
        <a:lstStyle/>
        <a:p>
          <a:endParaRPr lang="en-US"/>
        </a:p>
      </dgm:t>
    </dgm:pt>
    <dgm:pt modelId="{BCC48F50-C954-42FF-9A31-AE3E511F2ED6}">
      <dgm:prSet phldrT="[Text]" custT="1"/>
      <dgm:spPr>
        <a:solidFill>
          <a:schemeClr val="accent1">
            <a:lumMod val="20000"/>
            <a:lumOff val="80000"/>
          </a:schemeClr>
        </a:solidFill>
      </dgm:spPr>
      <dgm:t>
        <a:bodyPr/>
        <a:lstStyle/>
        <a:p>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dgm:t>
    </dgm:pt>
    <dgm:pt modelId="{E00B690D-F570-40FB-A963-CB207B811CA5}" type="parTrans" cxnId="{C235F94C-7D64-4EFB-921C-FD827F94AC5F}">
      <dgm:prSet/>
      <dgm:spPr/>
      <dgm:t>
        <a:bodyPr/>
        <a:lstStyle/>
        <a:p>
          <a:endParaRPr lang="en-US"/>
        </a:p>
      </dgm:t>
    </dgm:pt>
    <dgm:pt modelId="{03486122-56F2-4B2C-89E9-ACC11F3348F8}" type="sibTrans" cxnId="{C235F94C-7D64-4EFB-921C-FD827F94AC5F}">
      <dgm:prSet/>
      <dgm:spPr/>
      <dgm:t>
        <a:bodyPr/>
        <a:lstStyle/>
        <a:p>
          <a:endParaRPr lang="en-US"/>
        </a:p>
      </dgm:t>
    </dgm:pt>
    <dgm:pt modelId="{6FA3E9BF-3E76-4F15-83B5-8BC713940E7C}">
      <dgm:prSet phldrT="[Text]" custT="1"/>
      <dgm:spPr>
        <a:solidFill>
          <a:schemeClr val="accent1">
            <a:lumMod val="20000"/>
            <a:lumOff val="80000"/>
          </a:schemeClr>
        </a:solidFill>
      </dgm:spPr>
      <dgm:t>
        <a:bodyPr/>
        <a:lstStyle/>
        <a:p>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dgm:t>
    </dgm:pt>
    <dgm:pt modelId="{E256D7CE-DF4F-4DE9-9423-74E96A010188}" type="parTrans" cxnId="{702FD5FA-997E-47F4-AC7B-216A488A048D}">
      <dgm:prSet/>
      <dgm:spPr/>
      <dgm:t>
        <a:bodyPr/>
        <a:lstStyle/>
        <a:p>
          <a:endParaRPr lang="en-US"/>
        </a:p>
      </dgm:t>
    </dgm:pt>
    <dgm:pt modelId="{E43D14A8-CC36-40A1-B875-01A8FE6C61AB}" type="sibTrans" cxnId="{702FD5FA-997E-47F4-AC7B-216A488A048D}">
      <dgm:prSet/>
      <dgm:spPr/>
      <dgm:t>
        <a:bodyPr/>
        <a:lstStyle/>
        <a:p>
          <a:endParaRPr lang="en-US"/>
        </a:p>
      </dgm:t>
    </dgm:pt>
    <dgm:pt modelId="{A80F50F0-11BD-464A-93EE-853014F34DE7}">
      <dgm:prSet phldrT="[Text]" custT="1"/>
      <dgm:spPr>
        <a:solidFill>
          <a:schemeClr val="accent1">
            <a:lumMod val="20000"/>
            <a:lumOff val="80000"/>
          </a:schemeClr>
        </a:solidFill>
      </dgm:spPr>
      <dgm:t>
        <a:bodyPr/>
        <a:lstStyle/>
        <a:p>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dgm:t>
    </dgm:pt>
    <dgm:pt modelId="{868E16A2-E663-421F-B1FB-FE75B69E54A6}" type="parTrans" cxnId="{9CEA5EF6-9279-476B-991B-FFE801E9EE6A}">
      <dgm:prSet/>
      <dgm:spPr/>
      <dgm:t>
        <a:bodyPr/>
        <a:lstStyle/>
        <a:p>
          <a:endParaRPr lang="en-US"/>
        </a:p>
      </dgm:t>
    </dgm:pt>
    <dgm:pt modelId="{BF0DB03B-1C54-4301-A0F6-487E2B02E826}" type="sibTrans" cxnId="{9CEA5EF6-9279-476B-991B-FFE801E9EE6A}">
      <dgm:prSet/>
      <dgm:spPr/>
      <dgm:t>
        <a:bodyPr/>
        <a:lstStyle/>
        <a:p>
          <a:endParaRPr lang="en-US"/>
        </a:p>
      </dgm:t>
    </dgm:pt>
    <dgm:pt modelId="{664630B5-4064-4206-8ED6-3E7ED3AC2413}" type="pres">
      <dgm:prSet presAssocID="{F3DDECF4-3CD7-4CDD-8C1E-3AD49E3278E2}" presName="diagram" presStyleCnt="0">
        <dgm:presLayoutVars>
          <dgm:dir/>
          <dgm:resizeHandles val="exact"/>
        </dgm:presLayoutVars>
      </dgm:prSet>
      <dgm:spPr/>
    </dgm:pt>
    <dgm:pt modelId="{02D0F764-EC3F-42EC-B40B-02237EC08BF8}" type="pres">
      <dgm:prSet presAssocID="{9D51C9A4-E5EE-4C7A-A2FA-48933E8B9693}" presName="node" presStyleLbl="node1" presStyleIdx="0" presStyleCnt="4" custScaleY="54252" custLinFactNeighborX="2425" custLinFactNeighborY="-6145">
        <dgm:presLayoutVars>
          <dgm:bulletEnabled val="1"/>
        </dgm:presLayoutVars>
      </dgm:prSet>
      <dgm:spPr/>
    </dgm:pt>
    <dgm:pt modelId="{36958E1E-792A-4768-AE76-2AA6A262696A}" type="pres">
      <dgm:prSet presAssocID="{63DBC8E8-CBD5-48DB-8DC0-D217AEFB8B92}" presName="sibTrans" presStyleCnt="0"/>
      <dgm:spPr/>
    </dgm:pt>
    <dgm:pt modelId="{4E2D583A-0CD1-47D5-BA30-305639D52FBE}" type="pres">
      <dgm:prSet presAssocID="{BCC48F50-C954-42FF-9A31-AE3E511F2ED6}" presName="node" presStyleLbl="node1" presStyleIdx="1" presStyleCnt="4" custScaleY="54070" custLinFactNeighborX="-36" custLinFactNeighborY="-5864">
        <dgm:presLayoutVars>
          <dgm:bulletEnabled val="1"/>
        </dgm:presLayoutVars>
      </dgm:prSet>
      <dgm:spPr/>
    </dgm:pt>
    <dgm:pt modelId="{B0FAAB26-8D33-4179-9466-8EE9DDAD2650}" type="pres">
      <dgm:prSet presAssocID="{03486122-56F2-4B2C-89E9-ACC11F3348F8}" presName="sibTrans" presStyleCnt="0"/>
      <dgm:spPr/>
    </dgm:pt>
    <dgm:pt modelId="{B385EB0C-48D5-4F7F-B3F1-6F1157CB0816}" type="pres">
      <dgm:prSet presAssocID="{6FA3E9BF-3E76-4F15-83B5-8BC713940E7C}" presName="node" presStyleLbl="node1" presStyleIdx="2" presStyleCnt="4" custScaleY="59721" custLinFactNeighborX="-26" custLinFactNeighborY="4639">
        <dgm:presLayoutVars>
          <dgm:bulletEnabled val="1"/>
        </dgm:presLayoutVars>
      </dgm:prSet>
      <dgm:spPr/>
    </dgm:pt>
    <dgm:pt modelId="{EAFBDAD3-760F-4591-87EF-E888EB966BBC}" type="pres">
      <dgm:prSet presAssocID="{E43D14A8-CC36-40A1-B875-01A8FE6C61AB}" presName="sibTrans" presStyleCnt="0"/>
      <dgm:spPr/>
    </dgm:pt>
    <dgm:pt modelId="{E1EF5526-E638-498A-9E9F-51289983FA4F}" type="pres">
      <dgm:prSet presAssocID="{A80F50F0-11BD-464A-93EE-853014F34DE7}" presName="node" presStyleLbl="node1" presStyleIdx="3" presStyleCnt="4" custScaleY="55922" custLinFactNeighborX="-36" custLinFactNeighborY="4061">
        <dgm:presLayoutVars>
          <dgm:bulletEnabled val="1"/>
        </dgm:presLayoutVars>
      </dgm:prSet>
      <dgm:spPr/>
    </dgm:pt>
  </dgm:ptLst>
  <dgm:cxnLst>
    <dgm:cxn modelId="{2D72B665-118F-47B7-AA74-BE1BFF0DD6A8}" type="presOf" srcId="{9D51C9A4-E5EE-4C7A-A2FA-48933E8B9693}" destId="{02D0F764-EC3F-42EC-B40B-02237EC08BF8}" srcOrd="0" destOrd="0" presId="urn:microsoft.com/office/officeart/2005/8/layout/default"/>
    <dgm:cxn modelId="{C235F94C-7D64-4EFB-921C-FD827F94AC5F}" srcId="{F3DDECF4-3CD7-4CDD-8C1E-3AD49E3278E2}" destId="{BCC48F50-C954-42FF-9A31-AE3E511F2ED6}" srcOrd="1" destOrd="0" parTransId="{E00B690D-F570-40FB-A963-CB207B811CA5}" sibTransId="{03486122-56F2-4B2C-89E9-ACC11F3348F8}"/>
    <dgm:cxn modelId="{CC717159-8619-43CF-9ADB-21FF3A60A7AA}" type="presOf" srcId="{F3DDECF4-3CD7-4CDD-8C1E-3AD49E3278E2}" destId="{664630B5-4064-4206-8ED6-3E7ED3AC2413}" srcOrd="0" destOrd="0" presId="urn:microsoft.com/office/officeart/2005/8/layout/default"/>
    <dgm:cxn modelId="{6044E0B1-413A-485C-9550-B7A85D78C59C}" type="presOf" srcId="{A80F50F0-11BD-464A-93EE-853014F34DE7}" destId="{E1EF5526-E638-498A-9E9F-51289983FA4F}" srcOrd="0" destOrd="0" presId="urn:microsoft.com/office/officeart/2005/8/layout/default"/>
    <dgm:cxn modelId="{691572B4-7311-4D21-83CD-FFE4452B0BC3}" srcId="{F3DDECF4-3CD7-4CDD-8C1E-3AD49E3278E2}" destId="{9D51C9A4-E5EE-4C7A-A2FA-48933E8B9693}" srcOrd="0" destOrd="0" parTransId="{462D615D-FEAA-41A9-9283-B673F30C6B2D}" sibTransId="{63DBC8E8-CBD5-48DB-8DC0-D217AEFB8B92}"/>
    <dgm:cxn modelId="{0F11DAE7-697C-4D1B-80B9-17443EFF31AB}" type="presOf" srcId="{BCC48F50-C954-42FF-9A31-AE3E511F2ED6}" destId="{4E2D583A-0CD1-47D5-BA30-305639D52FBE}" srcOrd="0" destOrd="0" presId="urn:microsoft.com/office/officeart/2005/8/layout/default"/>
    <dgm:cxn modelId="{895CB4EB-755C-4A69-8EFB-7B974DCF4BFF}" type="presOf" srcId="{6FA3E9BF-3E76-4F15-83B5-8BC713940E7C}" destId="{B385EB0C-48D5-4F7F-B3F1-6F1157CB0816}" srcOrd="0" destOrd="0" presId="urn:microsoft.com/office/officeart/2005/8/layout/default"/>
    <dgm:cxn modelId="{9CEA5EF6-9279-476B-991B-FFE801E9EE6A}" srcId="{F3DDECF4-3CD7-4CDD-8C1E-3AD49E3278E2}" destId="{A80F50F0-11BD-464A-93EE-853014F34DE7}" srcOrd="3" destOrd="0" parTransId="{868E16A2-E663-421F-B1FB-FE75B69E54A6}" sibTransId="{BF0DB03B-1C54-4301-A0F6-487E2B02E826}"/>
    <dgm:cxn modelId="{702FD5FA-997E-47F4-AC7B-216A488A048D}" srcId="{F3DDECF4-3CD7-4CDD-8C1E-3AD49E3278E2}" destId="{6FA3E9BF-3E76-4F15-83B5-8BC713940E7C}" srcOrd="2" destOrd="0" parTransId="{E256D7CE-DF4F-4DE9-9423-74E96A010188}" sibTransId="{E43D14A8-CC36-40A1-B875-01A8FE6C61AB}"/>
    <dgm:cxn modelId="{93712048-3F14-42D1-9DF7-345A714A8849}" type="presParOf" srcId="{664630B5-4064-4206-8ED6-3E7ED3AC2413}" destId="{02D0F764-EC3F-42EC-B40B-02237EC08BF8}" srcOrd="0" destOrd="0" presId="urn:microsoft.com/office/officeart/2005/8/layout/default"/>
    <dgm:cxn modelId="{23D86E77-1A6A-47CB-A76E-9E424658B44B}" type="presParOf" srcId="{664630B5-4064-4206-8ED6-3E7ED3AC2413}" destId="{36958E1E-792A-4768-AE76-2AA6A262696A}" srcOrd="1" destOrd="0" presId="urn:microsoft.com/office/officeart/2005/8/layout/default"/>
    <dgm:cxn modelId="{6D82E69A-96EE-408C-BD40-2E3636998B22}" type="presParOf" srcId="{664630B5-4064-4206-8ED6-3E7ED3AC2413}" destId="{4E2D583A-0CD1-47D5-BA30-305639D52FBE}" srcOrd="2" destOrd="0" presId="urn:microsoft.com/office/officeart/2005/8/layout/default"/>
    <dgm:cxn modelId="{5ADFF606-7B4E-41E9-8845-8A8424F275DA}" type="presParOf" srcId="{664630B5-4064-4206-8ED6-3E7ED3AC2413}" destId="{B0FAAB26-8D33-4179-9466-8EE9DDAD2650}" srcOrd="3" destOrd="0" presId="urn:microsoft.com/office/officeart/2005/8/layout/default"/>
    <dgm:cxn modelId="{57B430FC-0ACD-432D-B315-8C5C52D81E98}" type="presParOf" srcId="{664630B5-4064-4206-8ED6-3E7ED3AC2413}" destId="{B385EB0C-48D5-4F7F-B3F1-6F1157CB0816}" srcOrd="4" destOrd="0" presId="urn:microsoft.com/office/officeart/2005/8/layout/default"/>
    <dgm:cxn modelId="{D9549ACF-25D6-4328-8FF8-7BC464284BEB}" type="presParOf" srcId="{664630B5-4064-4206-8ED6-3E7ED3AC2413}" destId="{EAFBDAD3-760F-4591-87EF-E888EB966BBC}" srcOrd="5" destOrd="0" presId="urn:microsoft.com/office/officeart/2005/8/layout/default"/>
    <dgm:cxn modelId="{E04C4384-5F9C-4C07-A60F-8154E873965D}" type="presParOf" srcId="{664630B5-4064-4206-8ED6-3E7ED3AC2413}" destId="{E1EF5526-E638-498A-9E9F-51289983FA4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0F764-EC3F-42EC-B40B-02237EC08BF8}">
      <dsp:nvSpPr>
        <dsp:cNvPr id="0" name=""/>
        <dsp:cNvSpPr/>
      </dsp:nvSpPr>
      <dsp:spPr>
        <a:xfrm>
          <a:off x="79122" y="449069"/>
          <a:ext cx="3228640" cy="1050961"/>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79122" y="449069"/>
        <a:ext cx="3228640" cy="1050961"/>
      </dsp:txXfrm>
    </dsp:sp>
    <dsp:sp modelId="{4E2D583A-0CD1-47D5-BA30-305639D52FBE}">
      <dsp:nvSpPr>
        <dsp:cNvPr id="0" name=""/>
        <dsp:cNvSpPr/>
      </dsp:nvSpPr>
      <dsp:spPr>
        <a:xfrm>
          <a:off x="3551169" y="456275"/>
          <a:ext cx="3228640" cy="1047435"/>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3551169" y="456275"/>
        <a:ext cx="3228640" cy="1047435"/>
      </dsp:txXfrm>
    </dsp:sp>
    <dsp:sp modelId="{B385EB0C-48D5-4F7F-B3F1-6F1157CB0816}">
      <dsp:nvSpPr>
        <dsp:cNvPr id="0" name=""/>
        <dsp:cNvSpPr/>
      </dsp:nvSpPr>
      <dsp:spPr>
        <a:xfrm>
          <a:off x="0" y="2031800"/>
          <a:ext cx="3228640" cy="1156905"/>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0" y="2031800"/>
        <a:ext cx="3228640" cy="1156905"/>
      </dsp:txXfrm>
    </dsp:sp>
    <dsp:sp modelId="{E1EF5526-E638-498A-9E9F-51289983FA4F}">
      <dsp:nvSpPr>
        <dsp:cNvPr id="0" name=""/>
        <dsp:cNvSpPr/>
      </dsp:nvSpPr>
      <dsp:spPr>
        <a:xfrm>
          <a:off x="3551169" y="2057400"/>
          <a:ext cx="3228640" cy="108331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3551169" y="2057400"/>
        <a:ext cx="3228640" cy="10833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ABCD-1B09-42AD-9C28-9FA239E95F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86C63A-DD35-4E4B-BD04-8C9EDDC0E2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ED24F68-C37D-4F0A-B4E3-B0237F5BE96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CDE0C66-2BE6-42A2-8EA6-6E8BA8771411}"/>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4CFB2D8-35C2-4B05-83E6-2D58BB72AB47}"/>
              </a:ext>
            </a:extLst>
          </p:cNvPr>
          <p:cNvSpPr>
            <a:spLocks noGrp="1"/>
          </p:cNvSpPr>
          <p:nvPr>
            <p:ph type="sldNum" sz="quarter" idx="12"/>
          </p:nvPr>
        </p:nvSpPr>
        <p:spPr/>
        <p:txBody>
          <a:bodyPr/>
          <a:lstStyle/>
          <a:p>
            <a:pPr>
              <a:defRPr/>
            </a:pPr>
            <a:fld id="{C8013219-FF1C-40A8-B0D4-AC37A470723B}" type="slidenum">
              <a:rPr lang="en-US" altLang="en-US" smtClean="0"/>
              <a:pPr>
                <a:defRPr/>
              </a:pPr>
              <a:t>‹#›</a:t>
            </a:fld>
            <a:endParaRPr lang="en-US" altLang="en-US"/>
          </a:p>
        </p:txBody>
      </p:sp>
    </p:spTree>
    <p:extLst>
      <p:ext uri="{BB962C8B-B14F-4D97-AF65-F5344CB8AC3E}">
        <p14:creationId xmlns:p14="http://schemas.microsoft.com/office/powerpoint/2010/main" val="135988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C78C-EDB8-4FAC-AAD4-364BA48B0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CE9FB-52E9-478F-8D69-0BC6ABD1F6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5052D-0C0E-4BBE-B221-CF8B43389E70}"/>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57F33494-947E-4777-8786-9A74A2E71CA1}"/>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0C144D7-B923-4F3D-9E99-D95C7AA2154A}"/>
              </a:ext>
            </a:extLst>
          </p:cNvPr>
          <p:cNvSpPr>
            <a:spLocks noGrp="1"/>
          </p:cNvSpPr>
          <p:nvPr>
            <p:ph type="sldNum" sz="quarter" idx="12"/>
          </p:nvPr>
        </p:nvSpPr>
        <p:spPr/>
        <p:txBody>
          <a:bodyPr/>
          <a:lstStyle/>
          <a:p>
            <a:pPr>
              <a:defRPr/>
            </a:pPr>
            <a:fld id="{FC6CEF25-7625-4FCA-BD8C-2E920827D2F9}" type="slidenum">
              <a:rPr lang="en-US" altLang="en-US" smtClean="0"/>
              <a:pPr>
                <a:defRPr/>
              </a:pPr>
              <a:t>‹#›</a:t>
            </a:fld>
            <a:endParaRPr lang="en-US" altLang="en-US"/>
          </a:p>
        </p:txBody>
      </p:sp>
    </p:spTree>
    <p:extLst>
      <p:ext uri="{BB962C8B-B14F-4D97-AF65-F5344CB8AC3E}">
        <p14:creationId xmlns:p14="http://schemas.microsoft.com/office/powerpoint/2010/main" val="7143661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BF8E-6CF2-42AF-B1C4-A69564FD83A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7415A-1C5D-48BE-9DA9-5FC6AD7F886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7306B-A257-40A1-A98C-6A76B6EBD0CE}"/>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0BDAD56-23F8-4DC9-94E2-CC8553F3597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726AB9C5-E3C3-4A1D-AC95-75F0CD85E3E0}"/>
              </a:ext>
            </a:extLst>
          </p:cNvPr>
          <p:cNvSpPr>
            <a:spLocks noGrp="1"/>
          </p:cNvSpPr>
          <p:nvPr>
            <p:ph type="sldNum" sz="quarter" idx="12"/>
          </p:nvPr>
        </p:nvSpPr>
        <p:spPr/>
        <p:txBody>
          <a:bodyPr/>
          <a:lstStyle/>
          <a:p>
            <a:pPr>
              <a:defRPr/>
            </a:pPr>
            <a:fld id="{768D43DC-BEB3-4774-9700-8BC9A083E9CF}" type="slidenum">
              <a:rPr lang="en-US" altLang="en-US" smtClean="0"/>
              <a:pPr>
                <a:defRPr/>
              </a:pPr>
              <a:t>‹#›</a:t>
            </a:fld>
            <a:endParaRPr lang="en-US" altLang="en-US"/>
          </a:p>
        </p:txBody>
      </p:sp>
    </p:spTree>
    <p:extLst>
      <p:ext uri="{BB962C8B-B14F-4D97-AF65-F5344CB8AC3E}">
        <p14:creationId xmlns:p14="http://schemas.microsoft.com/office/powerpoint/2010/main" val="36553321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1E5DBB1-B9CB-46D8-8E96-68A5C2E63A16}" type="slidenum">
              <a:rPr lang="en-US" altLang="en-US" smtClean="0"/>
              <a:pPr>
                <a:defRPr/>
              </a:pPr>
              <a:t>‹#›</a:t>
            </a:fld>
            <a:endParaRPr lang="en-US" altLang="en-US"/>
          </a:p>
        </p:txBody>
      </p:sp>
    </p:spTree>
    <p:extLst>
      <p:ext uri="{BB962C8B-B14F-4D97-AF65-F5344CB8AC3E}">
        <p14:creationId xmlns:p14="http://schemas.microsoft.com/office/powerpoint/2010/main" val="943747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6F89A00-9470-45FE-A802-ACA8994AD3AA}" type="slidenum">
              <a:rPr lang="en-US" altLang="en-US" smtClean="0"/>
              <a:pPr>
                <a:defRPr/>
              </a:pPr>
              <a:t>‹#›</a:t>
            </a:fld>
            <a:endParaRPr lang="en-US" altLang="en-US"/>
          </a:p>
        </p:txBody>
      </p:sp>
    </p:spTree>
    <p:extLst>
      <p:ext uri="{BB962C8B-B14F-4D97-AF65-F5344CB8AC3E}">
        <p14:creationId xmlns:p14="http://schemas.microsoft.com/office/powerpoint/2010/main" val="34125837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0932D2E-6BB2-4A46-8CA8-7910E87B4FE7}" type="slidenum">
              <a:rPr lang="en-US" altLang="en-US" smtClean="0"/>
              <a:pPr>
                <a:defRPr/>
              </a:pPr>
              <a:t>‹#›</a:t>
            </a:fld>
            <a:endParaRPr lang="en-US" altLang="en-US"/>
          </a:p>
        </p:txBody>
      </p:sp>
    </p:spTree>
    <p:extLst>
      <p:ext uri="{BB962C8B-B14F-4D97-AF65-F5344CB8AC3E}">
        <p14:creationId xmlns:p14="http://schemas.microsoft.com/office/powerpoint/2010/main" val="1474330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D690885-7DD9-4EE9-9B25-4D7823455982}" type="slidenum">
              <a:rPr lang="en-US" altLang="en-US" smtClean="0"/>
              <a:pPr>
                <a:defRPr/>
              </a:pPr>
              <a:t>‹#›</a:t>
            </a:fld>
            <a:endParaRPr lang="en-US" altLang="en-US"/>
          </a:p>
        </p:txBody>
      </p:sp>
    </p:spTree>
    <p:extLst>
      <p:ext uri="{BB962C8B-B14F-4D97-AF65-F5344CB8AC3E}">
        <p14:creationId xmlns:p14="http://schemas.microsoft.com/office/powerpoint/2010/main" val="35056769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1591568-C86F-45A6-991E-3E8F6B7FE7B8}" type="slidenum">
              <a:rPr lang="en-US" altLang="en-US" smtClean="0"/>
              <a:pPr>
                <a:defRPr/>
              </a:pPr>
              <a:t>‹#›</a:t>
            </a:fld>
            <a:endParaRPr lang="en-US" altLang="en-US"/>
          </a:p>
        </p:txBody>
      </p:sp>
    </p:spTree>
    <p:extLst>
      <p:ext uri="{BB962C8B-B14F-4D97-AF65-F5344CB8AC3E}">
        <p14:creationId xmlns:p14="http://schemas.microsoft.com/office/powerpoint/2010/main" val="16169956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031C55CE-25FA-478C-B949-ADAFFD009194}" type="slidenum">
              <a:rPr lang="en-US" altLang="en-US" smtClean="0"/>
              <a:pPr>
                <a:defRPr/>
              </a:pPr>
              <a:t>‹#›</a:t>
            </a:fld>
            <a:endParaRPr lang="en-US" altLang="en-US"/>
          </a:p>
        </p:txBody>
      </p:sp>
    </p:spTree>
    <p:extLst>
      <p:ext uri="{BB962C8B-B14F-4D97-AF65-F5344CB8AC3E}">
        <p14:creationId xmlns:p14="http://schemas.microsoft.com/office/powerpoint/2010/main" val="32083006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035DC41-6278-48B0-AB5D-DA7A86744A85}" type="slidenum">
              <a:rPr lang="en-US" altLang="en-US" smtClean="0"/>
              <a:pPr>
                <a:defRPr/>
              </a:pPr>
              <a:t>‹#›</a:t>
            </a:fld>
            <a:endParaRPr lang="en-US" altLang="en-US"/>
          </a:p>
        </p:txBody>
      </p:sp>
    </p:spTree>
    <p:extLst>
      <p:ext uri="{BB962C8B-B14F-4D97-AF65-F5344CB8AC3E}">
        <p14:creationId xmlns:p14="http://schemas.microsoft.com/office/powerpoint/2010/main" val="347414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CAB21F5-C8B0-484F-8178-DCB63D0C68B5}" type="slidenum">
              <a:rPr lang="en-US" altLang="en-US" smtClean="0"/>
              <a:pPr>
                <a:defRPr/>
              </a:pPr>
              <a:t>‹#›</a:t>
            </a:fld>
            <a:endParaRPr lang="en-US" altLang="en-US"/>
          </a:p>
        </p:txBody>
      </p:sp>
    </p:spTree>
    <p:extLst>
      <p:ext uri="{BB962C8B-B14F-4D97-AF65-F5344CB8AC3E}">
        <p14:creationId xmlns:p14="http://schemas.microsoft.com/office/powerpoint/2010/main" val="38630558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10D0-6F1B-4584-9F5A-DE59E0C69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6A2BA-5D20-49BF-BBC9-4A0F0F684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AC412-8176-461F-9821-07DA49BAC58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A88D616B-7AB1-472E-8C79-AEB7DCCCA436}"/>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0DD76653-9AFB-4CEC-8A59-29277E991079}"/>
              </a:ext>
            </a:extLst>
          </p:cNvPr>
          <p:cNvSpPr>
            <a:spLocks noGrp="1"/>
          </p:cNvSpPr>
          <p:nvPr>
            <p:ph type="sldNum" sz="quarter" idx="12"/>
          </p:nvPr>
        </p:nvSpPr>
        <p:spPr/>
        <p:txBody>
          <a:bodyPr/>
          <a:lstStyle/>
          <a:p>
            <a:pPr>
              <a:defRPr/>
            </a:pPr>
            <a:fld id="{A685A385-156D-4581-8061-89F81EFE07D9}" type="slidenum">
              <a:rPr lang="en-US" altLang="en-US" smtClean="0"/>
              <a:pPr>
                <a:defRPr/>
              </a:pPr>
              <a:t>‹#›</a:t>
            </a:fld>
            <a:endParaRPr lang="en-US" altLang="en-US"/>
          </a:p>
        </p:txBody>
      </p:sp>
    </p:spTree>
    <p:extLst>
      <p:ext uri="{BB962C8B-B14F-4D97-AF65-F5344CB8AC3E}">
        <p14:creationId xmlns:p14="http://schemas.microsoft.com/office/powerpoint/2010/main" val="9353045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F994DB6-C786-4E85-A941-01B8AB540BF1}" type="slidenum">
              <a:rPr lang="en-US" altLang="en-US" smtClean="0"/>
              <a:pPr>
                <a:defRPr/>
              </a:pPr>
              <a:t>‹#›</a:t>
            </a:fld>
            <a:endParaRPr lang="en-US" altLang="en-US"/>
          </a:p>
        </p:txBody>
      </p:sp>
    </p:spTree>
    <p:extLst>
      <p:ext uri="{BB962C8B-B14F-4D97-AF65-F5344CB8AC3E}">
        <p14:creationId xmlns:p14="http://schemas.microsoft.com/office/powerpoint/2010/main" val="18588075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CEBB1A6-407F-4043-9362-067E826C1190}" type="slidenum">
              <a:rPr lang="en-US" altLang="en-US" smtClean="0"/>
              <a:pPr>
                <a:defRPr/>
              </a:pPr>
              <a:t>‹#›</a:t>
            </a:fld>
            <a:endParaRPr lang="en-US" altLang="en-US"/>
          </a:p>
        </p:txBody>
      </p:sp>
    </p:spTree>
    <p:extLst>
      <p:ext uri="{BB962C8B-B14F-4D97-AF65-F5344CB8AC3E}">
        <p14:creationId xmlns:p14="http://schemas.microsoft.com/office/powerpoint/2010/main" val="2400002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C639E6-C58D-425D-A850-D07250C8E982}" type="slidenum">
              <a:rPr lang="en-US" altLang="en-US" smtClean="0"/>
              <a:pPr>
                <a:defRPr/>
              </a:pPr>
              <a:t>‹#›</a:t>
            </a:fld>
            <a:endParaRPr lang="en-US" altLang="en-US"/>
          </a:p>
        </p:txBody>
      </p:sp>
    </p:spTree>
    <p:extLst>
      <p:ext uri="{BB962C8B-B14F-4D97-AF65-F5344CB8AC3E}">
        <p14:creationId xmlns:p14="http://schemas.microsoft.com/office/powerpoint/2010/main" val="8935699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9322-825D-4A98-A235-B14C4E8FBF9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CA6E3E-3A9D-4CE7-BB36-21ABDF1416F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6C6B9-F024-4BB6-8BAE-3BD50F09100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AC9E7A5-1BDA-431D-872F-D916FBBEFF5A}"/>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295391E2-E027-4B3A-9D72-FF178D03EB7D}"/>
              </a:ext>
            </a:extLst>
          </p:cNvPr>
          <p:cNvSpPr>
            <a:spLocks noGrp="1"/>
          </p:cNvSpPr>
          <p:nvPr>
            <p:ph type="sldNum" sz="quarter" idx="12"/>
          </p:nvPr>
        </p:nvSpPr>
        <p:spPr/>
        <p:txBody>
          <a:bodyPr/>
          <a:lstStyle/>
          <a:p>
            <a:pPr>
              <a:defRPr/>
            </a:pPr>
            <a:fld id="{E14A625E-A6D2-4F8D-9D22-411442416C3E}" type="slidenum">
              <a:rPr lang="en-US" altLang="en-US" smtClean="0"/>
              <a:pPr>
                <a:defRPr/>
              </a:pPr>
              <a:t>‹#›</a:t>
            </a:fld>
            <a:endParaRPr lang="en-US" altLang="en-US"/>
          </a:p>
        </p:txBody>
      </p:sp>
    </p:spTree>
    <p:extLst>
      <p:ext uri="{BB962C8B-B14F-4D97-AF65-F5344CB8AC3E}">
        <p14:creationId xmlns:p14="http://schemas.microsoft.com/office/powerpoint/2010/main" val="16595806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E40F-577E-4836-BE85-05F2E6167A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7E174-6CEC-40AC-9F8D-795497F6EB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067DED-8905-4627-8A93-C5FD37A0880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5D15D2-ADD2-449E-8475-69E32058B0B3}"/>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DAF99CBE-7D7E-476F-93EB-F4BA776AD7D2}"/>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D1F78848-F0CD-4A93-9F3D-AAE2B1389976}"/>
              </a:ext>
            </a:extLst>
          </p:cNvPr>
          <p:cNvSpPr>
            <a:spLocks noGrp="1"/>
          </p:cNvSpPr>
          <p:nvPr>
            <p:ph type="sldNum" sz="quarter" idx="12"/>
          </p:nvPr>
        </p:nvSpPr>
        <p:spPr/>
        <p:txBody>
          <a:bodyPr/>
          <a:lstStyle/>
          <a:p>
            <a:pPr>
              <a:defRPr/>
            </a:pPr>
            <a:fld id="{698FE0A5-5227-46E2-85BD-36A15EAAAE12}" type="slidenum">
              <a:rPr lang="en-US" altLang="en-US" smtClean="0"/>
              <a:pPr>
                <a:defRPr/>
              </a:pPr>
              <a:t>‹#›</a:t>
            </a:fld>
            <a:endParaRPr lang="en-US" altLang="en-US"/>
          </a:p>
        </p:txBody>
      </p:sp>
    </p:spTree>
    <p:extLst>
      <p:ext uri="{BB962C8B-B14F-4D97-AF65-F5344CB8AC3E}">
        <p14:creationId xmlns:p14="http://schemas.microsoft.com/office/powerpoint/2010/main" val="31756033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5B88-CF26-4944-8126-65F59DDB366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32B96-5C50-4EA5-9234-3DD10879BC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F8B9085-1E17-408D-BA81-2844C936F6E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D91192-0ED7-4134-9F7A-8CE032B4948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FD0D14-EDC4-489E-BACB-1641F5B6B0E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34B272-DC28-4421-A1BC-AE01CDD0ED37}"/>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456A2AC8-437C-47E5-8B91-FF0A86F37420}"/>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B55AC9CA-5E16-4B3B-900E-CA8EF43B388E}"/>
              </a:ext>
            </a:extLst>
          </p:cNvPr>
          <p:cNvSpPr>
            <a:spLocks noGrp="1"/>
          </p:cNvSpPr>
          <p:nvPr>
            <p:ph type="sldNum" sz="quarter" idx="12"/>
          </p:nvPr>
        </p:nvSpPr>
        <p:spPr/>
        <p:txBody>
          <a:bodyPr/>
          <a:lstStyle/>
          <a:p>
            <a:pPr>
              <a:defRPr/>
            </a:pPr>
            <a:fld id="{3B9DC5D9-9D38-47A1-BECC-7DD0AD5BE594}" type="slidenum">
              <a:rPr lang="en-US" altLang="en-US" smtClean="0"/>
              <a:pPr>
                <a:defRPr/>
              </a:pPr>
              <a:t>‹#›</a:t>
            </a:fld>
            <a:endParaRPr lang="en-US" altLang="en-US"/>
          </a:p>
        </p:txBody>
      </p:sp>
    </p:spTree>
    <p:extLst>
      <p:ext uri="{BB962C8B-B14F-4D97-AF65-F5344CB8AC3E}">
        <p14:creationId xmlns:p14="http://schemas.microsoft.com/office/powerpoint/2010/main" val="1959573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878E-D909-479F-8337-67D34A0CC0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204F3-E757-416D-91A9-21239BAF1CE2}"/>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46C3D889-B4E6-41D6-B40D-DD2C5F21C8B2}"/>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90E70217-64A5-4A23-BFD9-B57A21686EB7}"/>
              </a:ext>
            </a:extLst>
          </p:cNvPr>
          <p:cNvSpPr>
            <a:spLocks noGrp="1"/>
          </p:cNvSpPr>
          <p:nvPr>
            <p:ph type="sldNum" sz="quarter" idx="12"/>
          </p:nvPr>
        </p:nvSpPr>
        <p:spPr/>
        <p:txBody>
          <a:bodyPr/>
          <a:lstStyle/>
          <a:p>
            <a:pPr>
              <a:defRPr/>
            </a:pPr>
            <a:fld id="{DD57BF2C-CFDD-439B-B539-EF2064C36D5F}" type="slidenum">
              <a:rPr lang="en-US" altLang="en-US" smtClean="0"/>
              <a:pPr>
                <a:defRPr/>
              </a:pPr>
              <a:t>‹#›</a:t>
            </a:fld>
            <a:endParaRPr lang="en-US" altLang="en-US"/>
          </a:p>
        </p:txBody>
      </p:sp>
    </p:spTree>
    <p:extLst>
      <p:ext uri="{BB962C8B-B14F-4D97-AF65-F5344CB8AC3E}">
        <p14:creationId xmlns:p14="http://schemas.microsoft.com/office/powerpoint/2010/main" val="11985340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D5FD4-959F-45DB-8A99-C161193CCBB8}"/>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4AFD98BB-DF24-4A8D-93F8-D9F15B42EAC0}"/>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8FF6D9F9-E35B-4331-8D8C-82AD27FD3521}"/>
              </a:ext>
            </a:extLst>
          </p:cNvPr>
          <p:cNvSpPr>
            <a:spLocks noGrp="1"/>
          </p:cNvSpPr>
          <p:nvPr>
            <p:ph type="sldNum" sz="quarter" idx="12"/>
          </p:nvPr>
        </p:nvSpPr>
        <p:spPr/>
        <p:txBody>
          <a:bodyPr/>
          <a:lstStyle/>
          <a:p>
            <a:pPr>
              <a:defRPr/>
            </a:pPr>
            <a:fld id="{44B0608D-8F65-4787-A013-3633834AED69}" type="slidenum">
              <a:rPr lang="en-US" altLang="en-US" smtClean="0"/>
              <a:pPr>
                <a:defRPr/>
              </a:pPr>
              <a:t>‹#›</a:t>
            </a:fld>
            <a:endParaRPr lang="en-US" altLang="en-US"/>
          </a:p>
        </p:txBody>
      </p:sp>
    </p:spTree>
    <p:extLst>
      <p:ext uri="{BB962C8B-B14F-4D97-AF65-F5344CB8AC3E}">
        <p14:creationId xmlns:p14="http://schemas.microsoft.com/office/powerpoint/2010/main" val="35375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3499-536A-4A9F-AD1A-62D6FD5D81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0F86A48-1443-4020-93CB-55D595FAD45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25C0ED-56A0-43B1-BEB5-D427CAFBA5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5235B59-C59A-4C91-BDB0-E62A2419A01D}"/>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5BB30FFE-AFD8-4FD3-8F0C-CA8530F9039C}"/>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314E41A4-2516-490D-ABDB-832F168542A9}"/>
              </a:ext>
            </a:extLst>
          </p:cNvPr>
          <p:cNvSpPr>
            <a:spLocks noGrp="1"/>
          </p:cNvSpPr>
          <p:nvPr>
            <p:ph type="sldNum" sz="quarter" idx="12"/>
          </p:nvPr>
        </p:nvSpPr>
        <p:spPr/>
        <p:txBody>
          <a:bodyPr/>
          <a:lstStyle/>
          <a:p>
            <a:pPr>
              <a:defRPr/>
            </a:pPr>
            <a:fld id="{A5F3C1AB-14CF-44DC-8222-EBCF7E971949}" type="slidenum">
              <a:rPr lang="en-US" altLang="en-US" smtClean="0"/>
              <a:pPr>
                <a:defRPr/>
              </a:pPr>
              <a:t>‹#›</a:t>
            </a:fld>
            <a:endParaRPr lang="en-US" altLang="en-US"/>
          </a:p>
        </p:txBody>
      </p:sp>
    </p:spTree>
    <p:extLst>
      <p:ext uri="{BB962C8B-B14F-4D97-AF65-F5344CB8AC3E}">
        <p14:creationId xmlns:p14="http://schemas.microsoft.com/office/powerpoint/2010/main" val="24936893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33B9-B0B2-4D8E-B6E0-35E676D40C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5A957B7-99F9-4E81-B40E-E77ADAE88D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FA52BE5-FB24-462B-B725-DAE3C975D8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BC793-5ADC-499E-8EA3-5DB9EA52E477}"/>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705FA731-81A7-465F-B656-96AA2A7ACCE6}"/>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3CF5A0B-9AED-42B5-966B-FF9FEA3C7F27}"/>
              </a:ext>
            </a:extLst>
          </p:cNvPr>
          <p:cNvSpPr>
            <a:spLocks noGrp="1"/>
          </p:cNvSpPr>
          <p:nvPr>
            <p:ph type="sldNum" sz="quarter" idx="12"/>
          </p:nvPr>
        </p:nvSpPr>
        <p:spPr/>
        <p:txBody>
          <a:bodyPr/>
          <a:lstStyle/>
          <a:p>
            <a:pPr>
              <a:defRPr/>
            </a:pPr>
            <a:fld id="{F0BFA12F-C0E9-4BAD-912E-4C37D34E0083}" type="slidenum">
              <a:rPr lang="en-US" altLang="en-US" smtClean="0"/>
              <a:pPr>
                <a:defRPr/>
              </a:pPr>
              <a:t>‹#›</a:t>
            </a:fld>
            <a:endParaRPr lang="en-US" altLang="en-US"/>
          </a:p>
        </p:txBody>
      </p:sp>
    </p:spTree>
    <p:extLst>
      <p:ext uri="{BB962C8B-B14F-4D97-AF65-F5344CB8AC3E}">
        <p14:creationId xmlns:p14="http://schemas.microsoft.com/office/powerpoint/2010/main" val="39466686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AFB06-ACCC-49D1-97A2-77D7B11E545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AA5A8-F0B4-4AA5-AFBB-58C43138BD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212A9-3A1C-4DE5-9196-4AD84155DE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8D30BE37-A8E4-41FE-8063-5E0CF608A8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B4DCC60-E1B6-40E6-A462-342954ED0D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92C553F-A27F-428F-9DD3-E6087097C9C6}" type="slidenum">
              <a:rPr lang="en-US" altLang="en-US" smtClean="0"/>
              <a:pPr>
                <a:defRPr/>
              </a:pPr>
              <a:t>‹#›</a:t>
            </a:fld>
            <a:endParaRPr lang="en-US" altLang="en-US"/>
          </a:p>
        </p:txBody>
      </p:sp>
    </p:spTree>
    <p:extLst>
      <p:ext uri="{BB962C8B-B14F-4D97-AF65-F5344CB8AC3E}">
        <p14:creationId xmlns:p14="http://schemas.microsoft.com/office/powerpoint/2010/main" val="5437719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92C553F-A27F-428F-9DD3-E6087097C9C6}" type="slidenum">
              <a:rPr lang="en-US" altLang="en-US" smtClean="0"/>
              <a:pPr>
                <a:defRPr/>
              </a:pPr>
              <a:t>‹#›</a:t>
            </a:fld>
            <a:endParaRPr lang="en-US" altLang="en-US"/>
          </a:p>
        </p:txBody>
      </p:sp>
    </p:spTree>
    <p:extLst>
      <p:ext uri="{BB962C8B-B14F-4D97-AF65-F5344CB8AC3E}">
        <p14:creationId xmlns:p14="http://schemas.microsoft.com/office/powerpoint/2010/main" val="25895416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stCondLst>
                                            <p:cond delay="0"/>
                                          </p:stCondLst>
                                        </p:cTn>
                                        <p:tgtEl>
                                          <p:spTgt spid="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stCondLst>
                                            <p:cond delay="0"/>
                                          </p:stCondLst>
                                        </p:cTn>
                                        <p:tgtEl>
                                          <p:spTgt spid="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resource4business.drivehq.com/geo/eg.html" TargetMode="External"/><Relationship Id="rId2" Type="http://schemas.openxmlformats.org/officeDocument/2006/relationships/image" Target="../media/image7.jp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hyperlink" Target="http://images.google.com.vn/imgres?imgurl=http://upload.wikimedia.org/wikipedia/commons/thumb/f/fe/Flag_of_Algeria_(bordered).svg/800px-Flag_of_Algeria_(bordered).svg.png&amp;imgrefurl=http://vi.wikipedia.org/wiki/T%25E1%25BA%25ADp_tin:Flag_of_Algeria_(bordered).svg&amp;usg=__OHYfpON1fKkyZbBwabiOrLAaRdo=&amp;h=542&amp;w=800&amp;sz=16&amp;hl=vi&amp;start=4&amp;um=1&amp;tbnid=c-qeHrhLqiH-nM:&amp;tbnh=97&amp;tbnw=143&amp;prev=/images%3Fq%3Dc%25E1%25BB%259D%2B%2Bangeria%26hl%3Dvi%26sa%3DG%26um%3D1"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hyperlink" Target="https://vi.wikipedia.org/wiki/1956" TargetMode="External"/><Relationship Id="rId3" Type="http://schemas.openxmlformats.org/officeDocument/2006/relationships/hyperlink" Target="https://vi.wikipedia.org/wiki/15_th%C3%A1ng_1" TargetMode="External"/><Relationship Id="rId7" Type="http://schemas.openxmlformats.org/officeDocument/2006/relationships/hyperlink" Target="https://vi.wikipedia.org/wiki/T%E1%BB%95ng_th%E1%BB%91ng_Ai_C%E1%BA%ADp"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vi.wikipedia.org/wiki/1970" TargetMode="External"/><Relationship Id="rId11" Type="http://schemas.openxmlformats.org/officeDocument/2006/relationships/image" Target="../media/image15.jpg"/><Relationship Id="rId5" Type="http://schemas.openxmlformats.org/officeDocument/2006/relationships/hyperlink" Target="https://vi.wikipedia.org/wiki/28_th%C3%A1ng_9" TargetMode="External"/><Relationship Id="rId10" Type="http://schemas.openxmlformats.org/officeDocument/2006/relationships/hyperlink" Target="https://vi.wikipedia.org/wiki/Ai_C%E1%BA%ADp" TargetMode="External"/><Relationship Id="rId4" Type="http://schemas.openxmlformats.org/officeDocument/2006/relationships/hyperlink" Target="https://vi.wikipedia.org/wiki/1918" TargetMode="External"/><Relationship Id="rId9" Type="http://schemas.openxmlformats.org/officeDocument/2006/relationships/hyperlink" Target="https://vi.wikipedia.org/wiki/Nh%C3%A0_Muhammad_Al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hyperlink" Target="http://resource4business.drivehq.com/geo/eg.html" TargetMode="External"/><Relationship Id="rId5" Type="http://schemas.openxmlformats.org/officeDocument/2006/relationships/image" Target="../media/image9.jpeg"/><Relationship Id="rId4" Type="http://schemas.openxmlformats.org/officeDocument/2006/relationships/hyperlink" Target="http://images.google.com.vn/imgres?imgurl=http://upload.wikimedia.org/wikipedia/commons/thumb/f/fe/Flag_of_Algeria_(bordered).svg/800px-Flag_of_Algeria_(bordered).svg.png&amp;imgrefurl=http://vi.wikipedia.org/wiki/T%25E1%25BA%25ADp_tin:Flag_of_Algeria_(bordered).svg&amp;usg=__OHYfpON1fKkyZbBwabiOrLAaRdo=&amp;h=542&amp;w=800&amp;sz=16&amp;hl=vi&amp;start=4&amp;um=1&amp;tbnid=c-qeHrhLqiH-nM:&amp;tbnh=97&amp;tbnw=143&amp;prev=/images%3Fq%3Dc%25E1%25BB%259D%2B%2Bangeria%26hl%3Dvi%26sa%3DG%26um%3D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vi.wikipedia.org/wiki/T%E1%BA%ADp_tin:Coat_of_arms_of_South_Africa.gif" TargetMode="External"/><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vi.wikipedia.org/wiki/T%E1%BA%ADp_tin:Charles_Bell_-_Jan_van_Riebeeck_se_aankoms_aan_die_Kaap.jpg" TargetMode="External"/><Relationship Id="rId7" Type="http://schemas.openxmlformats.org/officeDocument/2006/relationships/image" Target="../media/image27.jpg"/><Relationship Id="rId2" Type="http://schemas.openxmlformats.org/officeDocument/2006/relationships/image" Target="../media/image18.jpg"/><Relationship Id="rId1" Type="http://schemas.openxmlformats.org/officeDocument/2006/relationships/slideLayout" Target="../slideLayouts/slideLayout1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b&#224;i%20thao%20giang%20I%20ti&#7871;t%207.ppt#-1,33,Slide 33" TargetMode="External"/><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8.xml"/><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40.png"/><Relationship Id="rId10" Type="http://schemas.openxmlformats.org/officeDocument/2006/relationships/image" Target="../media/image19.png"/><Relationship Id="rId4" Type="http://schemas.openxmlformats.org/officeDocument/2006/relationships/image" Target="../media/image39.jpeg"/><Relationship Id="rId9" Type="http://schemas.openxmlformats.org/officeDocument/2006/relationships/image" Target="../media/image43.jpe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20.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40.png"/><Relationship Id="rId10" Type="http://schemas.openxmlformats.org/officeDocument/2006/relationships/image" Target="../media/image19.png"/><Relationship Id="rId4" Type="http://schemas.openxmlformats.org/officeDocument/2006/relationships/image" Target="../media/image39.jpeg"/><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20.png"/><Relationship Id="rId2" Type="http://schemas.openxmlformats.org/officeDocument/2006/relationships/audio" Target="../media/audio5.wav"/><Relationship Id="rId1" Type="http://schemas.openxmlformats.org/officeDocument/2006/relationships/slideLayout" Target="../slideLayouts/slideLayout12.xml"/><Relationship Id="rId6" Type="http://schemas.openxmlformats.org/officeDocument/2006/relationships/hyperlink" Target="http://vi.wikipedia.org/wiki/T%E1%BA%ADp_tin:Coat_of_arms_of_South_Africa.gif" TargetMode="External"/><Relationship Id="rId5" Type="http://schemas.openxmlformats.org/officeDocument/2006/relationships/image" Target="../media/image40.png"/><Relationship Id="rId10" Type="http://schemas.openxmlformats.org/officeDocument/2006/relationships/image" Target="../media/image19.png"/><Relationship Id="rId4" Type="http://schemas.openxmlformats.org/officeDocument/2006/relationships/image" Target="../media/image39.jpeg"/><Relationship Id="rId9" Type="http://schemas.openxmlformats.org/officeDocument/2006/relationships/image" Target="../media/image47.jpe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vi.wikipedia.org/wiki/T%E1%BA%ADp_tin:The_Earth_seen_from_Apollo_17.jpg" TargetMode="External"/><Relationship Id="rId7" Type="http://schemas.openxmlformats.org/officeDocument/2006/relationships/hyperlink" Target="http://vi.wikipedia.org/wiki/T%E1%BA%ADp_tin:Coat_of_arms_of_South_Africa.gif" TargetMode="External"/><Relationship Id="rId12"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49.jpeg"/><Relationship Id="rId11" Type="http://schemas.openxmlformats.org/officeDocument/2006/relationships/hyperlink" Target="http://du-lich.chudu24.com/f/d/090406/image005-4.jpg?c=1&amp;w=450" TargetMode="External"/><Relationship Id="rId5" Type="http://schemas.openxmlformats.org/officeDocument/2006/relationships/image" Target="../media/image48.jpeg"/><Relationship Id="rId10" Type="http://schemas.openxmlformats.org/officeDocument/2006/relationships/image" Target="../media/image19.png"/><Relationship Id="rId4" Type="http://schemas.openxmlformats.org/officeDocument/2006/relationships/image" Target="../media/image39.jpe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20.png"/><Relationship Id="rId2" Type="http://schemas.openxmlformats.org/officeDocument/2006/relationships/audio" Target="../media/audio6.wav"/><Relationship Id="rId1" Type="http://schemas.openxmlformats.org/officeDocument/2006/relationships/slideLayout" Target="../slideLayouts/slideLayout12.xml"/><Relationship Id="rId6" Type="http://schemas.openxmlformats.org/officeDocument/2006/relationships/hyperlink" Target="http://vi.wikipedia.org/wiki/T%E1%BA%ADp_tin:Coat_of_arms_of_South_Africa.gif" TargetMode="External"/><Relationship Id="rId11" Type="http://schemas.openxmlformats.org/officeDocument/2006/relationships/image" Target="../media/image53.jpeg"/><Relationship Id="rId5" Type="http://schemas.openxmlformats.org/officeDocument/2006/relationships/image" Target="../media/image40.png"/><Relationship Id="rId10" Type="http://schemas.openxmlformats.org/officeDocument/2006/relationships/image" Target="../media/image52.jpeg"/><Relationship Id="rId4" Type="http://schemas.openxmlformats.org/officeDocument/2006/relationships/image" Target="../media/image39.jpeg"/><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vi.wikipedia.org/wiki/T%E1%BA%ADp_tin:The_Earth_seen_from_Apollo_17.jpg" TargetMode="External"/><Relationship Id="rId7" Type="http://schemas.openxmlformats.org/officeDocument/2006/relationships/image" Target="../media/image19.png"/><Relationship Id="rId2" Type="http://schemas.openxmlformats.org/officeDocument/2006/relationships/audio" Target="../media/audio7.wav"/><Relationship Id="rId1" Type="http://schemas.openxmlformats.org/officeDocument/2006/relationships/slideLayout" Target="../slideLayouts/slideLayout12.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20.png"/><Relationship Id="rId4" Type="http://schemas.openxmlformats.org/officeDocument/2006/relationships/image" Target="../media/image39.jpeg"/><Relationship Id="rId9" Type="http://schemas.openxmlformats.org/officeDocument/2006/relationships/hyperlink" Target="http://vi.wikipedia.org/wiki/T%E1%BA%ADp_tin:Coat_of_arms_of_South_Africa.gif"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8.jpg"/><Relationship Id="rId3" Type="http://schemas.openxmlformats.org/officeDocument/2006/relationships/audio" Target="../media/audio8.wav"/><Relationship Id="rId7" Type="http://schemas.openxmlformats.org/officeDocument/2006/relationships/hyperlink" Target="http://vi.wikipedia.org/wiki/T%E1%BA%ADp_tin:Coat_of_arms_of_South_Africa.gif" TargetMode="External"/><Relationship Id="rId12" Type="http://schemas.openxmlformats.org/officeDocument/2006/relationships/image" Target="../media/image57.png"/><Relationship Id="rId2" Type="http://schemas.openxmlformats.org/officeDocument/2006/relationships/slideLayout" Target="../slideLayouts/slideLayout12.xml"/><Relationship Id="rId1" Type="http://schemas.openxmlformats.org/officeDocument/2006/relationships/audio" Target="file:///D:\con%20k&#234;nh.WMA" TargetMode="External"/><Relationship Id="rId6" Type="http://schemas.openxmlformats.org/officeDocument/2006/relationships/image" Target="../media/image40.png"/><Relationship Id="rId11" Type="http://schemas.openxmlformats.org/officeDocument/2006/relationships/image" Target="../media/image19.png"/><Relationship Id="rId5" Type="http://schemas.openxmlformats.org/officeDocument/2006/relationships/image" Target="../media/image39.jpeg"/><Relationship Id="rId10" Type="http://schemas.openxmlformats.org/officeDocument/2006/relationships/image" Target="../media/image56.jpeg"/><Relationship Id="rId4" Type="http://schemas.openxmlformats.org/officeDocument/2006/relationships/hyperlink" Target="http://vi.wikipedia.org/wiki/T%E1%BA%ADp_tin:The_Earth_seen_from_Apollo_17.jpg" TargetMode="External"/><Relationship Id="rId9" Type="http://schemas.openxmlformats.org/officeDocument/2006/relationships/hyperlink" Target="http://vi.wikipedia.org/wiki/T%E1%BA%ADp_tin:SouthAfricaFieldwork21989.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anso.org/chau-phi/"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youtu.be/61PMI6SNJLc"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Shape&#10;&#10;Description automatically generated with low confidence">
            <a:extLst>
              <a:ext uri="{FF2B5EF4-FFF2-40B4-BE49-F238E27FC236}">
                <a16:creationId xmlns:a16="http://schemas.microsoft.com/office/drawing/2014/main" id="{E041ACA4-DB0B-40DF-8331-EA8AA16CC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A88C72C-1618-4A04-9683-E428F6418EA8}"/>
              </a:ext>
            </a:extLst>
          </p:cNvPr>
          <p:cNvSpPr txBox="1"/>
          <p:nvPr/>
        </p:nvSpPr>
        <p:spPr>
          <a:xfrm>
            <a:off x="1574800" y="390525"/>
            <a:ext cx="6400800" cy="892175"/>
          </a:xfrm>
          <a:prstGeom prst="rect">
            <a:avLst/>
          </a:prstGeom>
          <a:solidFill>
            <a:srgbClr val="FFCCCC"/>
          </a:solidFill>
        </p:spPr>
        <p:txBody>
          <a:bodyPr>
            <a:spAutoFit/>
          </a:bodyPr>
          <a:lstStyle/>
          <a:p>
            <a:pPr algn="ctr" eaLnBrk="1" hangingPunct="1">
              <a:defRPr/>
            </a:pPr>
            <a:r>
              <a:rPr lang="en-US" sz="2400" b="1" dirty="0">
                <a:solidFill>
                  <a:srgbClr val="0070C0"/>
                </a:solidFill>
                <a:latin typeface="Times New Roman" panose="02020603050405020304" pitchFamily="18" charset="0"/>
                <a:cs typeface="Times New Roman" panose="02020603050405020304" pitchFamily="18" charset="0"/>
              </a:rPr>
              <a:t>PHÒNG GIÁO DỤC VÀ ĐÀO TẠO QUẬN 3</a:t>
            </a:r>
          </a:p>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TRƯỜNG THCS BẠCH ĐẰNG</a:t>
            </a:r>
          </a:p>
        </p:txBody>
      </p:sp>
      <p:sp>
        <p:nvSpPr>
          <p:cNvPr id="15" name="TextBox 14">
            <a:extLst>
              <a:ext uri="{FF2B5EF4-FFF2-40B4-BE49-F238E27FC236}">
                <a16:creationId xmlns:a16="http://schemas.microsoft.com/office/drawing/2014/main" id="{A2F56BEF-A9A3-4DF1-9C0A-70424A764B50}"/>
              </a:ext>
            </a:extLst>
          </p:cNvPr>
          <p:cNvSpPr txBox="1"/>
          <p:nvPr/>
        </p:nvSpPr>
        <p:spPr>
          <a:xfrm>
            <a:off x="1574800" y="1905000"/>
            <a:ext cx="6400800" cy="1108075"/>
          </a:xfrm>
          <a:prstGeom prst="rect">
            <a:avLst/>
          </a:prstGeom>
          <a:solidFill>
            <a:schemeClr val="accent2">
              <a:lumMod val="20000"/>
              <a:lumOff val="80000"/>
            </a:schemeClr>
          </a:solidFill>
        </p:spPr>
        <p:txBody>
          <a:bodyPr>
            <a:spAutoFit/>
          </a:bodyPr>
          <a:lstStyle/>
          <a:p>
            <a:pPr algn="ctr" eaLnBrk="1" hangingPunct="1">
              <a:defRPr/>
            </a:pPr>
            <a:r>
              <a:rPr lang="en-US" sz="6600" b="1" dirty="0">
                <a:solidFill>
                  <a:srgbClr val="008000"/>
                </a:solidFill>
                <a:latin typeface="Times New Roman" panose="02020603050405020304" pitchFamily="18" charset="0"/>
                <a:cs typeface="Times New Roman" panose="02020603050405020304" pitchFamily="18" charset="0"/>
              </a:rPr>
              <a:t>LỊCH SỬ LỚP 9</a:t>
            </a:r>
          </a:p>
        </p:txBody>
      </p:sp>
      <p:pic>
        <p:nvPicPr>
          <p:cNvPr id="17" name="Picture 4">
            <a:extLst>
              <a:ext uri="{FF2B5EF4-FFF2-40B4-BE49-F238E27FC236}">
                <a16:creationId xmlns:a16="http://schemas.microsoft.com/office/drawing/2014/main" id="{9C0A9744-51FE-41E7-B08E-918132C33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00" t="19333" r="41000" b="55333"/>
          <a:stretch>
            <a:fillRect/>
          </a:stretch>
        </p:blipFill>
        <p:spPr bwMode="auto">
          <a:xfrm>
            <a:off x="2743200" y="3200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1D425828-0200-446C-BD05-A3213C606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
            <a:ext cx="6096000" cy="6686550"/>
          </a:xfrm>
          <a:prstGeom prst="rect">
            <a:avLst/>
          </a:prstGeom>
        </p:spPr>
      </p:pic>
      <p:sp>
        <p:nvSpPr>
          <p:cNvPr id="3" name="AutoShape 14">
            <a:extLst>
              <a:ext uri="{FF2B5EF4-FFF2-40B4-BE49-F238E27FC236}">
                <a16:creationId xmlns:a16="http://schemas.microsoft.com/office/drawing/2014/main" id="{317DF298-95F1-48A7-A691-EA97D67017FA}"/>
              </a:ext>
            </a:extLst>
          </p:cNvPr>
          <p:cNvSpPr>
            <a:spLocks noChangeArrowheads="1"/>
          </p:cNvSpPr>
          <p:nvPr/>
        </p:nvSpPr>
        <p:spPr bwMode="auto">
          <a:xfrm>
            <a:off x="5257800" y="1236092"/>
            <a:ext cx="381000" cy="304800"/>
          </a:xfrm>
          <a:prstGeom prst="star5">
            <a:avLst/>
          </a:prstGeom>
          <a:solidFill>
            <a:srgbClr val="FF3300"/>
          </a:solidFill>
          <a:ln w="28575">
            <a:solidFill>
              <a:schemeClr val="tx1"/>
            </a:solidFill>
            <a:miter lim="800000"/>
            <a:headEnd/>
            <a:tailEnd/>
          </a:ln>
          <a:effectLst/>
        </p:spPr>
        <p:txBody>
          <a:bodyPr wrap="none" anchor="ctr"/>
          <a:lstStyle/>
          <a:p>
            <a:pPr algn="ctr" fontAlgn="auto">
              <a:spcBef>
                <a:spcPts val="0"/>
              </a:spcBef>
              <a:spcAft>
                <a:spcPts val="0"/>
              </a:spcAft>
              <a:defRPr/>
            </a:pPr>
            <a:endParaRPr lang="en-US">
              <a:ln>
                <a:solidFill>
                  <a:schemeClr val="tx1"/>
                </a:solidFill>
              </a:ln>
              <a:solidFill>
                <a:schemeClr val="hlink"/>
              </a:solidFill>
              <a:latin typeface="Tahoma" pitchFamily="34" charset="0"/>
              <a:cs typeface="+mn-cs"/>
            </a:endParaRPr>
          </a:p>
        </p:txBody>
      </p:sp>
      <p:sp>
        <p:nvSpPr>
          <p:cNvPr id="4" name="AutoShape 17">
            <a:extLst>
              <a:ext uri="{FF2B5EF4-FFF2-40B4-BE49-F238E27FC236}">
                <a16:creationId xmlns:a16="http://schemas.microsoft.com/office/drawing/2014/main" id="{E5759599-8678-4821-BA39-B7709E90764F}"/>
              </a:ext>
            </a:extLst>
          </p:cNvPr>
          <p:cNvSpPr>
            <a:spLocks noChangeArrowheads="1"/>
          </p:cNvSpPr>
          <p:nvPr/>
        </p:nvSpPr>
        <p:spPr bwMode="auto">
          <a:xfrm>
            <a:off x="3474633" y="990182"/>
            <a:ext cx="381000" cy="304800"/>
          </a:xfrm>
          <a:prstGeom prst="star5">
            <a:avLst/>
          </a:prstGeom>
          <a:solidFill>
            <a:srgbClr val="FF3300"/>
          </a:solidFill>
          <a:ln w="2857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pic>
        <p:nvPicPr>
          <p:cNvPr id="6" name="Picture 15" descr="Egypt">
            <a:hlinkClick r:id="rId3"/>
            <a:extLst>
              <a:ext uri="{FF2B5EF4-FFF2-40B4-BE49-F238E27FC236}">
                <a16:creationId xmlns:a16="http://schemas.microsoft.com/office/drawing/2014/main" id="{6F1238E5-0A29-43A4-9E8B-9C2004F20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584" y="2161458"/>
            <a:ext cx="1524000" cy="109728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C821DE-5DC3-4B8E-8539-DE84F08A9CCE}"/>
              </a:ext>
            </a:extLst>
          </p:cNvPr>
          <p:cNvSpPr txBox="1"/>
          <p:nvPr/>
        </p:nvSpPr>
        <p:spPr>
          <a:xfrm>
            <a:off x="7503131" y="3300040"/>
            <a:ext cx="1413096"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Ai </a:t>
            </a:r>
            <a:r>
              <a:rPr lang="en-US" sz="2400" b="1" dirty="0" err="1">
                <a:solidFill>
                  <a:srgbClr val="0000FF"/>
                </a:solidFill>
                <a:latin typeface="Times New Roman" panose="02020603050405020304" pitchFamily="18" charset="0"/>
                <a:cs typeface="Times New Roman" panose="02020603050405020304" pitchFamily="18" charset="0"/>
              </a:rPr>
              <a:t>Cập</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8" name="Line 20">
            <a:extLst>
              <a:ext uri="{FF2B5EF4-FFF2-40B4-BE49-F238E27FC236}">
                <a16:creationId xmlns:a16="http://schemas.microsoft.com/office/drawing/2014/main" id="{0224BD9B-95AD-4433-8E80-5195C6A43769}"/>
              </a:ext>
            </a:extLst>
          </p:cNvPr>
          <p:cNvSpPr>
            <a:spLocks noChangeShapeType="1"/>
          </p:cNvSpPr>
          <p:nvPr/>
        </p:nvSpPr>
        <p:spPr bwMode="auto">
          <a:xfrm flipH="1" flipV="1">
            <a:off x="5669367" y="1567366"/>
            <a:ext cx="1950633" cy="552790"/>
          </a:xfrm>
          <a:prstGeom prst="line">
            <a:avLst/>
          </a:prstGeom>
          <a:noFill/>
          <a:ln w="762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a:extLst>
              <a:ext uri="{FF2B5EF4-FFF2-40B4-BE49-F238E27FC236}">
                <a16:creationId xmlns:a16="http://schemas.microsoft.com/office/drawing/2014/main" id="{82484220-2105-4B2B-8754-A816024B57C4}"/>
              </a:ext>
            </a:extLst>
          </p:cNvPr>
          <p:cNvSpPr txBox="1"/>
          <p:nvPr/>
        </p:nvSpPr>
        <p:spPr>
          <a:xfrm>
            <a:off x="7503131" y="3692258"/>
            <a:ext cx="1302192"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(18/6/1953)</a:t>
            </a:r>
          </a:p>
        </p:txBody>
      </p:sp>
      <p:pic>
        <p:nvPicPr>
          <p:cNvPr id="10" name="Picture 22">
            <a:hlinkClick r:id="rId5"/>
            <a:extLst>
              <a:ext uri="{FF2B5EF4-FFF2-40B4-BE49-F238E27FC236}">
                <a16:creationId xmlns:a16="http://schemas.microsoft.com/office/drawing/2014/main" id="{416CF89A-ACC1-4EAE-BCA2-BA99174420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87" y="1843763"/>
            <a:ext cx="1754841" cy="10287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966F499-9F9A-47BA-961E-501B6C998A94}"/>
              </a:ext>
            </a:extLst>
          </p:cNvPr>
          <p:cNvSpPr txBox="1"/>
          <p:nvPr/>
        </p:nvSpPr>
        <p:spPr>
          <a:xfrm>
            <a:off x="105529" y="2841305"/>
            <a:ext cx="1787955" cy="1138773"/>
          </a:xfrm>
          <a:prstGeom prst="rect">
            <a:avLst/>
          </a:prstGeom>
          <a:noFill/>
        </p:spPr>
        <p:txBody>
          <a:bodyPr wrap="square">
            <a:spAutoFit/>
          </a:bodyPr>
          <a:lstStyle/>
          <a:p>
            <a:pPr algn="ctr" eaLnBrk="1" hangingPunct="1">
              <a:spcBef>
                <a:spcPct val="0"/>
              </a:spcBef>
              <a:buClrTx/>
              <a:buFontTx/>
              <a:buNone/>
            </a:pPr>
            <a:r>
              <a:rPr lang="en-US" altLang="en-US" sz="2200" b="1" dirty="0" err="1">
                <a:solidFill>
                  <a:srgbClr val="0000FF"/>
                </a:solidFill>
                <a:latin typeface="Times New Roman" panose="02020603050405020304" pitchFamily="18" charset="0"/>
                <a:cs typeface="Times New Roman" panose="02020603050405020304" pitchFamily="18" charset="0"/>
              </a:rPr>
              <a:t>Algéria</a:t>
            </a:r>
            <a:endParaRPr lang="en-US" altLang="en-US" sz="2200" b="1" dirty="0">
              <a:solidFill>
                <a:srgbClr val="0000FF"/>
              </a:solidFill>
              <a:latin typeface="Times New Roman" panose="02020603050405020304" pitchFamily="18" charset="0"/>
              <a:cs typeface="Times New Roman" panose="02020603050405020304" pitchFamily="18" charset="0"/>
            </a:endParaRPr>
          </a:p>
          <a:p>
            <a:pPr algn="ctr" eaLnBrk="1" hangingPunct="1"/>
            <a:r>
              <a:rPr lang="en-US" sz="2000" b="1" dirty="0">
                <a:solidFill>
                  <a:srgbClr val="0000FF"/>
                </a:solidFill>
                <a:latin typeface="Times New Roman" panose="02020603050405020304" pitchFamily="18" charset="0"/>
                <a:cs typeface="Times New Roman" panose="02020603050405020304" pitchFamily="18" charset="0"/>
              </a:rPr>
              <a:t>(1954-1962)</a:t>
            </a:r>
          </a:p>
          <a:p>
            <a:pPr eaLnBrk="1" hangingPunct="1">
              <a:spcBef>
                <a:spcPct val="0"/>
              </a:spcBef>
              <a:buClrTx/>
              <a:buFontTx/>
              <a:buNone/>
            </a:pP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2" name="Line 20">
            <a:extLst>
              <a:ext uri="{FF2B5EF4-FFF2-40B4-BE49-F238E27FC236}">
                <a16:creationId xmlns:a16="http://schemas.microsoft.com/office/drawing/2014/main" id="{895DC487-DC2A-49BB-B223-A93A199DB82A}"/>
              </a:ext>
            </a:extLst>
          </p:cNvPr>
          <p:cNvSpPr>
            <a:spLocks noChangeShapeType="1"/>
          </p:cNvSpPr>
          <p:nvPr/>
        </p:nvSpPr>
        <p:spPr bwMode="auto">
          <a:xfrm flipV="1">
            <a:off x="1392671" y="1290971"/>
            <a:ext cx="1950633" cy="552791"/>
          </a:xfrm>
          <a:prstGeom prst="line">
            <a:avLst/>
          </a:prstGeom>
          <a:noFill/>
          <a:ln w="762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34">
            <a:extLst>
              <a:ext uri="{FF2B5EF4-FFF2-40B4-BE49-F238E27FC236}">
                <a16:creationId xmlns:a16="http://schemas.microsoft.com/office/drawing/2014/main" id="{FDD71350-A4C2-4F8D-ABDB-D2559F43DC75}"/>
              </a:ext>
            </a:extLst>
          </p:cNvPr>
          <p:cNvSpPr>
            <a:spLocks noChangeArrowheads="1"/>
          </p:cNvSpPr>
          <p:nvPr/>
        </p:nvSpPr>
        <p:spPr bwMode="auto">
          <a:xfrm>
            <a:off x="2438400" y="6100512"/>
            <a:ext cx="4572000"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b="1" dirty="0" err="1">
                <a:solidFill>
                  <a:srgbClr val="052AE1"/>
                </a:solidFill>
              </a:rPr>
              <a:t>Lược</a:t>
            </a:r>
            <a:r>
              <a:rPr lang="en-US" altLang="en-US" b="1" dirty="0">
                <a:solidFill>
                  <a:srgbClr val="052AE1"/>
                </a:solidFill>
              </a:rPr>
              <a:t> </a:t>
            </a:r>
            <a:r>
              <a:rPr lang="en-US" altLang="en-US" b="1" dirty="0" err="1">
                <a:solidFill>
                  <a:srgbClr val="052AE1"/>
                </a:solidFill>
              </a:rPr>
              <a:t>đồ</a:t>
            </a:r>
            <a:r>
              <a:rPr lang="en-US" altLang="en-US" b="1" dirty="0">
                <a:solidFill>
                  <a:srgbClr val="052AE1"/>
                </a:solidFill>
              </a:rPr>
              <a:t> </a:t>
            </a:r>
            <a:r>
              <a:rPr lang="en-US" altLang="en-US" b="1" dirty="0" err="1">
                <a:solidFill>
                  <a:srgbClr val="052AE1"/>
                </a:solidFill>
              </a:rPr>
              <a:t>các</a:t>
            </a:r>
            <a:r>
              <a:rPr lang="en-US" altLang="en-US" b="1" dirty="0">
                <a:solidFill>
                  <a:srgbClr val="052AE1"/>
                </a:solidFill>
              </a:rPr>
              <a:t> </a:t>
            </a:r>
            <a:r>
              <a:rPr lang="en-US" altLang="en-US" b="1" dirty="0" err="1">
                <a:solidFill>
                  <a:srgbClr val="052AE1"/>
                </a:solidFill>
              </a:rPr>
              <a:t>nước</a:t>
            </a:r>
            <a:r>
              <a:rPr lang="en-US" altLang="en-US" b="1" dirty="0">
                <a:solidFill>
                  <a:srgbClr val="052AE1"/>
                </a:solidFill>
              </a:rPr>
              <a:t> </a:t>
            </a:r>
            <a:r>
              <a:rPr lang="en-US" altLang="en-US" b="1" dirty="0" err="1">
                <a:solidFill>
                  <a:srgbClr val="052AE1"/>
                </a:solidFill>
              </a:rPr>
              <a:t>châu</a:t>
            </a:r>
            <a:r>
              <a:rPr lang="en-US" altLang="en-US" b="1" dirty="0">
                <a:solidFill>
                  <a:srgbClr val="052AE1"/>
                </a:solidFill>
              </a:rPr>
              <a:t> Phi </a:t>
            </a:r>
            <a:r>
              <a:rPr lang="en-US" altLang="en-US" b="1" dirty="0" err="1">
                <a:solidFill>
                  <a:srgbClr val="052AE1"/>
                </a:solidFill>
              </a:rPr>
              <a:t>sau</a:t>
            </a:r>
            <a:r>
              <a:rPr lang="en-US" altLang="en-US" b="1" dirty="0">
                <a:solidFill>
                  <a:srgbClr val="052AE1"/>
                </a:solidFill>
              </a:rPr>
              <a:t> </a:t>
            </a:r>
            <a:r>
              <a:rPr lang="en-US" altLang="en-US" b="1" dirty="0" err="1">
                <a:solidFill>
                  <a:srgbClr val="052AE1"/>
                </a:solidFill>
              </a:rPr>
              <a:t>Chiến</a:t>
            </a:r>
            <a:r>
              <a:rPr lang="en-US" altLang="en-US" b="1" dirty="0">
                <a:solidFill>
                  <a:srgbClr val="052AE1"/>
                </a:solidFill>
              </a:rPr>
              <a:t> </a:t>
            </a:r>
            <a:r>
              <a:rPr lang="en-US" altLang="en-US" b="1" dirty="0" err="1">
                <a:solidFill>
                  <a:srgbClr val="052AE1"/>
                </a:solidFill>
              </a:rPr>
              <a:t>tranh</a:t>
            </a:r>
            <a:r>
              <a:rPr lang="en-US" altLang="en-US" b="1" dirty="0">
                <a:solidFill>
                  <a:srgbClr val="052AE1"/>
                </a:solidFill>
              </a:rPr>
              <a:t> </a:t>
            </a:r>
            <a:r>
              <a:rPr lang="en-US" altLang="en-US" b="1" dirty="0" err="1">
                <a:solidFill>
                  <a:srgbClr val="052AE1"/>
                </a:solidFill>
              </a:rPr>
              <a:t>thế</a:t>
            </a:r>
            <a:r>
              <a:rPr lang="en-US" altLang="en-US" b="1" dirty="0">
                <a:solidFill>
                  <a:srgbClr val="052AE1"/>
                </a:solidFill>
              </a:rPr>
              <a:t> </a:t>
            </a:r>
            <a:r>
              <a:rPr lang="en-US" altLang="en-US" b="1" dirty="0" err="1">
                <a:solidFill>
                  <a:srgbClr val="052AE1"/>
                </a:solidFill>
              </a:rPr>
              <a:t>giới</a:t>
            </a:r>
            <a:r>
              <a:rPr lang="en-US" altLang="en-US" b="1" dirty="0">
                <a:solidFill>
                  <a:srgbClr val="052AE1"/>
                </a:solidFill>
              </a:rPr>
              <a:t> </a:t>
            </a:r>
            <a:r>
              <a:rPr lang="en-US" altLang="en-US" b="1" dirty="0" err="1">
                <a:solidFill>
                  <a:srgbClr val="052AE1"/>
                </a:solidFill>
              </a:rPr>
              <a:t>thứ</a:t>
            </a:r>
            <a:r>
              <a:rPr lang="en-US" altLang="en-US" b="1" dirty="0">
                <a:solidFill>
                  <a:srgbClr val="052AE1"/>
                </a:solidFill>
              </a:rPr>
              <a:t> </a:t>
            </a:r>
            <a:r>
              <a:rPr lang="en-US" altLang="en-US" b="1" dirty="0" err="1">
                <a:solidFill>
                  <a:srgbClr val="052AE1"/>
                </a:solidFill>
              </a:rPr>
              <a:t>hai</a:t>
            </a:r>
            <a:endParaRPr lang="en-US" altLang="en-US" b="1" dirty="0">
              <a:solidFill>
                <a:srgbClr val="052AE1"/>
              </a:solidFill>
            </a:endParaRPr>
          </a:p>
        </p:txBody>
      </p:sp>
    </p:spTree>
    <p:extLst>
      <p:ext uri="{BB962C8B-B14F-4D97-AF65-F5344CB8AC3E}">
        <p14:creationId xmlns:p14="http://schemas.microsoft.com/office/powerpoint/2010/main" val="3251387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animBg="1"/>
      <p:bldP spid="9"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B6DC2E82-016A-4A80-8047-82EB277A0A05}"/>
              </a:ext>
            </a:extLst>
          </p:cNvPr>
          <p:cNvSpPr txBox="1">
            <a:spLocks noChangeArrowheads="1"/>
          </p:cNvSpPr>
          <p:nvPr/>
        </p:nvSpPr>
        <p:spPr bwMode="auto">
          <a:xfrm>
            <a:off x="3336925" y="2627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2533" name="Picture 10">
            <a:extLst>
              <a:ext uri="{FF2B5EF4-FFF2-40B4-BE49-F238E27FC236}">
                <a16:creationId xmlns:a16="http://schemas.microsoft.com/office/drawing/2014/main" id="{867AB359-B1EF-41D1-A943-61B1FEC63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94" y="3669632"/>
            <a:ext cx="42672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1">
            <a:extLst>
              <a:ext uri="{FF2B5EF4-FFF2-40B4-BE49-F238E27FC236}">
                <a16:creationId xmlns:a16="http://schemas.microsoft.com/office/drawing/2014/main" id="{13FFE87E-6695-42F9-BB05-93A9D7136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540" y="3684888"/>
            <a:ext cx="4132114" cy="2777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a:extLst>
              <a:ext uri="{FF2B5EF4-FFF2-40B4-BE49-F238E27FC236}">
                <a16:creationId xmlns:a16="http://schemas.microsoft.com/office/drawing/2014/main" id="{F402A60B-9EEA-47EB-A42D-86AE9A433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96119"/>
            <a:ext cx="4279054" cy="2805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3">
            <a:extLst>
              <a:ext uri="{FF2B5EF4-FFF2-40B4-BE49-F238E27FC236}">
                <a16:creationId xmlns:a16="http://schemas.microsoft.com/office/drawing/2014/main" id="{DBD774B3-1E8E-4685-B3B4-0E7A066CE29D}"/>
              </a:ext>
            </a:extLst>
          </p:cNvPr>
          <p:cNvSpPr txBox="1">
            <a:spLocks noChangeArrowheads="1"/>
          </p:cNvSpPr>
          <p:nvPr/>
        </p:nvSpPr>
        <p:spPr bwMode="auto">
          <a:xfrm>
            <a:off x="5832052" y="3245643"/>
            <a:ext cx="2216150" cy="366713"/>
          </a:xfrm>
          <a:prstGeom prst="rect">
            <a:avLst/>
          </a:prstGeom>
          <a:solidFill>
            <a:schemeClr val="accent6">
              <a:lumMod val="20000"/>
              <a:lumOff val="80000"/>
            </a:schemeClr>
          </a:solidFill>
          <a:ln>
            <a:noFill/>
          </a:ln>
          <a:effec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dirty="0">
                <a:solidFill>
                  <a:srgbClr val="0000FF"/>
                </a:solidFill>
                <a:latin typeface="Times New Roman" panose="02020603050405020304" pitchFamily="18" charset="0"/>
                <a:cs typeface="Times New Roman" panose="02020603050405020304" pitchFamily="18" charset="0"/>
              </a:rPr>
              <a:t>Kim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tháp</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Chéops</a:t>
            </a:r>
            <a:endParaRPr lang="en-US" altLang="en-US" sz="1800" b="1" dirty="0">
              <a:solidFill>
                <a:srgbClr val="0000FF"/>
              </a:solidFill>
              <a:latin typeface="Times New Roman" panose="02020603050405020304" pitchFamily="18" charset="0"/>
              <a:cs typeface="Times New Roman" panose="02020603050405020304" pitchFamily="18" charset="0"/>
            </a:endParaRPr>
          </a:p>
        </p:txBody>
      </p:sp>
      <p:sp>
        <p:nvSpPr>
          <p:cNvPr id="22537" name="Text Box 14">
            <a:extLst>
              <a:ext uri="{FF2B5EF4-FFF2-40B4-BE49-F238E27FC236}">
                <a16:creationId xmlns:a16="http://schemas.microsoft.com/office/drawing/2014/main" id="{1C384917-C89E-42A3-9EC9-2A01C8E947AA}"/>
              </a:ext>
            </a:extLst>
          </p:cNvPr>
          <p:cNvSpPr txBox="1">
            <a:spLocks noChangeArrowheads="1"/>
          </p:cNvSpPr>
          <p:nvPr/>
        </p:nvSpPr>
        <p:spPr bwMode="auto">
          <a:xfrm>
            <a:off x="972175" y="6336268"/>
            <a:ext cx="2364750" cy="36933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Thung</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lũng</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các</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vì</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vua</a:t>
            </a:r>
            <a:endParaRPr lang="en-US" altLang="en-US" sz="1800" b="1" dirty="0">
              <a:solidFill>
                <a:srgbClr val="0000FF"/>
              </a:solidFill>
              <a:latin typeface="Times New Roman" panose="02020603050405020304" pitchFamily="18" charset="0"/>
              <a:cs typeface="Times New Roman" panose="02020603050405020304" pitchFamily="18" charset="0"/>
            </a:endParaRPr>
          </a:p>
        </p:txBody>
      </p:sp>
      <p:sp>
        <p:nvSpPr>
          <p:cNvPr id="22538" name="Text Box 15">
            <a:extLst>
              <a:ext uri="{FF2B5EF4-FFF2-40B4-BE49-F238E27FC236}">
                <a16:creationId xmlns:a16="http://schemas.microsoft.com/office/drawing/2014/main" id="{58FE9982-FEBD-4346-93A0-D31BAA08D956}"/>
              </a:ext>
            </a:extLst>
          </p:cNvPr>
          <p:cNvSpPr txBox="1">
            <a:spLocks noChangeArrowheads="1"/>
          </p:cNvSpPr>
          <p:nvPr/>
        </p:nvSpPr>
        <p:spPr bwMode="auto">
          <a:xfrm>
            <a:off x="5586496" y="6462587"/>
            <a:ext cx="2743200" cy="3667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err="1">
                <a:solidFill>
                  <a:schemeClr val="bg1"/>
                </a:solidFill>
              </a:rPr>
              <a:t>Hầm</a:t>
            </a:r>
            <a:r>
              <a:rPr lang="en-US" altLang="en-US" sz="1800" dirty="0">
                <a:solidFill>
                  <a:schemeClr val="bg1"/>
                </a:solidFill>
              </a:rPr>
              <a:t> </a:t>
            </a:r>
            <a:r>
              <a:rPr lang="en-US" altLang="en-US" sz="1800" dirty="0" err="1">
                <a:solidFill>
                  <a:schemeClr val="bg1"/>
                </a:solidFill>
              </a:rPr>
              <a:t>mộ</a:t>
            </a:r>
            <a:r>
              <a:rPr lang="en-US" altLang="en-US" sz="1800" dirty="0">
                <a:solidFill>
                  <a:schemeClr val="bg1"/>
                </a:solidFill>
              </a:rPr>
              <a:t> </a:t>
            </a:r>
            <a:r>
              <a:rPr lang="en-US" altLang="en-US" sz="1800" dirty="0" err="1">
                <a:solidFill>
                  <a:schemeClr val="bg1"/>
                </a:solidFill>
              </a:rPr>
              <a:t>các</a:t>
            </a:r>
            <a:r>
              <a:rPr lang="en-US" altLang="en-US" sz="1800" dirty="0">
                <a:solidFill>
                  <a:schemeClr val="bg1"/>
                </a:solidFill>
              </a:rPr>
              <a:t> Pharaoh</a:t>
            </a:r>
          </a:p>
        </p:txBody>
      </p:sp>
      <p:pic>
        <p:nvPicPr>
          <p:cNvPr id="3" name="Picture 2" descr="A flag flying in the air&#10;&#10;Description automatically generated with low confidence">
            <a:extLst>
              <a:ext uri="{FF2B5EF4-FFF2-40B4-BE49-F238E27FC236}">
                <a16:creationId xmlns:a16="http://schemas.microsoft.com/office/drawing/2014/main" id="{D0D33F5A-8823-4AA2-BB6D-52C6F2665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42" y="344105"/>
            <a:ext cx="4042611" cy="2797462"/>
          </a:xfrm>
          <a:prstGeom prst="rect">
            <a:avLst/>
          </a:prstGeom>
          <a:ln>
            <a:noFill/>
          </a:ln>
          <a:effectLst>
            <a:softEdge rad="112500"/>
          </a:effectLst>
        </p:spPr>
      </p:pic>
      <p:sp>
        <p:nvSpPr>
          <p:cNvPr id="4" name="TextBox 3">
            <a:extLst>
              <a:ext uri="{FF2B5EF4-FFF2-40B4-BE49-F238E27FC236}">
                <a16:creationId xmlns:a16="http://schemas.microsoft.com/office/drawing/2014/main" id="{2226CAF6-63C1-4077-897D-6B8C6154D904}"/>
              </a:ext>
            </a:extLst>
          </p:cNvPr>
          <p:cNvSpPr txBox="1"/>
          <p:nvPr/>
        </p:nvSpPr>
        <p:spPr>
          <a:xfrm>
            <a:off x="1752600" y="3076154"/>
            <a:ext cx="1143000"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Ai </a:t>
            </a:r>
            <a:r>
              <a:rPr lang="en-US" sz="2400" b="1" dirty="0" err="1">
                <a:solidFill>
                  <a:srgbClr val="0000FF"/>
                </a:solidFill>
                <a:latin typeface="Times New Roman" panose="02020603050405020304" pitchFamily="18" charset="0"/>
                <a:cs typeface="Times New Roman" panose="02020603050405020304" pitchFamily="18" charset="0"/>
              </a:rPr>
              <a:t>cập</a:t>
            </a:r>
            <a:endParaRPr lang="en-US"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BD79F14-0ECA-4CBF-B9E1-44F29E59A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16" y="96253"/>
            <a:ext cx="411915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D2AE998F-6202-4CC2-A3D8-52D4520FD871}"/>
              </a:ext>
            </a:extLst>
          </p:cNvPr>
          <p:cNvSpPr txBox="1"/>
          <p:nvPr/>
        </p:nvSpPr>
        <p:spPr>
          <a:xfrm>
            <a:off x="609600" y="6059723"/>
            <a:ext cx="3048000" cy="369332"/>
          </a:xfrm>
          <a:prstGeom prst="rect">
            <a:avLst/>
          </a:prstGeom>
          <a:solidFill>
            <a:schemeClr val="accent1">
              <a:lumMod val="20000"/>
              <a:lumOff val="80000"/>
            </a:schemeClr>
          </a:solidFill>
        </p:spPr>
        <p:txBody>
          <a:bodyPr wrap="square">
            <a:spAutoFit/>
          </a:bodyPr>
          <a:lstStyle/>
          <a:p>
            <a:pPr eaLnBrk="1" hangingPunct="1">
              <a:spcBef>
                <a:spcPct val="0"/>
              </a:spcBef>
              <a:buClrTx/>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Đại</a:t>
            </a:r>
            <a:r>
              <a:rPr lang="en-US" altLang="en-US" sz="1800" b="1" dirty="0">
                <a:solidFill>
                  <a:srgbClr val="0000FF"/>
                </a:solidFill>
                <a:latin typeface="Times New Roman" panose="02020603050405020304" pitchFamily="18" charset="0"/>
                <a:cs typeface="Times New Roman" panose="02020603050405020304" pitchFamily="18" charset="0"/>
              </a:rPr>
              <a:t> tá </a:t>
            </a:r>
            <a:r>
              <a:rPr lang="en-US" sz="1800" b="1" dirty="0">
                <a:solidFill>
                  <a:srgbClr val="0000FF"/>
                </a:solidFill>
                <a:latin typeface="Times New Roman" panose="02020603050405020304" pitchFamily="18" charset="0"/>
                <a:cs typeface="Times New Roman" panose="02020603050405020304" pitchFamily="18" charset="0"/>
              </a:rPr>
              <a:t>Nasser</a:t>
            </a:r>
            <a:r>
              <a:rPr lang="en-US" altLang="en-US" sz="1800" b="1" dirty="0">
                <a:solidFill>
                  <a:srgbClr val="0000FF"/>
                </a:solidFill>
                <a:latin typeface="Times New Roman" panose="02020603050405020304" pitchFamily="18" charset="0"/>
                <a:cs typeface="Times New Roman" panose="02020603050405020304" pitchFamily="18" charset="0"/>
              </a:rPr>
              <a:t> (1918 – 1970)</a:t>
            </a:r>
          </a:p>
        </p:txBody>
      </p:sp>
      <p:sp>
        <p:nvSpPr>
          <p:cNvPr id="6" name="TextBox 5">
            <a:extLst>
              <a:ext uri="{FF2B5EF4-FFF2-40B4-BE49-F238E27FC236}">
                <a16:creationId xmlns:a16="http://schemas.microsoft.com/office/drawing/2014/main" id="{98995B84-4119-4D81-AFAF-FB13A01FBB5C}"/>
              </a:ext>
            </a:extLst>
          </p:cNvPr>
          <p:cNvSpPr txBox="1"/>
          <p:nvPr/>
        </p:nvSpPr>
        <p:spPr>
          <a:xfrm>
            <a:off x="4419600" y="609600"/>
            <a:ext cx="4572000" cy="4647426"/>
          </a:xfrm>
          <a:prstGeom prst="rect">
            <a:avLst/>
          </a:prstGeom>
          <a:solidFill>
            <a:schemeClr val="tx2">
              <a:lumMod val="20000"/>
              <a:lumOff val="80000"/>
            </a:schemeClr>
          </a:solidFill>
        </p:spPr>
        <p:txBody>
          <a:bodyPr wrap="square">
            <a:spAutoFit/>
          </a:bodyPr>
          <a:lstStyle/>
          <a:p>
            <a:pPr algn="ctr"/>
            <a:r>
              <a:rPr lang="en-US" sz="2200" b="1" i="0" dirty="0">
                <a:solidFill>
                  <a:srgbClr val="0000FF"/>
                </a:solidFill>
                <a:effectLst/>
                <a:latin typeface="Times New Roman" panose="02020603050405020304" pitchFamily="18" charset="0"/>
                <a:cs typeface="Times New Roman" panose="02020603050405020304" pitchFamily="18" charset="0"/>
              </a:rPr>
              <a:t>Gamal Abdel Nasser Hussein</a:t>
            </a:r>
            <a:endParaRPr lang="en-US" sz="2200" b="0" i="0" dirty="0">
              <a:solidFill>
                <a:srgbClr val="0000FF"/>
              </a:solidFill>
              <a:effectLst/>
              <a:latin typeface="Times New Roman" panose="02020603050405020304" pitchFamily="18" charset="0"/>
              <a:cs typeface="Times New Roman" panose="02020603050405020304" pitchFamily="18" charset="0"/>
            </a:endParaRPr>
          </a:p>
          <a:p>
            <a:pPr algn="ctr"/>
            <a:endParaRPr lang="en-US" sz="2200" dirty="0">
              <a:solidFill>
                <a:srgbClr val="0000FF"/>
              </a:solidFill>
              <a:latin typeface="Times New Roman" panose="02020603050405020304" pitchFamily="18" charset="0"/>
              <a:cs typeface="Times New Roman" panose="02020603050405020304" pitchFamily="18" charset="0"/>
            </a:endParaRPr>
          </a:p>
          <a:p>
            <a:pPr algn="just"/>
            <a:r>
              <a:rPr lang="vi-VN" b="0" i="0" dirty="0">
                <a:solidFill>
                  <a:srgbClr val="202122"/>
                </a:solidFill>
                <a:effectLst/>
                <a:latin typeface="Times New Roman" panose="02020603050405020304" pitchFamily="18" charset="0"/>
                <a:cs typeface="Times New Roman" panose="02020603050405020304" pitchFamily="18" charset="0"/>
              </a:rPr>
              <a:t>(</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3" tooltip="15 tháng 1"/>
              </a:rPr>
              <a:t>15 tháng 1</a:t>
            </a:r>
            <a:r>
              <a:rPr lang="vi-VN" b="0" i="0" dirty="0">
                <a:solidFill>
                  <a:srgbClr val="202122"/>
                </a:solidFill>
                <a:effectLst/>
                <a:latin typeface="Times New Roman" panose="02020603050405020304" pitchFamily="18" charset="0"/>
                <a:cs typeface="Times New Roman" panose="02020603050405020304" pitchFamily="18" charset="0"/>
              </a:rPr>
              <a:t> năm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4" tooltip="1918"/>
              </a:rPr>
              <a:t>1918</a:t>
            </a:r>
            <a:r>
              <a:rPr lang="vi-VN" b="0" i="0" dirty="0">
                <a:solidFill>
                  <a:srgbClr val="202122"/>
                </a:solidFill>
                <a:effectLst/>
                <a:latin typeface="Times New Roman" panose="02020603050405020304" pitchFamily="18" charset="0"/>
                <a:cs typeface="Times New Roman" panose="02020603050405020304" pitchFamily="18" charset="0"/>
              </a:rPr>
              <a:t> -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5" tooltip="28 tháng 9"/>
              </a:rPr>
              <a:t>28 tháng 9</a:t>
            </a:r>
            <a:r>
              <a:rPr lang="vi-VN" b="0" i="0" dirty="0">
                <a:solidFill>
                  <a:srgbClr val="202122"/>
                </a:solidFill>
                <a:effectLst/>
                <a:latin typeface="Times New Roman" panose="02020603050405020304" pitchFamily="18" charset="0"/>
                <a:cs typeface="Times New Roman" panose="02020603050405020304" pitchFamily="18" charset="0"/>
              </a:rPr>
              <a:t> năm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6" tooltip="1970"/>
              </a:rPr>
              <a:t>1970</a:t>
            </a:r>
            <a:r>
              <a:rPr lang="en-US" b="0" i="0" u="none" strike="noStrike" dirty="0">
                <a:solidFill>
                  <a:srgbClr val="0645AD"/>
                </a:solidFill>
                <a:effectLst/>
                <a:latin typeface="Times New Roman" panose="02020603050405020304" pitchFamily="18" charset="0"/>
                <a:cs typeface="Times New Roman" panose="02020603050405020304" pitchFamily="18" charset="0"/>
              </a:rPr>
              <a:t>)</a:t>
            </a:r>
          </a:p>
          <a:p>
            <a:pPr algn="just"/>
            <a:r>
              <a:rPr lang="vi-VN" b="0" i="0" dirty="0">
                <a:solidFill>
                  <a:srgbClr val="202122"/>
                </a:solidFill>
                <a:effectLst/>
                <a:latin typeface="Times New Roman" panose="02020603050405020304" pitchFamily="18" charset="0"/>
                <a:cs typeface="Times New Roman" panose="02020603050405020304" pitchFamily="18" charset="0"/>
              </a:rPr>
              <a:t> là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7" tooltip="Tổng thống Ai Cập"/>
              </a:rPr>
              <a:t>Tổng thống thứ hai của Ai Cập</a:t>
            </a:r>
            <a:r>
              <a:rPr lang="vi-VN" b="0" i="0" dirty="0">
                <a:solidFill>
                  <a:srgbClr val="202122"/>
                </a:solidFill>
                <a:effectLst/>
                <a:latin typeface="Times New Roman" panose="02020603050405020304" pitchFamily="18" charset="0"/>
                <a:cs typeface="Times New Roman" panose="02020603050405020304" pitchFamily="18" charset="0"/>
              </a:rPr>
              <a:t> từ năm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8" tooltip="1956"/>
              </a:rPr>
              <a:t>1956</a:t>
            </a:r>
            <a:r>
              <a:rPr lang="vi-VN" b="0" i="0" dirty="0">
                <a:solidFill>
                  <a:srgbClr val="202122"/>
                </a:solidFill>
                <a:effectLst/>
                <a:latin typeface="Times New Roman" panose="02020603050405020304" pitchFamily="18" charset="0"/>
                <a:cs typeface="Times New Roman" panose="02020603050405020304" pitchFamily="18" charset="0"/>
              </a:rPr>
              <a:t> đến khi qua đời năm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6" tooltip="1970"/>
              </a:rPr>
              <a:t>1970</a:t>
            </a:r>
            <a:r>
              <a:rPr lang="vi-VN" b="0" i="0" dirty="0">
                <a:solidFill>
                  <a:srgbClr val="202122"/>
                </a:solidFill>
                <a:effectLst/>
                <a:latin typeface="Times New Roman" panose="02020603050405020304" pitchFamily="18" charset="0"/>
                <a:cs typeface="Times New Roman" panose="02020603050405020304" pitchFamily="18" charset="0"/>
              </a:rPr>
              <a:t>. Ông đã lãnh đạo phong trào dân tộc Ai Cập vào năm 1952, lật đổ nền quân chủ của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9" tooltip="Nhà Muhammad Ali"/>
              </a:rPr>
              <a:t>nhà Muhammad Ali</a:t>
            </a:r>
            <a:r>
              <a:rPr lang="vi-VN" b="0" i="0" dirty="0">
                <a:solidFill>
                  <a:srgbClr val="202122"/>
                </a:solidFill>
                <a:effectLst/>
                <a:latin typeface="Times New Roman" panose="02020603050405020304" pitchFamily="18" charset="0"/>
                <a:cs typeface="Times New Roman" panose="02020603050405020304" pitchFamily="18" charset="0"/>
              </a:rPr>
              <a:t> và xây dựng chế độ cộng hòa tại Ai Cập. Sau đó, ông thương lượng để chấm dứt chiếm đóng kéo dài trong suốt 72 năm của Anh ở Ai Cập. Ông từng là Thủ tướng, Phó thủ tướng, Bộ trưởng nội vụ, Chủ tịch Hội đồng Cách mạng của nước này. Ngoài ra ông còn là Tổng thư ký phong trào không liên kết cũng như chủ tịch Tổ chức châu Phi Thống nhất. Ông được bầu làm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7" tooltip="Tổng thống Ai Cập"/>
              </a:rPr>
              <a:t>tổng thống</a:t>
            </a:r>
            <a:r>
              <a:rPr lang="vi-VN" b="0" i="0" dirty="0">
                <a:solidFill>
                  <a:srgbClr val="202122"/>
                </a:solidFill>
                <a:effectLst/>
                <a:latin typeface="Times New Roman" panose="02020603050405020304" pitchFamily="18" charset="0"/>
                <a:cs typeface="Times New Roman" panose="02020603050405020304" pitchFamily="18" charset="0"/>
              </a:rPr>
              <a:t> </a:t>
            </a:r>
            <a:r>
              <a:rPr lang="vi-VN" b="0" i="0" u="none" strike="noStrike" dirty="0">
                <a:solidFill>
                  <a:srgbClr val="0645AD"/>
                </a:solidFill>
                <a:effectLst/>
                <a:latin typeface="Times New Roman" panose="02020603050405020304" pitchFamily="18" charset="0"/>
                <a:cs typeface="Times New Roman" panose="02020603050405020304" pitchFamily="18" charset="0"/>
                <a:hlinkClick r:id="rId10" tooltip="Ai Cập"/>
              </a:rPr>
              <a:t>Ai Cập</a:t>
            </a:r>
            <a:r>
              <a:rPr lang="vi-VN" b="0" i="0" dirty="0">
                <a:solidFill>
                  <a:srgbClr val="202122"/>
                </a:solidFill>
                <a:effectLst/>
                <a:latin typeface="Times New Roman" panose="02020603050405020304" pitchFamily="18" charset="0"/>
                <a:cs typeface="Times New Roman" panose="02020603050405020304" pitchFamily="18" charset="0"/>
              </a:rPr>
              <a:t> năm 1956 đến 1970.</a:t>
            </a:r>
            <a:endParaRPr lang="en-US" dirty="0">
              <a:latin typeface="Times New Roman" panose="02020603050405020304" pitchFamily="18" charset="0"/>
              <a:cs typeface="Times New Roman" panose="02020603050405020304" pitchFamily="18" charset="0"/>
            </a:endParaRPr>
          </a:p>
        </p:txBody>
      </p:sp>
      <p:pic>
        <p:nvPicPr>
          <p:cNvPr id="14" name="Picture 13" descr="A group of men in military uniforms&#10;&#10;Description automatically generated with medium confidence">
            <a:extLst>
              <a:ext uri="{FF2B5EF4-FFF2-40B4-BE49-F238E27FC236}">
                <a16:creationId xmlns:a16="http://schemas.microsoft.com/office/drawing/2014/main" id="{27BF9B75-F211-432D-BBA3-A18DA1F488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0828" y="3593649"/>
            <a:ext cx="4074390" cy="2300059"/>
          </a:xfrm>
          <a:prstGeom prst="rect">
            <a:avLst/>
          </a:prstGeom>
        </p:spPr>
      </p:pic>
      <p:sp>
        <p:nvSpPr>
          <p:cNvPr id="15" name="Star: 5 Points 14">
            <a:extLst>
              <a:ext uri="{FF2B5EF4-FFF2-40B4-BE49-F238E27FC236}">
                <a16:creationId xmlns:a16="http://schemas.microsoft.com/office/drawing/2014/main" id="{4B55C57D-5744-42FD-AA59-4DC63CB2E4B2}"/>
              </a:ext>
            </a:extLst>
          </p:cNvPr>
          <p:cNvSpPr/>
          <p:nvPr/>
        </p:nvSpPr>
        <p:spPr>
          <a:xfrm>
            <a:off x="1143000" y="5334000"/>
            <a:ext cx="3048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830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a:extLst>
              <a:ext uri="{FF2B5EF4-FFF2-40B4-BE49-F238E27FC236}">
                <a16:creationId xmlns:a16="http://schemas.microsoft.com/office/drawing/2014/main" id="{4C9A21ED-08B9-4EBC-A47F-05DF60EE1277}"/>
              </a:ext>
            </a:extLst>
          </p:cNvPr>
          <p:cNvPicPr>
            <a:picLocks noChangeAspect="1"/>
          </p:cNvPicPr>
          <p:nvPr/>
        </p:nvPicPr>
        <p:blipFill rotWithShape="1">
          <a:blip r:embed="rId2">
            <a:extLst>
              <a:ext uri="{28A0092B-C50C-407E-A947-70E740481C1C}">
                <a14:useLocalDpi xmlns:a14="http://schemas.microsoft.com/office/drawing/2010/main" val="0"/>
              </a:ext>
            </a:extLst>
          </a:blip>
          <a:srcRect l="21062" r="29680"/>
          <a:stretch/>
        </p:blipFill>
        <p:spPr>
          <a:xfrm>
            <a:off x="241298" y="557189"/>
            <a:ext cx="4251513" cy="5743618"/>
          </a:xfrm>
          <a:prstGeom prst="rect">
            <a:avLst/>
          </a:prstGeom>
          <a:ln>
            <a:noFill/>
          </a:ln>
          <a:effectLst>
            <a:outerShdw blurRad="292100" dist="139700" dir="2700000" algn="tl" rotWithShape="0">
              <a:srgbClr val="333333">
                <a:alpha val="65000"/>
              </a:srgbClr>
            </a:outerShdw>
          </a:effectLst>
        </p:spPr>
      </p:pic>
      <p:pic>
        <p:nvPicPr>
          <p:cNvPr id="5" name="Picture 4" descr="Map&#10;&#10;Description automatically generated">
            <a:extLst>
              <a:ext uri="{FF2B5EF4-FFF2-40B4-BE49-F238E27FC236}">
                <a16:creationId xmlns:a16="http://schemas.microsoft.com/office/drawing/2014/main" id="{6B9773CD-2898-4808-8754-51B0828CB058}"/>
              </a:ext>
            </a:extLst>
          </p:cNvPr>
          <p:cNvPicPr>
            <a:picLocks noChangeAspect="1"/>
          </p:cNvPicPr>
          <p:nvPr/>
        </p:nvPicPr>
        <p:blipFill rotWithShape="1">
          <a:blip r:embed="rId3">
            <a:extLst>
              <a:ext uri="{28A0092B-C50C-407E-A947-70E740481C1C}">
                <a14:useLocalDpi xmlns:a14="http://schemas.microsoft.com/office/drawing/2010/main" val="0"/>
              </a:ext>
            </a:extLst>
          </a:blip>
          <a:srcRect l="14417" r="33340" b="-2"/>
          <a:stretch/>
        </p:blipFill>
        <p:spPr>
          <a:xfrm>
            <a:off x="4646531" y="557189"/>
            <a:ext cx="4256170" cy="5743618"/>
          </a:xfrm>
          <a:prstGeom prst="rect">
            <a:avLst/>
          </a:prstGeom>
        </p:spPr>
      </p:pic>
    </p:spTree>
    <p:extLst>
      <p:ext uri="{BB962C8B-B14F-4D97-AF65-F5344CB8AC3E}">
        <p14:creationId xmlns:p14="http://schemas.microsoft.com/office/powerpoint/2010/main" val="19826891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abric&#10;&#10;Description automatically generated">
            <a:extLst>
              <a:ext uri="{FF2B5EF4-FFF2-40B4-BE49-F238E27FC236}">
                <a16:creationId xmlns:a16="http://schemas.microsoft.com/office/drawing/2014/main" id="{BE546905-6A11-4318-9B68-9A7A48BC7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 y="0"/>
            <a:ext cx="9155783" cy="6858000"/>
          </a:xfrm>
          <a:prstGeom prst="rect">
            <a:avLst/>
          </a:prstGeom>
        </p:spPr>
      </p:pic>
      <p:pic>
        <p:nvPicPr>
          <p:cNvPr id="6" name="Picture 5" descr="Map&#10;&#10;Description automatically generated">
            <a:extLst>
              <a:ext uri="{FF2B5EF4-FFF2-40B4-BE49-F238E27FC236}">
                <a16:creationId xmlns:a16="http://schemas.microsoft.com/office/drawing/2014/main" id="{93513A72-A31C-4AE4-BBC6-C24392F5B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225" y="-149604"/>
            <a:ext cx="6096000" cy="6686550"/>
          </a:xfrm>
          <a:prstGeom prst="rect">
            <a:avLst/>
          </a:prstGeom>
        </p:spPr>
      </p:pic>
      <p:sp>
        <p:nvSpPr>
          <p:cNvPr id="7" name="AutoShape 17">
            <a:extLst>
              <a:ext uri="{FF2B5EF4-FFF2-40B4-BE49-F238E27FC236}">
                <a16:creationId xmlns:a16="http://schemas.microsoft.com/office/drawing/2014/main" id="{134954C1-75A1-47D0-9139-4656AC64B03B}"/>
              </a:ext>
            </a:extLst>
          </p:cNvPr>
          <p:cNvSpPr>
            <a:spLocks noChangeArrowheads="1"/>
          </p:cNvSpPr>
          <p:nvPr/>
        </p:nvSpPr>
        <p:spPr bwMode="auto">
          <a:xfrm>
            <a:off x="3474633" y="990182"/>
            <a:ext cx="381000" cy="304800"/>
          </a:xfrm>
          <a:prstGeom prst="star5">
            <a:avLst/>
          </a:prstGeom>
          <a:solidFill>
            <a:srgbClr val="FF3300"/>
          </a:solidFill>
          <a:ln w="2857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pic>
        <p:nvPicPr>
          <p:cNvPr id="8" name="Picture 22">
            <a:hlinkClick r:id="rId4"/>
            <a:extLst>
              <a:ext uri="{FF2B5EF4-FFF2-40B4-BE49-F238E27FC236}">
                <a16:creationId xmlns:a16="http://schemas.microsoft.com/office/drawing/2014/main" id="{A8AE6DBC-556B-4591-8676-C73BF279E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87" y="1843763"/>
            <a:ext cx="1754841" cy="10287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A0722B0-31FB-4EAC-90EC-17CCB16608F7}"/>
              </a:ext>
            </a:extLst>
          </p:cNvPr>
          <p:cNvSpPr txBox="1"/>
          <p:nvPr/>
        </p:nvSpPr>
        <p:spPr>
          <a:xfrm>
            <a:off x="105529" y="2841305"/>
            <a:ext cx="1787955" cy="1138773"/>
          </a:xfrm>
          <a:prstGeom prst="rect">
            <a:avLst/>
          </a:prstGeom>
          <a:noFill/>
        </p:spPr>
        <p:txBody>
          <a:bodyPr wrap="square">
            <a:spAutoFit/>
          </a:bodyPr>
          <a:lstStyle/>
          <a:p>
            <a:pPr algn="ctr" eaLnBrk="1" hangingPunct="1">
              <a:spcBef>
                <a:spcPct val="0"/>
              </a:spcBef>
              <a:buClrTx/>
              <a:buFontTx/>
              <a:buNone/>
            </a:pPr>
            <a:r>
              <a:rPr lang="en-US" altLang="en-US" sz="2200" b="1" dirty="0" err="1">
                <a:solidFill>
                  <a:srgbClr val="0000FF"/>
                </a:solidFill>
                <a:latin typeface="Times New Roman" panose="02020603050405020304" pitchFamily="18" charset="0"/>
                <a:cs typeface="Times New Roman" panose="02020603050405020304" pitchFamily="18" charset="0"/>
              </a:rPr>
              <a:t>Algéria</a:t>
            </a:r>
            <a:endParaRPr lang="en-US" altLang="en-US" sz="2200" b="1" dirty="0">
              <a:solidFill>
                <a:srgbClr val="0000FF"/>
              </a:solidFill>
              <a:latin typeface="Times New Roman" panose="02020603050405020304" pitchFamily="18" charset="0"/>
              <a:cs typeface="Times New Roman" panose="02020603050405020304" pitchFamily="18" charset="0"/>
            </a:endParaRPr>
          </a:p>
          <a:p>
            <a:pPr algn="ctr" eaLnBrk="1" hangingPunct="1"/>
            <a:r>
              <a:rPr lang="en-US" sz="2000" b="1" dirty="0">
                <a:solidFill>
                  <a:srgbClr val="0000FF"/>
                </a:solidFill>
                <a:latin typeface="Times New Roman" panose="02020603050405020304" pitchFamily="18" charset="0"/>
                <a:cs typeface="Times New Roman" panose="02020603050405020304" pitchFamily="18" charset="0"/>
              </a:rPr>
              <a:t>(1954-1962)</a:t>
            </a:r>
          </a:p>
          <a:p>
            <a:pPr eaLnBrk="1" hangingPunct="1">
              <a:spcBef>
                <a:spcPct val="0"/>
              </a:spcBef>
              <a:buClrTx/>
              <a:buFontTx/>
              <a:buNone/>
            </a:pP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10" name="Line 20">
            <a:extLst>
              <a:ext uri="{FF2B5EF4-FFF2-40B4-BE49-F238E27FC236}">
                <a16:creationId xmlns:a16="http://schemas.microsoft.com/office/drawing/2014/main" id="{62B0F21F-532D-43A1-A7B3-B94D697452B8}"/>
              </a:ext>
            </a:extLst>
          </p:cNvPr>
          <p:cNvSpPr>
            <a:spLocks noChangeShapeType="1"/>
          </p:cNvSpPr>
          <p:nvPr/>
        </p:nvSpPr>
        <p:spPr bwMode="auto">
          <a:xfrm flipV="1">
            <a:off x="1392671" y="1290971"/>
            <a:ext cx="1950633" cy="552791"/>
          </a:xfrm>
          <a:prstGeom prst="line">
            <a:avLst/>
          </a:prstGeom>
          <a:noFill/>
          <a:ln w="762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AutoShape 14">
            <a:extLst>
              <a:ext uri="{FF2B5EF4-FFF2-40B4-BE49-F238E27FC236}">
                <a16:creationId xmlns:a16="http://schemas.microsoft.com/office/drawing/2014/main" id="{9C158E58-F232-4B12-8D8F-E904706A1AED}"/>
              </a:ext>
            </a:extLst>
          </p:cNvPr>
          <p:cNvSpPr>
            <a:spLocks noChangeArrowheads="1"/>
          </p:cNvSpPr>
          <p:nvPr/>
        </p:nvSpPr>
        <p:spPr bwMode="auto">
          <a:xfrm>
            <a:off x="5349066" y="1168225"/>
            <a:ext cx="381000" cy="304800"/>
          </a:xfrm>
          <a:prstGeom prst="star5">
            <a:avLst/>
          </a:prstGeom>
          <a:solidFill>
            <a:srgbClr val="FF3300"/>
          </a:solidFill>
          <a:ln w="28575">
            <a:solidFill>
              <a:schemeClr val="tx1"/>
            </a:solidFill>
            <a:miter lim="800000"/>
            <a:headEnd/>
            <a:tailEnd/>
          </a:ln>
          <a:effectLst/>
        </p:spPr>
        <p:txBody>
          <a:bodyPr wrap="none" anchor="ctr"/>
          <a:lstStyle/>
          <a:p>
            <a:pPr algn="ctr" fontAlgn="auto">
              <a:spcBef>
                <a:spcPts val="0"/>
              </a:spcBef>
              <a:spcAft>
                <a:spcPts val="0"/>
              </a:spcAft>
              <a:defRPr/>
            </a:pPr>
            <a:endParaRPr lang="en-US">
              <a:ln>
                <a:solidFill>
                  <a:schemeClr val="tx1"/>
                </a:solidFill>
              </a:ln>
              <a:solidFill>
                <a:schemeClr val="hlink"/>
              </a:solidFill>
              <a:latin typeface="Tahoma" pitchFamily="34" charset="0"/>
              <a:cs typeface="+mn-cs"/>
            </a:endParaRPr>
          </a:p>
        </p:txBody>
      </p:sp>
      <p:pic>
        <p:nvPicPr>
          <p:cNvPr id="12" name="Picture 15" descr="Egypt">
            <a:hlinkClick r:id="rId6"/>
            <a:extLst>
              <a:ext uri="{FF2B5EF4-FFF2-40B4-BE49-F238E27FC236}">
                <a16:creationId xmlns:a16="http://schemas.microsoft.com/office/drawing/2014/main" id="{6B89B8C6-50DD-49FE-855B-6893BE6569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7850" y="2034283"/>
            <a:ext cx="1524000" cy="136237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96CF425-B6ED-4B01-855F-644967752E7E}"/>
              </a:ext>
            </a:extLst>
          </p:cNvPr>
          <p:cNvSpPr txBox="1"/>
          <p:nvPr/>
        </p:nvSpPr>
        <p:spPr>
          <a:xfrm>
            <a:off x="7595364" y="3334432"/>
            <a:ext cx="1413096"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Ai </a:t>
            </a:r>
            <a:r>
              <a:rPr lang="en-US" sz="2400" b="1" dirty="0" err="1">
                <a:solidFill>
                  <a:srgbClr val="0000FF"/>
                </a:solidFill>
                <a:latin typeface="Times New Roman" panose="02020603050405020304" pitchFamily="18" charset="0"/>
                <a:cs typeface="Times New Roman" panose="02020603050405020304" pitchFamily="18" charset="0"/>
              </a:rPr>
              <a:t>Cập</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83B86F6-8EFE-4E79-8284-BDBD4408918E}"/>
              </a:ext>
            </a:extLst>
          </p:cNvPr>
          <p:cNvSpPr txBox="1"/>
          <p:nvPr/>
        </p:nvSpPr>
        <p:spPr>
          <a:xfrm>
            <a:off x="7594397" y="3664329"/>
            <a:ext cx="1302192"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(18/6/1953)</a:t>
            </a:r>
          </a:p>
        </p:txBody>
      </p:sp>
      <p:sp>
        <p:nvSpPr>
          <p:cNvPr id="15" name="Line 20">
            <a:extLst>
              <a:ext uri="{FF2B5EF4-FFF2-40B4-BE49-F238E27FC236}">
                <a16:creationId xmlns:a16="http://schemas.microsoft.com/office/drawing/2014/main" id="{F1827554-448A-4C64-8F2C-7DA7998EF80A}"/>
              </a:ext>
            </a:extLst>
          </p:cNvPr>
          <p:cNvSpPr>
            <a:spLocks noChangeShapeType="1"/>
          </p:cNvSpPr>
          <p:nvPr/>
        </p:nvSpPr>
        <p:spPr bwMode="auto">
          <a:xfrm flipH="1" flipV="1">
            <a:off x="5706003" y="1397281"/>
            <a:ext cx="1950632" cy="637002"/>
          </a:xfrm>
          <a:prstGeom prst="line">
            <a:avLst/>
          </a:prstGeom>
          <a:noFill/>
          <a:ln w="762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AutoShape 14">
            <a:extLst>
              <a:ext uri="{FF2B5EF4-FFF2-40B4-BE49-F238E27FC236}">
                <a16:creationId xmlns:a16="http://schemas.microsoft.com/office/drawing/2014/main" id="{69F08506-C137-4298-9D5D-B2C3A75202C0}"/>
              </a:ext>
            </a:extLst>
          </p:cNvPr>
          <p:cNvSpPr>
            <a:spLocks noChangeArrowheads="1"/>
          </p:cNvSpPr>
          <p:nvPr/>
        </p:nvSpPr>
        <p:spPr bwMode="auto">
          <a:xfrm>
            <a:off x="3301823" y="2681696"/>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17" name="AutoShape 14">
            <a:extLst>
              <a:ext uri="{FF2B5EF4-FFF2-40B4-BE49-F238E27FC236}">
                <a16:creationId xmlns:a16="http://schemas.microsoft.com/office/drawing/2014/main" id="{2E6F656B-1203-4C7F-89F7-0E69AEE53DE3}"/>
              </a:ext>
            </a:extLst>
          </p:cNvPr>
          <p:cNvSpPr>
            <a:spLocks noChangeArrowheads="1"/>
          </p:cNvSpPr>
          <p:nvPr/>
        </p:nvSpPr>
        <p:spPr bwMode="auto">
          <a:xfrm>
            <a:off x="2727069" y="1809998"/>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18" name="AutoShape 14">
            <a:extLst>
              <a:ext uri="{FF2B5EF4-FFF2-40B4-BE49-F238E27FC236}">
                <a16:creationId xmlns:a16="http://schemas.microsoft.com/office/drawing/2014/main" id="{7FFE9EF7-FB61-468E-B2A8-29A7F2F4EF1A}"/>
              </a:ext>
            </a:extLst>
          </p:cNvPr>
          <p:cNvSpPr>
            <a:spLocks noChangeArrowheads="1"/>
          </p:cNvSpPr>
          <p:nvPr/>
        </p:nvSpPr>
        <p:spPr bwMode="auto">
          <a:xfrm>
            <a:off x="2836133" y="2689877"/>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19" name="AutoShape 14">
            <a:extLst>
              <a:ext uri="{FF2B5EF4-FFF2-40B4-BE49-F238E27FC236}">
                <a16:creationId xmlns:a16="http://schemas.microsoft.com/office/drawing/2014/main" id="{64DEC141-1BA4-471A-8DCA-71CA7DCFF85D}"/>
              </a:ext>
            </a:extLst>
          </p:cNvPr>
          <p:cNvSpPr>
            <a:spLocks noChangeArrowheads="1"/>
          </p:cNvSpPr>
          <p:nvPr/>
        </p:nvSpPr>
        <p:spPr bwMode="auto">
          <a:xfrm>
            <a:off x="5349066" y="2191997"/>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0" name="AutoShape 14">
            <a:extLst>
              <a:ext uri="{FF2B5EF4-FFF2-40B4-BE49-F238E27FC236}">
                <a16:creationId xmlns:a16="http://schemas.microsoft.com/office/drawing/2014/main" id="{08110C8F-6EF5-41A5-A528-011B73F8B942}"/>
              </a:ext>
            </a:extLst>
          </p:cNvPr>
          <p:cNvSpPr>
            <a:spLocks noChangeArrowheads="1"/>
          </p:cNvSpPr>
          <p:nvPr/>
        </p:nvSpPr>
        <p:spPr bwMode="auto">
          <a:xfrm>
            <a:off x="4540053" y="2990391"/>
            <a:ext cx="306584" cy="26981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1" name="AutoShape 14">
            <a:extLst>
              <a:ext uri="{FF2B5EF4-FFF2-40B4-BE49-F238E27FC236}">
                <a16:creationId xmlns:a16="http://schemas.microsoft.com/office/drawing/2014/main" id="{6A8A3A08-62B6-4B9C-B5D1-4E23B7E1B453}"/>
              </a:ext>
            </a:extLst>
          </p:cNvPr>
          <p:cNvSpPr>
            <a:spLocks noChangeArrowheads="1"/>
          </p:cNvSpPr>
          <p:nvPr/>
        </p:nvSpPr>
        <p:spPr bwMode="auto">
          <a:xfrm>
            <a:off x="4942697" y="2884902"/>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2" name="AutoShape 14">
            <a:extLst>
              <a:ext uri="{FF2B5EF4-FFF2-40B4-BE49-F238E27FC236}">
                <a16:creationId xmlns:a16="http://schemas.microsoft.com/office/drawing/2014/main" id="{3985272F-DDB8-4402-9696-0BB5FED7E26D}"/>
              </a:ext>
            </a:extLst>
          </p:cNvPr>
          <p:cNvSpPr>
            <a:spLocks noChangeArrowheads="1"/>
          </p:cNvSpPr>
          <p:nvPr/>
        </p:nvSpPr>
        <p:spPr bwMode="auto">
          <a:xfrm>
            <a:off x="3167556" y="2380741"/>
            <a:ext cx="381000" cy="228600"/>
          </a:xfrm>
          <a:prstGeom prst="star5">
            <a:avLst>
              <a:gd name="adj" fmla="val 19098"/>
              <a:gd name="hf" fmla="val 105146"/>
              <a:gd name="vf" fmla="val 110557"/>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3" name="AutoShape 14">
            <a:extLst>
              <a:ext uri="{FF2B5EF4-FFF2-40B4-BE49-F238E27FC236}">
                <a16:creationId xmlns:a16="http://schemas.microsoft.com/office/drawing/2014/main" id="{0DF2B9D7-B548-4E91-A5FD-2903A34ABB14}"/>
              </a:ext>
            </a:extLst>
          </p:cNvPr>
          <p:cNvSpPr>
            <a:spLocks noChangeArrowheads="1"/>
          </p:cNvSpPr>
          <p:nvPr/>
        </p:nvSpPr>
        <p:spPr bwMode="auto">
          <a:xfrm>
            <a:off x="6719077" y="2625022"/>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4" name="AutoShape 14">
            <a:extLst>
              <a:ext uri="{FF2B5EF4-FFF2-40B4-BE49-F238E27FC236}">
                <a16:creationId xmlns:a16="http://schemas.microsoft.com/office/drawing/2014/main" id="{6994165E-DA4C-4B00-A1B2-E957915D4EE5}"/>
              </a:ext>
            </a:extLst>
          </p:cNvPr>
          <p:cNvSpPr>
            <a:spLocks noChangeArrowheads="1"/>
          </p:cNvSpPr>
          <p:nvPr/>
        </p:nvSpPr>
        <p:spPr bwMode="auto">
          <a:xfrm>
            <a:off x="4285109" y="270111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5" name="AutoShape 14">
            <a:extLst>
              <a:ext uri="{FF2B5EF4-FFF2-40B4-BE49-F238E27FC236}">
                <a16:creationId xmlns:a16="http://schemas.microsoft.com/office/drawing/2014/main" id="{8D12243C-56C1-4E05-8C3A-806479828111}"/>
              </a:ext>
            </a:extLst>
          </p:cNvPr>
          <p:cNvSpPr>
            <a:spLocks noChangeArrowheads="1"/>
          </p:cNvSpPr>
          <p:nvPr/>
        </p:nvSpPr>
        <p:spPr bwMode="auto">
          <a:xfrm>
            <a:off x="3933798" y="2567760"/>
            <a:ext cx="381000" cy="2667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6" name="AutoShape 14">
            <a:extLst>
              <a:ext uri="{FF2B5EF4-FFF2-40B4-BE49-F238E27FC236}">
                <a16:creationId xmlns:a16="http://schemas.microsoft.com/office/drawing/2014/main" id="{6A559CEB-E98E-49AE-99C6-0169AE440BEE}"/>
              </a:ext>
            </a:extLst>
          </p:cNvPr>
          <p:cNvSpPr>
            <a:spLocks noChangeArrowheads="1"/>
          </p:cNvSpPr>
          <p:nvPr/>
        </p:nvSpPr>
        <p:spPr bwMode="auto">
          <a:xfrm>
            <a:off x="3147512" y="1743634"/>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7" name="AutoShape 14">
            <a:extLst>
              <a:ext uri="{FF2B5EF4-FFF2-40B4-BE49-F238E27FC236}">
                <a16:creationId xmlns:a16="http://schemas.microsoft.com/office/drawing/2014/main" id="{88C8C3A4-4C4C-40F5-BDCB-3137DC684F1A}"/>
              </a:ext>
            </a:extLst>
          </p:cNvPr>
          <p:cNvSpPr>
            <a:spLocks noChangeArrowheads="1"/>
          </p:cNvSpPr>
          <p:nvPr/>
        </p:nvSpPr>
        <p:spPr bwMode="auto">
          <a:xfrm>
            <a:off x="4448706" y="3391123"/>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8" name="TextBox 27">
            <a:extLst>
              <a:ext uri="{FF2B5EF4-FFF2-40B4-BE49-F238E27FC236}">
                <a16:creationId xmlns:a16="http://schemas.microsoft.com/office/drawing/2014/main" id="{DB783480-262D-4076-9D63-89BED8C0F654}"/>
              </a:ext>
            </a:extLst>
          </p:cNvPr>
          <p:cNvSpPr txBox="1"/>
          <p:nvPr/>
        </p:nvSpPr>
        <p:spPr>
          <a:xfrm>
            <a:off x="4720210" y="2289452"/>
            <a:ext cx="85477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1960</a:t>
            </a:r>
          </a:p>
        </p:txBody>
      </p:sp>
      <p:sp>
        <p:nvSpPr>
          <p:cNvPr id="29" name="AutoShape 14">
            <a:extLst>
              <a:ext uri="{FF2B5EF4-FFF2-40B4-BE49-F238E27FC236}">
                <a16:creationId xmlns:a16="http://schemas.microsoft.com/office/drawing/2014/main" id="{DFE90BB3-24F1-4DC7-94B9-91D325E6CA08}"/>
              </a:ext>
            </a:extLst>
          </p:cNvPr>
          <p:cNvSpPr>
            <a:spLocks noChangeArrowheads="1"/>
          </p:cNvSpPr>
          <p:nvPr/>
        </p:nvSpPr>
        <p:spPr bwMode="auto">
          <a:xfrm>
            <a:off x="6631003" y="4823718"/>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0" name="AutoShape 14">
            <a:extLst>
              <a:ext uri="{FF2B5EF4-FFF2-40B4-BE49-F238E27FC236}">
                <a16:creationId xmlns:a16="http://schemas.microsoft.com/office/drawing/2014/main" id="{F5826D6C-6794-4E74-8ECC-05824D778960}"/>
              </a:ext>
            </a:extLst>
          </p:cNvPr>
          <p:cNvSpPr>
            <a:spLocks noChangeArrowheads="1"/>
          </p:cNvSpPr>
          <p:nvPr/>
        </p:nvSpPr>
        <p:spPr bwMode="auto">
          <a:xfrm>
            <a:off x="4648200" y="2009551"/>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1" name="AutoShape 14">
            <a:extLst>
              <a:ext uri="{FF2B5EF4-FFF2-40B4-BE49-F238E27FC236}">
                <a16:creationId xmlns:a16="http://schemas.microsoft.com/office/drawing/2014/main" id="{78D96F76-48B3-4FBA-89A9-203F1FF4CD5E}"/>
              </a:ext>
            </a:extLst>
          </p:cNvPr>
          <p:cNvSpPr>
            <a:spLocks noChangeArrowheads="1"/>
          </p:cNvSpPr>
          <p:nvPr/>
        </p:nvSpPr>
        <p:spPr bwMode="auto">
          <a:xfrm>
            <a:off x="4179483" y="2085314"/>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2" name="AutoShape 14">
            <a:extLst>
              <a:ext uri="{FF2B5EF4-FFF2-40B4-BE49-F238E27FC236}">
                <a16:creationId xmlns:a16="http://schemas.microsoft.com/office/drawing/2014/main" id="{957D3B96-C21F-4968-8822-67A2BC161869}"/>
              </a:ext>
            </a:extLst>
          </p:cNvPr>
          <p:cNvSpPr>
            <a:spLocks noChangeArrowheads="1"/>
          </p:cNvSpPr>
          <p:nvPr/>
        </p:nvSpPr>
        <p:spPr bwMode="auto">
          <a:xfrm>
            <a:off x="3462634" y="2554089"/>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3" name="AutoShape 14">
            <a:extLst>
              <a:ext uri="{FF2B5EF4-FFF2-40B4-BE49-F238E27FC236}">
                <a16:creationId xmlns:a16="http://schemas.microsoft.com/office/drawing/2014/main" id="{5D2A927D-EBA2-45BF-8E72-2F8A97CC6388}"/>
              </a:ext>
            </a:extLst>
          </p:cNvPr>
          <p:cNvSpPr>
            <a:spLocks noChangeArrowheads="1"/>
          </p:cNvSpPr>
          <p:nvPr/>
        </p:nvSpPr>
        <p:spPr bwMode="auto">
          <a:xfrm>
            <a:off x="4237946" y="3066327"/>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4" name="AutoShape 14">
            <a:extLst>
              <a:ext uri="{FF2B5EF4-FFF2-40B4-BE49-F238E27FC236}">
                <a16:creationId xmlns:a16="http://schemas.microsoft.com/office/drawing/2014/main" id="{CC69BF05-B7B7-4EAC-8EAD-0048BCE3E108}"/>
              </a:ext>
            </a:extLst>
          </p:cNvPr>
          <p:cNvSpPr>
            <a:spLocks noChangeArrowheads="1"/>
          </p:cNvSpPr>
          <p:nvPr/>
        </p:nvSpPr>
        <p:spPr bwMode="auto">
          <a:xfrm>
            <a:off x="5128963" y="3648177"/>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5" name="TextBox 34">
            <a:extLst>
              <a:ext uri="{FF2B5EF4-FFF2-40B4-BE49-F238E27FC236}">
                <a16:creationId xmlns:a16="http://schemas.microsoft.com/office/drawing/2014/main" id="{F698495A-E395-4BEE-B797-A4F70F22E60D}"/>
              </a:ext>
            </a:extLst>
          </p:cNvPr>
          <p:cNvSpPr txBox="1"/>
          <p:nvPr/>
        </p:nvSpPr>
        <p:spPr>
          <a:xfrm>
            <a:off x="254691" y="5011788"/>
            <a:ext cx="2242886" cy="830997"/>
          </a:xfrm>
          <a:prstGeom prst="rect">
            <a:avLst/>
          </a:prstGeom>
          <a:solidFill>
            <a:schemeClr val="accent1">
              <a:lumMod val="20000"/>
              <a:lumOff val="80000"/>
            </a:schemeClr>
          </a:solid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1960 - 17 </a:t>
            </a:r>
            <a:r>
              <a:rPr lang="en-US" sz="2400" b="1" dirty="0" err="1">
                <a:solidFill>
                  <a:srgbClr val="0000FF"/>
                </a:solidFill>
                <a:latin typeface="Times New Roman" panose="02020603050405020304" pitchFamily="18" charset="0"/>
                <a:cs typeface="Times New Roman" panose="02020603050405020304" pitchFamily="18" charset="0"/>
              </a:rPr>
              <a:t>nước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lập</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6" name="Line 20">
            <a:extLst>
              <a:ext uri="{FF2B5EF4-FFF2-40B4-BE49-F238E27FC236}">
                <a16:creationId xmlns:a16="http://schemas.microsoft.com/office/drawing/2014/main" id="{7D4D7295-DB33-4104-8096-12091D4A9949}"/>
              </a:ext>
            </a:extLst>
          </p:cNvPr>
          <p:cNvSpPr>
            <a:spLocks noChangeShapeType="1"/>
          </p:cNvSpPr>
          <p:nvPr/>
        </p:nvSpPr>
        <p:spPr bwMode="auto">
          <a:xfrm flipV="1">
            <a:off x="1371600" y="2865161"/>
            <a:ext cx="2924280" cy="2090989"/>
          </a:xfrm>
          <a:prstGeom prst="line">
            <a:avLst/>
          </a:prstGeom>
          <a:noFill/>
          <a:ln w="762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30633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2000"/>
                                        <p:tgtEl>
                                          <p:spTgt spid="1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circle(in)">
                                      <p:cBhvr>
                                        <p:cTn id="49" dur="2000"/>
                                        <p:tgtEl>
                                          <p:spTgt spid="2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ircle(in)">
                                      <p:cBhvr>
                                        <p:cTn id="55" dur="2000"/>
                                        <p:tgtEl>
                                          <p:spTgt spid="2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circle(in)">
                                      <p:cBhvr>
                                        <p:cTn id="58" dur="2000"/>
                                        <p:tgtEl>
                                          <p:spTgt spid="33"/>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circle(in)">
                                      <p:cBhvr>
                                        <p:cTn id="61" dur="20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animBg="1"/>
      <p:bldP spid="30" grpId="0" animBg="1"/>
      <p:bldP spid="31" grpId="0" animBg="1"/>
      <p:bldP spid="32" grpId="0" animBg="1"/>
      <p:bldP spid="33"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B9F94-E40C-47D0-8294-70C1A8050A04}"/>
              </a:ext>
            </a:extLst>
          </p:cNvPr>
          <p:cNvSpPr>
            <a:spLocks noGrp="1"/>
          </p:cNvSpPr>
          <p:nvPr>
            <p:ph sz="half" idx="1"/>
          </p:nvPr>
        </p:nvSpPr>
        <p:spPr>
          <a:xfrm>
            <a:off x="389021" y="1676400"/>
            <a:ext cx="4572000" cy="4876799"/>
          </a:xfrm>
          <a:solidFill>
            <a:schemeClr val="bg2"/>
          </a:solidFill>
        </p:spPr>
        <p:txBody>
          <a:bodyPr>
            <a:normAutofit lnSpcReduction="10000"/>
          </a:bodyPr>
          <a:lstStyle/>
          <a:p>
            <a:pPr marL="514350" indent="-514350">
              <a:buAutoNum type="romanUcPeriod"/>
            </a:pPr>
            <a:r>
              <a:rPr lang="en-US" sz="2200" b="1" dirty="0">
                <a:solidFill>
                  <a:srgbClr val="FF0000"/>
                </a:solidFill>
                <a:latin typeface="Times New Roman" panose="02020603050405020304" pitchFamily="18" charset="0"/>
                <a:cs typeface="Times New Roman" panose="02020603050405020304" pitchFamily="18" charset="0"/>
              </a:rPr>
              <a:t>TÌNH HÌNH CHUNG</a:t>
            </a:r>
          </a:p>
          <a:p>
            <a:pPr marL="0" indent="0">
              <a:buNone/>
            </a:pPr>
            <a:r>
              <a:rPr lang="en-US" sz="2200" b="1"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Trước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Chiến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tranh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thế</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giới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thứ</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hai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dirty="0">
                <a:latin typeface="Times New Roman" panose="02020603050405020304" pitchFamily="18" charset="0"/>
                <a:cs typeface="Times New Roman" panose="02020603050405020304" pitchFamily="18" charset="0"/>
              </a:rPr>
              <a:t>.</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 Sau </a:t>
            </a:r>
            <a:r>
              <a:rPr lang="en-US" sz="2000" b="1" dirty="0" err="1">
                <a:solidFill>
                  <a:srgbClr val="0000FF"/>
                </a:solidFill>
                <a:latin typeface="Times New Roman" panose="02020603050405020304" pitchFamily="18" charset="0"/>
                <a:cs typeface="Times New Roman" panose="02020603050405020304" pitchFamily="18" charset="0"/>
              </a:rPr>
              <a:t>Chiến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tranh</a:t>
            </a:r>
            <a:r>
              <a:rPr lang="en-US" sz="2000" b="1" dirty="0">
                <a:solidFill>
                  <a:srgbClr val="0000FF"/>
                </a:solidFill>
                <a:latin typeface="Times New Roman" panose="02020603050405020304" pitchFamily="18" charset="0"/>
                <a:cs typeface="Times New Roman" panose="02020603050405020304" pitchFamily="18" charset="0"/>
              </a:rPr>
              <a:t>:</a:t>
            </a:r>
          </a:p>
          <a:p>
            <a:pPr marL="0" indent="0">
              <a:buNone/>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đòi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nổi</a:t>
            </a:r>
            <a:r>
              <a:rPr lang="en-US" sz="2000" b="1" dirty="0">
                <a:latin typeface="Times New Roman" panose="02020603050405020304" pitchFamily="18" charset="0"/>
                <a:cs typeface="Times New Roman" panose="02020603050405020304" pitchFamily="18" charset="0"/>
              </a:rPr>
              <a:t>.</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Sớm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Bắc</a:t>
            </a:r>
            <a:r>
              <a:rPr lang="en-US" sz="2000" b="1" dirty="0">
                <a:latin typeface="Times New Roman" panose="02020603050405020304" pitchFamily="18" charset="0"/>
                <a:cs typeface="Times New Roman" panose="02020603050405020304" pitchFamily="18" charset="0"/>
              </a:rPr>
              <a:t> Phi : Ai </a:t>
            </a:r>
            <a:r>
              <a:rPr lang="en-US" sz="2000" b="1" dirty="0" err="1">
                <a:latin typeface="Times New Roman" panose="02020603050405020304" pitchFamily="18" charset="0"/>
                <a:cs typeface="Times New Roman" panose="02020603050405020304" pitchFamily="18" charset="0"/>
              </a:rPr>
              <a:t>Cập</a:t>
            </a:r>
            <a:r>
              <a:rPr lang="en-US"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lập</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Cộng</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hòa</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Ai </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cập</a:t>
            </a:r>
            <a:r>
              <a:rPr lang="en-US" sz="2000" b="1" dirty="0">
                <a:latin typeface="Times New Roman" panose="02020603050405020304" pitchFamily="18" charset="0"/>
                <a:cs typeface="Times New Roman" panose="02020603050405020304" pitchFamily="18" charset="0"/>
                <a:sym typeface="Wingdings" panose="05000000000000000000" pitchFamily="2" charset="2"/>
              </a:rPr>
              <a:t> (18/6/1953); An-</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giê</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ri</a:t>
            </a:r>
            <a:r>
              <a:rPr lang="en-US" sz="2000" b="1" dirty="0">
                <a:latin typeface="Times New Roman" panose="02020603050405020304" pitchFamily="18" charset="0"/>
                <a:cs typeface="Times New Roman" panose="02020603050405020304" pitchFamily="18" charset="0"/>
                <a:sym typeface="Wingdings" panose="05000000000000000000" pitchFamily="2" charset="2"/>
              </a:rPr>
              <a:t> (1954-1962).</a:t>
            </a:r>
          </a:p>
          <a:p>
            <a:pPr marL="0" indent="0">
              <a:buNone/>
            </a:pPr>
            <a:r>
              <a:rPr lang="en-US" sz="2000" b="1" dirty="0">
                <a:latin typeface="Times New Roman" panose="02020603050405020304" pitchFamily="18" charset="0"/>
                <a:cs typeface="Times New Roman" panose="02020603050405020304" pitchFamily="18" charset="0"/>
                <a:sym typeface="Wingdings" panose="05000000000000000000" pitchFamily="2" charset="2"/>
              </a:rPr>
              <a:t>    + </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Năm</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1960 “</a:t>
            </a:r>
            <a:r>
              <a:rPr lang="en-US" sz="2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Năm</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châu</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Phi” </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17 </a:t>
            </a:r>
            <a:r>
              <a:rPr lang="en-US" sz="2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nước</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giành</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000" b="1"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Hệ</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thuộc</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địa</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lần</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lượt</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tan </a:t>
            </a:r>
            <a:r>
              <a:rPr lang="en-US" sz="2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rã</a:t>
            </a:r>
            <a:r>
              <a:rPr lang="en-US" sz="2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p>
          <a:p>
            <a:pPr>
              <a:buFont typeface="Wingdings" panose="05000000000000000000" pitchFamily="2" charset="2"/>
              <a:buChar char="à"/>
            </a:pP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Lục</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địa</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trỗi</a:t>
            </a:r>
            <a:r>
              <a:rPr 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dậy</a:t>
            </a: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descr="Map&#10;&#10;Description automatically generated">
            <a:extLst>
              <a:ext uri="{FF2B5EF4-FFF2-40B4-BE49-F238E27FC236}">
                <a16:creationId xmlns:a16="http://schemas.microsoft.com/office/drawing/2014/main" id="{E2FA8A3D-C1BF-4B76-8C07-D24F79C811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992449"/>
            <a:ext cx="4038576" cy="2660376"/>
          </a:xfrm>
        </p:spPr>
      </p:pic>
      <p:sp>
        <p:nvSpPr>
          <p:cNvPr id="5" name="Title 4">
            <a:extLst>
              <a:ext uri="{FF2B5EF4-FFF2-40B4-BE49-F238E27FC236}">
                <a16:creationId xmlns:a16="http://schemas.microsoft.com/office/drawing/2014/main" id="{540813B5-3062-40E2-A4D2-256428727F4F}"/>
              </a:ext>
            </a:extLst>
          </p:cNvPr>
          <p:cNvSpPr txBox="1">
            <a:spLocks noGrp="1"/>
          </p:cNvSpPr>
          <p:nvPr>
            <p:ph type="title"/>
          </p:nvPr>
        </p:nvSpPr>
        <p:spPr>
          <a:xfrm>
            <a:off x="628650" y="152400"/>
            <a:ext cx="7886700" cy="1325563"/>
          </a:xfrm>
          <a:prstGeom prst="rect">
            <a:avLst/>
          </a:prstGeom>
          <a:solidFill>
            <a:schemeClr val="accent4">
              <a:lumMod val="20000"/>
              <a:lumOff val="80000"/>
            </a:schemeClr>
          </a:solid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Tiết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7-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6 </a:t>
            </a:r>
          </a:p>
          <a:p>
            <a:pPr algn="ctr"/>
            <a:r>
              <a:rPr lang="en-US" sz="3600" b="1" dirty="0">
                <a:solidFill>
                  <a:srgbClr val="C00000"/>
                </a:solidFill>
                <a:latin typeface="Times New Roman" panose="02020603050405020304" pitchFamily="18" charset="0"/>
                <a:cs typeface="Times New Roman" panose="02020603050405020304" pitchFamily="18" charset="0"/>
              </a:rPr>
              <a:t>CÁC NƯỚC CHÂU PHI</a:t>
            </a:r>
          </a:p>
        </p:txBody>
      </p:sp>
    </p:spTree>
    <p:extLst>
      <p:ext uri="{BB962C8B-B14F-4D97-AF65-F5344CB8AC3E}">
        <p14:creationId xmlns:p14="http://schemas.microsoft.com/office/powerpoint/2010/main" val="12773790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B9F94-E40C-47D0-8294-70C1A8050A04}"/>
              </a:ext>
            </a:extLst>
          </p:cNvPr>
          <p:cNvSpPr>
            <a:spLocks noGrp="1"/>
          </p:cNvSpPr>
          <p:nvPr>
            <p:ph sz="half" idx="1"/>
          </p:nvPr>
        </p:nvSpPr>
        <p:spPr>
          <a:xfrm>
            <a:off x="381000" y="1825624"/>
            <a:ext cx="4572000" cy="4727575"/>
          </a:xfrm>
          <a:solidFill>
            <a:schemeClr val="bg2"/>
          </a:solidFill>
        </p:spPr>
        <p:txBody>
          <a:bodyPr>
            <a:normAutofit/>
          </a:bodyPr>
          <a:lstStyle/>
          <a:p>
            <a:pPr marL="514350" indent="-514350">
              <a:buAutoNum type="romanUcPeriod"/>
            </a:pPr>
            <a:r>
              <a:rPr lang="en-US" sz="2200" b="1" dirty="0">
                <a:solidFill>
                  <a:srgbClr val="FF0000"/>
                </a:solidFill>
                <a:latin typeface="Times New Roman" panose="02020603050405020304" pitchFamily="18" charset="0"/>
                <a:cs typeface="Times New Roman" panose="02020603050405020304" pitchFamily="18" charset="0"/>
              </a:rPr>
              <a:t>TÌNH HÌNH CHUNG</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II. CỘNG HÒA NAM PHI</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descr="Map&#10;&#10;Description automatically generated">
            <a:extLst>
              <a:ext uri="{FF2B5EF4-FFF2-40B4-BE49-F238E27FC236}">
                <a16:creationId xmlns:a16="http://schemas.microsoft.com/office/drawing/2014/main" id="{E2FA8A3D-C1BF-4B76-8C07-D24F79C811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992449"/>
            <a:ext cx="4038576" cy="2660376"/>
          </a:xfrm>
        </p:spPr>
      </p:pic>
      <p:sp>
        <p:nvSpPr>
          <p:cNvPr id="5" name="Title 4">
            <a:extLst>
              <a:ext uri="{FF2B5EF4-FFF2-40B4-BE49-F238E27FC236}">
                <a16:creationId xmlns:a16="http://schemas.microsoft.com/office/drawing/2014/main" id="{540813B5-3062-40E2-A4D2-256428727F4F}"/>
              </a:ext>
            </a:extLst>
          </p:cNvPr>
          <p:cNvSpPr txBox="1">
            <a:spLocks noGrp="1"/>
          </p:cNvSpPr>
          <p:nvPr>
            <p:ph type="title"/>
          </p:nvPr>
        </p:nvSpPr>
        <p:spPr>
          <a:xfrm>
            <a:off x="628650" y="365125"/>
            <a:ext cx="7886700" cy="1325563"/>
          </a:xfrm>
          <a:prstGeom prst="rect">
            <a:avLst/>
          </a:prstGeom>
          <a:solidFill>
            <a:schemeClr val="accent4">
              <a:lumMod val="20000"/>
              <a:lumOff val="80000"/>
            </a:schemeClr>
          </a:solid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Tiết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7-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6 </a:t>
            </a:r>
          </a:p>
          <a:p>
            <a:pPr algn="ctr"/>
            <a:r>
              <a:rPr lang="en-US" sz="3600" b="1" dirty="0">
                <a:solidFill>
                  <a:srgbClr val="C00000"/>
                </a:solidFill>
                <a:latin typeface="Times New Roman" panose="02020603050405020304" pitchFamily="18" charset="0"/>
                <a:cs typeface="Times New Roman" panose="02020603050405020304" pitchFamily="18" charset="0"/>
              </a:rPr>
              <a:t>CÁC NƯỚC CHÂU PHI</a:t>
            </a:r>
          </a:p>
        </p:txBody>
      </p:sp>
    </p:spTree>
    <p:extLst>
      <p:ext uri="{BB962C8B-B14F-4D97-AF65-F5344CB8AC3E}">
        <p14:creationId xmlns:p14="http://schemas.microsoft.com/office/powerpoint/2010/main" val="181863409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a:extLst>
              <a:ext uri="{FF2B5EF4-FFF2-40B4-BE49-F238E27FC236}">
                <a16:creationId xmlns:a16="http://schemas.microsoft.com/office/drawing/2014/main" id="{CFD938A6-0125-4A1D-B3A3-740BF4984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001" t="14650" r="15488" b="68666"/>
          <a:stretch>
            <a:fillRect/>
          </a:stretch>
        </p:blipFill>
        <p:spPr bwMode="auto">
          <a:xfrm>
            <a:off x="6276474" y="4311651"/>
            <a:ext cx="259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2" name="Picture 4" descr="Huy hiệu Nam Phi">
            <a:hlinkClick r:id="rId3" tooltip="&quot;Huy hiệu Nam Phi&quot;"/>
            <a:extLst>
              <a:ext uri="{FF2B5EF4-FFF2-40B4-BE49-F238E27FC236}">
                <a16:creationId xmlns:a16="http://schemas.microsoft.com/office/drawing/2014/main" id="{8CBA8695-BFE2-4629-BBD4-EF747D9AE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1387475"/>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6" name="Text Box 8">
            <a:extLst>
              <a:ext uri="{FF2B5EF4-FFF2-40B4-BE49-F238E27FC236}">
                <a16:creationId xmlns:a16="http://schemas.microsoft.com/office/drawing/2014/main" id="{A3A82400-D5C4-494E-AA48-383F585CD240}"/>
              </a:ext>
            </a:extLst>
          </p:cNvPr>
          <p:cNvSpPr txBox="1">
            <a:spLocks noChangeArrowheads="1"/>
          </p:cNvSpPr>
          <p:nvPr/>
        </p:nvSpPr>
        <p:spPr bwMode="auto">
          <a:xfrm>
            <a:off x="6220326" y="3717227"/>
            <a:ext cx="2476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Huy</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hiệu</a:t>
            </a:r>
            <a:r>
              <a:rPr lang="en-US" altLang="en-US" sz="1800" b="1" dirty="0">
                <a:solidFill>
                  <a:srgbClr val="0000FF"/>
                </a:solidFill>
                <a:latin typeface="Times New Roman" panose="02020603050405020304" pitchFamily="18" charset="0"/>
                <a:cs typeface="Times New Roman" panose="02020603050405020304" pitchFamily="18" charset="0"/>
              </a:rPr>
              <a:t> CH Nam Phi</a:t>
            </a:r>
          </a:p>
        </p:txBody>
      </p:sp>
      <p:sp>
        <p:nvSpPr>
          <p:cNvPr id="37897" name="Oval 9">
            <a:extLst>
              <a:ext uri="{FF2B5EF4-FFF2-40B4-BE49-F238E27FC236}">
                <a16:creationId xmlns:a16="http://schemas.microsoft.com/office/drawing/2014/main" id="{6C58FD10-855F-4E66-B61F-FF79832D132E}"/>
              </a:ext>
            </a:extLst>
          </p:cNvPr>
          <p:cNvSpPr>
            <a:spLocks noChangeArrowheads="1"/>
          </p:cNvSpPr>
          <p:nvPr/>
        </p:nvSpPr>
        <p:spPr bwMode="auto">
          <a:xfrm>
            <a:off x="3200400" y="6324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7901" name="Picture 13" descr="Huy hiệu Nam Phi">
            <a:hlinkClick r:id="rId3" tooltip="&quot;Huy hiệu Nam Phi&quot;"/>
            <a:extLst>
              <a:ext uri="{FF2B5EF4-FFF2-40B4-BE49-F238E27FC236}">
                <a16:creationId xmlns:a16="http://schemas.microsoft.com/office/drawing/2014/main" id="{75815C5B-E481-444D-9C74-9247ACC79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Map&#10;&#10;Description automatically generated">
            <a:extLst>
              <a:ext uri="{FF2B5EF4-FFF2-40B4-BE49-F238E27FC236}">
                <a16:creationId xmlns:a16="http://schemas.microsoft.com/office/drawing/2014/main" id="{2DA1A323-E5CC-419F-8C21-0694EDAC4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37" y="41609"/>
            <a:ext cx="5799221" cy="6686550"/>
          </a:xfrm>
          <a:prstGeom prst="rect">
            <a:avLst/>
          </a:prstGeom>
        </p:spPr>
      </p:pic>
      <p:sp>
        <p:nvSpPr>
          <p:cNvPr id="17" name="AutoShape 11">
            <a:extLst>
              <a:ext uri="{FF2B5EF4-FFF2-40B4-BE49-F238E27FC236}">
                <a16:creationId xmlns:a16="http://schemas.microsoft.com/office/drawing/2014/main" id="{F384F775-0B1A-4E93-8E27-607DDA5392D9}"/>
              </a:ext>
            </a:extLst>
          </p:cNvPr>
          <p:cNvSpPr>
            <a:spLocks noChangeArrowheads="1"/>
          </p:cNvSpPr>
          <p:nvPr/>
        </p:nvSpPr>
        <p:spPr bwMode="auto">
          <a:xfrm>
            <a:off x="3581400" y="5486400"/>
            <a:ext cx="304800" cy="2286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
        <p:nvSpPr>
          <p:cNvPr id="4" name="TextBox 3">
            <a:extLst>
              <a:ext uri="{FF2B5EF4-FFF2-40B4-BE49-F238E27FC236}">
                <a16:creationId xmlns:a16="http://schemas.microsoft.com/office/drawing/2014/main" id="{F4875051-0B07-4914-9F51-30DE8C8FF1E2}"/>
              </a:ext>
            </a:extLst>
          </p:cNvPr>
          <p:cNvSpPr txBox="1"/>
          <p:nvPr/>
        </p:nvSpPr>
        <p:spPr>
          <a:xfrm>
            <a:off x="2057400" y="6242508"/>
            <a:ext cx="2626894" cy="369332"/>
          </a:xfrm>
          <a:prstGeom prst="rect">
            <a:avLst/>
          </a:prstGeom>
          <a:solidFill>
            <a:schemeClr val="accent4">
              <a:lumMod val="20000"/>
              <a:lumOff val="80000"/>
            </a:schemeClr>
          </a:solid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LƯỢC ĐỒ CHÂU PHI</a:t>
            </a:r>
          </a:p>
        </p:txBody>
      </p:sp>
      <p:sp>
        <p:nvSpPr>
          <p:cNvPr id="5" name="TextBox 4">
            <a:extLst>
              <a:ext uri="{FF2B5EF4-FFF2-40B4-BE49-F238E27FC236}">
                <a16:creationId xmlns:a16="http://schemas.microsoft.com/office/drawing/2014/main" id="{E4BE9681-98C0-4EC5-B419-1921C1C50559}"/>
              </a:ext>
            </a:extLst>
          </p:cNvPr>
          <p:cNvSpPr txBox="1"/>
          <p:nvPr/>
        </p:nvSpPr>
        <p:spPr>
          <a:xfrm>
            <a:off x="6623383" y="5955268"/>
            <a:ext cx="2177717" cy="369332"/>
          </a:xfrm>
          <a:prstGeom prst="rect">
            <a:avLst/>
          </a:prstGeom>
          <a:noFill/>
        </p:spPr>
        <p:txBody>
          <a:bodyPr wrap="square" rtlCol="0">
            <a:spAutoFit/>
          </a:bodyPr>
          <a:lstStyle/>
          <a:p>
            <a:r>
              <a:rPr lang="en-US" b="1" dirty="0" err="1">
                <a:solidFill>
                  <a:srgbClr val="0000FF"/>
                </a:solidFill>
                <a:latin typeface="Times New Roman" panose="02020603050405020304" pitchFamily="18" charset="0"/>
                <a:cs typeface="Times New Roman" panose="02020603050405020304" pitchFamily="18" charset="0"/>
              </a:rPr>
              <a:t>Cờ</a:t>
            </a:r>
            <a:r>
              <a:rPr lang="en-US" b="1" dirty="0">
                <a:solidFill>
                  <a:srgbClr val="0000FF"/>
                </a:solidFill>
                <a:latin typeface="Times New Roman" panose="02020603050405020304" pitchFamily="18" charset="0"/>
                <a:cs typeface="Times New Roman" panose="02020603050405020304" pitchFamily="18" charset="0"/>
              </a:rPr>
              <a:t> CH Nam Phi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5172"/>
                                        </p:tgtEl>
                                        <p:attrNameLst>
                                          <p:attrName>style.visibility</p:attrName>
                                        </p:attrNameLst>
                                      </p:cBhvr>
                                      <p:to>
                                        <p:strVal val="visible"/>
                                      </p:to>
                                    </p:set>
                                    <p:animEffect transition="in" filter="barn(inVertical)">
                                      <p:cBhvr>
                                        <p:cTn id="14" dur="500"/>
                                        <p:tgtEl>
                                          <p:spTgt spid="13517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5176"/>
                                        </p:tgtEl>
                                        <p:attrNameLst>
                                          <p:attrName>style.visibility</p:attrName>
                                        </p:attrNameLst>
                                      </p:cBhvr>
                                      <p:to>
                                        <p:strVal val="visible"/>
                                      </p:to>
                                    </p:set>
                                    <p:animEffect transition="in" filter="barn(inVertical)">
                                      <p:cBhvr>
                                        <p:cTn id="17" dur="500"/>
                                        <p:tgtEl>
                                          <p:spTgt spid="1351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5171"/>
                                        </p:tgtEl>
                                        <p:attrNameLst>
                                          <p:attrName>style.visibility</p:attrName>
                                        </p:attrNameLst>
                                      </p:cBhvr>
                                      <p:to>
                                        <p:strVal val="visible"/>
                                      </p:to>
                                    </p:set>
                                    <p:animEffect transition="in" filter="barn(inVertical)">
                                      <p:cBhvr>
                                        <p:cTn id="22" dur="500"/>
                                        <p:tgtEl>
                                          <p:spTgt spid="13517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p:bldP spid="17"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5625B88A-2A8A-44DD-BFF2-136F8B308B5F}"/>
              </a:ext>
            </a:extLst>
          </p:cNvPr>
          <p:cNvSpPr/>
          <p:nvPr/>
        </p:nvSpPr>
        <p:spPr>
          <a:xfrm>
            <a:off x="3581400" y="76200"/>
            <a:ext cx="5715000" cy="3124200"/>
          </a:xfrm>
          <a:prstGeom prst="cloud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thiệu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sơ</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lược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Cộng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hòa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Nam Phi.</a:t>
            </a:r>
          </a:p>
        </p:txBody>
      </p:sp>
      <p:pic>
        <p:nvPicPr>
          <p:cNvPr id="5" name="Picture 4" descr="A piece of paper on a table&#10;&#10;Description automatically generated with medium confidence">
            <a:extLst>
              <a:ext uri="{FF2B5EF4-FFF2-40B4-BE49-F238E27FC236}">
                <a16:creationId xmlns:a16="http://schemas.microsoft.com/office/drawing/2014/main" id="{D5F790EC-04E0-438F-A61F-C4337D6A6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5" y="4011"/>
            <a:ext cx="9119936" cy="6858000"/>
          </a:xfrm>
          <a:prstGeom prst="rect">
            <a:avLst/>
          </a:prstGeom>
        </p:spPr>
      </p:pic>
      <p:sp>
        <p:nvSpPr>
          <p:cNvPr id="6" name="TextBox 5">
            <a:extLst>
              <a:ext uri="{FF2B5EF4-FFF2-40B4-BE49-F238E27FC236}">
                <a16:creationId xmlns:a16="http://schemas.microsoft.com/office/drawing/2014/main" id="{1B96CBFD-F775-44AD-B5F3-F58B266CCF78}"/>
              </a:ext>
            </a:extLst>
          </p:cNvPr>
          <p:cNvSpPr txBox="1"/>
          <p:nvPr/>
        </p:nvSpPr>
        <p:spPr>
          <a:xfrm>
            <a:off x="3302215" y="844037"/>
            <a:ext cx="320040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CỘNG HÒA NAM PHI</a:t>
            </a:r>
          </a:p>
        </p:txBody>
      </p:sp>
      <p:sp>
        <p:nvSpPr>
          <p:cNvPr id="7" name="TextBox 6">
            <a:extLst>
              <a:ext uri="{FF2B5EF4-FFF2-40B4-BE49-F238E27FC236}">
                <a16:creationId xmlns:a16="http://schemas.microsoft.com/office/drawing/2014/main" id="{AC33C0DC-BB52-43DF-9D47-AA49EBC29982}"/>
              </a:ext>
            </a:extLst>
          </p:cNvPr>
          <p:cNvSpPr txBox="1"/>
          <p:nvPr/>
        </p:nvSpPr>
        <p:spPr>
          <a:xfrm>
            <a:off x="1469404" y="1344617"/>
            <a:ext cx="2971800" cy="369332"/>
          </a:xfrm>
          <a:prstGeom prst="rect">
            <a:avLst/>
          </a:prstGeom>
          <a:noFill/>
        </p:spPr>
        <p:txBody>
          <a:bodyPr wrap="square" rtlCol="0">
            <a:spAutoFit/>
          </a:bodyPr>
          <a:lstStyle/>
          <a:p>
            <a:r>
              <a:rPr lang="en-US" dirty="0"/>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cực</a:t>
            </a:r>
            <a:r>
              <a:rPr lang="en-US" b="1" dirty="0">
                <a:latin typeface="Times New Roman" panose="02020603050405020304" pitchFamily="18" charset="0"/>
                <a:cs typeface="Times New Roman" panose="02020603050405020304" pitchFamily="18" charset="0"/>
              </a:rPr>
              <a:t> Nam </a:t>
            </a:r>
            <a:r>
              <a:rPr lang="en-US" b="1" dirty="0" err="1">
                <a:latin typeface="Times New Roman" panose="02020603050405020304" pitchFamily="18" charset="0"/>
                <a:cs typeface="Times New Roman" panose="02020603050405020304" pitchFamily="18" charset="0"/>
              </a:rPr>
              <a:t>châu</a:t>
            </a:r>
            <a:r>
              <a:rPr lang="en-US" b="1" dirty="0">
                <a:latin typeface="Times New Roman" panose="02020603050405020304" pitchFamily="18" charset="0"/>
                <a:cs typeface="Times New Roman" panose="02020603050405020304" pitchFamily="18" charset="0"/>
              </a:rPr>
              <a:t> Phi</a:t>
            </a:r>
          </a:p>
        </p:txBody>
      </p:sp>
      <p:sp>
        <p:nvSpPr>
          <p:cNvPr id="8" name="TextBox 7">
            <a:extLst>
              <a:ext uri="{FF2B5EF4-FFF2-40B4-BE49-F238E27FC236}">
                <a16:creationId xmlns:a16="http://schemas.microsoft.com/office/drawing/2014/main" id="{4CAF8583-FB22-4A3B-9B78-85C8EB8DC9A2}"/>
              </a:ext>
            </a:extLst>
          </p:cNvPr>
          <p:cNvSpPr txBox="1"/>
          <p:nvPr/>
        </p:nvSpPr>
        <p:spPr>
          <a:xfrm>
            <a:off x="1469404" y="1696089"/>
            <a:ext cx="2971800" cy="369332"/>
          </a:xfrm>
          <a:prstGeom prst="rect">
            <a:avLst/>
          </a:prstGeom>
          <a:noFill/>
        </p:spPr>
        <p:txBody>
          <a:bodyPr wrap="square" rtlCol="0">
            <a:spAutoFit/>
          </a:bodyPr>
          <a:lstStyle/>
          <a:p>
            <a:r>
              <a:rPr lang="en-US" dirty="0"/>
              <a:t>- </a:t>
            </a:r>
            <a:r>
              <a:rPr lang="en-US" b="1" dirty="0" err="1">
                <a:latin typeface="Times New Roman" panose="02020603050405020304" pitchFamily="18" charset="0"/>
                <a:cs typeface="Times New Roman" panose="02020603050405020304" pitchFamily="18" charset="0"/>
              </a:rPr>
              <a:t>Diện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tích</a:t>
            </a:r>
            <a:r>
              <a:rPr lang="en-US" b="1" dirty="0">
                <a:latin typeface="Times New Roman" panose="02020603050405020304" pitchFamily="18" charset="0"/>
                <a:cs typeface="Times New Roman" panose="02020603050405020304" pitchFamily="18" charset="0"/>
              </a:rPr>
              <a:t>: 1,2 </a:t>
            </a:r>
            <a:r>
              <a:rPr lang="en-US" b="1" dirty="0" err="1">
                <a:latin typeface="Times New Roman" panose="02020603050405020304" pitchFamily="18" charset="0"/>
                <a:cs typeface="Times New Roman" panose="02020603050405020304" pitchFamily="18" charset="0"/>
              </a:rPr>
              <a:t>triệu</a:t>
            </a:r>
            <a:r>
              <a:rPr lang="en-US" b="1" dirty="0">
                <a:latin typeface="Times New Roman" panose="02020603050405020304" pitchFamily="18" charset="0"/>
                <a:cs typeface="Times New Roman" panose="02020603050405020304" pitchFamily="18" charset="0"/>
              </a:rPr>
              <a:t> km</a:t>
            </a:r>
            <a:r>
              <a:rPr lang="en-US" sz="1400" b="1" baseline="30000" dirty="0">
                <a:latin typeface="Times New Roman" panose="02020603050405020304" pitchFamily="18" charset="0"/>
                <a:cs typeface="Times New Roman" panose="02020603050405020304" pitchFamily="18" charset="0"/>
              </a:rPr>
              <a:t>2</a:t>
            </a:r>
            <a:endParaRPr lang="en-US" b="1" baseline="30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1D6C81A-9CD7-4B15-8A0D-24E91444D2A5}"/>
              </a:ext>
            </a:extLst>
          </p:cNvPr>
          <p:cNvSpPr txBox="1"/>
          <p:nvPr/>
        </p:nvSpPr>
        <p:spPr>
          <a:xfrm>
            <a:off x="1469404" y="2065421"/>
            <a:ext cx="3162340" cy="1477328"/>
          </a:xfrm>
          <a:prstGeom prst="rect">
            <a:avLst/>
          </a:prstGeom>
          <a:noFill/>
        </p:spPr>
        <p:txBody>
          <a:bodyPr wrap="square" rtlCol="0">
            <a:spAutoFit/>
          </a:bodyPr>
          <a:lstStyle/>
          <a:p>
            <a:pPr marL="285750" indent="-285750">
              <a:buFontTx/>
              <a:buChar char="-"/>
            </a:pP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43,6 </a:t>
            </a:r>
            <a:r>
              <a:rPr lang="en-US" b="1" dirty="0" err="1">
                <a:latin typeface="Times New Roman" panose="02020603050405020304" pitchFamily="18" charset="0"/>
                <a:cs typeface="Times New Roman" panose="02020603050405020304" pitchFamily="18" charset="0"/>
              </a:rPr>
              <a:t>triệu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(2002) </a:t>
            </a:r>
            <a:r>
              <a:rPr lang="en-US" b="1" i="1" dirty="0">
                <a:latin typeface="Times New Roman" panose="02020603050405020304" pitchFamily="18" charset="0"/>
                <a:cs typeface="Times New Roman" panose="02020603050405020304" pitchFamily="18" charset="0"/>
              </a:rPr>
              <a:t>(59,31 </a:t>
            </a:r>
            <a:r>
              <a:rPr lang="en-US" b="1" i="1" dirty="0" err="1">
                <a:latin typeface="Times New Roman" panose="02020603050405020304" pitchFamily="18" charset="0"/>
                <a:cs typeface="Times New Roman" panose="02020603050405020304" pitchFamily="18" charset="0"/>
              </a:rPr>
              <a:t>triệu</a:t>
            </a:r>
            <a:r>
              <a:rPr lang="en-US" b="1" i="1" dirty="0">
                <a:latin typeface="Times New Roman" panose="02020603050405020304" pitchFamily="18" charset="0"/>
                <a:cs typeface="Times New Roman" panose="02020603050405020304" pitchFamily="18" charset="0"/>
              </a:rPr>
              <a:t> (2020))</a:t>
            </a:r>
          </a:p>
          <a:p>
            <a:r>
              <a:rPr lang="en-US" b="1" dirty="0">
                <a:latin typeface="Times New Roman" panose="02020603050405020304" pitchFamily="18" charset="0"/>
                <a:cs typeface="Times New Roman" panose="02020603050405020304" pitchFamily="18" charset="0"/>
              </a:rPr>
              <a:t> (75,2%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da </a:t>
            </a:r>
            <a:r>
              <a:rPr lang="en-US" b="1" dirty="0" err="1">
                <a:latin typeface="Times New Roman" panose="02020603050405020304" pitchFamily="18" charset="0"/>
                <a:cs typeface="Times New Roman" panose="02020603050405020304" pitchFamily="18" charset="0"/>
              </a:rPr>
              <a:t>đen</a:t>
            </a:r>
            <a:r>
              <a:rPr lang="en-US" b="1" dirty="0">
                <a:latin typeface="Times New Roman" panose="02020603050405020304" pitchFamily="18" charset="0"/>
                <a:cs typeface="Times New Roman" panose="02020603050405020304" pitchFamily="18" charset="0"/>
              </a:rPr>
              <a:t>, 13,6%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da </a:t>
            </a:r>
            <a:r>
              <a:rPr lang="en-US" b="1" dirty="0" err="1">
                <a:latin typeface="Times New Roman" panose="02020603050405020304" pitchFamily="18" charset="0"/>
                <a:cs typeface="Times New Roman" panose="02020603050405020304" pitchFamily="18" charset="0"/>
              </a:rPr>
              <a:t>trắng</a:t>
            </a:r>
            <a:r>
              <a:rPr lang="en-US" b="1" dirty="0">
                <a:latin typeface="Times New Roman" panose="02020603050405020304" pitchFamily="18" charset="0"/>
                <a:cs typeface="Times New Roman" panose="02020603050405020304" pitchFamily="18" charset="0"/>
              </a:rPr>
              <a:t>, 11,2%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da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a:t>
            </a:r>
          </a:p>
        </p:txBody>
      </p:sp>
      <p:pic>
        <p:nvPicPr>
          <p:cNvPr id="10" name="Picture 9" descr="A city next to a body of water&#10;&#10;Description automatically generated with low confidence">
            <a:extLst>
              <a:ext uri="{FF2B5EF4-FFF2-40B4-BE49-F238E27FC236}">
                <a16:creationId xmlns:a16="http://schemas.microsoft.com/office/drawing/2014/main" id="{C6F1C3C4-7168-46F0-A634-041424FC2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70" y="3263977"/>
            <a:ext cx="3162340" cy="2371755"/>
          </a:xfrm>
          <a:prstGeom prst="rect">
            <a:avLst/>
          </a:prstGeom>
        </p:spPr>
      </p:pic>
      <p:sp>
        <p:nvSpPr>
          <p:cNvPr id="11" name="TextBox 10">
            <a:extLst>
              <a:ext uri="{FF2B5EF4-FFF2-40B4-BE49-F238E27FC236}">
                <a16:creationId xmlns:a16="http://schemas.microsoft.com/office/drawing/2014/main" id="{BA59F2BD-AE21-4023-9EAF-52D7FF531CB9}"/>
              </a:ext>
            </a:extLst>
          </p:cNvPr>
          <p:cNvSpPr txBox="1"/>
          <p:nvPr/>
        </p:nvSpPr>
        <p:spPr>
          <a:xfrm>
            <a:off x="4909437" y="1325655"/>
            <a:ext cx="3164306" cy="923330"/>
          </a:xfrm>
          <a:prstGeom prst="rect">
            <a:avLst/>
          </a:prstGeom>
          <a:noFill/>
        </p:spPr>
        <p:txBody>
          <a:bodyPr wrap="square" rtlCol="0">
            <a:spAutoFit/>
          </a:bodyPr>
          <a:lstStyle/>
          <a:p>
            <a:r>
              <a:rPr lang="en-US" dirty="0"/>
              <a:t>- </a:t>
            </a:r>
            <a:r>
              <a:rPr lang="en-US" b="1" dirty="0">
                <a:latin typeface="Times New Roman" panose="02020603050405020304" pitchFamily="18" charset="0"/>
                <a:cs typeface="Times New Roman" panose="02020603050405020304" pitchFamily="18" charset="0"/>
              </a:rPr>
              <a:t>1662,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a:t>
            </a:r>
            <a:r>
              <a:rPr lang="en-US" b="1" dirty="0">
                <a:latin typeface="Times New Roman" panose="02020603050405020304" pitchFamily="18" charset="0"/>
                <a:cs typeface="Times New Roman" panose="02020603050405020304" pitchFamily="18" charset="0"/>
              </a:rPr>
              <a:t> Lan </a:t>
            </a:r>
            <a:r>
              <a:rPr lang="en-US" b="1" dirty="0" err="1">
                <a:latin typeface="Times New Roman" panose="02020603050405020304" pitchFamily="18" charset="0"/>
                <a:cs typeface="Times New Roman" panose="02020603050405020304" pitchFamily="18" charset="0"/>
              </a:rPr>
              <a:t>đặt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Nam Phi </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thuộc</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Kếp</a:t>
            </a:r>
            <a:r>
              <a:rPr lang="en-US" b="1" dirty="0">
                <a:latin typeface="Times New Roman" panose="02020603050405020304" pitchFamily="18" charset="0"/>
                <a:cs typeface="Times New Roman" panose="02020603050405020304" pitchFamily="18" charset="0"/>
                <a:sym typeface="Wingdings" panose="05000000000000000000" pitchFamily="2" charset="2"/>
              </a:rPr>
              <a:t> (Cape)</a:t>
            </a:r>
            <a:endParaRPr 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5F677D2-D4A6-49F2-A4BE-34D1C6B45085}"/>
              </a:ext>
            </a:extLst>
          </p:cNvPr>
          <p:cNvSpPr txBox="1"/>
          <p:nvPr/>
        </p:nvSpPr>
        <p:spPr>
          <a:xfrm>
            <a:off x="4904440" y="2134151"/>
            <a:ext cx="3274634" cy="369332"/>
          </a:xfrm>
          <a:prstGeom prst="rect">
            <a:avLst/>
          </a:prstGeom>
          <a:noFill/>
        </p:spPr>
        <p:txBody>
          <a:bodyPr wrap="square" rtlCol="0">
            <a:spAutoFit/>
          </a:bodyPr>
          <a:lstStyle/>
          <a:p>
            <a:r>
              <a:rPr lang="en-US" dirty="0"/>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kỉ</a:t>
            </a:r>
            <a:r>
              <a:rPr lang="en-US" b="1" dirty="0">
                <a:latin typeface="Times New Roman" panose="02020603050405020304" pitchFamily="18" charset="0"/>
                <a:cs typeface="Times New Roman" panose="02020603050405020304" pitchFamily="18" charset="0"/>
              </a:rPr>
              <a:t> XIX, Anh </a:t>
            </a:r>
            <a:r>
              <a:rPr lang="en-US" b="1" dirty="0" err="1">
                <a:latin typeface="Times New Roman" panose="02020603050405020304" pitchFamily="18" charset="0"/>
                <a:cs typeface="Times New Roman" panose="02020603050405020304" pitchFamily="18" charset="0"/>
              </a:rPr>
              <a:t>chiếm</a:t>
            </a:r>
            <a:endParaRPr lang="en-US"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3BC3998-9C28-4386-B329-79398E46906C}"/>
              </a:ext>
            </a:extLst>
          </p:cNvPr>
          <p:cNvSpPr txBox="1"/>
          <p:nvPr/>
        </p:nvSpPr>
        <p:spPr>
          <a:xfrm>
            <a:off x="4936544" y="2412340"/>
            <a:ext cx="3352800" cy="923330"/>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1910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bang Nam Phi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hiệp</a:t>
            </a:r>
            <a:r>
              <a:rPr lang="en-US" b="1" dirty="0">
                <a:latin typeface="Times New Roman" panose="02020603050405020304" pitchFamily="18" charset="0"/>
                <a:cs typeface="Times New Roman" panose="02020603050405020304" pitchFamily="18" charset="0"/>
              </a:rPr>
              <a:t> Anh.</a:t>
            </a:r>
          </a:p>
        </p:txBody>
      </p:sp>
      <p:sp>
        <p:nvSpPr>
          <p:cNvPr id="14" name="TextBox 13">
            <a:extLst>
              <a:ext uri="{FF2B5EF4-FFF2-40B4-BE49-F238E27FC236}">
                <a16:creationId xmlns:a16="http://schemas.microsoft.com/office/drawing/2014/main" id="{99A5AA07-D12E-4987-92E8-EEA4CA7ABAB7}"/>
              </a:ext>
            </a:extLst>
          </p:cNvPr>
          <p:cNvSpPr txBox="1"/>
          <p:nvPr/>
        </p:nvSpPr>
        <p:spPr>
          <a:xfrm>
            <a:off x="6038910" y="3280610"/>
            <a:ext cx="1980217" cy="646331"/>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1961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hòa</a:t>
            </a:r>
            <a:r>
              <a:rPr lang="en-US" b="1" dirty="0">
                <a:latin typeface="Times New Roman" panose="02020603050405020304" pitchFamily="18" charset="0"/>
                <a:cs typeface="Times New Roman" panose="02020603050405020304" pitchFamily="18" charset="0"/>
              </a:rPr>
              <a:t> Nam Phi </a:t>
            </a:r>
          </a:p>
        </p:txBody>
      </p:sp>
      <p:sp>
        <p:nvSpPr>
          <p:cNvPr id="15" name="TextBox 14">
            <a:extLst>
              <a:ext uri="{FF2B5EF4-FFF2-40B4-BE49-F238E27FC236}">
                <a16:creationId xmlns:a16="http://schemas.microsoft.com/office/drawing/2014/main" id="{6A3570DE-BFB0-4FBF-953F-0AE63E7F8106}"/>
              </a:ext>
            </a:extLst>
          </p:cNvPr>
          <p:cNvSpPr txBox="1"/>
          <p:nvPr/>
        </p:nvSpPr>
        <p:spPr>
          <a:xfrm>
            <a:off x="3220413" y="5707921"/>
            <a:ext cx="2494587" cy="369332"/>
          </a:xfrm>
          <a:prstGeom prst="rect">
            <a:avLst/>
          </a:prstGeom>
          <a:noFill/>
        </p:spPr>
        <p:txBody>
          <a:bodyPr wrap="square" rtlCol="0">
            <a:spAutoFit/>
          </a:bodyPr>
          <a:lstStyle/>
          <a:p>
            <a:r>
              <a:rPr lang="en-US" b="1" dirty="0" err="1">
                <a:solidFill>
                  <a:schemeClr val="tx2">
                    <a:lumMod val="50000"/>
                  </a:schemeClr>
                </a:solidFill>
                <a:latin typeface="Times New Roman" panose="02020603050405020304" pitchFamily="18" charset="0"/>
                <a:cs typeface="Times New Roman" panose="02020603050405020304" pitchFamily="18" charset="0"/>
              </a:rPr>
              <a:t>Thành</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a:solidFill>
                  <a:schemeClr val="tx2">
                    <a:lumMod val="50000"/>
                  </a:schemeClr>
                </a:solidFill>
                <a:latin typeface="Times New Roman" panose="02020603050405020304" pitchFamily="18" charset="0"/>
                <a:cs typeface="Times New Roman" panose="02020603050405020304" pitchFamily="18" charset="0"/>
              </a:rPr>
              <a:t>phố</a:t>
            </a:r>
            <a:r>
              <a:rPr lang="en-US" b="1" dirty="0">
                <a:solidFill>
                  <a:schemeClr val="tx2">
                    <a:lumMod val="50000"/>
                  </a:schemeClr>
                </a:solidFill>
                <a:latin typeface="Times New Roman" panose="02020603050405020304" pitchFamily="18" charset="0"/>
                <a:cs typeface="Times New Roman" panose="02020603050405020304" pitchFamily="18" charset="0"/>
              </a:rPr>
              <a:t> Cape Town</a:t>
            </a:r>
          </a:p>
        </p:txBody>
      </p:sp>
      <p:sp>
        <p:nvSpPr>
          <p:cNvPr id="17" name="TextBox 16">
            <a:extLst>
              <a:ext uri="{FF2B5EF4-FFF2-40B4-BE49-F238E27FC236}">
                <a16:creationId xmlns:a16="http://schemas.microsoft.com/office/drawing/2014/main" id="{AB794B6D-2B00-458E-9386-D51699F1B934}"/>
              </a:ext>
            </a:extLst>
          </p:cNvPr>
          <p:cNvSpPr txBox="1"/>
          <p:nvPr/>
        </p:nvSpPr>
        <p:spPr>
          <a:xfrm>
            <a:off x="6038911" y="3885536"/>
            <a:ext cx="2250434" cy="1200329"/>
          </a:xfrm>
          <a:prstGeom prst="rect">
            <a:avLst/>
          </a:prstGeom>
          <a:noFill/>
        </p:spPr>
        <p:txBody>
          <a:bodyPr wrap="square">
            <a:spAutoFit/>
          </a:bodyPr>
          <a:lstStyle/>
          <a:p>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Có</a:t>
            </a:r>
            <a:r>
              <a:rPr lang="en-US" altLang="en-US" sz="1800" b="1" dirty="0">
                <a:solidFill>
                  <a:srgbClr val="000000"/>
                </a:solidFill>
                <a:latin typeface="Times New Roman" panose="02020603050405020304" pitchFamily="18" charset="0"/>
                <a:cs typeface="Times New Roman" panose="02020603050405020304" pitchFamily="18" charset="0"/>
              </a:rPr>
              <a:t> 3 </a:t>
            </a:r>
            <a:r>
              <a:rPr lang="en-US" altLang="en-US" sz="1800" b="1" dirty="0" err="1">
                <a:solidFill>
                  <a:srgbClr val="000000"/>
                </a:solidFill>
                <a:latin typeface="Times New Roman" panose="02020603050405020304" pitchFamily="18" charset="0"/>
                <a:cs typeface="Times New Roman" panose="02020603050405020304" pitchFamily="18" charset="0"/>
              </a:rPr>
              <a:t>thủ</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đô</a:t>
            </a:r>
            <a:r>
              <a:rPr lang="en-US" altLang="en-US" sz="1800" b="1" dirty="0">
                <a:solidFill>
                  <a:srgbClr val="000000"/>
                </a:solidFill>
                <a:latin typeface="Times New Roman" panose="02020603050405020304" pitchFamily="18" charset="0"/>
                <a:cs typeface="Times New Roman" panose="02020603050405020304" pitchFamily="18" charset="0"/>
              </a:rPr>
              <a:t>:</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Prétoria</a:t>
            </a:r>
            <a:r>
              <a:rPr lang="en-US" altLang="en-US" b="1" dirty="0">
                <a:solidFill>
                  <a:srgbClr val="000000"/>
                </a:solidFill>
                <a:latin typeface="Times New Roman" panose="02020603050405020304" pitchFamily="18" charset="0"/>
                <a:cs typeface="Times New Roman" panose="02020603050405020304" pitchFamily="18" charset="0"/>
              </a:rPr>
              <a:t>, Cape </a:t>
            </a:r>
            <a:r>
              <a:rPr lang="en-US" altLang="en-US" sz="1800" b="1" dirty="0">
                <a:solidFill>
                  <a:srgbClr val="000000"/>
                </a:solidFill>
                <a:latin typeface="Times New Roman" panose="02020603050405020304" pitchFamily="18" charset="0"/>
                <a:cs typeface="Times New Roman" panose="02020603050405020304" pitchFamily="18" charset="0"/>
              </a:rPr>
              <a:t>Town</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và</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Bloemfotein</a:t>
            </a:r>
            <a:br>
              <a:rPr lang="en-US" altLang="en-US" sz="1800" b="1" dirty="0">
                <a:solidFill>
                  <a:srgbClr val="00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174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2000"/>
                                        <p:tgtEl>
                                          <p:spTgt spid="1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heel(1)">
                                      <p:cBhvr>
                                        <p:cTn id="41" dur="2000"/>
                                        <p:tgtEl>
                                          <p:spTgt spid="14"/>
                                        </p:tgtEl>
                                      </p:cBhvr>
                                    </p:animEffect>
                                  </p:childTnLst>
                                </p:cTn>
                              </p:par>
                              <p:par>
                                <p:cTn id="42" presetID="21"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7" grpId="0"/>
      <p:bldP spid="8" grpId="0"/>
      <p:bldP spid="3" grpId="0"/>
      <p:bldP spid="11" grpId="0"/>
      <p:bldP spid="12" grpId="0"/>
      <p:bldP spid="13" grpId="0"/>
      <p:bldP spid="14"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B9F94-E40C-47D0-8294-70C1A8050A04}"/>
              </a:ext>
            </a:extLst>
          </p:cNvPr>
          <p:cNvSpPr>
            <a:spLocks noGrp="1"/>
          </p:cNvSpPr>
          <p:nvPr>
            <p:ph sz="half" idx="1"/>
          </p:nvPr>
        </p:nvSpPr>
        <p:spPr>
          <a:xfrm>
            <a:off x="381000" y="1687579"/>
            <a:ext cx="4572000" cy="4727575"/>
          </a:xfrm>
          <a:solidFill>
            <a:schemeClr val="bg2"/>
          </a:solidFill>
        </p:spPr>
        <p:txBody>
          <a:bodyPr>
            <a:normAutofit/>
          </a:bodyPr>
          <a:lstStyle/>
          <a:p>
            <a:pPr marL="514350" indent="-514350">
              <a:buAutoNum type="romanUcPeriod"/>
            </a:pPr>
            <a:r>
              <a:rPr lang="en-US" sz="2200" b="1" dirty="0">
                <a:solidFill>
                  <a:srgbClr val="FF0000"/>
                </a:solidFill>
                <a:latin typeface="Times New Roman" panose="02020603050405020304" pitchFamily="18" charset="0"/>
                <a:cs typeface="Times New Roman" panose="02020603050405020304" pitchFamily="18" charset="0"/>
              </a:rPr>
              <a:t>TÌNH HÌNH CHUNG</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II. CỘNG HÒA NAM PHI</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540813B5-3062-40E2-A4D2-256428727F4F}"/>
              </a:ext>
            </a:extLst>
          </p:cNvPr>
          <p:cNvSpPr txBox="1">
            <a:spLocks noGrp="1"/>
          </p:cNvSpPr>
          <p:nvPr>
            <p:ph type="title"/>
          </p:nvPr>
        </p:nvSpPr>
        <p:spPr>
          <a:xfrm>
            <a:off x="619125" y="98778"/>
            <a:ext cx="7886700" cy="1325563"/>
          </a:xfrm>
          <a:prstGeom prst="rect">
            <a:avLst/>
          </a:prstGeom>
          <a:solidFill>
            <a:schemeClr val="accent4">
              <a:lumMod val="20000"/>
              <a:lumOff val="80000"/>
            </a:schemeClr>
          </a:solid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Tiết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7-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6 </a:t>
            </a:r>
          </a:p>
          <a:p>
            <a:pPr algn="ctr"/>
            <a:r>
              <a:rPr lang="en-US" sz="3600" b="1" dirty="0">
                <a:solidFill>
                  <a:srgbClr val="C00000"/>
                </a:solidFill>
                <a:latin typeface="Times New Roman" panose="02020603050405020304" pitchFamily="18" charset="0"/>
                <a:cs typeface="Times New Roman" panose="02020603050405020304" pitchFamily="18" charset="0"/>
              </a:rPr>
              <a:t>CÁC NƯỚC CHÂU PHI</a:t>
            </a:r>
          </a:p>
        </p:txBody>
      </p:sp>
      <p:pic>
        <p:nvPicPr>
          <p:cNvPr id="8" name="Content Placeholder 7" descr="Map&#10;&#10;Description automatically generated">
            <a:extLst>
              <a:ext uri="{FF2B5EF4-FFF2-40B4-BE49-F238E27FC236}">
                <a16:creationId xmlns:a16="http://schemas.microsoft.com/office/drawing/2014/main" id="{9DF8D434-C121-4588-B08D-448AC22B5A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1758" y="2156618"/>
            <a:ext cx="3379968" cy="2544763"/>
          </a:xfrm>
        </p:spPr>
      </p:pic>
      <p:sp>
        <p:nvSpPr>
          <p:cNvPr id="9" name="TextBox 8">
            <a:extLst>
              <a:ext uri="{FF2B5EF4-FFF2-40B4-BE49-F238E27FC236}">
                <a16:creationId xmlns:a16="http://schemas.microsoft.com/office/drawing/2014/main" id="{B5CB2374-939E-4DDB-BA3D-DA816EA7A380}"/>
              </a:ext>
            </a:extLst>
          </p:cNvPr>
          <p:cNvSpPr txBox="1"/>
          <p:nvPr/>
        </p:nvSpPr>
        <p:spPr>
          <a:xfrm>
            <a:off x="5775158" y="4800600"/>
            <a:ext cx="2590800"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CỘNG HÒA NAM PHI</a:t>
            </a:r>
          </a:p>
        </p:txBody>
      </p:sp>
      <p:sp>
        <p:nvSpPr>
          <p:cNvPr id="10" name="TextBox 9">
            <a:extLst>
              <a:ext uri="{FF2B5EF4-FFF2-40B4-BE49-F238E27FC236}">
                <a16:creationId xmlns:a16="http://schemas.microsoft.com/office/drawing/2014/main" id="{5532F756-2E5E-41B5-A38E-5018A4FBAF08}"/>
              </a:ext>
            </a:extLst>
          </p:cNvPr>
          <p:cNvSpPr txBox="1"/>
          <p:nvPr/>
        </p:nvSpPr>
        <p:spPr>
          <a:xfrm>
            <a:off x="628650" y="3033622"/>
            <a:ext cx="3379968" cy="369332"/>
          </a:xfrm>
          <a:prstGeom prst="rect">
            <a:avLst/>
          </a:prstGeom>
          <a:noFill/>
        </p:spPr>
        <p:txBody>
          <a:bodyPr wrap="square" rtlCol="0">
            <a:spAutoFit/>
          </a:bodyPr>
          <a:lstStyle/>
          <a:p>
            <a:r>
              <a:rPr lang="en-US" dirty="0"/>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cực</a:t>
            </a:r>
            <a:r>
              <a:rPr lang="en-US" b="1" dirty="0">
                <a:latin typeface="Times New Roman" panose="02020603050405020304" pitchFamily="18" charset="0"/>
                <a:cs typeface="Times New Roman" panose="02020603050405020304" pitchFamily="18" charset="0"/>
              </a:rPr>
              <a:t> Nam </a:t>
            </a:r>
            <a:r>
              <a:rPr lang="en-US" b="1" dirty="0" err="1">
                <a:latin typeface="Times New Roman" panose="02020603050405020304" pitchFamily="18" charset="0"/>
                <a:cs typeface="Times New Roman" panose="02020603050405020304" pitchFamily="18" charset="0"/>
              </a:rPr>
              <a:t>châu</a:t>
            </a:r>
            <a:r>
              <a:rPr lang="en-US" b="1" dirty="0">
                <a:latin typeface="Times New Roman" panose="02020603050405020304" pitchFamily="18" charset="0"/>
                <a:cs typeface="Times New Roman" panose="02020603050405020304" pitchFamily="18" charset="0"/>
              </a:rPr>
              <a:t> Phi</a:t>
            </a:r>
          </a:p>
        </p:txBody>
      </p:sp>
      <p:sp>
        <p:nvSpPr>
          <p:cNvPr id="11" name="TextBox 10">
            <a:extLst>
              <a:ext uri="{FF2B5EF4-FFF2-40B4-BE49-F238E27FC236}">
                <a16:creationId xmlns:a16="http://schemas.microsoft.com/office/drawing/2014/main" id="{74FBB82D-D22B-4E2F-ACBD-4B6F88023EFC}"/>
              </a:ext>
            </a:extLst>
          </p:cNvPr>
          <p:cNvSpPr txBox="1"/>
          <p:nvPr/>
        </p:nvSpPr>
        <p:spPr>
          <a:xfrm>
            <a:off x="619125" y="4374533"/>
            <a:ext cx="3943350" cy="646331"/>
          </a:xfrm>
          <a:prstGeom prst="rect">
            <a:avLst/>
          </a:prstGeom>
          <a:noFill/>
        </p:spPr>
        <p:txBody>
          <a:bodyPr wrap="square" rtlCol="0">
            <a:spAutoFit/>
          </a:bodyPr>
          <a:lstStyle/>
          <a:p>
            <a:r>
              <a:rPr lang="en-US" dirty="0"/>
              <a:t>- </a:t>
            </a:r>
            <a:r>
              <a:rPr lang="en-US" b="1" dirty="0">
                <a:latin typeface="Times New Roman" panose="02020603050405020304" pitchFamily="18" charset="0"/>
                <a:cs typeface="Times New Roman" panose="02020603050405020304" pitchFamily="18" charset="0"/>
              </a:rPr>
              <a:t>1961 </a:t>
            </a:r>
            <a:r>
              <a:rPr lang="en-US" b="1" dirty="0" err="1">
                <a:latin typeface="Times New Roman" panose="02020603050405020304" pitchFamily="18" charset="0"/>
                <a:cs typeface="Times New Roman" panose="02020603050405020304" pitchFamily="18" charset="0"/>
              </a:rPr>
              <a:t>tuyên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Cộng</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latin typeface="Times New Roman" panose="02020603050405020304" pitchFamily="18" charset="0"/>
                <a:cs typeface="Times New Roman" panose="02020603050405020304" pitchFamily="18" charset="0"/>
                <a:sym typeface="Wingdings" panose="05000000000000000000" pitchFamily="2" charset="2"/>
              </a:rPr>
              <a:t>hòa</a:t>
            </a:r>
            <a:r>
              <a:rPr lang="en-US" b="1" dirty="0">
                <a:latin typeface="Times New Roman" panose="02020603050405020304" pitchFamily="18" charset="0"/>
                <a:cs typeface="Times New Roman" panose="02020603050405020304" pitchFamily="18" charset="0"/>
                <a:sym typeface="Wingdings" panose="05000000000000000000" pitchFamily="2" charset="2"/>
              </a:rPr>
              <a:t> Nam Phi.</a:t>
            </a:r>
            <a:endParaRPr lang="en-US"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EE5CDA2-2A5A-4457-A901-3CECC874474D}"/>
              </a:ext>
            </a:extLst>
          </p:cNvPr>
          <p:cNvSpPr txBox="1"/>
          <p:nvPr/>
        </p:nvSpPr>
        <p:spPr>
          <a:xfrm>
            <a:off x="619125" y="3343481"/>
            <a:ext cx="3943350" cy="369332"/>
          </a:xfrm>
          <a:prstGeom prst="rect">
            <a:avLst/>
          </a:prstGeom>
          <a:noFill/>
        </p:spPr>
        <p:txBody>
          <a:bodyPr wrap="square" rtlCol="0">
            <a:spAutoFit/>
          </a:bodyPr>
          <a:lstStyle/>
          <a:p>
            <a:r>
              <a:rPr lang="en-US" dirty="0"/>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kỉ</a:t>
            </a:r>
            <a:r>
              <a:rPr lang="en-US" b="1" dirty="0">
                <a:latin typeface="Times New Roman" panose="02020603050405020304" pitchFamily="18" charset="0"/>
                <a:cs typeface="Times New Roman" panose="02020603050405020304" pitchFamily="18" charset="0"/>
              </a:rPr>
              <a:t> XIX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Anh</a:t>
            </a:r>
          </a:p>
        </p:txBody>
      </p:sp>
      <p:sp>
        <p:nvSpPr>
          <p:cNvPr id="15" name="TextBox 14">
            <a:extLst>
              <a:ext uri="{FF2B5EF4-FFF2-40B4-BE49-F238E27FC236}">
                <a16:creationId xmlns:a16="http://schemas.microsoft.com/office/drawing/2014/main" id="{4B68878A-02A6-49E7-8125-59FEBFB0511D}"/>
              </a:ext>
            </a:extLst>
          </p:cNvPr>
          <p:cNvSpPr txBox="1"/>
          <p:nvPr/>
        </p:nvSpPr>
        <p:spPr>
          <a:xfrm>
            <a:off x="506232" y="2667000"/>
            <a:ext cx="4065768" cy="400110"/>
          </a:xfrm>
          <a:prstGeom prst="rect">
            <a:avLst/>
          </a:prstGeom>
          <a:no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1. </a:t>
            </a:r>
            <a:r>
              <a:rPr lang="en-US" sz="2000" b="1" dirty="0" err="1">
                <a:solidFill>
                  <a:srgbClr val="0000FF"/>
                </a:solidFill>
                <a:latin typeface="Times New Roman" panose="02020603050405020304" pitchFamily="18" charset="0"/>
                <a:cs typeface="Times New Roman" panose="02020603050405020304" pitchFamily="18" charset="0"/>
              </a:rPr>
              <a:t>Vị</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trí</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Lịch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sử</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D054C74-09F1-4E4E-81FB-1A98198D5CF2}"/>
              </a:ext>
            </a:extLst>
          </p:cNvPr>
          <p:cNvSpPr txBox="1"/>
          <p:nvPr/>
        </p:nvSpPr>
        <p:spPr>
          <a:xfrm>
            <a:off x="609598" y="3712813"/>
            <a:ext cx="3952877" cy="646331"/>
          </a:xfrm>
          <a:prstGeom prst="rect">
            <a:avLst/>
          </a:prstGeom>
          <a:noFill/>
        </p:spPr>
        <p:txBody>
          <a:bodyPr wrap="square" rtlCol="0">
            <a:spAutoFit/>
          </a:bodyPr>
          <a:lstStyle/>
          <a:p>
            <a:r>
              <a:rPr lang="en-US" dirty="0"/>
              <a:t>- </a:t>
            </a:r>
            <a:r>
              <a:rPr lang="en-US" b="1" dirty="0">
                <a:latin typeface="Times New Roman" panose="02020603050405020304" pitchFamily="18" charset="0"/>
                <a:cs typeface="Times New Roman" panose="02020603050405020304" pitchFamily="18" charset="0"/>
              </a:rPr>
              <a:t>1910,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bang Nam Phi (</a:t>
            </a:r>
            <a:r>
              <a:rPr lang="en-US" b="1" dirty="0" err="1">
                <a:latin typeface="Times New Roman" panose="02020603050405020304" pitchFamily="18" charset="0"/>
                <a:cs typeface="Times New Roman" panose="02020603050405020304" pitchFamily="18" charset="0"/>
              </a:rPr>
              <a:t>nằm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hiệp</a:t>
            </a:r>
            <a:r>
              <a:rPr lang="en-US" b="1" dirty="0">
                <a:latin typeface="Times New Roman" panose="02020603050405020304" pitchFamily="18" charset="0"/>
                <a:cs typeface="Times New Roman" panose="02020603050405020304" pitchFamily="18" charset="0"/>
              </a:rPr>
              <a:t> Anh)</a:t>
            </a:r>
          </a:p>
        </p:txBody>
      </p:sp>
    </p:spTree>
    <p:extLst>
      <p:ext uri="{BB962C8B-B14F-4D97-AF65-F5344CB8AC3E}">
        <p14:creationId xmlns:p14="http://schemas.microsoft.com/office/powerpoint/2010/main" val="3763854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1" grpId="0"/>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410F98EB-263B-4AE0-917A-30C7B12B5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a:extLst>
              <a:ext uri="{FF2B5EF4-FFF2-40B4-BE49-F238E27FC236}">
                <a16:creationId xmlns:a16="http://schemas.microsoft.com/office/drawing/2014/main" id="{C221A987-BB2F-4951-BB40-9D6CBE6AE51C}"/>
              </a:ext>
            </a:extLst>
          </p:cNvPr>
          <p:cNvSpPr txBox="1">
            <a:spLocks noChangeArrowheads="1"/>
          </p:cNvSpPr>
          <p:nvPr/>
        </p:nvSpPr>
        <p:spPr bwMode="auto">
          <a:xfrm>
            <a:off x="1905000" y="1447800"/>
            <a:ext cx="5715000" cy="523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KIỂM TRA KIẾN THỨC ĐÃ HỌC</a:t>
            </a:r>
          </a:p>
        </p:txBody>
      </p:sp>
      <p:sp>
        <p:nvSpPr>
          <p:cNvPr id="3" name="TextBox 2">
            <a:extLst>
              <a:ext uri="{FF2B5EF4-FFF2-40B4-BE49-F238E27FC236}">
                <a16:creationId xmlns:a16="http://schemas.microsoft.com/office/drawing/2014/main" id="{02312F51-CFA9-4008-861D-86F0F2CDA950}"/>
              </a:ext>
            </a:extLst>
          </p:cNvPr>
          <p:cNvSpPr txBox="1">
            <a:spLocks noChangeArrowheads="1"/>
          </p:cNvSpPr>
          <p:nvPr/>
        </p:nvSpPr>
        <p:spPr bwMode="auto">
          <a:xfrm>
            <a:off x="1143000" y="2286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solidFill>
                  <a:srgbClr val="FF0000"/>
                </a:solidFill>
                <a:latin typeface="Times New Roman" panose="02020603050405020304" pitchFamily="18" charset="0"/>
                <a:cs typeface="Times New Roman" panose="02020603050405020304" pitchFamily="18" charset="0"/>
              </a:rPr>
              <a:t>Câu</a:t>
            </a:r>
            <a:r>
              <a:rPr lang="en-US" altLang="en-US" sz="2400" b="1" dirty="0">
                <a:solidFill>
                  <a:srgbClr val="FF0000"/>
                </a:solidFill>
                <a:latin typeface="Times New Roman" panose="02020603050405020304" pitchFamily="18" charset="0"/>
                <a:cs typeface="Times New Roman" panose="02020603050405020304" pitchFamily="18" charset="0"/>
              </a:rPr>
              <a:t> 1: </a:t>
            </a:r>
            <a:r>
              <a:rPr lang="en-US" altLang="en-US" sz="2400" b="1" dirty="0" err="1">
                <a:solidFill>
                  <a:srgbClr val="008000"/>
                </a:solidFill>
                <a:latin typeface="Times New Roman" panose="02020603050405020304" pitchFamily="18" charset="0"/>
                <a:cs typeface="Times New Roman" panose="02020603050405020304" pitchFamily="18" charset="0"/>
              </a:rPr>
              <a:t>Biến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đổi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quan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trọng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nhất</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của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các</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nước</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Đông</a:t>
            </a:r>
            <a:r>
              <a:rPr lang="en-US" altLang="en-US" sz="2400" b="1" dirty="0">
                <a:solidFill>
                  <a:srgbClr val="008000"/>
                </a:solidFill>
                <a:latin typeface="Times New Roman" panose="02020603050405020304" pitchFamily="18" charset="0"/>
                <a:cs typeface="Times New Roman" panose="02020603050405020304" pitchFamily="18" charset="0"/>
              </a:rPr>
              <a:t> Nam Á </a:t>
            </a:r>
            <a:r>
              <a:rPr lang="en-US" altLang="en-US" sz="2400" b="1" dirty="0" err="1">
                <a:solidFill>
                  <a:srgbClr val="008000"/>
                </a:solidFill>
                <a:latin typeface="Times New Roman" panose="02020603050405020304" pitchFamily="18" charset="0"/>
                <a:cs typeface="Times New Roman" panose="02020603050405020304" pitchFamily="18" charset="0"/>
              </a:rPr>
              <a:t>sau</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Chiến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tranh</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thế</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giới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thứ</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hai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là</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a16="http://schemas.microsoft.com/office/drawing/2014/main" id="{5D9F1CB6-7631-42A7-B149-0290362E30F5}"/>
              </a:ext>
            </a:extLst>
          </p:cNvPr>
          <p:cNvGraphicFramePr/>
          <p:nvPr/>
        </p:nvGraphicFramePr>
        <p:xfrm>
          <a:off x="1371600" y="3124199"/>
          <a:ext cx="6781800" cy="3666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2E92110-C342-407D-A475-DC3A96A4CF91}"/>
              </a:ext>
            </a:extLst>
          </p:cNvPr>
          <p:cNvSpPr txBox="1"/>
          <p:nvPr/>
        </p:nvSpPr>
        <p:spPr>
          <a:xfrm>
            <a:off x="1524000" y="3714750"/>
            <a:ext cx="2971800" cy="768350"/>
          </a:xfrm>
          <a:prstGeom prst="rect">
            <a:avLst/>
          </a:prstGeom>
          <a:noFill/>
        </p:spPr>
        <p:txBody>
          <a:bodyPr>
            <a:spAutoFit/>
          </a:bodyPr>
          <a:lstStyle/>
          <a:p>
            <a:pPr>
              <a:defRPr/>
            </a:pPr>
            <a:r>
              <a:rPr lang="en-US" sz="2200" b="1" dirty="0" err="1">
                <a:solidFill>
                  <a:schemeClr val="accent1">
                    <a:lumMod val="75000"/>
                  </a:schemeClr>
                </a:solidFill>
                <a:latin typeface="Times New Roman" panose="02020603050405020304" pitchFamily="18" charset="0"/>
                <a:cs typeface="Times New Roman" panose="02020603050405020304" pitchFamily="18" charset="0"/>
              </a:rPr>
              <a:t>a.Nhiều</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quốc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gia</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áp</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bức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bóc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lột</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520490C-1FDE-42AA-8E8B-953D479E7719}"/>
              </a:ext>
            </a:extLst>
          </p:cNvPr>
          <p:cNvSpPr txBox="1"/>
          <p:nvPr/>
        </p:nvSpPr>
        <p:spPr>
          <a:xfrm>
            <a:off x="4975225" y="3683000"/>
            <a:ext cx="3124200" cy="768350"/>
          </a:xfrm>
          <a:prstGeom prst="rect">
            <a:avLst/>
          </a:prstGeom>
          <a:no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b.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Nhiều</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quốc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gia</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giành</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độc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lập</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8CEF3A-A441-4514-8921-8620D454CA35}"/>
              </a:ext>
            </a:extLst>
          </p:cNvPr>
          <p:cNvSpPr txBox="1"/>
          <p:nvPr/>
        </p:nvSpPr>
        <p:spPr>
          <a:xfrm>
            <a:off x="1514475" y="5186363"/>
            <a:ext cx="2971800" cy="1108075"/>
          </a:xfrm>
          <a:prstGeom prst="rect">
            <a:avLst/>
          </a:prstGeom>
          <a:no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c.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nước</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phân</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hóa</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lối</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chính</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trị</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CBD8074-A376-408C-BF07-177F35CD373C}"/>
              </a:ext>
            </a:extLst>
          </p:cNvPr>
          <p:cNvSpPr txBox="1"/>
          <p:nvPr/>
        </p:nvSpPr>
        <p:spPr>
          <a:xfrm>
            <a:off x="5035550" y="5410200"/>
            <a:ext cx="3124200" cy="430213"/>
          </a:xfrm>
          <a:prstGeom prst="rect">
            <a:avLst/>
          </a:prstGeom>
          <a:no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d.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Kinh</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tế</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phát</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triển</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Star: 5 Points 8">
            <a:extLst>
              <a:ext uri="{FF2B5EF4-FFF2-40B4-BE49-F238E27FC236}">
                <a16:creationId xmlns:a16="http://schemas.microsoft.com/office/drawing/2014/main" id="{672FEC53-6D2A-4EE3-984C-ACCBC3CB1017}"/>
              </a:ext>
            </a:extLst>
          </p:cNvPr>
          <p:cNvSpPr/>
          <p:nvPr/>
        </p:nvSpPr>
        <p:spPr>
          <a:xfrm>
            <a:off x="4968875" y="3706813"/>
            <a:ext cx="354013" cy="36036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abric&#10;&#10;Description automatically generated">
            <a:extLst>
              <a:ext uri="{FF2B5EF4-FFF2-40B4-BE49-F238E27FC236}">
                <a16:creationId xmlns:a16="http://schemas.microsoft.com/office/drawing/2014/main" id="{3A24868B-6ECA-47B5-BF80-786F97808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4" name="Picture 8">
            <a:hlinkClick r:id="rId3"/>
            <a:extLst>
              <a:ext uri="{FF2B5EF4-FFF2-40B4-BE49-F238E27FC236}">
                <a16:creationId xmlns:a16="http://schemas.microsoft.com/office/drawing/2014/main" id="{CFD7D0E9-3DBD-4741-A7EC-393C59B7E2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0" y="0"/>
            <a:ext cx="4535714"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9">
            <a:extLst>
              <a:ext uri="{FF2B5EF4-FFF2-40B4-BE49-F238E27FC236}">
                <a16:creationId xmlns:a16="http://schemas.microsoft.com/office/drawing/2014/main" id="{075F26B7-6158-477E-B65A-2BF094B69C6E}"/>
              </a:ext>
            </a:extLst>
          </p:cNvPr>
          <p:cNvSpPr txBox="1">
            <a:spLocks noChangeArrowheads="1"/>
          </p:cNvSpPr>
          <p:nvPr/>
        </p:nvSpPr>
        <p:spPr bwMode="auto">
          <a:xfrm>
            <a:off x="0" y="3060270"/>
            <a:ext cx="4535714" cy="6463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Hình</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ảnh</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mô</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tả</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lại</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sự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có</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mặt</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của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người</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châu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Âu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tại</a:t>
            </a:r>
            <a:r>
              <a:rPr lang="en-US" altLang="en-US" sz="1800" b="1" dirty="0">
                <a:solidFill>
                  <a:srgbClr val="0000FF"/>
                </a:solidFill>
                <a:latin typeface="Times New Roman" panose="02020603050405020304" pitchFamily="18" charset="0"/>
                <a:cs typeface="Times New Roman" panose="02020603050405020304" pitchFamily="18" charset="0"/>
              </a:rPr>
              <a:t> Nam Phi 1662. </a:t>
            </a:r>
          </a:p>
        </p:txBody>
      </p:sp>
      <p:pic>
        <p:nvPicPr>
          <p:cNvPr id="7" name="Picture 6" descr="A picture containing outdoor, person&#10;&#10;Description automatically generated">
            <a:extLst>
              <a:ext uri="{FF2B5EF4-FFF2-40B4-BE49-F238E27FC236}">
                <a16:creationId xmlns:a16="http://schemas.microsoft.com/office/drawing/2014/main" id="{3B7AB3FA-630B-4EB0-8EE8-8D9B88371E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661" y="-6492"/>
            <a:ext cx="3515819" cy="4667250"/>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person, military uniform, grass&#10;&#10;Description automatically generated">
            <a:extLst>
              <a:ext uri="{FF2B5EF4-FFF2-40B4-BE49-F238E27FC236}">
                <a16:creationId xmlns:a16="http://schemas.microsoft.com/office/drawing/2014/main" id="{61C0ADBF-DD45-4790-9107-9959F614C0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204" y="3232962"/>
            <a:ext cx="4079762" cy="3625038"/>
          </a:xfrm>
          <a:prstGeom prst="rect">
            <a:avLst/>
          </a:prstGeom>
          <a:ln>
            <a:noFill/>
          </a:ln>
          <a:effectLst>
            <a:softEdge rad="112500"/>
          </a:effectLst>
        </p:spPr>
      </p:pic>
      <p:pic>
        <p:nvPicPr>
          <p:cNvPr id="11" name="Picture 10" descr="A person in a uniform standing in front of a large group of men&#10;&#10;Description automatically generated with medium confidence">
            <a:extLst>
              <a:ext uri="{FF2B5EF4-FFF2-40B4-BE49-F238E27FC236}">
                <a16:creationId xmlns:a16="http://schemas.microsoft.com/office/drawing/2014/main" id="{5B454E09-9056-44D4-B31F-6ABAE7E216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490" y="3840928"/>
            <a:ext cx="4535714" cy="3010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429B96A8-0BBB-4B26-B1DC-A21FE769F2C7}"/>
              </a:ext>
            </a:extLst>
          </p:cNvPr>
          <p:cNvSpPr txBox="1"/>
          <p:nvPr/>
        </p:nvSpPr>
        <p:spPr>
          <a:xfrm>
            <a:off x="2971800" y="6205177"/>
            <a:ext cx="4114800" cy="646331"/>
          </a:xfrm>
          <a:prstGeom prst="rect">
            <a:avLst/>
          </a:prstGeom>
          <a:solidFill>
            <a:schemeClr val="accent4">
              <a:lumMod val="20000"/>
              <a:lumOff val="80000"/>
            </a:schemeClr>
          </a:solidFill>
        </p:spPr>
        <p:txBody>
          <a:bodyPr wrap="square" rtlCol="0">
            <a:spAutoFit/>
          </a:bodyPr>
          <a:lstStyle/>
          <a:p>
            <a:r>
              <a:rPr lang="en-US" b="1" dirty="0" err="1">
                <a:solidFill>
                  <a:srgbClr val="0000FF"/>
                </a:solidFill>
                <a:latin typeface="Times New Roman" panose="02020603050405020304" pitchFamily="18" charset="0"/>
                <a:cs typeface="Times New Roman" panose="02020603050405020304" pitchFamily="18" charset="0"/>
              </a:rPr>
              <a:t>Chế</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độ</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phân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biệt</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chủng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tộc</a:t>
            </a:r>
            <a:r>
              <a:rPr lang="en-US" b="1" dirty="0">
                <a:solidFill>
                  <a:srgbClr val="0000FF"/>
                </a:solidFill>
                <a:latin typeface="Times New Roman" panose="02020603050405020304" pitchFamily="18" charset="0"/>
                <a:cs typeface="Times New Roman" panose="02020603050405020304" pitchFamily="18" charset="0"/>
              </a:rPr>
              <a:t> (Apartheid)</a:t>
            </a:r>
          </a:p>
          <a:p>
            <a:endParaRPr lang="en-US" dirty="0"/>
          </a:p>
        </p:txBody>
      </p:sp>
    </p:spTree>
    <p:extLst>
      <p:ext uri="{BB962C8B-B14F-4D97-AF65-F5344CB8AC3E}">
        <p14:creationId xmlns:p14="http://schemas.microsoft.com/office/powerpoint/2010/main" val="638400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FFBD26-D39E-40A0-867C-0E820602841B}"/>
              </a:ext>
            </a:extLst>
          </p:cNvPr>
          <p:cNvSpPr txBox="1"/>
          <p:nvPr/>
        </p:nvSpPr>
        <p:spPr>
          <a:xfrm>
            <a:off x="242316" y="609600"/>
            <a:ext cx="2797439" cy="3573516"/>
          </a:xfrm>
          <a:prstGeom prst="rect">
            <a:avLst/>
          </a:prstGeom>
        </p:spPr>
        <p:txBody>
          <a:bodyPr vert="horz" lIns="91440" tIns="45720" rIns="91440" bIns="45720" rtlCol="0" anchor="b">
            <a:normAutofit/>
          </a:bodyPr>
          <a:lstStyle/>
          <a:p>
            <a:pPr eaLnBrk="1" hangingPunct="1">
              <a:lnSpc>
                <a:spcPct val="90000"/>
              </a:lnSpc>
              <a:spcAft>
                <a:spcPts val="600"/>
              </a:spcAft>
            </a:pPr>
            <a:r>
              <a:rPr lang="en-US" sz="4000" b="1" kern="1200" dirty="0" err="1">
                <a:solidFill>
                  <a:schemeClr val="accent4">
                    <a:lumMod val="50000"/>
                  </a:schemeClr>
                </a:solidFill>
                <a:latin typeface="Times New Roman" panose="02020603050405020304" pitchFamily="18" charset="0"/>
                <a:ea typeface="+mj-ea"/>
                <a:cs typeface="Times New Roman" panose="02020603050405020304" pitchFamily="18" charset="0"/>
              </a:rPr>
              <a:t>Chế</a:t>
            </a:r>
            <a:r>
              <a:rPr lang="en-US" sz="4000" b="1" kern="1200" dirty="0">
                <a:solidFill>
                  <a:schemeClr val="accent4">
                    <a:lumMod val="50000"/>
                  </a:schemeClr>
                </a:solidFill>
                <a:latin typeface="Times New Roman" panose="02020603050405020304" pitchFamily="18" charset="0"/>
                <a:ea typeface="+mj-ea"/>
                <a:cs typeface="Times New Roman" panose="02020603050405020304" pitchFamily="18" charset="0"/>
              </a:rPr>
              <a:t> </a:t>
            </a:r>
            <a:r>
              <a:rPr lang="en-US" sz="4000" b="1" kern="1200" dirty="0" err="1">
                <a:solidFill>
                  <a:schemeClr val="accent4">
                    <a:lumMod val="50000"/>
                  </a:schemeClr>
                </a:solidFill>
                <a:latin typeface="Times New Roman" panose="02020603050405020304" pitchFamily="18" charset="0"/>
                <a:ea typeface="+mj-ea"/>
                <a:cs typeface="Times New Roman" panose="02020603050405020304" pitchFamily="18" charset="0"/>
              </a:rPr>
              <a:t>độ</a:t>
            </a:r>
            <a:r>
              <a:rPr lang="en-US" sz="4000" b="1" kern="1200" dirty="0">
                <a:solidFill>
                  <a:schemeClr val="accent4">
                    <a:lumMod val="50000"/>
                  </a:schemeClr>
                </a:solidFill>
                <a:latin typeface="Times New Roman" panose="02020603050405020304" pitchFamily="18" charset="0"/>
                <a:ea typeface="+mj-ea"/>
                <a:cs typeface="Times New Roman" panose="02020603050405020304" pitchFamily="18" charset="0"/>
              </a:rPr>
              <a:t> </a:t>
            </a:r>
            <a:r>
              <a:rPr lang="en-US" sz="4000" b="1" kern="1200" dirty="0" err="1">
                <a:solidFill>
                  <a:schemeClr val="accent4">
                    <a:lumMod val="50000"/>
                  </a:schemeClr>
                </a:solidFill>
                <a:latin typeface="Times New Roman" panose="02020603050405020304" pitchFamily="18" charset="0"/>
                <a:ea typeface="+mj-ea"/>
                <a:cs typeface="Times New Roman" panose="02020603050405020304" pitchFamily="18" charset="0"/>
              </a:rPr>
              <a:t>phân</a:t>
            </a:r>
            <a:r>
              <a:rPr lang="en-US" sz="4000" b="1" kern="1200" dirty="0">
                <a:solidFill>
                  <a:schemeClr val="accent4">
                    <a:lumMod val="50000"/>
                  </a:schemeClr>
                </a:solidFill>
                <a:latin typeface="Times New Roman" panose="02020603050405020304" pitchFamily="18" charset="0"/>
                <a:ea typeface="+mj-ea"/>
                <a:cs typeface="Times New Roman" panose="02020603050405020304" pitchFamily="18" charset="0"/>
              </a:rPr>
              <a:t> </a:t>
            </a:r>
            <a:r>
              <a:rPr lang="en-US" sz="4000" b="1" kern="1200" dirty="0" err="1">
                <a:solidFill>
                  <a:schemeClr val="accent4">
                    <a:lumMod val="50000"/>
                  </a:schemeClr>
                </a:solidFill>
                <a:latin typeface="Times New Roman" panose="02020603050405020304" pitchFamily="18" charset="0"/>
                <a:ea typeface="+mj-ea"/>
                <a:cs typeface="Times New Roman" panose="02020603050405020304" pitchFamily="18" charset="0"/>
              </a:rPr>
              <a:t>biệt</a:t>
            </a:r>
            <a:r>
              <a:rPr lang="en-US" sz="4000" b="1" kern="1200" dirty="0">
                <a:solidFill>
                  <a:schemeClr val="accent4">
                    <a:lumMod val="50000"/>
                  </a:schemeClr>
                </a:solidFill>
                <a:latin typeface="Times New Roman" panose="02020603050405020304" pitchFamily="18" charset="0"/>
                <a:ea typeface="+mj-ea"/>
                <a:cs typeface="Times New Roman" panose="02020603050405020304" pitchFamily="18" charset="0"/>
              </a:rPr>
              <a:t> </a:t>
            </a:r>
            <a:r>
              <a:rPr lang="en-US" sz="4000" b="1" kern="1200" dirty="0" err="1">
                <a:solidFill>
                  <a:schemeClr val="accent4">
                    <a:lumMod val="50000"/>
                  </a:schemeClr>
                </a:solidFill>
                <a:latin typeface="Times New Roman" panose="02020603050405020304" pitchFamily="18" charset="0"/>
                <a:ea typeface="+mj-ea"/>
                <a:cs typeface="Times New Roman" panose="02020603050405020304" pitchFamily="18" charset="0"/>
              </a:rPr>
              <a:t>chủng</a:t>
            </a:r>
            <a:r>
              <a:rPr lang="en-US" sz="4000" b="1" kern="1200" dirty="0">
                <a:solidFill>
                  <a:schemeClr val="accent4">
                    <a:lumMod val="50000"/>
                  </a:schemeClr>
                </a:solidFill>
                <a:latin typeface="Times New Roman" panose="02020603050405020304" pitchFamily="18" charset="0"/>
                <a:ea typeface="+mj-ea"/>
                <a:cs typeface="Times New Roman" panose="02020603050405020304" pitchFamily="18" charset="0"/>
              </a:rPr>
              <a:t> </a:t>
            </a:r>
            <a:r>
              <a:rPr lang="en-US" sz="4000" b="1" kern="1200" dirty="0" err="1">
                <a:solidFill>
                  <a:schemeClr val="accent4">
                    <a:lumMod val="50000"/>
                  </a:schemeClr>
                </a:solidFill>
                <a:latin typeface="Times New Roman" panose="02020603050405020304" pitchFamily="18" charset="0"/>
                <a:ea typeface="+mj-ea"/>
                <a:cs typeface="Times New Roman" panose="02020603050405020304" pitchFamily="18" charset="0"/>
              </a:rPr>
              <a:t>tộc</a:t>
            </a:r>
            <a:r>
              <a:rPr lang="en-US" sz="4000" b="1" kern="1200" dirty="0">
                <a:solidFill>
                  <a:schemeClr val="accent4">
                    <a:lumMod val="50000"/>
                  </a:schemeClr>
                </a:solidFill>
                <a:latin typeface="Times New Roman" panose="02020603050405020304" pitchFamily="18" charset="0"/>
                <a:ea typeface="+mj-ea"/>
                <a:cs typeface="Times New Roman" panose="02020603050405020304" pitchFamily="18" charset="0"/>
              </a:rPr>
              <a:t> (Apartheid)</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urniture&#10;&#10;Description automatically generated">
            <a:extLst>
              <a:ext uri="{FF2B5EF4-FFF2-40B4-BE49-F238E27FC236}">
                <a16:creationId xmlns:a16="http://schemas.microsoft.com/office/drawing/2014/main" id="{B61DDC94-F9E0-4FFD-896C-5C765D50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755" y="685800"/>
            <a:ext cx="6104245" cy="4992623"/>
          </a:xfrm>
          <a:prstGeom prst="rect">
            <a:avLst/>
          </a:prstGeom>
        </p:spPr>
      </p:pic>
      <p:sp>
        <p:nvSpPr>
          <p:cNvPr id="7" name="TextBox 6">
            <a:extLst>
              <a:ext uri="{FF2B5EF4-FFF2-40B4-BE49-F238E27FC236}">
                <a16:creationId xmlns:a16="http://schemas.microsoft.com/office/drawing/2014/main" id="{5CA79068-B25C-4FF5-83BE-572A92CD5CDE}"/>
              </a:ext>
            </a:extLst>
          </p:cNvPr>
          <p:cNvSpPr txBox="1"/>
          <p:nvPr/>
        </p:nvSpPr>
        <p:spPr>
          <a:xfrm>
            <a:off x="4143540" y="1981782"/>
            <a:ext cx="3864590" cy="2400657"/>
          </a:xfrm>
          <a:prstGeom prst="rect">
            <a:avLst/>
          </a:prstGeom>
          <a:noFill/>
        </p:spPr>
        <p:txBody>
          <a:bodyPr wrap="square" rtlCol="0">
            <a:spAutoFit/>
          </a:bodyPr>
          <a:lstStyle/>
          <a:p>
            <a:pPr marL="285750" indent="-285750" algn="just">
              <a:buFontTx/>
              <a:buChar char="-"/>
            </a:pPr>
            <a:r>
              <a:rPr lang="en-US" sz="2200" b="1" dirty="0">
                <a:solidFill>
                  <a:schemeClr val="accent4">
                    <a:lumMod val="50000"/>
                  </a:schemeClr>
                </a:solidFill>
                <a:latin typeface="Times New Roman" panose="02020603050405020304" pitchFamily="18" charset="0"/>
                <a:cs typeface="Times New Roman" panose="02020603050405020304" pitchFamily="18" charset="0"/>
              </a:rPr>
              <a:t>70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đạo</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luật</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phân</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biệt</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chủng</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tộc</a:t>
            </a:r>
            <a:r>
              <a:rPr lang="en-US" sz="2200" b="1" dirty="0">
                <a:solidFill>
                  <a:schemeClr val="accent4">
                    <a:lumMod val="50000"/>
                  </a:schemeClr>
                </a:solidFill>
                <a:latin typeface="Times New Roman" panose="02020603050405020304" pitchFamily="18" charset="0"/>
                <a:cs typeface="Times New Roman" panose="02020603050405020304" pitchFamily="18" charset="0"/>
              </a:rPr>
              <a:t>.</a:t>
            </a:r>
          </a:p>
          <a:p>
            <a:pPr marL="285750" indent="-285750" algn="just">
              <a:buFontTx/>
              <a:buChar char="-"/>
            </a:pPr>
            <a:r>
              <a:rPr lang="en-US" sz="2200" b="1"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2200" b="1" dirty="0">
                <a:solidFill>
                  <a:schemeClr val="accent4">
                    <a:lumMod val="50000"/>
                  </a:schemeClr>
                </a:solidFill>
                <a:latin typeface="Times New Roman" panose="02020603050405020304" pitchFamily="18" charset="0"/>
                <a:cs typeface="Times New Roman" panose="02020603050405020304" pitchFamily="18" charset="0"/>
              </a:rPr>
              <a:t> da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đen</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không</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có</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quyền</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tự</a:t>
            </a:r>
            <a:r>
              <a:rPr lang="en-US" sz="2200" b="1" dirty="0">
                <a:solidFill>
                  <a:schemeClr val="accent4">
                    <a:lumMod val="50000"/>
                  </a:schemeClr>
                </a:solidFill>
                <a:latin typeface="Times New Roman" panose="02020603050405020304" pitchFamily="18" charset="0"/>
                <a:cs typeface="Times New Roman" panose="02020603050405020304" pitchFamily="18" charset="0"/>
              </a:rPr>
              <a:t> do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dân</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chủ</a:t>
            </a:r>
            <a:r>
              <a:rPr lang="en-US" sz="2200" b="1" dirty="0">
                <a:solidFill>
                  <a:schemeClr val="accent4">
                    <a:lumMod val="50000"/>
                  </a:schemeClr>
                </a:solidFill>
                <a:latin typeface="Times New Roman" panose="02020603050405020304" pitchFamily="18" charset="0"/>
                <a:cs typeface="Times New Roman" panose="02020603050405020304" pitchFamily="18" charset="0"/>
              </a:rPr>
              <a:t>;</a:t>
            </a:r>
          </a:p>
          <a:p>
            <a:pPr marL="285750" indent="-285750" algn="just">
              <a:buFontTx/>
              <a:buChar char="-"/>
            </a:pPr>
            <a:r>
              <a:rPr lang="en-US" sz="2200" b="1" dirty="0" err="1">
                <a:solidFill>
                  <a:schemeClr val="accent4">
                    <a:lumMod val="50000"/>
                  </a:schemeClr>
                </a:solidFill>
                <a:latin typeface="Times New Roman" panose="02020603050405020304" pitchFamily="18" charset="0"/>
                <a:cs typeface="Times New Roman" panose="02020603050405020304" pitchFamily="18" charset="0"/>
              </a:rPr>
              <a:t>Sống</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trong</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khu</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biệt</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lập</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cách</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biệt</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với</a:t>
            </a:r>
            <a:r>
              <a:rPr lang="en-US" sz="2200" b="1" dirty="0">
                <a:solidFill>
                  <a:schemeClr val="accent4">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2200" b="1" dirty="0">
                <a:solidFill>
                  <a:schemeClr val="accent4">
                    <a:lumMod val="50000"/>
                  </a:schemeClr>
                </a:solidFill>
                <a:latin typeface="Times New Roman" panose="02020603050405020304" pitchFamily="18" charset="0"/>
                <a:cs typeface="Times New Roman" panose="02020603050405020304" pitchFamily="18" charset="0"/>
              </a:rPr>
              <a:t> da </a:t>
            </a:r>
            <a:r>
              <a:rPr lang="en-US" sz="2200" b="1" dirty="0" err="1">
                <a:solidFill>
                  <a:schemeClr val="accent4">
                    <a:lumMod val="50000"/>
                  </a:schemeClr>
                </a:solidFill>
                <a:latin typeface="Times New Roman" panose="02020603050405020304" pitchFamily="18" charset="0"/>
                <a:cs typeface="Times New Roman" panose="02020603050405020304" pitchFamily="18" charset="0"/>
              </a:rPr>
              <a:t>trắng</a:t>
            </a:r>
            <a:endParaRPr lang="en-US" sz="2200" b="1" dirty="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170036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1" name="Rectangle 11">
            <a:extLst>
              <a:ext uri="{FF2B5EF4-FFF2-40B4-BE49-F238E27FC236}">
                <a16:creationId xmlns:a16="http://schemas.microsoft.com/office/drawing/2014/main" id="{F9B6CD86-1B7B-477F-BFC9-5CD530FE9EA1}"/>
              </a:ext>
            </a:extLst>
          </p:cNvPr>
          <p:cNvSpPr>
            <a:spLocks noChangeArrowheads="1"/>
          </p:cNvSpPr>
          <p:nvPr/>
        </p:nvSpPr>
        <p:spPr bwMode="auto">
          <a:xfrm>
            <a:off x="224590" y="564296"/>
            <a:ext cx="4267200" cy="5324535"/>
          </a:xfrm>
          <a:prstGeom prst="rect">
            <a:avLst/>
          </a:prstGeom>
          <a:solidFill>
            <a:schemeClr val="accent2">
              <a:lumMod val="20000"/>
              <a:lumOff val="80000"/>
            </a:schemeClr>
          </a:solidFill>
          <a:ln>
            <a:noFill/>
          </a:ln>
          <a:effectLst/>
        </p:spPr>
        <p:txBody>
          <a:bodyPr>
            <a:spAutoFit/>
          </a:bodyPr>
          <a:lstStyle/>
          <a:p>
            <a:pPr algn="ctr" eaLnBrk="1" hangingPunct="1">
              <a:defRPr/>
            </a:pPr>
            <a:r>
              <a:rPr lang="en-US" altLang="en-US" sz="2000" b="1" dirty="0">
                <a:solidFill>
                  <a:srgbClr val="FF3300"/>
                </a:solidFill>
                <a:effectLst>
                  <a:outerShdw blurRad="38100" dist="38100" dir="2700000" algn="tl">
                    <a:srgbClr val="000000"/>
                  </a:outerShdw>
                </a:effectLst>
              </a:rPr>
              <a:t>TIỂU SỬ TỔNG THỐNG MANDELA</a:t>
            </a:r>
          </a:p>
          <a:p>
            <a:pPr eaLnBrk="1" hangingPunct="1">
              <a:defRPr/>
            </a:pP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Sinh</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năm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1918</a:t>
            </a:r>
          </a:p>
          <a:p>
            <a:pPr eaLnBrk="1" hangingPunct="1">
              <a:defRPr/>
            </a:pP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Năm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1944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nhập</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Đại</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hội</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dân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Phi (ANC)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giữ</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chức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thư</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ky</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defRPr/>
            </a:pP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Năm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1964 bị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nhà</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quyền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Nam Phi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kết</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tù</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chung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thân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defRPr/>
            </a:pP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Sau 27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năm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tù</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đày</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Tháng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2/1990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được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trả</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tư</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do,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được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bầu</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làm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Phó chủ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tịch</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rồi</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Chủ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tịch</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ANC (7/1991)</a:t>
            </a:r>
          </a:p>
          <a:p>
            <a:pPr eaLnBrk="1" hangingPunct="1">
              <a:buFontTx/>
              <a:buChar char="-"/>
              <a:defRPr/>
            </a:pP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Tháng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5/1994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Ông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được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bầu</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làm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Cộng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hòa</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Nam Phi. </a:t>
            </a:r>
          </a:p>
          <a:p>
            <a:pPr eaLnBrk="1" hangingPunct="1">
              <a:defRPr/>
            </a:pP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Được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nhân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dân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thê</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giới</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ngưỡng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như</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hùng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chống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chê</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phân</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biệt</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chủng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buFontTx/>
              <a:buChar char="-"/>
              <a:defRPr/>
            </a:pP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Năm</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1993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được</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giải</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thưởng</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Nobel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vê</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hòa</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000" b="1" dirty="0" err="1">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bình</a:t>
            </a:r>
            <a:r>
              <a:rPr lang="en-US" altLang="en-US" sz="2000" b="1" dirty="0">
                <a:solidFill>
                  <a:srgbClr val="0000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pic>
        <p:nvPicPr>
          <p:cNvPr id="138252" name="Picture 12">
            <a:hlinkClick r:id="rId3" action="ppaction://hlinkpres?slideindex=33&amp;slidetitle=Slide 33"/>
            <a:extLst>
              <a:ext uri="{FF2B5EF4-FFF2-40B4-BE49-F238E27FC236}">
                <a16:creationId xmlns:a16="http://schemas.microsoft.com/office/drawing/2014/main" id="{FAB438D0-3192-4C49-95F4-B9A861A9E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842" y="609600"/>
            <a:ext cx="436915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13">
            <a:extLst>
              <a:ext uri="{FF2B5EF4-FFF2-40B4-BE49-F238E27FC236}">
                <a16:creationId xmlns:a16="http://schemas.microsoft.com/office/drawing/2014/main" id="{4F8C801A-9012-4FB0-B29A-A1C7BAA322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04536"/>
            <a:ext cx="16002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54" name="Text Box 14">
            <a:extLst>
              <a:ext uri="{FF2B5EF4-FFF2-40B4-BE49-F238E27FC236}">
                <a16:creationId xmlns:a16="http://schemas.microsoft.com/office/drawing/2014/main" id="{8A4446BA-BEDA-4736-9E02-EB27D71FCCFF}"/>
              </a:ext>
            </a:extLst>
          </p:cNvPr>
          <p:cNvSpPr txBox="1">
            <a:spLocks noChangeArrowheads="1"/>
          </p:cNvSpPr>
          <p:nvPr/>
        </p:nvSpPr>
        <p:spPr bwMode="auto">
          <a:xfrm>
            <a:off x="4343400" y="5910263"/>
            <a:ext cx="434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tù</a:t>
            </a:r>
            <a:r>
              <a:rPr lang="en-US" altLang="en-US" sz="2800" b="1" dirty="0">
                <a:latin typeface="Times New Roman" panose="02020603050405020304" pitchFamily="18" charset="0"/>
                <a:cs typeface="Times New Roman" panose="02020603050405020304" pitchFamily="18" charset="0"/>
              </a:rPr>
              <a:t> Robben</a:t>
            </a:r>
          </a:p>
        </p:txBody>
      </p:sp>
      <p:pic>
        <p:nvPicPr>
          <p:cNvPr id="47110" name="Picture 15" descr="Huy hiệu Nam Phi">
            <a:hlinkClick r:id="rId6" tooltip="&quot;Huy hiệu Nam Phi&quot;"/>
            <a:extLst>
              <a:ext uri="{FF2B5EF4-FFF2-40B4-BE49-F238E27FC236}">
                <a16:creationId xmlns:a16="http://schemas.microsoft.com/office/drawing/2014/main" id="{7AA3A980-EE11-4622-83D6-822B135A7C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304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93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8252"/>
                                        </p:tgtEl>
                                        <p:attrNameLst>
                                          <p:attrName>style.visibility</p:attrName>
                                        </p:attrNameLst>
                                      </p:cBhvr>
                                      <p:to>
                                        <p:strVal val="visible"/>
                                      </p:to>
                                    </p:set>
                                    <p:animEffect transition="in" filter="diamond(in)">
                                      <p:cBhvr>
                                        <p:cTn id="7" dur="2000"/>
                                        <p:tgtEl>
                                          <p:spTgt spid="13825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8254"/>
                                        </p:tgtEl>
                                        <p:attrNameLst>
                                          <p:attrName>style.visibility</p:attrName>
                                        </p:attrNameLst>
                                      </p:cBhvr>
                                      <p:to>
                                        <p:strVal val="visible"/>
                                      </p:to>
                                    </p:set>
                                    <p:animEffect transition="in" filter="diamond(in)">
                                      <p:cBhvr>
                                        <p:cTn id="10" dur="2000"/>
                                        <p:tgtEl>
                                          <p:spTgt spid="138254"/>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5" presetClass="entr" presetSubtype="10" fill="hold" nodeType="withEffect">
                                  <p:stCondLst>
                                    <p:cond delay="0"/>
                                  </p:stCondLst>
                                  <p:childTnLst>
                                    <p:set>
                                      <p:cBhvr>
                                        <p:cTn id="12" dur="1" fill="hold">
                                          <p:stCondLst>
                                            <p:cond delay="0"/>
                                          </p:stCondLst>
                                        </p:cTn>
                                        <p:tgtEl>
                                          <p:spTgt spid="138253"/>
                                        </p:tgtEl>
                                        <p:attrNameLst>
                                          <p:attrName>style.visibility</p:attrName>
                                        </p:attrNameLst>
                                      </p:cBhvr>
                                      <p:to>
                                        <p:strVal val="visible"/>
                                      </p:to>
                                    </p:set>
                                    <p:animEffect transition="in" filter="checkerboard(across)">
                                      <p:cBhvr>
                                        <p:cTn id="13" dur="500"/>
                                        <p:tgtEl>
                                          <p:spTgt spid="13825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8251"/>
                                        </p:tgtEl>
                                        <p:attrNameLst>
                                          <p:attrName>style.visibility</p:attrName>
                                        </p:attrNameLst>
                                      </p:cBhvr>
                                      <p:to>
                                        <p:strVal val="visible"/>
                                      </p:to>
                                    </p:set>
                                    <p:animEffect transition="in" filter="circle(in)">
                                      <p:cBhvr>
                                        <p:cTn id="16" dur="2000"/>
                                        <p:tgtEl>
                                          <p:spTgt spid="13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1" grpId="0" animBg="1"/>
      <p:bldP spid="1382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raising his hand&#10;&#10;Description automatically generated with medium confidence">
            <a:extLst>
              <a:ext uri="{FF2B5EF4-FFF2-40B4-BE49-F238E27FC236}">
                <a16:creationId xmlns:a16="http://schemas.microsoft.com/office/drawing/2014/main" id="{73B6FC01-9C93-4498-B0ED-497D55CB02C1}"/>
              </a:ext>
            </a:extLst>
          </p:cNvPr>
          <p:cNvPicPr>
            <a:picLocks noChangeAspect="1"/>
          </p:cNvPicPr>
          <p:nvPr/>
        </p:nvPicPr>
        <p:blipFill rotWithShape="1">
          <a:blip r:embed="rId2">
            <a:extLst>
              <a:ext uri="{28A0092B-C50C-407E-A947-70E740481C1C}">
                <a14:useLocalDpi xmlns:a14="http://schemas.microsoft.com/office/drawing/2010/main" val="0"/>
              </a:ext>
            </a:extLst>
          </a:blip>
          <a:srcRect t="7393" r="1" b="1"/>
          <a:stretch/>
        </p:blipFill>
        <p:spPr>
          <a:xfrm>
            <a:off x="20" y="15220"/>
            <a:ext cx="5411530"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5" name="Picture 4" descr="A group of people raising their hands&#10;&#10;Description automatically generated with medium confidence">
            <a:extLst>
              <a:ext uri="{FF2B5EF4-FFF2-40B4-BE49-F238E27FC236}">
                <a16:creationId xmlns:a16="http://schemas.microsoft.com/office/drawing/2014/main" id="{C6AAB280-AFFB-4496-83DD-4FB0CF61802E}"/>
              </a:ext>
            </a:extLst>
          </p:cNvPr>
          <p:cNvPicPr>
            <a:picLocks noChangeAspect="1"/>
          </p:cNvPicPr>
          <p:nvPr/>
        </p:nvPicPr>
        <p:blipFill rotWithShape="1">
          <a:blip r:embed="rId3">
            <a:extLst>
              <a:ext uri="{28A0092B-C50C-407E-A947-70E740481C1C}">
                <a14:useLocalDpi xmlns:a14="http://schemas.microsoft.com/office/drawing/2010/main" val="0"/>
              </a:ext>
            </a:extLst>
          </a:blip>
          <a:srcRect t="5485" r="2" b="34407"/>
          <a:stretch/>
        </p:blipFill>
        <p:spPr>
          <a:xfrm>
            <a:off x="3128486" y="375073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descr="A person with his hand on his chin&#10;&#10;Description automatically generated with medium confidence">
            <a:extLst>
              <a:ext uri="{FF2B5EF4-FFF2-40B4-BE49-F238E27FC236}">
                <a16:creationId xmlns:a16="http://schemas.microsoft.com/office/drawing/2014/main" id="{BEBB8A3C-9EB3-4F2B-A4B3-52FECAAE6A1B}"/>
              </a:ext>
            </a:extLst>
          </p:cNvPr>
          <p:cNvPicPr>
            <a:picLocks noChangeAspect="1"/>
          </p:cNvPicPr>
          <p:nvPr/>
        </p:nvPicPr>
        <p:blipFill rotWithShape="1">
          <a:blip r:embed="rId4">
            <a:extLst>
              <a:ext uri="{28A0092B-C50C-407E-A947-70E740481C1C}">
                <a14:useLocalDpi xmlns:a14="http://schemas.microsoft.com/office/drawing/2010/main" val="0"/>
              </a:ext>
            </a:extLst>
          </a:blip>
          <a:srcRect l="16205" r="3" b="3"/>
          <a:stretch/>
        </p:blipFill>
        <p:spPr>
          <a:xfrm>
            <a:off x="20" y="3106464"/>
            <a:ext cx="4657145"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10" name="TextBox 9">
            <a:extLst>
              <a:ext uri="{FF2B5EF4-FFF2-40B4-BE49-F238E27FC236}">
                <a16:creationId xmlns:a16="http://schemas.microsoft.com/office/drawing/2014/main" id="{005C7FF6-C3D2-4643-A243-EC881838D02E}"/>
              </a:ext>
            </a:extLst>
          </p:cNvPr>
          <p:cNvSpPr txBox="1"/>
          <p:nvPr/>
        </p:nvSpPr>
        <p:spPr>
          <a:xfrm>
            <a:off x="3544650" y="6151295"/>
            <a:ext cx="3733800" cy="584775"/>
          </a:xfrm>
          <a:prstGeom prst="rect">
            <a:avLst/>
          </a:prstGeom>
          <a:solidFill>
            <a:schemeClr val="accent2">
              <a:lumMod val="20000"/>
              <a:lumOff val="80000"/>
            </a:schemeClr>
          </a:solidFill>
        </p:spPr>
        <p:txBody>
          <a:bodyPr wrap="square" rtlCol="0">
            <a:spAutoFit/>
          </a:bodyPr>
          <a:lstStyle/>
          <a:p>
            <a:r>
              <a:rPr lang="en-US" sz="1600" b="1" i="1" dirty="0">
                <a:solidFill>
                  <a:srgbClr val="0000FF"/>
                </a:solidFill>
                <a:effectLst/>
                <a:latin typeface="Times New Roman" panose="02020603050405020304" pitchFamily="18" charset="0"/>
              </a:rPr>
              <a:t>Nelson Mandela </a:t>
            </a:r>
            <a:r>
              <a:rPr lang="en-US" sz="1600" b="1" i="1" dirty="0" err="1">
                <a:solidFill>
                  <a:srgbClr val="0000FF"/>
                </a:solidFill>
                <a:effectLst/>
                <a:latin typeface="Times New Roman" panose="02020603050405020304" pitchFamily="18" charset="0"/>
              </a:rPr>
              <a:t>đi</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cùng</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vợ</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là</a:t>
            </a:r>
            <a:r>
              <a:rPr lang="en-US" sz="1600" b="1" i="1" dirty="0">
                <a:solidFill>
                  <a:srgbClr val="0000FF"/>
                </a:solidFill>
                <a:effectLst/>
                <a:latin typeface="Times New Roman" panose="02020603050405020304" pitchFamily="18" charset="0"/>
              </a:rPr>
              <a:t> Winnie </a:t>
            </a:r>
            <a:r>
              <a:rPr lang="en-US" sz="1600" b="1" i="1" dirty="0" err="1">
                <a:solidFill>
                  <a:srgbClr val="0000FF"/>
                </a:solidFill>
                <a:effectLst/>
                <a:latin typeface="Times New Roman" panose="02020603050405020304" pitchFamily="18" charset="0"/>
              </a:rPr>
              <a:t>sau</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khi</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bị</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giam</a:t>
            </a:r>
            <a:r>
              <a:rPr lang="en-US" sz="1600" b="1" i="1" dirty="0">
                <a:solidFill>
                  <a:srgbClr val="0000FF"/>
                </a:solidFill>
                <a:effectLst/>
                <a:latin typeface="Times New Roman" panose="02020603050405020304" pitchFamily="18" charset="0"/>
              </a:rPr>
              <a:t> </a:t>
            </a:r>
            <a:r>
              <a:rPr lang="en-US" sz="1600" b="1" i="1" dirty="0" err="1">
                <a:solidFill>
                  <a:srgbClr val="0000FF"/>
                </a:solidFill>
                <a:effectLst/>
                <a:latin typeface="Times New Roman" panose="02020603050405020304" pitchFamily="18" charset="0"/>
              </a:rPr>
              <a:t>giữ</a:t>
            </a:r>
            <a:r>
              <a:rPr lang="en-US" sz="1600" b="1" i="1" dirty="0">
                <a:solidFill>
                  <a:srgbClr val="0000FF"/>
                </a:solidFill>
                <a:effectLst/>
                <a:latin typeface="Times New Roman" panose="02020603050405020304" pitchFamily="18" charset="0"/>
              </a:rPr>
              <a:t> 27 </a:t>
            </a:r>
            <a:r>
              <a:rPr lang="en-US" sz="1600" b="1" i="1" dirty="0" err="1">
                <a:solidFill>
                  <a:srgbClr val="0000FF"/>
                </a:solidFill>
                <a:effectLst/>
                <a:latin typeface="Times New Roman" panose="02020603050405020304" pitchFamily="18" charset="0"/>
              </a:rPr>
              <a:t>năm</a:t>
            </a:r>
            <a:r>
              <a:rPr lang="en-US" sz="1600" b="1" i="1" dirty="0">
                <a:solidFill>
                  <a:srgbClr val="0000FF"/>
                </a:solidFill>
                <a:effectLst/>
                <a:latin typeface="Times New Roman" panose="02020603050405020304" pitchFamily="18" charset="0"/>
              </a:rPr>
              <a:t> ở Western Cape</a:t>
            </a:r>
            <a:endParaRPr lang="en-US" sz="1600" b="1" dirty="0">
              <a:solidFill>
                <a:srgbClr val="0000FF"/>
              </a:solidFill>
            </a:endParaRPr>
          </a:p>
        </p:txBody>
      </p:sp>
      <p:sp>
        <p:nvSpPr>
          <p:cNvPr id="13" name="TextBox 12">
            <a:extLst>
              <a:ext uri="{FF2B5EF4-FFF2-40B4-BE49-F238E27FC236}">
                <a16:creationId xmlns:a16="http://schemas.microsoft.com/office/drawing/2014/main" id="{5B40F27D-006A-4B0C-AD2C-8DD1AE23A78D}"/>
              </a:ext>
            </a:extLst>
          </p:cNvPr>
          <p:cNvSpPr txBox="1"/>
          <p:nvPr/>
        </p:nvSpPr>
        <p:spPr>
          <a:xfrm>
            <a:off x="785746" y="6473448"/>
            <a:ext cx="1981200" cy="369332"/>
          </a:xfrm>
          <a:prstGeom prst="rect">
            <a:avLst/>
          </a:prstGeom>
          <a:solidFill>
            <a:schemeClr val="accent2">
              <a:lumMod val="20000"/>
              <a:lumOff val="80000"/>
            </a:schemeClr>
          </a:solidFill>
        </p:spPr>
        <p:txBody>
          <a:bodyPr wrap="square" rtlCol="0">
            <a:spAutoFit/>
          </a:bodyPr>
          <a:lstStyle/>
          <a:p>
            <a:r>
              <a:rPr lang="en-US" sz="1800" b="1" i="1" dirty="0">
                <a:solidFill>
                  <a:srgbClr val="0000FF"/>
                </a:solidFill>
                <a:effectLst/>
                <a:latin typeface="Times New Roman" panose="02020603050405020304" pitchFamily="18" charset="0"/>
              </a:rPr>
              <a:t>Nelson Mandela</a:t>
            </a:r>
            <a:endParaRPr lang="en-US" dirty="0"/>
          </a:p>
        </p:txBody>
      </p:sp>
      <p:pic>
        <p:nvPicPr>
          <p:cNvPr id="16" name="Picture 15" descr="A person holding a sign&#10;&#10;Description automatically generated with medium confidence">
            <a:extLst>
              <a:ext uri="{FF2B5EF4-FFF2-40B4-BE49-F238E27FC236}">
                <a16:creationId xmlns:a16="http://schemas.microsoft.com/office/drawing/2014/main" id="{024A6BB7-9AD4-493D-9E73-1D8FFB468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2256" y="42723"/>
            <a:ext cx="3352800" cy="3857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F724A1FB-7830-4645-A06F-8A4EBB53C5D6}"/>
              </a:ext>
            </a:extLst>
          </p:cNvPr>
          <p:cNvSpPr txBox="1"/>
          <p:nvPr/>
        </p:nvSpPr>
        <p:spPr>
          <a:xfrm>
            <a:off x="4511154" y="2181074"/>
            <a:ext cx="1165857" cy="1569660"/>
          </a:xfrm>
          <a:prstGeom prst="rect">
            <a:avLst/>
          </a:prstGeom>
          <a:solidFill>
            <a:schemeClr val="accent2">
              <a:lumMod val="20000"/>
              <a:lumOff val="80000"/>
            </a:schemeClr>
          </a:solidFill>
        </p:spPr>
        <p:txBody>
          <a:bodyPr wrap="square" rtlCol="0">
            <a:spAutoFit/>
          </a:bodyPr>
          <a:lstStyle/>
          <a:p>
            <a:r>
              <a:rPr lang="vi-VN" sz="1600" b="1" i="0" dirty="0">
                <a:solidFill>
                  <a:srgbClr val="0000FF"/>
                </a:solidFill>
                <a:effectLst/>
                <a:latin typeface="+mj-lt"/>
              </a:rPr>
              <a:t>Đám đông chào đón Mandela khi ông được tự do năm 1990</a:t>
            </a:r>
            <a:r>
              <a:rPr lang="vi-VN" sz="1600" b="0" i="0" dirty="0">
                <a:solidFill>
                  <a:srgbClr val="135EB9"/>
                </a:solidFill>
                <a:effectLst/>
                <a:latin typeface="Helvetica" panose="020B0604020202020204" pitchFamily="34" charset="0"/>
              </a:rPr>
              <a:t>.</a:t>
            </a:r>
            <a:endParaRPr lang="en-US" sz="1600" dirty="0"/>
          </a:p>
        </p:txBody>
      </p:sp>
    </p:spTree>
    <p:extLst>
      <p:ext uri="{BB962C8B-B14F-4D97-AF65-F5344CB8AC3E}">
        <p14:creationId xmlns:p14="http://schemas.microsoft.com/office/powerpoint/2010/main" val="14465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person, necktie&#10;&#10;Description automatically generated">
            <a:extLst>
              <a:ext uri="{FF2B5EF4-FFF2-40B4-BE49-F238E27FC236}">
                <a16:creationId xmlns:a16="http://schemas.microsoft.com/office/drawing/2014/main" id="{2AF9A2AB-1712-4297-9847-8522AF8AE9CD}"/>
              </a:ext>
            </a:extLst>
          </p:cNvPr>
          <p:cNvPicPr>
            <a:picLocks noChangeAspect="1"/>
          </p:cNvPicPr>
          <p:nvPr/>
        </p:nvPicPr>
        <p:blipFill rotWithShape="1">
          <a:blip r:embed="rId2">
            <a:extLst>
              <a:ext uri="{28A0092B-C50C-407E-A947-70E740481C1C}">
                <a14:useLocalDpi xmlns:a14="http://schemas.microsoft.com/office/drawing/2010/main" val="0"/>
              </a:ext>
            </a:extLst>
          </a:blip>
          <a:srcRect l="11951" r="6953" b="1"/>
          <a:stretch/>
        </p:blipFill>
        <p:spPr>
          <a:xfrm>
            <a:off x="3871539" y="3272588"/>
            <a:ext cx="4579036" cy="3585411"/>
          </a:xfrm>
          <a:prstGeom prst="rect">
            <a:avLst/>
          </a:prstGeom>
        </p:spPr>
      </p:pic>
      <p:pic>
        <p:nvPicPr>
          <p:cNvPr id="7" name="Picture 6" descr="A person raising his hand&#10;&#10;Description automatically generated with medium confidence">
            <a:extLst>
              <a:ext uri="{FF2B5EF4-FFF2-40B4-BE49-F238E27FC236}">
                <a16:creationId xmlns:a16="http://schemas.microsoft.com/office/drawing/2014/main" id="{03604731-7BFD-40DE-81ED-6A77844B8CF3}"/>
              </a:ext>
            </a:extLst>
          </p:cNvPr>
          <p:cNvPicPr>
            <a:picLocks noChangeAspect="1"/>
          </p:cNvPicPr>
          <p:nvPr/>
        </p:nvPicPr>
        <p:blipFill rotWithShape="1">
          <a:blip r:embed="rId3">
            <a:extLst>
              <a:ext uri="{28A0092B-C50C-407E-A947-70E740481C1C}">
                <a14:useLocalDpi xmlns:a14="http://schemas.microsoft.com/office/drawing/2010/main" val="0"/>
              </a:ext>
            </a:extLst>
          </a:blip>
          <a:srcRect t="4874" r="2" b="2"/>
          <a:stretch/>
        </p:blipFill>
        <p:spPr>
          <a:xfrm>
            <a:off x="20" y="9"/>
            <a:ext cx="5459914"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4" name="Picture 3" descr="A picture containing text, outdoor&#10;&#10;Description automatically generated">
            <a:extLst>
              <a:ext uri="{FF2B5EF4-FFF2-40B4-BE49-F238E27FC236}">
                <a16:creationId xmlns:a16="http://schemas.microsoft.com/office/drawing/2014/main" id="{8230030F-7EBF-4291-A0FC-4C63BD235CC7}"/>
              </a:ext>
            </a:extLst>
          </p:cNvPr>
          <p:cNvPicPr>
            <a:picLocks noChangeAspect="1"/>
          </p:cNvPicPr>
          <p:nvPr/>
        </p:nvPicPr>
        <p:blipFill rotWithShape="1">
          <a:blip r:embed="rId4">
            <a:extLst>
              <a:ext uri="{28A0092B-C50C-407E-A947-70E740481C1C}">
                <a14:useLocalDpi xmlns:a14="http://schemas.microsoft.com/office/drawing/2010/main" val="0"/>
              </a:ext>
            </a:extLst>
          </a:blip>
          <a:srcRect l="13034" r="23498" b="2"/>
          <a:stretch/>
        </p:blipFill>
        <p:spPr>
          <a:xfrm>
            <a:off x="5593726" y="-22547"/>
            <a:ext cx="2856849" cy="3139531"/>
          </a:xfrm>
          <a:prstGeom prst="rect">
            <a:avLst/>
          </a:prstGeom>
        </p:spPr>
      </p:pic>
      <p:sp>
        <p:nvSpPr>
          <p:cNvPr id="51" name="Rectangle 47">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3750889"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E1730F-1B4E-48AD-99DE-696770FE0F22}"/>
              </a:ext>
            </a:extLst>
          </p:cNvPr>
          <p:cNvSpPr txBox="1"/>
          <p:nvPr/>
        </p:nvSpPr>
        <p:spPr>
          <a:xfrm>
            <a:off x="0" y="3895344"/>
            <a:ext cx="3429000" cy="646331"/>
          </a:xfrm>
          <a:prstGeom prst="rect">
            <a:avLst/>
          </a:prstGeom>
          <a:solidFill>
            <a:schemeClr val="accent4">
              <a:lumMod val="20000"/>
              <a:lumOff val="80000"/>
            </a:schemeClr>
          </a:solidFill>
        </p:spPr>
        <p:txBody>
          <a:bodyPr wrap="square" rtlCol="0">
            <a:spAutoFit/>
          </a:bodyPr>
          <a:lstStyle/>
          <a:p>
            <a:r>
              <a:rPr lang="en-US" sz="1800" b="1" i="1" dirty="0">
                <a:solidFill>
                  <a:srgbClr val="0000FF"/>
                </a:solidFill>
                <a:effectLst/>
                <a:latin typeface="Times New Roman" panose="02020603050405020304" pitchFamily="18" charset="0"/>
              </a:rPr>
              <a:t>Nelson Mandela- </a:t>
            </a:r>
            <a:r>
              <a:rPr lang="en-US" sz="1800" b="1" dirty="0" err="1">
                <a:solidFill>
                  <a:srgbClr val="0000FF"/>
                </a:solidFill>
                <a:effectLst/>
                <a:latin typeface="Times New Roman" panose="02020603050405020304" pitchFamily="18" charset="0"/>
              </a:rPr>
              <a:t>Tổng</a:t>
            </a:r>
            <a:r>
              <a:rPr lang="en-US" sz="1800" b="1" dirty="0">
                <a:solidFill>
                  <a:srgbClr val="0000FF"/>
                </a:solidFill>
                <a:effectLst/>
                <a:latin typeface="Times New Roman" panose="02020603050405020304" pitchFamily="18" charset="0"/>
              </a:rPr>
              <a:t> </a:t>
            </a:r>
            <a:r>
              <a:rPr lang="en-US" sz="1800" b="1" dirty="0" err="1">
                <a:solidFill>
                  <a:srgbClr val="0000FF"/>
                </a:solidFill>
                <a:effectLst/>
                <a:latin typeface="Times New Roman" panose="02020603050405020304" pitchFamily="18" charset="0"/>
              </a:rPr>
              <a:t>thống</a:t>
            </a:r>
            <a:r>
              <a:rPr lang="en-US" sz="1800" b="1" dirty="0">
                <a:solidFill>
                  <a:srgbClr val="0000FF"/>
                </a:solidFill>
                <a:effectLst/>
                <a:latin typeface="Times New Roman" panose="02020603050405020304" pitchFamily="18" charset="0"/>
              </a:rPr>
              <a:t> da </a:t>
            </a:r>
            <a:r>
              <a:rPr lang="en-US" sz="1800" b="1" dirty="0" err="1">
                <a:solidFill>
                  <a:srgbClr val="0000FF"/>
                </a:solidFill>
                <a:effectLst/>
                <a:latin typeface="Times New Roman" panose="02020603050405020304" pitchFamily="18" charset="0"/>
              </a:rPr>
              <a:t>đen</a:t>
            </a:r>
            <a:r>
              <a:rPr lang="en-US" sz="1800" b="1" dirty="0">
                <a:solidFill>
                  <a:srgbClr val="0000FF"/>
                </a:solidFill>
                <a:effectLst/>
                <a:latin typeface="Times New Roman" panose="02020603050405020304" pitchFamily="18" charset="0"/>
              </a:rPr>
              <a:t> </a:t>
            </a:r>
            <a:r>
              <a:rPr lang="en-US" sz="1800" b="1" dirty="0" err="1">
                <a:solidFill>
                  <a:srgbClr val="0000FF"/>
                </a:solidFill>
                <a:effectLst/>
                <a:latin typeface="Times New Roman" panose="02020603050405020304" pitchFamily="18" charset="0"/>
              </a:rPr>
              <a:t>đầu</a:t>
            </a:r>
            <a:r>
              <a:rPr lang="en-US" sz="1800" b="1" dirty="0">
                <a:solidFill>
                  <a:srgbClr val="0000FF"/>
                </a:solidFill>
                <a:effectLst/>
                <a:latin typeface="Times New Roman" panose="02020603050405020304" pitchFamily="18" charset="0"/>
              </a:rPr>
              <a:t> </a:t>
            </a:r>
            <a:r>
              <a:rPr lang="en-US" sz="1800" b="1" dirty="0" err="1">
                <a:solidFill>
                  <a:srgbClr val="0000FF"/>
                </a:solidFill>
                <a:effectLst/>
                <a:latin typeface="Times New Roman" panose="02020603050405020304" pitchFamily="18" charset="0"/>
              </a:rPr>
              <a:t>tiên</a:t>
            </a:r>
            <a:r>
              <a:rPr lang="en-US" sz="1800" b="1" dirty="0">
                <a:solidFill>
                  <a:srgbClr val="0000FF"/>
                </a:solidFill>
                <a:effectLst/>
                <a:latin typeface="Times New Roman" panose="02020603050405020304" pitchFamily="18" charset="0"/>
              </a:rPr>
              <a:t> </a:t>
            </a:r>
            <a:r>
              <a:rPr lang="en-US" sz="1800" b="1" dirty="0" err="1">
                <a:solidFill>
                  <a:srgbClr val="0000FF"/>
                </a:solidFill>
                <a:effectLst/>
                <a:latin typeface="Times New Roman" panose="02020603050405020304" pitchFamily="18" charset="0"/>
              </a:rPr>
              <a:t>của</a:t>
            </a:r>
            <a:r>
              <a:rPr lang="en-US" sz="1800" b="1" dirty="0">
                <a:solidFill>
                  <a:srgbClr val="0000FF"/>
                </a:solidFill>
                <a:effectLst/>
                <a:latin typeface="Times New Roman" panose="02020603050405020304" pitchFamily="18" charset="0"/>
              </a:rPr>
              <a:t> CH Nam Phi</a:t>
            </a:r>
            <a:endParaRPr lang="en-US" dirty="0"/>
          </a:p>
        </p:txBody>
      </p:sp>
      <p:sp>
        <p:nvSpPr>
          <p:cNvPr id="9" name="TextBox 8">
            <a:extLst>
              <a:ext uri="{FF2B5EF4-FFF2-40B4-BE49-F238E27FC236}">
                <a16:creationId xmlns:a16="http://schemas.microsoft.com/office/drawing/2014/main" id="{25174DD1-DCBC-443D-BA86-3F0123A1050E}"/>
              </a:ext>
            </a:extLst>
          </p:cNvPr>
          <p:cNvSpPr txBox="1"/>
          <p:nvPr/>
        </p:nvSpPr>
        <p:spPr>
          <a:xfrm>
            <a:off x="630906" y="6219681"/>
            <a:ext cx="3057464" cy="646331"/>
          </a:xfrm>
          <a:prstGeom prst="rect">
            <a:avLst/>
          </a:prstGeom>
          <a:solidFill>
            <a:schemeClr val="accent4">
              <a:lumMod val="20000"/>
              <a:lumOff val="80000"/>
            </a:schemeClr>
          </a:solidFill>
        </p:spPr>
        <p:txBody>
          <a:bodyPr wrap="square" rtlCol="0">
            <a:spAutoFit/>
          </a:bodyPr>
          <a:lstStyle/>
          <a:p>
            <a:r>
              <a:rPr lang="en-US" sz="1800" b="1" i="1" dirty="0">
                <a:solidFill>
                  <a:srgbClr val="0000FF"/>
                </a:solidFill>
                <a:effectLst/>
                <a:latin typeface="Times New Roman" panose="02020603050405020304" pitchFamily="18" charset="0"/>
              </a:rPr>
              <a:t>Nelson Mandela</a:t>
            </a:r>
            <a:r>
              <a:rPr lang="en-US" sz="1800" b="1" dirty="0">
                <a:solidFill>
                  <a:srgbClr val="0000FF"/>
                </a:solidFill>
                <a:effectLst/>
                <a:latin typeface="Times New Roman" panose="02020603050405020304" pitchFamily="18" charset="0"/>
              </a:rPr>
              <a:t>-</a:t>
            </a:r>
            <a:r>
              <a:rPr lang="en-US" sz="1800" b="1" dirty="0" err="1">
                <a:solidFill>
                  <a:srgbClr val="0000FF"/>
                </a:solidFill>
                <a:effectLst/>
                <a:latin typeface="Times New Roman" panose="02020603050405020304" pitchFamily="18" charset="0"/>
              </a:rPr>
              <a:t>Nhận</a:t>
            </a:r>
            <a:r>
              <a:rPr lang="en-US" sz="1800" b="1" dirty="0">
                <a:solidFill>
                  <a:srgbClr val="0000FF"/>
                </a:solidFill>
                <a:effectLst/>
                <a:latin typeface="Times New Roman" panose="02020603050405020304" pitchFamily="18" charset="0"/>
              </a:rPr>
              <a:t> </a:t>
            </a:r>
            <a:r>
              <a:rPr lang="en-US" sz="1800" b="1" dirty="0" err="1">
                <a:solidFill>
                  <a:srgbClr val="0000FF"/>
                </a:solidFill>
                <a:effectLst/>
                <a:latin typeface="Times New Roman" panose="02020603050405020304" pitchFamily="18" charset="0"/>
              </a:rPr>
              <a:t>giải</a:t>
            </a:r>
            <a:r>
              <a:rPr lang="en-US" sz="1800" b="1" dirty="0">
                <a:solidFill>
                  <a:srgbClr val="0000FF"/>
                </a:solidFill>
                <a:effectLst/>
                <a:latin typeface="Times New Roman" panose="02020603050405020304" pitchFamily="18" charset="0"/>
              </a:rPr>
              <a:t> Nobel </a:t>
            </a:r>
            <a:r>
              <a:rPr lang="en-US" sz="1800" b="1" dirty="0" err="1">
                <a:solidFill>
                  <a:srgbClr val="0000FF"/>
                </a:solidFill>
                <a:effectLst/>
                <a:latin typeface="Times New Roman" panose="02020603050405020304" pitchFamily="18" charset="0"/>
              </a:rPr>
              <a:t>hòa</a:t>
            </a:r>
            <a:r>
              <a:rPr lang="en-US" sz="1800" b="1" dirty="0">
                <a:solidFill>
                  <a:srgbClr val="0000FF"/>
                </a:solidFill>
                <a:effectLst/>
                <a:latin typeface="Times New Roman" panose="02020603050405020304" pitchFamily="18" charset="0"/>
              </a:rPr>
              <a:t> </a:t>
            </a:r>
            <a:r>
              <a:rPr lang="en-US" sz="1800" b="1" dirty="0" err="1">
                <a:solidFill>
                  <a:srgbClr val="0000FF"/>
                </a:solidFill>
                <a:effectLst/>
                <a:latin typeface="Times New Roman" panose="02020603050405020304" pitchFamily="18" charset="0"/>
              </a:rPr>
              <a:t>bình</a:t>
            </a:r>
            <a:endParaRPr lang="en-US" dirty="0"/>
          </a:p>
        </p:txBody>
      </p:sp>
      <p:sp>
        <p:nvSpPr>
          <p:cNvPr id="10" name="TextBox 9">
            <a:extLst>
              <a:ext uri="{FF2B5EF4-FFF2-40B4-BE49-F238E27FC236}">
                <a16:creationId xmlns:a16="http://schemas.microsoft.com/office/drawing/2014/main" id="{BD088344-680A-4BA2-8E92-B6958A5126D6}"/>
              </a:ext>
            </a:extLst>
          </p:cNvPr>
          <p:cNvSpPr txBox="1"/>
          <p:nvPr/>
        </p:nvSpPr>
        <p:spPr>
          <a:xfrm>
            <a:off x="5418870" y="2501659"/>
            <a:ext cx="3149058" cy="646331"/>
          </a:xfrm>
          <a:prstGeom prst="rect">
            <a:avLst/>
          </a:prstGeom>
          <a:solidFill>
            <a:schemeClr val="accent4">
              <a:lumMod val="20000"/>
              <a:lumOff val="80000"/>
            </a:schemeClr>
          </a:solidFill>
        </p:spPr>
        <p:txBody>
          <a:bodyPr wrap="square" rtlCol="0">
            <a:spAutoFit/>
          </a:bodyPr>
          <a:lstStyle/>
          <a:p>
            <a:r>
              <a:rPr lang="en-US" b="1" dirty="0" err="1">
                <a:solidFill>
                  <a:srgbClr val="0000FF"/>
                </a:solidFill>
                <a:latin typeface="Times New Roman" panose="02020603050405020304" pitchFamily="18" charset="0"/>
                <a:cs typeface="Times New Roman" panose="02020603050405020304" pitchFamily="18" charset="0"/>
              </a:rPr>
              <a:t>Áp</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phích</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trong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ngày</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bầu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cử</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Tổng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thống</a:t>
            </a:r>
            <a:r>
              <a:rPr lang="en-US" b="1" dirty="0">
                <a:solidFill>
                  <a:srgbClr val="0000FF"/>
                </a:solidFill>
                <a:latin typeface="Times New Roman" panose="02020603050405020304" pitchFamily="18" charset="0"/>
                <a:cs typeface="Times New Roman" panose="02020603050405020304" pitchFamily="18" charset="0"/>
              </a:rPr>
              <a:t> </a:t>
            </a:r>
            <a:r>
              <a:rPr lang="en-US" sz="1800" b="1" i="1" dirty="0">
                <a:solidFill>
                  <a:srgbClr val="0000FF"/>
                </a:solidFill>
                <a:effectLst/>
                <a:latin typeface="Times New Roman" panose="02020603050405020304" pitchFamily="18" charset="0"/>
              </a:rPr>
              <a:t>Nelson Mandela- </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8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B9F94-E40C-47D0-8294-70C1A8050A04}"/>
              </a:ext>
            </a:extLst>
          </p:cNvPr>
          <p:cNvSpPr>
            <a:spLocks noGrp="1"/>
          </p:cNvSpPr>
          <p:nvPr>
            <p:ph sz="half" idx="1"/>
          </p:nvPr>
        </p:nvSpPr>
        <p:spPr>
          <a:xfrm>
            <a:off x="381000" y="936585"/>
            <a:ext cx="4572000" cy="5875894"/>
          </a:xfrm>
          <a:solidFill>
            <a:schemeClr val="bg2"/>
          </a:solidFill>
        </p:spPr>
        <p:txBody>
          <a:bodyPr>
            <a:normAutofit/>
          </a:bodyPr>
          <a:lstStyle/>
          <a:p>
            <a:pPr marL="514350" indent="-514350">
              <a:spcBef>
                <a:spcPts val="0"/>
              </a:spcBef>
              <a:buAutoNum type="romanUcPeriod"/>
            </a:pPr>
            <a:r>
              <a:rPr lang="en-US" sz="2000" b="1" dirty="0">
                <a:solidFill>
                  <a:srgbClr val="FF0000"/>
                </a:solidFill>
                <a:latin typeface="Times New Roman" panose="02020603050405020304" pitchFamily="18" charset="0"/>
                <a:cs typeface="Times New Roman" panose="02020603050405020304" pitchFamily="18" charset="0"/>
              </a:rPr>
              <a:t>TÌNH HÌNH CHUNG</a:t>
            </a:r>
          </a:p>
          <a:p>
            <a:pPr marL="0" indent="0">
              <a:spcBef>
                <a:spcPts val="0"/>
              </a:spcBef>
              <a:buNone/>
            </a:pPr>
            <a:r>
              <a:rPr lang="en-US" sz="2200" b="1" dirty="0">
                <a:solidFill>
                  <a:srgbClr val="FF0000"/>
                </a:solidFill>
                <a:latin typeface="Times New Roman" panose="02020603050405020304" pitchFamily="18" charset="0"/>
                <a:cs typeface="Times New Roman" panose="02020603050405020304" pitchFamily="18" charset="0"/>
              </a:rPr>
              <a:t>II. </a:t>
            </a:r>
            <a:r>
              <a:rPr lang="en-US" sz="2000" b="1" dirty="0">
                <a:solidFill>
                  <a:srgbClr val="FF0000"/>
                </a:solidFill>
                <a:latin typeface="Times New Roman" panose="02020603050405020304" pitchFamily="18" charset="0"/>
                <a:cs typeface="Times New Roman" panose="02020603050405020304" pitchFamily="18" charset="0"/>
              </a:rPr>
              <a:t>CỘNG HÒA NAM PHI</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540813B5-3062-40E2-A4D2-256428727F4F}"/>
              </a:ext>
            </a:extLst>
          </p:cNvPr>
          <p:cNvSpPr txBox="1">
            <a:spLocks noGrp="1"/>
          </p:cNvSpPr>
          <p:nvPr>
            <p:ph type="title"/>
          </p:nvPr>
        </p:nvSpPr>
        <p:spPr>
          <a:xfrm>
            <a:off x="506232" y="34046"/>
            <a:ext cx="7886700" cy="867930"/>
          </a:xfrm>
          <a:prstGeom prst="rect">
            <a:avLst/>
          </a:prstGeom>
          <a:solidFill>
            <a:schemeClr val="accent4">
              <a:lumMod val="20000"/>
              <a:lumOff val="80000"/>
            </a:schemeClr>
          </a:solid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Tiết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7-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6 </a:t>
            </a:r>
          </a:p>
          <a:p>
            <a:pPr algn="ctr"/>
            <a:r>
              <a:rPr lang="en-US" sz="3200" b="1" dirty="0">
                <a:solidFill>
                  <a:srgbClr val="C00000"/>
                </a:solidFill>
                <a:latin typeface="Times New Roman" panose="02020603050405020304" pitchFamily="18" charset="0"/>
                <a:cs typeface="Times New Roman" panose="02020603050405020304" pitchFamily="18" charset="0"/>
              </a:rPr>
              <a:t>CÁC NƯỚC CHÂU PHI</a:t>
            </a:r>
          </a:p>
        </p:txBody>
      </p:sp>
      <p:sp>
        <p:nvSpPr>
          <p:cNvPr id="14" name="TextBox 13">
            <a:extLst>
              <a:ext uri="{FF2B5EF4-FFF2-40B4-BE49-F238E27FC236}">
                <a16:creationId xmlns:a16="http://schemas.microsoft.com/office/drawing/2014/main" id="{93EBDF26-F825-4FE3-9954-FA6DB51420A4}"/>
              </a:ext>
            </a:extLst>
          </p:cNvPr>
          <p:cNvSpPr txBox="1"/>
          <p:nvPr/>
        </p:nvSpPr>
        <p:spPr>
          <a:xfrm>
            <a:off x="539989" y="2447281"/>
            <a:ext cx="4095750" cy="954107"/>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da </a:t>
            </a:r>
            <a:r>
              <a:rPr lang="en-US" b="1" dirty="0" err="1">
                <a:latin typeface="Times New Roman" panose="02020603050405020304" pitchFamily="18" charset="0"/>
                <a:cs typeface="Times New Roman" panose="02020603050405020304" pitchFamily="18" charset="0"/>
              </a:rPr>
              <a:t>trắng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tộc</a:t>
            </a:r>
            <a:r>
              <a:rPr lang="en-US" b="1" dirty="0">
                <a:latin typeface="Times New Roman" panose="02020603050405020304" pitchFamily="18" charset="0"/>
                <a:cs typeface="Times New Roman" panose="02020603050405020304" pitchFamily="18" charset="0"/>
              </a:rPr>
              <a:t> (Apartheid) </a:t>
            </a:r>
            <a:r>
              <a:rPr lang="en-US" b="1" dirty="0" err="1">
                <a:latin typeface="Times New Roman" panose="02020603050405020304" pitchFamily="18" charset="0"/>
                <a:cs typeface="Times New Roman" panose="02020603050405020304" pitchFamily="18" charset="0"/>
              </a:rPr>
              <a:t>tàn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bạo</a:t>
            </a:r>
            <a:r>
              <a:rPr lang="en-US" b="1"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B68878A-02A6-49E7-8125-59FEBFB0511D}"/>
              </a:ext>
            </a:extLst>
          </p:cNvPr>
          <p:cNvSpPr txBox="1"/>
          <p:nvPr/>
        </p:nvSpPr>
        <p:spPr>
          <a:xfrm>
            <a:off x="491241" y="1523283"/>
            <a:ext cx="4065768" cy="430887"/>
          </a:xfrm>
          <a:prstGeom prst="rect">
            <a:avLst/>
          </a:prstGeom>
          <a:noFill/>
        </p:spPr>
        <p:txBody>
          <a:bodyPr wrap="square" rtlCol="0">
            <a:spAutoFit/>
          </a:bodyPr>
          <a:lstStyle/>
          <a:p>
            <a:r>
              <a:rPr lang="en-US" sz="2200" b="1" dirty="0">
                <a:solidFill>
                  <a:srgbClr val="0000FF"/>
                </a:solidFill>
                <a:latin typeface="Times New Roman" panose="02020603050405020304" pitchFamily="18" charset="0"/>
                <a:cs typeface="Times New Roman" panose="02020603050405020304" pitchFamily="18" charset="0"/>
              </a:rPr>
              <a:t>1</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Vị</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trí</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Lịch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sử</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0A2B25E-35ED-4232-B3B8-743DBBBBCF2C}"/>
              </a:ext>
            </a:extLst>
          </p:cNvPr>
          <p:cNvSpPr txBox="1"/>
          <p:nvPr/>
        </p:nvSpPr>
        <p:spPr>
          <a:xfrm>
            <a:off x="491241" y="1869866"/>
            <a:ext cx="4065768" cy="707886"/>
          </a:xfrm>
          <a:prstGeom prst="rect">
            <a:avLst/>
          </a:prstGeom>
          <a:no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2. </a:t>
            </a:r>
            <a:r>
              <a:rPr lang="en-US" sz="2000" b="1" dirty="0" err="1">
                <a:solidFill>
                  <a:srgbClr val="0000FF"/>
                </a:solidFill>
                <a:latin typeface="Times New Roman" panose="02020603050405020304" pitchFamily="18" charset="0"/>
                <a:cs typeface="Times New Roman" panose="02020603050405020304" pitchFamily="18" charset="0"/>
              </a:rPr>
              <a:t>Đấu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tranh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chống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chế</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độ</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phân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biệt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chủng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tộc</a:t>
            </a:r>
            <a:r>
              <a:rPr lang="en-US" sz="2000" b="1" dirty="0">
                <a:solidFill>
                  <a:srgbClr val="0000FF"/>
                </a:solidFill>
                <a:latin typeface="Times New Roman" panose="02020603050405020304" pitchFamily="18" charset="0"/>
                <a:cs typeface="Times New Roman" panose="02020603050405020304" pitchFamily="18" charset="0"/>
              </a:rPr>
              <a:t> (Apartheid):</a:t>
            </a:r>
          </a:p>
        </p:txBody>
      </p:sp>
      <p:sp>
        <p:nvSpPr>
          <p:cNvPr id="4" name="TextBox 3">
            <a:extLst>
              <a:ext uri="{FF2B5EF4-FFF2-40B4-BE49-F238E27FC236}">
                <a16:creationId xmlns:a16="http://schemas.microsoft.com/office/drawing/2014/main" id="{56BD1DB5-B0CD-4CF4-A39E-2AF35EA69C9A}"/>
              </a:ext>
            </a:extLst>
          </p:cNvPr>
          <p:cNvSpPr txBox="1"/>
          <p:nvPr/>
        </p:nvSpPr>
        <p:spPr>
          <a:xfrm>
            <a:off x="539989" y="3337089"/>
            <a:ext cx="4370568" cy="923330"/>
          </a:xfrm>
          <a:prstGeom prst="rect">
            <a:avLst/>
          </a:prstGeom>
          <a:noFill/>
        </p:spPr>
        <p:txBody>
          <a:bodyPr wrap="square" rtlCol="0">
            <a:spAutoFit/>
          </a:bodyPr>
          <a:lstStyle/>
          <a:p>
            <a:r>
              <a:rPr lang="en-US" dirty="0"/>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tộc</a:t>
            </a:r>
            <a:r>
              <a:rPr lang="en-US" b="1" dirty="0">
                <a:latin typeface="Times New Roman" panose="02020603050405020304" pitchFamily="18" charset="0"/>
                <a:cs typeface="Times New Roman" panose="02020603050405020304" pitchFamily="18" charset="0"/>
              </a:rPr>
              <a:t> Phi” (ANC) </a:t>
            </a:r>
            <a:r>
              <a:rPr lang="en-US" b="1" dirty="0" err="1">
                <a:latin typeface="Times New Roman" panose="02020603050405020304" pitchFamily="18" charset="0"/>
                <a:cs typeface="Times New Roman" panose="02020603050405020304" pitchFamily="18" charset="0"/>
              </a:rPr>
              <a:t>lãnh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da </a:t>
            </a:r>
            <a:r>
              <a:rPr lang="en-US" b="1" dirty="0" err="1">
                <a:latin typeface="Times New Roman" panose="02020603050405020304" pitchFamily="18" charset="0"/>
                <a:cs typeface="Times New Roman" panose="02020603050405020304" pitchFamily="18" charset="0"/>
              </a:rPr>
              <a:t>đen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tộc</a:t>
            </a:r>
            <a:r>
              <a:rPr lang="en-US"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DD29A50-F333-4835-B182-BD30234A2037}"/>
              </a:ext>
            </a:extLst>
          </p:cNvPr>
          <p:cNvSpPr txBox="1"/>
          <p:nvPr/>
        </p:nvSpPr>
        <p:spPr>
          <a:xfrm>
            <a:off x="510049" y="4167587"/>
            <a:ext cx="4175103" cy="646331"/>
          </a:xfrm>
          <a:prstGeom prst="rect">
            <a:avLst/>
          </a:prstGeom>
          <a:noFill/>
        </p:spPr>
        <p:txBody>
          <a:bodyPr wrap="square" rtlCol="0">
            <a:spAutoFit/>
          </a:bodyPr>
          <a:lstStyle/>
          <a:p>
            <a:r>
              <a:rPr lang="en-US" dirty="0"/>
              <a:t>- </a:t>
            </a:r>
            <a:r>
              <a:rPr lang="en-US" b="1" dirty="0">
                <a:latin typeface="Times New Roman" panose="02020603050405020304" pitchFamily="18" charset="0"/>
                <a:cs typeface="Times New Roman" panose="02020603050405020304" pitchFamily="18" charset="0"/>
              </a:rPr>
              <a:t>1993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xóa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bỏ</a:t>
            </a:r>
            <a:endParaRPr lang="en-US" b="1" dirty="0">
              <a:latin typeface="Times New Roman" panose="02020603050405020304" pitchFamily="18" charset="0"/>
              <a:cs typeface="Times New Roman" panose="02020603050405020304" pitchFamily="18" charset="0"/>
            </a:endParaRPr>
          </a:p>
        </p:txBody>
      </p:sp>
      <p:pic>
        <p:nvPicPr>
          <p:cNvPr id="18" name="Content Placeholder 17" descr="A picture containing text, newspaper, screenshot&#10;&#10;Description automatically generated">
            <a:extLst>
              <a:ext uri="{FF2B5EF4-FFF2-40B4-BE49-F238E27FC236}">
                <a16:creationId xmlns:a16="http://schemas.microsoft.com/office/drawing/2014/main" id="{FA8F7BE0-4A3A-4531-801C-F4901C6CFB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2874" y="1970317"/>
            <a:ext cx="3578147" cy="3350934"/>
          </a:xfrm>
        </p:spPr>
      </p:pic>
      <p:sp>
        <p:nvSpPr>
          <p:cNvPr id="19" name="TextBox 18">
            <a:extLst>
              <a:ext uri="{FF2B5EF4-FFF2-40B4-BE49-F238E27FC236}">
                <a16:creationId xmlns:a16="http://schemas.microsoft.com/office/drawing/2014/main" id="{AC9AF118-AD33-4E24-B492-2D54EBF242EA}"/>
              </a:ext>
            </a:extLst>
          </p:cNvPr>
          <p:cNvSpPr txBox="1"/>
          <p:nvPr/>
        </p:nvSpPr>
        <p:spPr>
          <a:xfrm>
            <a:off x="498017" y="4721086"/>
            <a:ext cx="4158204" cy="1200329"/>
          </a:xfrm>
          <a:prstGeom prst="rect">
            <a:avLst/>
          </a:prstGeom>
          <a:noFill/>
        </p:spPr>
        <p:txBody>
          <a:bodyPr wrap="square" rtlCol="0">
            <a:spAutoFit/>
          </a:bodyPr>
          <a:lstStyle/>
          <a:p>
            <a:r>
              <a:rPr lang="en-US" dirty="0"/>
              <a:t>- </a:t>
            </a:r>
            <a:r>
              <a:rPr lang="en-US" b="1" dirty="0">
                <a:latin typeface="Times New Roman" panose="02020603050405020304" pitchFamily="18" charset="0"/>
                <a:cs typeface="Times New Roman" panose="02020603050405020304" pitchFamily="18" charset="0"/>
              </a:rPr>
              <a:t>1994, </a:t>
            </a:r>
            <a:r>
              <a:rPr lang="en-US" b="1" dirty="0" err="1">
                <a:latin typeface="Times New Roman" panose="02020603050405020304" pitchFamily="18" charset="0"/>
                <a:cs typeface="Times New Roman" panose="02020603050405020304" pitchFamily="18" charset="0"/>
              </a:rPr>
              <a:t>Nen-xơn</a:t>
            </a:r>
            <a:r>
              <a:rPr lang="en-US" b="1" dirty="0">
                <a:latin typeface="Times New Roman" panose="02020603050405020304" pitchFamily="18" charset="0"/>
                <a:cs typeface="Times New Roman" panose="02020603050405020304" pitchFamily="18" charset="0"/>
              </a:rPr>
              <a:t> Man-</a:t>
            </a:r>
            <a:r>
              <a:rPr lang="en-US" b="1" dirty="0" err="1">
                <a:latin typeface="Times New Roman" panose="02020603050405020304" pitchFamily="18" charset="0"/>
                <a:cs typeface="Times New Roman" panose="02020603050405020304" pitchFamily="18" charset="0"/>
              </a:rPr>
              <a:t>đê</a:t>
            </a:r>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thống</a:t>
            </a:r>
            <a:r>
              <a:rPr lang="en-US" b="1" dirty="0">
                <a:latin typeface="Times New Roman" panose="02020603050405020304" pitchFamily="18" charset="0"/>
                <a:cs typeface="Times New Roman" panose="02020603050405020304" pitchFamily="18" charset="0"/>
              </a:rPr>
              <a:t> da </a:t>
            </a:r>
            <a:r>
              <a:rPr lang="en-US" b="1" dirty="0" err="1">
                <a:latin typeface="Times New Roman" panose="02020603050405020304" pitchFamily="18" charset="0"/>
                <a:cs typeface="Times New Roman" panose="02020603050405020304" pitchFamily="18" charset="0"/>
              </a:rPr>
              <a:t>đen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tiên</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Chế</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độ</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phân</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biệt</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chủng</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tộc</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bị</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xóa</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bỏ</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ngay</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tại</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sào</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huyệt</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của</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nó</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sau</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ba</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thế</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kỉ</a:t>
            </a:r>
            <a:r>
              <a:rPr lang="en-US"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F43C0D6-422E-450D-BC85-0F8DEBEF9E4E}"/>
              </a:ext>
            </a:extLst>
          </p:cNvPr>
          <p:cNvSpPr txBox="1"/>
          <p:nvPr/>
        </p:nvSpPr>
        <p:spPr>
          <a:xfrm>
            <a:off x="445023" y="5792816"/>
            <a:ext cx="4218168" cy="923330"/>
          </a:xfrm>
          <a:prstGeom prst="rect">
            <a:avLst/>
          </a:prstGeom>
          <a:noFill/>
        </p:spPr>
        <p:txBody>
          <a:bodyPr wrap="square" rtlCol="0">
            <a:spAutoFit/>
          </a:bodyPr>
          <a:lstStyle/>
          <a:p>
            <a:pPr algn="just"/>
            <a:r>
              <a:rPr lang="en-US" dirty="0"/>
              <a:t>- </a:t>
            </a:r>
            <a:r>
              <a:rPr lang="en-US" b="1" dirty="0" err="1">
                <a:latin typeface="Times New Roman" panose="02020603050405020304" pitchFamily="18" charset="0"/>
                <a:cs typeface="Times New Roman" panose="02020603050405020304" pitchFamily="18" charset="0"/>
              </a:rPr>
              <a:t>Tháng</a:t>
            </a:r>
            <a:r>
              <a:rPr lang="en-US" b="1" dirty="0">
                <a:latin typeface="Times New Roman" panose="02020603050405020304" pitchFamily="18" charset="0"/>
                <a:cs typeface="Times New Roman" panose="02020603050405020304" pitchFamily="18" charset="0"/>
              </a:rPr>
              <a:t> 6-1996 Nam Phi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xóa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Apartheid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3326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ircle(in)">
                                      <p:cBhvr>
                                        <p:cTn id="5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 grpId="0"/>
      <p:bldP spid="4" grpId="0"/>
      <p:bldP spid="7"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1314" name="Picture 2">
            <a:hlinkClick r:id="rId3"/>
            <a:extLst>
              <a:ext uri="{FF2B5EF4-FFF2-40B4-BE49-F238E27FC236}">
                <a16:creationId xmlns:a16="http://schemas.microsoft.com/office/drawing/2014/main" id="{ACFC4281-D39D-456A-B096-B2D78FF257F6}"/>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4572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Picture 3">
            <a:extLst>
              <a:ext uri="{FF2B5EF4-FFF2-40B4-BE49-F238E27FC236}">
                <a16:creationId xmlns:a16="http://schemas.microsoft.com/office/drawing/2014/main" id="{78E45031-E148-42DD-9A11-B6DF97263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Huy hiệu Nam Phi">
            <a:hlinkClick r:id="rId6" tooltip="&quot;Huy hiệu Nam Phi&quot;"/>
            <a:extLst>
              <a:ext uri="{FF2B5EF4-FFF2-40B4-BE49-F238E27FC236}">
                <a16:creationId xmlns:a16="http://schemas.microsoft.com/office/drawing/2014/main" id="{8B21E870-3D77-4AA4-9F24-97E15F5B4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6">
            <a:extLst>
              <a:ext uri="{FF2B5EF4-FFF2-40B4-BE49-F238E27FC236}">
                <a16:creationId xmlns:a16="http://schemas.microsoft.com/office/drawing/2014/main" id="{D6CBBFBF-7286-422E-A786-4A567E207DC4}"/>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1333" name="Picture 21">
            <a:extLst>
              <a:ext uri="{FF2B5EF4-FFF2-40B4-BE49-F238E27FC236}">
                <a16:creationId xmlns:a16="http://schemas.microsoft.com/office/drawing/2014/main" id="{34274E9E-2576-4720-9DEA-46DA0878F7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5001" t="14650" r="15488" b="68666"/>
          <a:stretch>
            <a:fillRect/>
          </a:stretch>
        </p:blipFill>
        <p:spPr bwMode="auto">
          <a:xfrm>
            <a:off x="8001000" y="228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34" name="Text Box 22">
            <a:extLst>
              <a:ext uri="{FF2B5EF4-FFF2-40B4-BE49-F238E27FC236}">
                <a16:creationId xmlns:a16="http://schemas.microsoft.com/office/drawing/2014/main" id="{DE39AAB0-9AA1-43A6-877E-09F2252BC3EC}"/>
              </a:ext>
            </a:extLst>
          </p:cNvPr>
          <p:cNvSpPr txBox="1">
            <a:spLocks noChangeArrowheads="1"/>
          </p:cNvSpPr>
          <p:nvPr/>
        </p:nvSpPr>
        <p:spPr bwMode="auto">
          <a:xfrm>
            <a:off x="495300" y="2209800"/>
            <a:ext cx="8153400" cy="4154984"/>
          </a:xfrm>
          <a:prstGeom prst="rect">
            <a:avLst/>
          </a:prstGeom>
          <a:solidFill>
            <a:schemeClr val="accent6">
              <a:lumMod val="20000"/>
              <a:lumOff val="8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400" b="1" dirty="0">
              <a:solidFill>
                <a:srgbClr val="003300"/>
              </a:solidFill>
            </a:endParaRPr>
          </a:p>
          <a:p>
            <a:pPr eaLnBrk="1" hangingPunct="1">
              <a:spcBef>
                <a:spcPct val="0"/>
              </a:spcBef>
              <a:buFontTx/>
              <a:buNone/>
            </a:pPr>
            <a:r>
              <a:rPr lang="en-US" altLang="en-US" sz="4400" b="1" dirty="0">
                <a:solidFill>
                  <a:srgbClr val="003300"/>
                </a:solidFill>
              </a:rPr>
              <a:t>  </a:t>
            </a:r>
            <a:r>
              <a:rPr lang="en-US" altLang="en-US" sz="4400" b="1" dirty="0" err="1">
                <a:solidFill>
                  <a:srgbClr val="003300"/>
                </a:solidFill>
                <a:latin typeface="Times New Roman" panose="02020603050405020304" pitchFamily="18" charset="0"/>
                <a:cs typeface="Times New Roman" panose="02020603050405020304" pitchFamily="18" charset="0"/>
              </a:rPr>
              <a:t>Trước</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khi</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tạm</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biệt</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Châu</a:t>
            </a:r>
            <a:r>
              <a:rPr lang="en-US" altLang="en-US" sz="4400" b="1" dirty="0">
                <a:solidFill>
                  <a:srgbClr val="003300"/>
                </a:solidFill>
                <a:latin typeface="Times New Roman" panose="02020603050405020304" pitchFamily="18" charset="0"/>
                <a:cs typeface="Times New Roman" panose="02020603050405020304" pitchFamily="18" charset="0"/>
              </a:rPr>
              <a:t> Phi, </a:t>
            </a:r>
            <a:r>
              <a:rPr lang="en-US" altLang="en-US" sz="4400" b="1" dirty="0" err="1">
                <a:solidFill>
                  <a:srgbClr val="003300"/>
                </a:solidFill>
                <a:latin typeface="Times New Roman" panose="02020603050405020304" pitchFamily="18" charset="0"/>
                <a:cs typeface="Times New Roman" panose="02020603050405020304" pitchFamily="18" charset="0"/>
              </a:rPr>
              <a:t>mời</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các</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em</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tham</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quan</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bảy</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kỳ</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quan</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tự</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nhiên</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đặc</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sắc</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của</a:t>
            </a:r>
            <a:r>
              <a:rPr lang="en-US" altLang="en-US" sz="4400" b="1" dirty="0">
                <a:solidFill>
                  <a:srgbClr val="003300"/>
                </a:solidFill>
                <a:latin typeface="Times New Roman" panose="02020603050405020304" pitchFamily="18" charset="0"/>
                <a:cs typeface="Times New Roman" panose="02020603050405020304" pitchFamily="18" charset="0"/>
              </a:rPr>
              <a:t> </a:t>
            </a:r>
            <a:r>
              <a:rPr lang="en-US" altLang="en-US" sz="4400" b="1" dirty="0" err="1">
                <a:solidFill>
                  <a:srgbClr val="003300"/>
                </a:solidFill>
                <a:latin typeface="Times New Roman" panose="02020603050405020304" pitchFamily="18" charset="0"/>
                <a:cs typeface="Times New Roman" panose="02020603050405020304" pitchFamily="18" charset="0"/>
              </a:rPr>
              <a:t>Châu</a:t>
            </a:r>
            <a:r>
              <a:rPr lang="en-US" altLang="en-US" sz="4400" b="1" dirty="0">
                <a:solidFill>
                  <a:srgbClr val="003300"/>
                </a:solidFill>
                <a:latin typeface="Times New Roman" panose="02020603050405020304" pitchFamily="18" charset="0"/>
                <a:cs typeface="Times New Roman" panose="02020603050405020304" pitchFamily="18" charset="0"/>
              </a:rPr>
              <a:t> Phi:</a:t>
            </a:r>
          </a:p>
          <a:p>
            <a:pPr eaLnBrk="1" hangingPunct="1">
              <a:spcBef>
                <a:spcPct val="0"/>
              </a:spcBef>
              <a:buFontTx/>
              <a:buNone/>
            </a:pPr>
            <a:endParaRPr lang="en-US" altLang="en-US" sz="4400" b="1" dirty="0">
              <a:solidFill>
                <a:srgbClr val="0033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fltVal val="0"/>
                                          </p:val>
                                        </p:tav>
                                        <p:tav tm="100000">
                                          <p:val>
                                            <p:strVal val="#ppt_w"/>
                                          </p:val>
                                        </p:tav>
                                      </p:tavLst>
                                    </p:anim>
                                    <p:anim calcmode="lin" valueType="num">
                                      <p:cBhvr>
                                        <p:cTn id="8" dur="1000" fill="hold"/>
                                        <p:tgtEl>
                                          <p:spTgt spid="141314"/>
                                        </p:tgtEl>
                                        <p:attrNameLst>
                                          <p:attrName>ppt_h</p:attrName>
                                        </p:attrNameLst>
                                      </p:cBhvr>
                                      <p:tavLst>
                                        <p:tav tm="0">
                                          <p:val>
                                            <p:fltVal val="0"/>
                                          </p:val>
                                        </p:tav>
                                        <p:tav tm="100000">
                                          <p:val>
                                            <p:strVal val="#ppt_h"/>
                                          </p:val>
                                        </p:tav>
                                      </p:tavLst>
                                    </p:anim>
                                    <p:animEffect transition="in" filter="fade">
                                      <p:cBhvr>
                                        <p:cTn id="9" dur="1000"/>
                                        <p:tgtEl>
                                          <p:spTgt spid="1413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41333"/>
                                        </p:tgtEl>
                                        <p:attrNameLst>
                                          <p:attrName>style.visibility</p:attrName>
                                        </p:attrNameLst>
                                      </p:cBhvr>
                                      <p:to>
                                        <p:strVal val="visible"/>
                                      </p:to>
                                    </p:set>
                                    <p:anim calcmode="lin" valueType="num">
                                      <p:cBhvr>
                                        <p:cTn id="12" dur="500" fill="hold"/>
                                        <p:tgtEl>
                                          <p:spTgt spid="14133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4133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4133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41333"/>
                                        </p:tgtEl>
                                        <p:attrNameLst>
                                          <p:attrName>ppt_y</p:attrName>
                                        </p:attrNameLst>
                                      </p:cBhvr>
                                      <p:tavLst>
                                        <p:tav tm="0">
                                          <p:val>
                                            <p:strVal val="#ppt_y"/>
                                          </p:val>
                                        </p:tav>
                                        <p:tav tm="100000">
                                          <p:val>
                                            <p:strVal val="#ppt_y"/>
                                          </p:val>
                                        </p:tav>
                                      </p:tavLst>
                                    </p:anim>
                                  </p:childTnLst>
                                </p:cTn>
                              </p:par>
                              <p:par>
                                <p:cTn id="16" presetID="8" presetClass="entr" presetSubtype="16" fill="hold" grpId="0" nodeType="withEffect">
                                  <p:stCondLst>
                                    <p:cond delay="0"/>
                                  </p:stCondLst>
                                  <p:childTnLst>
                                    <p:set>
                                      <p:cBhvr>
                                        <p:cTn id="17" dur="1" fill="hold">
                                          <p:stCondLst>
                                            <p:cond delay="0"/>
                                          </p:stCondLst>
                                        </p:cTn>
                                        <p:tgtEl>
                                          <p:spTgt spid="141334"/>
                                        </p:tgtEl>
                                        <p:attrNameLst>
                                          <p:attrName>style.visibility</p:attrName>
                                        </p:attrNameLst>
                                      </p:cBhvr>
                                      <p:to>
                                        <p:strVal val="visible"/>
                                      </p:to>
                                    </p:set>
                                    <p:animEffect transition="in" filter="diamond(in)">
                                      <p:cBhvr>
                                        <p:cTn id="18" dur="2000"/>
                                        <p:tgtEl>
                                          <p:spTgt spid="141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3058" name="Picture 2">
            <a:hlinkClick r:id="rId3"/>
            <a:extLst>
              <a:ext uri="{FF2B5EF4-FFF2-40B4-BE49-F238E27FC236}">
                <a16:creationId xmlns:a16="http://schemas.microsoft.com/office/drawing/2014/main" id="{9373E436-007A-421A-93A5-62FDA7B3ADDC}"/>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4572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3" name="Picture 3">
            <a:extLst>
              <a:ext uri="{FF2B5EF4-FFF2-40B4-BE49-F238E27FC236}">
                <a16:creationId xmlns:a16="http://schemas.microsoft.com/office/drawing/2014/main" id="{CCE66A2D-5169-44B4-A837-CA0465977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Huy hiệu Nam Phi">
            <a:hlinkClick r:id="rId6" tooltip="&quot;Huy hiệu Nam Phi&quot;"/>
            <a:extLst>
              <a:ext uri="{FF2B5EF4-FFF2-40B4-BE49-F238E27FC236}">
                <a16:creationId xmlns:a16="http://schemas.microsoft.com/office/drawing/2014/main" id="{441068A8-6798-4608-8380-6A295D83F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a:extLst>
              <a:ext uri="{FF2B5EF4-FFF2-40B4-BE49-F238E27FC236}">
                <a16:creationId xmlns:a16="http://schemas.microsoft.com/office/drawing/2014/main" id="{7149C715-BF73-4682-86C7-0A291EBAE444}"/>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73062" name="Picture 6" descr="7 ky quan thien nhien cua chau Phi">
            <a:extLst>
              <a:ext uri="{FF2B5EF4-FFF2-40B4-BE49-F238E27FC236}">
                <a16:creationId xmlns:a16="http://schemas.microsoft.com/office/drawing/2014/main" id="{447AFF4C-E71A-440C-82A7-95DAA9AB30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685799"/>
            <a:ext cx="6858000" cy="462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3" name="Text Box 7">
            <a:extLst>
              <a:ext uri="{FF2B5EF4-FFF2-40B4-BE49-F238E27FC236}">
                <a16:creationId xmlns:a16="http://schemas.microsoft.com/office/drawing/2014/main" id="{023D8782-19B4-46A0-A141-4638527AFD34}"/>
              </a:ext>
            </a:extLst>
          </p:cNvPr>
          <p:cNvSpPr txBox="1">
            <a:spLocks noChangeArrowheads="1"/>
          </p:cNvSpPr>
          <p:nvPr/>
        </p:nvSpPr>
        <p:spPr bwMode="auto">
          <a:xfrm>
            <a:off x="3581400" y="5579405"/>
            <a:ext cx="3898824" cy="584775"/>
          </a:xfrm>
          <a:prstGeom prst="rect">
            <a:avLst/>
          </a:prstGeom>
          <a:solidFill>
            <a:schemeClr val="accent2">
              <a:lumMod val="40000"/>
              <a:lumOff val="60000"/>
            </a:schemeClr>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66"/>
                </a:solidFill>
                <a:latin typeface="Times New Roman" panose="02020603050405020304" pitchFamily="18" charset="0"/>
                <a:cs typeface="Times New Roman" panose="02020603050405020304" pitchFamily="18" charset="0"/>
              </a:rPr>
              <a:t>1. </a:t>
            </a:r>
            <a:r>
              <a:rPr lang="en-US" altLang="en-US" b="1" dirty="0" err="1">
                <a:solidFill>
                  <a:srgbClr val="FF0066"/>
                </a:solidFill>
                <a:latin typeface="Times New Roman" panose="02020603050405020304" pitchFamily="18" charset="0"/>
                <a:cs typeface="Times New Roman" panose="02020603050405020304" pitchFamily="18" charset="0"/>
              </a:rPr>
              <a:t>Sông</a:t>
            </a:r>
            <a:r>
              <a:rPr lang="en-US" altLang="en-US" b="1" dirty="0">
                <a:solidFill>
                  <a:srgbClr val="FF0066"/>
                </a:solidFill>
                <a:latin typeface="Times New Roman" panose="02020603050405020304" pitchFamily="18" charset="0"/>
                <a:cs typeface="Times New Roman" panose="02020603050405020304" pitchFamily="18" charset="0"/>
              </a:rPr>
              <a:t> Nile   (Egypt)</a:t>
            </a:r>
          </a:p>
        </p:txBody>
      </p:sp>
      <p:pic>
        <p:nvPicPr>
          <p:cNvPr id="173064" name="Picture 8">
            <a:extLst>
              <a:ext uri="{FF2B5EF4-FFF2-40B4-BE49-F238E27FC236}">
                <a16:creationId xmlns:a16="http://schemas.microsoft.com/office/drawing/2014/main" id="{B9046262-D1A3-43DB-A39D-C46C7982F8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5001" t="14650" r="15488" b="68666"/>
          <a:stretch>
            <a:fillRect/>
          </a:stretch>
        </p:blipFill>
        <p:spPr bwMode="auto">
          <a:xfrm>
            <a:off x="8001000" y="228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p:cTn id="7" dur="1000" fill="hold"/>
                                        <p:tgtEl>
                                          <p:spTgt spid="173058"/>
                                        </p:tgtEl>
                                        <p:attrNameLst>
                                          <p:attrName>ppt_w</p:attrName>
                                        </p:attrNameLst>
                                      </p:cBhvr>
                                      <p:tavLst>
                                        <p:tav tm="0">
                                          <p:val>
                                            <p:fltVal val="0"/>
                                          </p:val>
                                        </p:tav>
                                        <p:tav tm="100000">
                                          <p:val>
                                            <p:strVal val="#ppt_w"/>
                                          </p:val>
                                        </p:tav>
                                      </p:tavLst>
                                    </p:anim>
                                    <p:anim calcmode="lin" valueType="num">
                                      <p:cBhvr>
                                        <p:cTn id="8" dur="1000" fill="hold"/>
                                        <p:tgtEl>
                                          <p:spTgt spid="173058"/>
                                        </p:tgtEl>
                                        <p:attrNameLst>
                                          <p:attrName>ppt_h</p:attrName>
                                        </p:attrNameLst>
                                      </p:cBhvr>
                                      <p:tavLst>
                                        <p:tav tm="0">
                                          <p:val>
                                            <p:fltVal val="0"/>
                                          </p:val>
                                        </p:tav>
                                        <p:tav tm="100000">
                                          <p:val>
                                            <p:strVal val="#ppt_h"/>
                                          </p:val>
                                        </p:tav>
                                      </p:tavLst>
                                    </p:anim>
                                    <p:animEffect transition="in" filter="fade">
                                      <p:cBhvr>
                                        <p:cTn id="9" dur="1000"/>
                                        <p:tgtEl>
                                          <p:spTgt spid="173058"/>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73064"/>
                                        </p:tgtEl>
                                        <p:attrNameLst>
                                          <p:attrName>style.visibility</p:attrName>
                                        </p:attrNameLst>
                                      </p:cBhvr>
                                      <p:to>
                                        <p:strVal val="visible"/>
                                      </p:to>
                                    </p:set>
                                    <p:anim calcmode="lin" valueType="num">
                                      <p:cBhvr>
                                        <p:cTn id="12" dur="500" fill="hold"/>
                                        <p:tgtEl>
                                          <p:spTgt spid="17306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7306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7306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73064"/>
                                        </p:tgtEl>
                                        <p:attrNameLst>
                                          <p:attrName>ppt_y</p:attrName>
                                        </p:attrNameLst>
                                      </p:cBhvr>
                                      <p:tavLst>
                                        <p:tav tm="0">
                                          <p:val>
                                            <p:strVal val="#ppt_y"/>
                                          </p:val>
                                        </p:tav>
                                        <p:tav tm="100000">
                                          <p:val>
                                            <p:strVal val="#ppt_y"/>
                                          </p:val>
                                        </p:tav>
                                      </p:tavLst>
                                    </p:anim>
                                  </p:childTnLst>
                                </p:cTn>
                              </p:par>
                              <p:par>
                                <p:cTn id="16" presetID="8" presetClass="entr" presetSubtype="16" fill="hold" nodeType="withEffect">
                                  <p:stCondLst>
                                    <p:cond delay="0"/>
                                  </p:stCondLst>
                                  <p:childTnLst>
                                    <p:set>
                                      <p:cBhvr>
                                        <p:cTn id="17" dur="1" fill="hold">
                                          <p:stCondLst>
                                            <p:cond delay="0"/>
                                          </p:stCondLst>
                                        </p:cTn>
                                        <p:tgtEl>
                                          <p:spTgt spid="173062"/>
                                        </p:tgtEl>
                                        <p:attrNameLst>
                                          <p:attrName>style.visibility</p:attrName>
                                        </p:attrNameLst>
                                      </p:cBhvr>
                                      <p:to>
                                        <p:strVal val="visible"/>
                                      </p:to>
                                    </p:set>
                                    <p:animEffect transition="in" filter="diamond(in)">
                                      <p:cBhvr>
                                        <p:cTn id="18" dur="2000"/>
                                        <p:tgtEl>
                                          <p:spTgt spid="17306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73063"/>
                                        </p:tgtEl>
                                        <p:attrNameLst>
                                          <p:attrName>style.visibility</p:attrName>
                                        </p:attrNameLst>
                                      </p:cBhvr>
                                      <p:to>
                                        <p:strVal val="visible"/>
                                      </p:to>
                                    </p:set>
                                    <p:animEffect transition="in" filter="checkerboard(across)">
                                      <p:cBhvr>
                                        <p:cTn id="21" dur="5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a:hlinkClick r:id="rId3"/>
            <a:extLst>
              <a:ext uri="{FF2B5EF4-FFF2-40B4-BE49-F238E27FC236}">
                <a16:creationId xmlns:a16="http://schemas.microsoft.com/office/drawing/2014/main" id="{960A50B4-6F6D-4864-99BA-B1B42ABE7F3F}"/>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4572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3">
            <a:extLst>
              <a:ext uri="{FF2B5EF4-FFF2-40B4-BE49-F238E27FC236}">
                <a16:creationId xmlns:a16="http://schemas.microsoft.com/office/drawing/2014/main" id="{747A4F4A-0ED6-451A-AF56-6CD6FDBB7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Huy hiệu Nam Phi">
            <a:hlinkClick r:id="rId6" tooltip="&quot;Huy hiệu Nam Phi&quot;"/>
            <a:extLst>
              <a:ext uri="{FF2B5EF4-FFF2-40B4-BE49-F238E27FC236}">
                <a16:creationId xmlns:a16="http://schemas.microsoft.com/office/drawing/2014/main" id="{2B22572F-FD0D-4F24-AB19-0AC4F63D1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4D01F03A-1132-4929-B15D-522D08CD8AB8}"/>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4872" name="Picture 8" descr="7 ky quan thien nhien cua chau Phi">
            <a:extLst>
              <a:ext uri="{FF2B5EF4-FFF2-40B4-BE49-F238E27FC236}">
                <a16:creationId xmlns:a16="http://schemas.microsoft.com/office/drawing/2014/main" id="{1EE5C283-409D-4958-A279-FF36239D8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762000"/>
            <a:ext cx="3952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3" name="Picture 9" descr="7 ky quan thien nhien cua chau Phi">
            <a:extLst>
              <a:ext uri="{FF2B5EF4-FFF2-40B4-BE49-F238E27FC236}">
                <a16:creationId xmlns:a16="http://schemas.microsoft.com/office/drawing/2014/main" id="{6A59FFFF-99C9-4985-AE3A-109D2BF825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2438400"/>
            <a:ext cx="441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4" name="Text Box 10">
            <a:extLst>
              <a:ext uri="{FF2B5EF4-FFF2-40B4-BE49-F238E27FC236}">
                <a16:creationId xmlns:a16="http://schemas.microsoft.com/office/drawing/2014/main" id="{9B73BE93-1A80-431F-9023-A844C573C8AD}"/>
              </a:ext>
            </a:extLst>
          </p:cNvPr>
          <p:cNvSpPr txBox="1">
            <a:spLocks noChangeArrowheads="1"/>
          </p:cNvSpPr>
          <p:nvPr/>
        </p:nvSpPr>
        <p:spPr bwMode="auto">
          <a:xfrm>
            <a:off x="2346325" y="217488"/>
            <a:ext cx="5242076" cy="523220"/>
          </a:xfrm>
          <a:prstGeom prst="rect">
            <a:avLst/>
          </a:prstGeom>
          <a:solidFill>
            <a:srgbClr val="FFCCCC"/>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2. </a:t>
            </a:r>
            <a:r>
              <a:rPr lang="en-US" altLang="en-US" sz="2800" b="1" dirty="0" err="1">
                <a:solidFill>
                  <a:srgbClr val="FF0066"/>
                </a:solidFill>
                <a:latin typeface="Times New Roman" panose="02020603050405020304" pitchFamily="18" charset="0"/>
                <a:cs typeface="Times New Roman" panose="02020603050405020304" pitchFamily="18" charset="0"/>
              </a:rPr>
              <a:t>Núi</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lửa</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Kimimanjaro</a:t>
            </a:r>
            <a:r>
              <a:rPr lang="en-US" altLang="en-US" sz="2800" b="1" dirty="0">
                <a:solidFill>
                  <a:srgbClr val="FF0066"/>
                </a:solidFill>
                <a:latin typeface="Times New Roman" panose="02020603050405020304" pitchFamily="18" charset="0"/>
                <a:cs typeface="Times New Roman" panose="02020603050405020304" pitchFamily="18" charset="0"/>
              </a:rPr>
              <a:t> – 5895m</a:t>
            </a:r>
          </a:p>
        </p:txBody>
      </p:sp>
      <p:pic>
        <p:nvPicPr>
          <p:cNvPr id="164875" name="Picture 11">
            <a:extLst>
              <a:ext uri="{FF2B5EF4-FFF2-40B4-BE49-F238E27FC236}">
                <a16:creationId xmlns:a16="http://schemas.microsoft.com/office/drawing/2014/main" id="{01D8524E-CE33-4134-9E88-AFD51DAE8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5001" t="14650" r="15488" b="68666"/>
          <a:stretch>
            <a:fillRect/>
          </a:stretch>
        </p:blipFill>
        <p:spPr bwMode="auto">
          <a:xfrm>
            <a:off x="8077200" y="228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p:cTn id="7" dur="1000" fill="hold"/>
                                        <p:tgtEl>
                                          <p:spTgt spid="164866"/>
                                        </p:tgtEl>
                                        <p:attrNameLst>
                                          <p:attrName>ppt_w</p:attrName>
                                        </p:attrNameLst>
                                      </p:cBhvr>
                                      <p:tavLst>
                                        <p:tav tm="0">
                                          <p:val>
                                            <p:fltVal val="0"/>
                                          </p:val>
                                        </p:tav>
                                        <p:tav tm="100000">
                                          <p:val>
                                            <p:strVal val="#ppt_w"/>
                                          </p:val>
                                        </p:tav>
                                      </p:tavLst>
                                    </p:anim>
                                    <p:anim calcmode="lin" valueType="num">
                                      <p:cBhvr>
                                        <p:cTn id="8" dur="1000" fill="hold"/>
                                        <p:tgtEl>
                                          <p:spTgt spid="164866"/>
                                        </p:tgtEl>
                                        <p:attrNameLst>
                                          <p:attrName>ppt_h</p:attrName>
                                        </p:attrNameLst>
                                      </p:cBhvr>
                                      <p:tavLst>
                                        <p:tav tm="0">
                                          <p:val>
                                            <p:fltVal val="0"/>
                                          </p:val>
                                        </p:tav>
                                        <p:tav tm="100000">
                                          <p:val>
                                            <p:strVal val="#ppt_h"/>
                                          </p:val>
                                        </p:tav>
                                      </p:tavLst>
                                    </p:anim>
                                    <p:animEffect transition="in" filter="fade">
                                      <p:cBhvr>
                                        <p:cTn id="9" dur="1000"/>
                                        <p:tgtEl>
                                          <p:spTgt spid="16486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64875"/>
                                        </p:tgtEl>
                                        <p:attrNameLst>
                                          <p:attrName>style.visibility</p:attrName>
                                        </p:attrNameLst>
                                      </p:cBhvr>
                                      <p:to>
                                        <p:strVal val="visible"/>
                                      </p:to>
                                    </p:set>
                                    <p:anim calcmode="lin" valueType="num">
                                      <p:cBhvr>
                                        <p:cTn id="12" dur="500" fill="hold"/>
                                        <p:tgtEl>
                                          <p:spTgt spid="16487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6487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6487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64875"/>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164874"/>
                                        </p:tgtEl>
                                        <p:attrNameLst>
                                          <p:attrName>style.visibility</p:attrName>
                                        </p:attrNameLst>
                                      </p:cBhvr>
                                      <p:to>
                                        <p:strVal val="visible"/>
                                      </p:to>
                                    </p:set>
                                    <p:animEffect transition="in" filter="circle(in)">
                                      <p:cBhvr>
                                        <p:cTn id="18" dur="1000"/>
                                        <p:tgtEl>
                                          <p:spTgt spid="164874"/>
                                        </p:tgtEl>
                                      </p:cBhvr>
                                    </p:animEffect>
                                  </p:childTnLst>
                                </p:cTn>
                              </p:par>
                              <p:par>
                                <p:cTn id="19" presetID="12" presetClass="entr" presetSubtype="4" fill="hold" nodeType="withEffect">
                                  <p:stCondLst>
                                    <p:cond delay="0"/>
                                  </p:stCondLst>
                                  <p:childTnLst>
                                    <p:set>
                                      <p:cBhvr>
                                        <p:cTn id="20" dur="1" fill="hold">
                                          <p:stCondLst>
                                            <p:cond delay="0"/>
                                          </p:stCondLst>
                                        </p:cTn>
                                        <p:tgtEl>
                                          <p:spTgt spid="164872"/>
                                        </p:tgtEl>
                                        <p:attrNameLst>
                                          <p:attrName>style.visibility</p:attrName>
                                        </p:attrNameLst>
                                      </p:cBhvr>
                                      <p:to>
                                        <p:strVal val="visible"/>
                                      </p:to>
                                    </p:set>
                                    <p:animEffect transition="in" filter="slide(fromBottom)">
                                      <p:cBhvr>
                                        <p:cTn id="21" dur="500"/>
                                        <p:tgtEl>
                                          <p:spTgt spid="164872"/>
                                        </p:tgtEl>
                                      </p:cBhvr>
                                    </p:animEffect>
                                  </p:childTnLst>
                                </p:cTn>
                              </p:par>
                              <p:par>
                                <p:cTn id="22" presetID="20" presetClass="entr" presetSubtype="0" fill="hold" nodeType="withEffect">
                                  <p:stCondLst>
                                    <p:cond delay="0"/>
                                  </p:stCondLst>
                                  <p:childTnLst>
                                    <p:set>
                                      <p:cBhvr>
                                        <p:cTn id="23" dur="1" fill="hold">
                                          <p:stCondLst>
                                            <p:cond delay="0"/>
                                          </p:stCondLst>
                                        </p:cTn>
                                        <p:tgtEl>
                                          <p:spTgt spid="164873"/>
                                        </p:tgtEl>
                                        <p:attrNameLst>
                                          <p:attrName>style.visibility</p:attrName>
                                        </p:attrNameLst>
                                      </p:cBhvr>
                                      <p:to>
                                        <p:strVal val="visible"/>
                                      </p:to>
                                    </p:set>
                                    <p:animEffect transition="in" filter="wedge">
                                      <p:cBhvr>
                                        <p:cTn id="24" dur="1000"/>
                                        <p:tgtEl>
                                          <p:spTgt spid="16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a:hlinkClick r:id="rId3"/>
            <a:extLst>
              <a:ext uri="{FF2B5EF4-FFF2-40B4-BE49-F238E27FC236}">
                <a16:creationId xmlns:a16="http://schemas.microsoft.com/office/drawing/2014/main" id="{3BE7DE80-B3A9-4DE3-940C-8300FADDDAAC}"/>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7620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1" name="Picture 3">
            <a:extLst>
              <a:ext uri="{FF2B5EF4-FFF2-40B4-BE49-F238E27FC236}">
                <a16:creationId xmlns:a16="http://schemas.microsoft.com/office/drawing/2014/main" id="{6F8FE9D7-BE38-44AF-B777-E0AAC3BF9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Huy hiệu Nam Phi">
            <a:hlinkClick r:id="rId6" tooltip="&quot;Huy hiệu Nam Phi&quot;"/>
            <a:extLst>
              <a:ext uri="{FF2B5EF4-FFF2-40B4-BE49-F238E27FC236}">
                <a16:creationId xmlns:a16="http://schemas.microsoft.com/office/drawing/2014/main" id="{59711280-1199-4ABB-AE07-31C8081417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a:extLst>
              <a:ext uri="{FF2B5EF4-FFF2-40B4-BE49-F238E27FC236}">
                <a16:creationId xmlns:a16="http://schemas.microsoft.com/office/drawing/2014/main" id="{83955BD0-67BD-49EB-A310-F73F9BBECF4E}"/>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5896" name="Picture 8" descr="7 ky quan thien nhien cua chau Phi">
            <a:extLst>
              <a:ext uri="{FF2B5EF4-FFF2-40B4-BE49-F238E27FC236}">
                <a16:creationId xmlns:a16="http://schemas.microsoft.com/office/drawing/2014/main" id="{F4FFDF98-CD48-4CBD-92C6-B32121874A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1143000"/>
            <a:ext cx="38576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9" descr="7 ky quan thien nhien cua chau Phi">
            <a:extLst>
              <a:ext uri="{FF2B5EF4-FFF2-40B4-BE49-F238E27FC236}">
                <a16:creationId xmlns:a16="http://schemas.microsoft.com/office/drawing/2014/main" id="{8253494B-62E5-49C8-8337-1B82F1AAC0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514600"/>
            <a:ext cx="3952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Text Box 10">
            <a:extLst>
              <a:ext uri="{FF2B5EF4-FFF2-40B4-BE49-F238E27FC236}">
                <a16:creationId xmlns:a16="http://schemas.microsoft.com/office/drawing/2014/main" id="{1522783B-A213-41A1-9C45-B0D8961182C2}"/>
              </a:ext>
            </a:extLst>
          </p:cNvPr>
          <p:cNvSpPr txBox="1">
            <a:spLocks noChangeArrowheads="1"/>
          </p:cNvSpPr>
          <p:nvPr/>
        </p:nvSpPr>
        <p:spPr bwMode="auto">
          <a:xfrm>
            <a:off x="152401" y="178720"/>
            <a:ext cx="8505824" cy="523220"/>
          </a:xfrm>
          <a:prstGeom prst="rect">
            <a:avLst/>
          </a:prstGeom>
          <a:solidFill>
            <a:srgbClr val="FFCCCC"/>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3.Thung </a:t>
            </a:r>
            <a:r>
              <a:rPr lang="en-US" altLang="en-US" sz="2800" b="1" dirty="0" err="1">
                <a:solidFill>
                  <a:srgbClr val="FF0066"/>
                </a:solidFill>
                <a:latin typeface="Times New Roman" panose="02020603050405020304" pitchFamily="18" charset="0"/>
                <a:cs typeface="Times New Roman" panose="02020603050405020304" pitchFamily="18" charset="0"/>
              </a:rPr>
              <a:t>lũng</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vết</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nứt</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từ</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Éthiopia</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đến</a:t>
            </a:r>
            <a:r>
              <a:rPr lang="en-US" altLang="en-US" sz="2800" b="1" dirty="0">
                <a:solidFill>
                  <a:srgbClr val="FF0066"/>
                </a:solidFill>
                <a:latin typeface="Times New Roman" panose="02020603050405020304" pitchFamily="18" charset="0"/>
                <a:cs typeface="Times New Roman" panose="02020603050405020304" pitchFamily="18" charset="0"/>
              </a:rPr>
              <a:t> Mozambique</a:t>
            </a:r>
          </a:p>
        </p:txBody>
      </p:sp>
      <p:pic>
        <p:nvPicPr>
          <p:cNvPr id="165899" name="Picture 11">
            <a:extLst>
              <a:ext uri="{FF2B5EF4-FFF2-40B4-BE49-F238E27FC236}">
                <a16:creationId xmlns:a16="http://schemas.microsoft.com/office/drawing/2014/main" id="{BF21DF92-04D1-43A3-8249-EE30B7E3AD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5001" t="14650" r="15488" b="68666"/>
          <a:stretch>
            <a:fillRect/>
          </a:stretch>
        </p:blipFill>
        <p:spPr bwMode="auto">
          <a:xfrm>
            <a:off x="8001000" y="1524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1000" fill="hold"/>
                                        <p:tgtEl>
                                          <p:spTgt spid="165890"/>
                                        </p:tgtEl>
                                        <p:attrNameLst>
                                          <p:attrName>ppt_w</p:attrName>
                                        </p:attrNameLst>
                                      </p:cBhvr>
                                      <p:tavLst>
                                        <p:tav tm="0">
                                          <p:val>
                                            <p:fltVal val="0"/>
                                          </p:val>
                                        </p:tav>
                                        <p:tav tm="100000">
                                          <p:val>
                                            <p:strVal val="#ppt_w"/>
                                          </p:val>
                                        </p:tav>
                                      </p:tavLst>
                                    </p:anim>
                                    <p:anim calcmode="lin" valueType="num">
                                      <p:cBhvr>
                                        <p:cTn id="8" dur="1000" fill="hold"/>
                                        <p:tgtEl>
                                          <p:spTgt spid="165890"/>
                                        </p:tgtEl>
                                        <p:attrNameLst>
                                          <p:attrName>ppt_h</p:attrName>
                                        </p:attrNameLst>
                                      </p:cBhvr>
                                      <p:tavLst>
                                        <p:tav tm="0">
                                          <p:val>
                                            <p:fltVal val="0"/>
                                          </p:val>
                                        </p:tav>
                                        <p:tav tm="100000">
                                          <p:val>
                                            <p:strVal val="#ppt_h"/>
                                          </p:val>
                                        </p:tav>
                                      </p:tavLst>
                                    </p:anim>
                                    <p:animEffect transition="in" filter="fade">
                                      <p:cBhvr>
                                        <p:cTn id="9" dur="1000"/>
                                        <p:tgtEl>
                                          <p:spTgt spid="165890"/>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65899"/>
                                        </p:tgtEl>
                                        <p:attrNameLst>
                                          <p:attrName>style.visibility</p:attrName>
                                        </p:attrNameLst>
                                      </p:cBhvr>
                                      <p:to>
                                        <p:strVal val="visible"/>
                                      </p:to>
                                    </p:set>
                                    <p:anim calcmode="lin" valueType="num">
                                      <p:cBhvr>
                                        <p:cTn id="12" dur="500" fill="hold"/>
                                        <p:tgtEl>
                                          <p:spTgt spid="165899"/>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65899"/>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65899"/>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65899"/>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165898"/>
                                        </p:tgtEl>
                                        <p:attrNameLst>
                                          <p:attrName>style.visibility</p:attrName>
                                        </p:attrNameLst>
                                      </p:cBhvr>
                                      <p:to>
                                        <p:strVal val="visible"/>
                                      </p:to>
                                    </p:set>
                                    <p:animEffect transition="in" filter="circle(in)">
                                      <p:cBhvr>
                                        <p:cTn id="18" dur="1000"/>
                                        <p:tgtEl>
                                          <p:spTgt spid="165898"/>
                                        </p:tgtEl>
                                      </p:cBhvr>
                                    </p:animEffect>
                                  </p:childTnLst>
                                </p:cTn>
                              </p:par>
                              <p:par>
                                <p:cTn id="19" presetID="20" presetClass="entr" presetSubtype="0" fill="hold" nodeType="withEffect">
                                  <p:stCondLst>
                                    <p:cond delay="0"/>
                                  </p:stCondLst>
                                  <p:childTnLst>
                                    <p:set>
                                      <p:cBhvr>
                                        <p:cTn id="20" dur="1" fill="hold">
                                          <p:stCondLst>
                                            <p:cond delay="0"/>
                                          </p:stCondLst>
                                        </p:cTn>
                                        <p:tgtEl>
                                          <p:spTgt spid="165896"/>
                                        </p:tgtEl>
                                        <p:attrNameLst>
                                          <p:attrName>style.visibility</p:attrName>
                                        </p:attrNameLst>
                                      </p:cBhvr>
                                      <p:to>
                                        <p:strVal val="visible"/>
                                      </p:to>
                                    </p:set>
                                    <p:animEffect transition="in" filter="wedge">
                                      <p:cBhvr>
                                        <p:cTn id="21" dur="1000"/>
                                        <p:tgtEl>
                                          <p:spTgt spid="165896"/>
                                        </p:tgtEl>
                                      </p:cBhvr>
                                    </p:animEffect>
                                  </p:childTnLst>
                                </p:cTn>
                              </p:par>
                              <p:par>
                                <p:cTn id="22" presetID="12" presetClass="entr" presetSubtype="4" fill="hold" nodeType="withEffect">
                                  <p:stCondLst>
                                    <p:cond delay="0"/>
                                  </p:stCondLst>
                                  <p:childTnLst>
                                    <p:set>
                                      <p:cBhvr>
                                        <p:cTn id="23" dur="1" fill="hold">
                                          <p:stCondLst>
                                            <p:cond delay="0"/>
                                          </p:stCondLst>
                                        </p:cTn>
                                        <p:tgtEl>
                                          <p:spTgt spid="165897"/>
                                        </p:tgtEl>
                                        <p:attrNameLst>
                                          <p:attrName>style.visibility</p:attrName>
                                        </p:attrNameLst>
                                      </p:cBhvr>
                                      <p:to>
                                        <p:strVal val="visible"/>
                                      </p:to>
                                    </p:set>
                                    <p:animEffect transition="in" filter="slide(fromBottom)">
                                      <p:cBhvr>
                                        <p:cTn id="24" dur="1000"/>
                                        <p:tgtEl>
                                          <p:spTgt spid="16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D5FEBA3D-D141-405B-BC06-E48081258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a:extLst>
              <a:ext uri="{FF2B5EF4-FFF2-40B4-BE49-F238E27FC236}">
                <a16:creationId xmlns:a16="http://schemas.microsoft.com/office/drawing/2014/main" id="{6E09D9F5-BC90-45B7-A3AD-77BF40B10C9F}"/>
              </a:ext>
            </a:extLst>
          </p:cNvPr>
          <p:cNvSpPr txBox="1">
            <a:spLocks noChangeArrowheads="1"/>
          </p:cNvSpPr>
          <p:nvPr/>
        </p:nvSpPr>
        <p:spPr bwMode="auto">
          <a:xfrm>
            <a:off x="1905000" y="1447800"/>
            <a:ext cx="5715000" cy="523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KIỂM TRA KIẾN THỨC ĐÃ HỌC</a:t>
            </a:r>
          </a:p>
        </p:txBody>
      </p:sp>
      <p:sp>
        <p:nvSpPr>
          <p:cNvPr id="3" name="TextBox 2">
            <a:extLst>
              <a:ext uri="{FF2B5EF4-FFF2-40B4-BE49-F238E27FC236}">
                <a16:creationId xmlns:a16="http://schemas.microsoft.com/office/drawing/2014/main" id="{960D1C53-0722-449F-AA28-4F209AF58163}"/>
              </a:ext>
            </a:extLst>
          </p:cNvPr>
          <p:cNvSpPr txBox="1">
            <a:spLocks noChangeArrowheads="1"/>
          </p:cNvSpPr>
          <p:nvPr/>
        </p:nvSpPr>
        <p:spPr bwMode="auto">
          <a:xfrm>
            <a:off x="1143000" y="22860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Câu 2: </a:t>
            </a:r>
            <a:r>
              <a:rPr lang="en-US" altLang="en-US" sz="2400" b="1">
                <a:solidFill>
                  <a:srgbClr val="008000"/>
                </a:solidFill>
                <a:latin typeface="Times New Roman" panose="02020603050405020304" pitchFamily="18" charset="0"/>
                <a:cs typeface="Times New Roman" panose="02020603050405020304" pitchFamily="18" charset="0"/>
              </a:rPr>
              <a:t>Hoàn cảnh ra đời của tổ chức ASEAN</a:t>
            </a:r>
          </a:p>
        </p:txBody>
      </p:sp>
      <p:sp>
        <p:nvSpPr>
          <p:cNvPr id="10" name="TextBox 9">
            <a:extLst>
              <a:ext uri="{FF2B5EF4-FFF2-40B4-BE49-F238E27FC236}">
                <a16:creationId xmlns:a16="http://schemas.microsoft.com/office/drawing/2014/main" id="{568C16C7-9DB6-4F99-B489-2BB03B642F83}"/>
              </a:ext>
            </a:extLst>
          </p:cNvPr>
          <p:cNvSpPr txBox="1"/>
          <p:nvPr/>
        </p:nvSpPr>
        <p:spPr>
          <a:xfrm>
            <a:off x="990600" y="3057525"/>
            <a:ext cx="3733800" cy="1106488"/>
          </a:xfrm>
          <a:prstGeom prst="rect">
            <a:avLst/>
          </a:prstGeom>
          <a:solidFill>
            <a:schemeClr val="accent2">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a. </a:t>
            </a:r>
            <a:r>
              <a:rPr lang="nl-NL" altLang="en-US"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Do yêu cầu hợp tác phát triển về kinh tế, văn hoá, xã hội. </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B0768EE-A75D-494A-935C-FAE7F5077132}"/>
              </a:ext>
            </a:extLst>
          </p:cNvPr>
          <p:cNvSpPr txBox="1"/>
          <p:nvPr/>
        </p:nvSpPr>
        <p:spPr>
          <a:xfrm>
            <a:off x="4876800" y="3057525"/>
            <a:ext cx="3581400" cy="1106488"/>
          </a:xfrm>
          <a:prstGeom prst="rect">
            <a:avLst/>
          </a:prstGeom>
          <a:solidFill>
            <a:schemeClr val="accent2">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b. </a:t>
            </a:r>
            <a:r>
              <a:rPr lang="nl-NL" altLang="en-US"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Muốn hạn chế ảnh hưởng của các  cường quốc đối với khu vực. </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6262905-47C0-44C7-8329-25FBDCCB0B32}"/>
              </a:ext>
            </a:extLst>
          </p:cNvPr>
          <p:cNvSpPr txBox="1"/>
          <p:nvPr/>
        </p:nvSpPr>
        <p:spPr>
          <a:xfrm>
            <a:off x="990600" y="4486275"/>
            <a:ext cx="3733800" cy="769938"/>
          </a:xfrm>
          <a:prstGeom prst="rect">
            <a:avLst/>
          </a:prstGeom>
          <a:solidFill>
            <a:schemeClr val="accent2">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c. </a:t>
            </a:r>
            <a:r>
              <a:rPr lang="nl-NL"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Giải quyết mâu thuẫn trong nội bộ</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4229678-C739-490A-9AA7-83DBB7B9BAA3}"/>
              </a:ext>
            </a:extLst>
          </p:cNvPr>
          <p:cNvSpPr txBox="1"/>
          <p:nvPr/>
        </p:nvSpPr>
        <p:spPr>
          <a:xfrm>
            <a:off x="4876800" y="4489450"/>
            <a:ext cx="3581400" cy="769938"/>
          </a:xfrm>
          <a:prstGeom prst="rect">
            <a:avLst/>
          </a:prstGeom>
          <a:solidFill>
            <a:schemeClr val="accent2">
              <a:lumMod val="40000"/>
              <a:lumOff val="60000"/>
            </a:schemeClr>
          </a:solidFill>
        </p:spPr>
        <p:txBody>
          <a:bodyPr>
            <a:spAutoFit/>
          </a:bodyPr>
          <a:lstStyle/>
          <a:p>
            <a:pPr>
              <a:defRPr/>
            </a:pP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d.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2200" b="1" dirty="0">
                <a:solidFill>
                  <a:schemeClr val="accent1">
                    <a:lumMod val="75000"/>
                  </a:schemeClr>
                </a:solidFill>
                <a:latin typeface="Times New Roman" panose="02020603050405020304" pitchFamily="18" charset="0"/>
                <a:cs typeface="Times New Roman" panose="02020603050405020304" pitchFamily="18" charset="0"/>
              </a:rPr>
              <a:t> a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200" b="1" dirty="0">
                <a:solidFill>
                  <a:schemeClr val="accent1">
                    <a:lumMod val="75000"/>
                  </a:schemeClr>
                </a:solidFill>
                <a:latin typeface="Times New Roman" panose="02020603050405020304" pitchFamily="18" charset="0"/>
                <a:cs typeface="Times New Roman" panose="02020603050405020304" pitchFamily="18" charset="0"/>
              </a:rPr>
              <a:t> b </a:t>
            </a:r>
            <a:r>
              <a:rPr lang="en-US" sz="2200" b="1" dirty="0" err="1">
                <a:solidFill>
                  <a:schemeClr val="accent1">
                    <a:lumMod val="75000"/>
                  </a:schemeClr>
                </a:solidFill>
                <a:latin typeface="Times New Roman" panose="02020603050405020304" pitchFamily="18" charset="0"/>
                <a:cs typeface="Times New Roman" panose="02020603050405020304" pitchFamily="18" charset="0"/>
              </a:rPr>
              <a:t>đúng</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Star: 5 Points 10">
            <a:extLst>
              <a:ext uri="{FF2B5EF4-FFF2-40B4-BE49-F238E27FC236}">
                <a16:creationId xmlns:a16="http://schemas.microsoft.com/office/drawing/2014/main" id="{670FE036-99F9-4B54-8EC5-823C652EAC3D}"/>
              </a:ext>
            </a:extLst>
          </p:cNvPr>
          <p:cNvSpPr/>
          <p:nvPr/>
        </p:nvSpPr>
        <p:spPr>
          <a:xfrm>
            <a:off x="4757738" y="4800600"/>
            <a:ext cx="576262" cy="45561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a:hlinkClick r:id="rId3"/>
            <a:extLst>
              <a:ext uri="{FF2B5EF4-FFF2-40B4-BE49-F238E27FC236}">
                <a16:creationId xmlns:a16="http://schemas.microsoft.com/office/drawing/2014/main" id="{8396CC56-62B9-4B80-9B65-EDF7094D84DF}"/>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4572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5" name="Picture 3">
            <a:extLst>
              <a:ext uri="{FF2B5EF4-FFF2-40B4-BE49-F238E27FC236}">
                <a16:creationId xmlns:a16="http://schemas.microsoft.com/office/drawing/2014/main" id="{D18D1FFE-B948-40EA-BE6D-EF9C6DAE6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Huy hiệu Nam Phi">
            <a:hlinkClick r:id="rId6" tooltip="&quot;Huy hiệu Nam Phi&quot;"/>
            <a:extLst>
              <a:ext uri="{FF2B5EF4-FFF2-40B4-BE49-F238E27FC236}">
                <a16:creationId xmlns:a16="http://schemas.microsoft.com/office/drawing/2014/main" id="{DDC8BCF0-3023-4181-A02A-0DC6B0F36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a:extLst>
              <a:ext uri="{FF2B5EF4-FFF2-40B4-BE49-F238E27FC236}">
                <a16:creationId xmlns:a16="http://schemas.microsoft.com/office/drawing/2014/main" id="{CDF6A15B-58BA-4F12-9098-6956DBD164D0}"/>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7942" name="Picture 6" descr="7 ky quan thien nhien cua chau Phi">
            <a:extLst>
              <a:ext uri="{FF2B5EF4-FFF2-40B4-BE49-F238E27FC236}">
                <a16:creationId xmlns:a16="http://schemas.microsoft.com/office/drawing/2014/main" id="{7193F469-2B5F-42FF-8632-E2C99C2F30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743200"/>
            <a:ext cx="4638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3" name="Picture 7" descr="7 ky quan thien nhien cua chau Phi">
            <a:extLst>
              <a:ext uri="{FF2B5EF4-FFF2-40B4-BE49-F238E27FC236}">
                <a16:creationId xmlns:a16="http://schemas.microsoft.com/office/drawing/2014/main" id="{F21F2700-022E-4D67-998B-0849CB848B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2954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4" name="Text Box 8">
            <a:extLst>
              <a:ext uri="{FF2B5EF4-FFF2-40B4-BE49-F238E27FC236}">
                <a16:creationId xmlns:a16="http://schemas.microsoft.com/office/drawing/2014/main" id="{C9BA54BC-6EAE-447D-BE82-123F520DBC0E}"/>
              </a:ext>
            </a:extLst>
          </p:cNvPr>
          <p:cNvSpPr txBox="1">
            <a:spLocks noChangeArrowheads="1"/>
          </p:cNvSpPr>
          <p:nvPr/>
        </p:nvSpPr>
        <p:spPr bwMode="auto">
          <a:xfrm>
            <a:off x="2041525" y="217488"/>
            <a:ext cx="5288564" cy="523220"/>
          </a:xfrm>
          <a:prstGeom prst="rect">
            <a:avLst/>
          </a:prstGeom>
          <a:solidFill>
            <a:srgbClr val="FFCCCC"/>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4. </a:t>
            </a:r>
            <a:r>
              <a:rPr lang="en-US" altLang="en-US" sz="2800" b="1" dirty="0" err="1">
                <a:solidFill>
                  <a:srgbClr val="FF0066"/>
                </a:solidFill>
                <a:latin typeface="Times New Roman" panose="02020603050405020304" pitchFamily="18" charset="0"/>
                <a:cs typeface="Times New Roman" panose="02020603050405020304" pitchFamily="18" charset="0"/>
              </a:rPr>
              <a:t>Cánh</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đồng</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nổi</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tiếng</a:t>
            </a:r>
            <a:r>
              <a:rPr lang="en-US" altLang="en-US" sz="2800" b="1" dirty="0">
                <a:solidFill>
                  <a:srgbClr val="FF0066"/>
                </a:solidFill>
                <a:latin typeface="Times New Roman" panose="02020603050405020304" pitchFamily="18" charset="0"/>
                <a:cs typeface="Times New Roman" panose="02020603050405020304" pitchFamily="18" charset="0"/>
              </a:rPr>
              <a:t>: Serengeti</a:t>
            </a:r>
          </a:p>
        </p:txBody>
      </p:sp>
      <p:pic>
        <p:nvPicPr>
          <p:cNvPr id="167945" name="Picture 9">
            <a:extLst>
              <a:ext uri="{FF2B5EF4-FFF2-40B4-BE49-F238E27FC236}">
                <a16:creationId xmlns:a16="http://schemas.microsoft.com/office/drawing/2014/main" id="{A206F0E7-1E34-432E-98DE-337E852E4A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5001" t="14650" r="15488" b="68666"/>
          <a:stretch>
            <a:fillRect/>
          </a:stretch>
        </p:blipFill>
        <p:spPr bwMode="auto">
          <a:xfrm>
            <a:off x="8001000" y="228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2000" fill="hold"/>
                                        <p:tgtEl>
                                          <p:spTgt spid="167938"/>
                                        </p:tgtEl>
                                        <p:attrNameLst>
                                          <p:attrName>ppt_w</p:attrName>
                                        </p:attrNameLst>
                                      </p:cBhvr>
                                      <p:tavLst>
                                        <p:tav tm="0">
                                          <p:val>
                                            <p:fltVal val="0"/>
                                          </p:val>
                                        </p:tav>
                                        <p:tav tm="100000">
                                          <p:val>
                                            <p:strVal val="#ppt_w"/>
                                          </p:val>
                                        </p:tav>
                                      </p:tavLst>
                                    </p:anim>
                                    <p:anim calcmode="lin" valueType="num">
                                      <p:cBhvr>
                                        <p:cTn id="8" dur="2000" fill="hold"/>
                                        <p:tgtEl>
                                          <p:spTgt spid="167938"/>
                                        </p:tgtEl>
                                        <p:attrNameLst>
                                          <p:attrName>ppt_h</p:attrName>
                                        </p:attrNameLst>
                                      </p:cBhvr>
                                      <p:tavLst>
                                        <p:tav tm="0">
                                          <p:val>
                                            <p:fltVal val="0"/>
                                          </p:val>
                                        </p:tav>
                                        <p:tav tm="100000">
                                          <p:val>
                                            <p:strVal val="#ppt_h"/>
                                          </p:val>
                                        </p:tav>
                                      </p:tavLst>
                                    </p:anim>
                                    <p:animEffect transition="in" filter="fade">
                                      <p:cBhvr>
                                        <p:cTn id="9" dur="2000"/>
                                        <p:tgtEl>
                                          <p:spTgt spid="16793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67945"/>
                                        </p:tgtEl>
                                        <p:attrNameLst>
                                          <p:attrName>style.visibility</p:attrName>
                                        </p:attrNameLst>
                                      </p:cBhvr>
                                      <p:to>
                                        <p:strVal val="visible"/>
                                      </p:to>
                                    </p:set>
                                    <p:anim calcmode="lin" valueType="num">
                                      <p:cBhvr>
                                        <p:cTn id="12" dur="500" fill="hold"/>
                                        <p:tgtEl>
                                          <p:spTgt spid="16794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6794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6794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67945"/>
                                        </p:tgtEl>
                                        <p:attrNameLst>
                                          <p:attrName>ppt_y</p:attrName>
                                        </p:attrNameLst>
                                      </p:cBhvr>
                                      <p:tavLst>
                                        <p:tav tm="0">
                                          <p:val>
                                            <p:strVal val="#ppt_y"/>
                                          </p:val>
                                        </p:tav>
                                        <p:tav tm="100000">
                                          <p:val>
                                            <p:strVal val="#ppt_y"/>
                                          </p:val>
                                        </p:tav>
                                      </p:tavLst>
                                    </p:anim>
                                  </p:childTnLst>
                                </p:cTn>
                              </p:par>
                              <p:par>
                                <p:cTn id="16" presetID="12" presetClass="entr" presetSubtype="4" fill="hold" grpId="0" nodeType="withEffect">
                                  <p:stCondLst>
                                    <p:cond delay="0"/>
                                  </p:stCondLst>
                                  <p:childTnLst>
                                    <p:set>
                                      <p:cBhvr>
                                        <p:cTn id="17" dur="1" fill="hold">
                                          <p:stCondLst>
                                            <p:cond delay="0"/>
                                          </p:stCondLst>
                                        </p:cTn>
                                        <p:tgtEl>
                                          <p:spTgt spid="167944"/>
                                        </p:tgtEl>
                                        <p:attrNameLst>
                                          <p:attrName>style.visibility</p:attrName>
                                        </p:attrNameLst>
                                      </p:cBhvr>
                                      <p:to>
                                        <p:strVal val="visible"/>
                                      </p:to>
                                    </p:set>
                                    <p:animEffect transition="in" filter="slide(fromBottom)">
                                      <p:cBhvr>
                                        <p:cTn id="18" dur="500"/>
                                        <p:tgtEl>
                                          <p:spTgt spid="167944"/>
                                        </p:tgtEl>
                                      </p:cBhvr>
                                    </p:animEffect>
                                  </p:childTnLst>
                                </p:cTn>
                              </p:par>
                              <p:par>
                                <p:cTn id="19" presetID="20" presetClass="entr" presetSubtype="0" fill="hold" nodeType="withEffect">
                                  <p:stCondLst>
                                    <p:cond delay="0"/>
                                  </p:stCondLst>
                                  <p:childTnLst>
                                    <p:set>
                                      <p:cBhvr>
                                        <p:cTn id="20" dur="1" fill="hold">
                                          <p:stCondLst>
                                            <p:cond delay="0"/>
                                          </p:stCondLst>
                                        </p:cTn>
                                        <p:tgtEl>
                                          <p:spTgt spid="167943"/>
                                        </p:tgtEl>
                                        <p:attrNameLst>
                                          <p:attrName>style.visibility</p:attrName>
                                        </p:attrNameLst>
                                      </p:cBhvr>
                                      <p:to>
                                        <p:strVal val="visible"/>
                                      </p:to>
                                    </p:set>
                                    <p:animEffect transition="in" filter="wedge">
                                      <p:cBhvr>
                                        <p:cTn id="21" dur="1000"/>
                                        <p:tgtEl>
                                          <p:spTgt spid="167943"/>
                                        </p:tgtEl>
                                      </p:cBhvr>
                                    </p:animEffect>
                                  </p:childTnLst>
                                </p:cTn>
                              </p:par>
                              <p:par>
                                <p:cTn id="22" presetID="6" presetClass="entr" presetSubtype="16" fill="hold" nodeType="withEffect">
                                  <p:stCondLst>
                                    <p:cond delay="0"/>
                                  </p:stCondLst>
                                  <p:childTnLst>
                                    <p:set>
                                      <p:cBhvr>
                                        <p:cTn id="23" dur="1" fill="hold">
                                          <p:stCondLst>
                                            <p:cond delay="0"/>
                                          </p:stCondLst>
                                        </p:cTn>
                                        <p:tgtEl>
                                          <p:spTgt spid="167942"/>
                                        </p:tgtEl>
                                        <p:attrNameLst>
                                          <p:attrName>style.visibility</p:attrName>
                                        </p:attrNameLst>
                                      </p:cBhvr>
                                      <p:to>
                                        <p:strVal val="visible"/>
                                      </p:to>
                                    </p:set>
                                    <p:animEffect transition="in" filter="circle(in)">
                                      <p:cBhvr>
                                        <p:cTn id="24" dur="10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a:hlinkClick r:id="rId3"/>
            <a:extLst>
              <a:ext uri="{FF2B5EF4-FFF2-40B4-BE49-F238E27FC236}">
                <a16:creationId xmlns:a16="http://schemas.microsoft.com/office/drawing/2014/main" id="{FB7F653A-AFAB-4522-A3DE-783D3A16C19F}"/>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4572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299" name="Text Box 5">
            <a:extLst>
              <a:ext uri="{FF2B5EF4-FFF2-40B4-BE49-F238E27FC236}">
                <a16:creationId xmlns:a16="http://schemas.microsoft.com/office/drawing/2014/main" id="{537108D2-DC91-4636-84E4-7CCE68FB0511}"/>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8966" name="Picture 6" descr="7 ky quan thien nhien cua chau Phi">
            <a:extLst>
              <a:ext uri="{FF2B5EF4-FFF2-40B4-BE49-F238E27FC236}">
                <a16:creationId xmlns:a16="http://schemas.microsoft.com/office/drawing/2014/main" id="{70634469-41EF-4733-A35D-7C2B823FE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33600"/>
            <a:ext cx="44100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7" name="Picture 7" descr="7 ky quan thien nhien cua chau Phi">
            <a:extLst>
              <a:ext uri="{FF2B5EF4-FFF2-40B4-BE49-F238E27FC236}">
                <a16:creationId xmlns:a16="http://schemas.microsoft.com/office/drawing/2014/main" id="{2F4D90A4-477D-473D-949B-9035F883A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749" y="660400"/>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8" name="Text Box 8">
            <a:extLst>
              <a:ext uri="{FF2B5EF4-FFF2-40B4-BE49-F238E27FC236}">
                <a16:creationId xmlns:a16="http://schemas.microsoft.com/office/drawing/2014/main" id="{87251AB5-AF33-40E9-91B7-E60BB8BC3C8A}"/>
              </a:ext>
            </a:extLst>
          </p:cNvPr>
          <p:cNvSpPr txBox="1">
            <a:spLocks noChangeArrowheads="1"/>
          </p:cNvSpPr>
          <p:nvPr/>
        </p:nvSpPr>
        <p:spPr bwMode="auto">
          <a:xfrm>
            <a:off x="1066800" y="141288"/>
            <a:ext cx="7239000" cy="519112"/>
          </a:xfrm>
          <a:prstGeom prst="rect">
            <a:avLst/>
          </a:prstGeom>
          <a:solidFill>
            <a:srgbClr val="FFCCCC"/>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5. </a:t>
            </a:r>
            <a:r>
              <a:rPr lang="en-US" altLang="en-US" sz="2800" b="1" dirty="0" err="1">
                <a:solidFill>
                  <a:srgbClr val="FF0066"/>
                </a:solidFill>
                <a:latin typeface="Times New Roman" panose="02020603050405020304" pitchFamily="18" charset="0"/>
                <a:cs typeface="Times New Roman" panose="02020603050405020304" pitchFamily="18" charset="0"/>
              </a:rPr>
              <a:t>Đệ</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nhất</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sa</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mạc</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thế</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giới</a:t>
            </a:r>
            <a:r>
              <a:rPr lang="en-US" altLang="en-US" sz="2800" b="1" dirty="0">
                <a:solidFill>
                  <a:srgbClr val="FF0066"/>
                </a:solidFill>
                <a:latin typeface="Times New Roman" panose="02020603050405020304" pitchFamily="18" charset="0"/>
                <a:cs typeface="Times New Roman" panose="02020603050405020304" pitchFamily="18" charset="0"/>
              </a:rPr>
              <a:t>: Shahara - 9tr km</a:t>
            </a:r>
            <a:r>
              <a:rPr lang="en-US" altLang="en-US" sz="2800" b="1" baseline="30000" dirty="0">
                <a:solidFill>
                  <a:srgbClr val="FF0066"/>
                </a:solidFill>
                <a:latin typeface="Times New Roman" panose="02020603050405020304" pitchFamily="18" charset="0"/>
                <a:cs typeface="Times New Roman" panose="02020603050405020304" pitchFamily="18" charset="0"/>
              </a:rPr>
              <a:t>2</a:t>
            </a:r>
          </a:p>
        </p:txBody>
      </p:sp>
      <p:pic>
        <p:nvPicPr>
          <p:cNvPr id="55303" name="Picture 9" descr="Huy hiệu Nam Phi">
            <a:hlinkClick r:id="rId7" tooltip="&quot;Huy hiệu Nam Phi&quot;"/>
            <a:extLst>
              <a:ext uri="{FF2B5EF4-FFF2-40B4-BE49-F238E27FC236}">
                <a16:creationId xmlns:a16="http://schemas.microsoft.com/office/drawing/2014/main" id="{6315F543-62B7-4D39-B99C-11517E1124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1430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0">
            <a:extLst>
              <a:ext uri="{FF2B5EF4-FFF2-40B4-BE49-F238E27FC236}">
                <a16:creationId xmlns:a16="http://schemas.microsoft.com/office/drawing/2014/main" id="{ECDE559B-6FDB-44F3-8DE9-A4A9EC62E0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11430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1" name="Picture 11">
            <a:extLst>
              <a:ext uri="{FF2B5EF4-FFF2-40B4-BE49-F238E27FC236}">
                <a16:creationId xmlns:a16="http://schemas.microsoft.com/office/drawing/2014/main" id="{B6F9E73B-A8D2-4853-9CAF-CFD9212057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5001" t="14650" r="15488" b="68666"/>
          <a:stretch>
            <a:fillRect/>
          </a:stretch>
        </p:blipFill>
        <p:spPr bwMode="auto">
          <a:xfrm>
            <a:off x="30480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6" name="Picture 12" descr="Huy hiệu Nam Phi">
            <a:hlinkClick r:id="rId7" tooltip="&quot;Huy hiệu Nam Phi&quot;"/>
            <a:extLst>
              <a:ext uri="{FF2B5EF4-FFF2-40B4-BE49-F238E27FC236}">
                <a16:creationId xmlns:a16="http://schemas.microsoft.com/office/drawing/2014/main" id="{4E381204-A6A5-4A92-935B-D943944D55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219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3" descr="d">
            <a:hlinkClick r:id="rId11" tooltip="d"/>
            <a:extLst>
              <a:ext uri="{FF2B5EF4-FFF2-40B4-BE49-F238E27FC236}">
                <a16:creationId xmlns:a16="http://schemas.microsoft.com/office/drawing/2014/main" id="{E38291F9-D460-4B99-A593-36FB209280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0005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2000" fill="hold"/>
                                        <p:tgtEl>
                                          <p:spTgt spid="168962"/>
                                        </p:tgtEl>
                                        <p:attrNameLst>
                                          <p:attrName>ppt_w</p:attrName>
                                        </p:attrNameLst>
                                      </p:cBhvr>
                                      <p:tavLst>
                                        <p:tav tm="0">
                                          <p:val>
                                            <p:fltVal val="0"/>
                                          </p:val>
                                        </p:tav>
                                        <p:tav tm="100000">
                                          <p:val>
                                            <p:strVal val="#ppt_w"/>
                                          </p:val>
                                        </p:tav>
                                      </p:tavLst>
                                    </p:anim>
                                    <p:anim calcmode="lin" valueType="num">
                                      <p:cBhvr>
                                        <p:cTn id="8" dur="2000" fill="hold"/>
                                        <p:tgtEl>
                                          <p:spTgt spid="168962"/>
                                        </p:tgtEl>
                                        <p:attrNameLst>
                                          <p:attrName>ppt_h</p:attrName>
                                        </p:attrNameLst>
                                      </p:cBhvr>
                                      <p:tavLst>
                                        <p:tav tm="0">
                                          <p:val>
                                            <p:fltVal val="0"/>
                                          </p:val>
                                        </p:tav>
                                        <p:tav tm="100000">
                                          <p:val>
                                            <p:strVal val="#ppt_h"/>
                                          </p:val>
                                        </p:tav>
                                      </p:tavLst>
                                    </p:anim>
                                    <p:animEffect transition="in" filter="fade">
                                      <p:cBhvr>
                                        <p:cTn id="9" dur="2000"/>
                                        <p:tgtEl>
                                          <p:spTgt spid="168962"/>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68971"/>
                                        </p:tgtEl>
                                        <p:attrNameLst>
                                          <p:attrName>style.visibility</p:attrName>
                                        </p:attrNameLst>
                                      </p:cBhvr>
                                      <p:to>
                                        <p:strVal val="visible"/>
                                      </p:to>
                                    </p:set>
                                    <p:anim calcmode="lin" valueType="num">
                                      <p:cBhvr>
                                        <p:cTn id="12" dur="500" fill="hold"/>
                                        <p:tgtEl>
                                          <p:spTgt spid="168971"/>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68971"/>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68971"/>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68971"/>
                                        </p:tgtEl>
                                        <p:attrNameLst>
                                          <p:attrName>ppt_y</p:attrName>
                                        </p:attrNameLst>
                                      </p:cBhvr>
                                      <p:tavLst>
                                        <p:tav tm="0">
                                          <p:val>
                                            <p:strVal val="#ppt_y"/>
                                          </p:val>
                                        </p:tav>
                                        <p:tav tm="100000">
                                          <p:val>
                                            <p:strVal val="#ppt_y"/>
                                          </p:val>
                                        </p:tav>
                                      </p:tavLst>
                                    </p:anim>
                                  </p:childTnLst>
                                </p:cTn>
                              </p:par>
                              <p:par>
                                <p:cTn id="16" presetID="5" presetClass="entr" presetSubtype="10" fill="hold" grpId="0" nodeType="withEffect">
                                  <p:stCondLst>
                                    <p:cond delay="0"/>
                                  </p:stCondLst>
                                  <p:childTnLst>
                                    <p:set>
                                      <p:cBhvr>
                                        <p:cTn id="17" dur="1" fill="hold">
                                          <p:stCondLst>
                                            <p:cond delay="0"/>
                                          </p:stCondLst>
                                        </p:cTn>
                                        <p:tgtEl>
                                          <p:spTgt spid="168968"/>
                                        </p:tgtEl>
                                        <p:attrNameLst>
                                          <p:attrName>style.visibility</p:attrName>
                                        </p:attrNameLst>
                                      </p:cBhvr>
                                      <p:to>
                                        <p:strVal val="visible"/>
                                      </p:to>
                                    </p:set>
                                    <p:animEffect transition="in" filter="checkerboard(across)">
                                      <p:cBhvr>
                                        <p:cTn id="18" dur="500"/>
                                        <p:tgtEl>
                                          <p:spTgt spid="168968"/>
                                        </p:tgtEl>
                                      </p:cBhvr>
                                    </p:animEffect>
                                  </p:childTnLst>
                                </p:cTn>
                              </p:par>
                              <p:par>
                                <p:cTn id="19" presetID="8" presetClass="entr" presetSubtype="16" fill="hold" nodeType="withEffect">
                                  <p:stCondLst>
                                    <p:cond delay="0"/>
                                  </p:stCondLst>
                                  <p:childTnLst>
                                    <p:set>
                                      <p:cBhvr>
                                        <p:cTn id="20" dur="1" fill="hold">
                                          <p:stCondLst>
                                            <p:cond delay="0"/>
                                          </p:stCondLst>
                                        </p:cTn>
                                        <p:tgtEl>
                                          <p:spTgt spid="168967"/>
                                        </p:tgtEl>
                                        <p:attrNameLst>
                                          <p:attrName>style.visibility</p:attrName>
                                        </p:attrNameLst>
                                      </p:cBhvr>
                                      <p:to>
                                        <p:strVal val="visible"/>
                                      </p:to>
                                    </p:set>
                                    <p:animEffect transition="in" filter="diamond(in)">
                                      <p:cBhvr>
                                        <p:cTn id="21" dur="1000"/>
                                        <p:tgtEl>
                                          <p:spTgt spid="168967"/>
                                        </p:tgtEl>
                                      </p:cBhvr>
                                    </p:animEffect>
                                  </p:childTnLst>
                                </p:cTn>
                              </p:par>
                              <p:par>
                                <p:cTn id="22" presetID="12" presetClass="entr" presetSubtype="4" fill="hold" nodeType="withEffect">
                                  <p:stCondLst>
                                    <p:cond delay="0"/>
                                  </p:stCondLst>
                                  <p:childTnLst>
                                    <p:set>
                                      <p:cBhvr>
                                        <p:cTn id="23" dur="1" fill="hold">
                                          <p:stCondLst>
                                            <p:cond delay="0"/>
                                          </p:stCondLst>
                                        </p:cTn>
                                        <p:tgtEl>
                                          <p:spTgt spid="168966"/>
                                        </p:tgtEl>
                                        <p:attrNameLst>
                                          <p:attrName>style.visibility</p:attrName>
                                        </p:attrNameLst>
                                      </p:cBhvr>
                                      <p:to>
                                        <p:strVal val="visible"/>
                                      </p:to>
                                    </p:set>
                                    <p:animEffect transition="in" filter="slide(fromBottom)">
                                      <p:cBhvr>
                                        <p:cTn id="24" dur="500"/>
                                        <p:tgtEl>
                                          <p:spTgt spid="16896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5307"/>
                                        </p:tgtEl>
                                        <p:attrNameLst>
                                          <p:attrName>style.visibility</p:attrName>
                                        </p:attrNameLst>
                                      </p:cBhvr>
                                      <p:to>
                                        <p:strVal val="visible"/>
                                      </p:to>
                                    </p:set>
                                    <p:animEffect transition="in" filter="wipe(down)">
                                      <p:cBhvr>
                                        <p:cTn id="29" dur="5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a:hlinkClick r:id="rId3"/>
            <a:extLst>
              <a:ext uri="{FF2B5EF4-FFF2-40B4-BE49-F238E27FC236}">
                <a16:creationId xmlns:a16="http://schemas.microsoft.com/office/drawing/2014/main" id="{CCB7B32F-09AD-42DA-9F39-4618A78804DE}"/>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228600" y="5334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3" name="Picture 3">
            <a:extLst>
              <a:ext uri="{FF2B5EF4-FFF2-40B4-BE49-F238E27FC236}">
                <a16:creationId xmlns:a16="http://schemas.microsoft.com/office/drawing/2014/main" id="{37E156E1-9F7D-4BC6-823D-F30FD28DD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066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Huy hiệu Nam Phi">
            <a:hlinkClick r:id="rId6" tooltip="&quot;Huy hiệu Nam Phi&quot;"/>
            <a:extLst>
              <a:ext uri="{FF2B5EF4-FFF2-40B4-BE49-F238E27FC236}">
                <a16:creationId xmlns:a16="http://schemas.microsoft.com/office/drawing/2014/main" id="{6B36FEE8-D3F4-49E2-A1E1-68213D5A2B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0668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C90783A5-1177-4109-AE01-954D5E39B8EF}"/>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9991" name="Picture 7" descr="7 ky quan thien nhien cua chau Phi">
            <a:extLst>
              <a:ext uri="{FF2B5EF4-FFF2-40B4-BE49-F238E27FC236}">
                <a16:creationId xmlns:a16="http://schemas.microsoft.com/office/drawing/2014/main" id="{B0B2F627-E0D8-47B8-8C11-45EE1411A9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8075" y="1371600"/>
            <a:ext cx="279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3" name="Text Box 9">
            <a:extLst>
              <a:ext uri="{FF2B5EF4-FFF2-40B4-BE49-F238E27FC236}">
                <a16:creationId xmlns:a16="http://schemas.microsoft.com/office/drawing/2014/main" id="{EF1FC2AE-1534-4867-83E6-D14B06EDBCED}"/>
              </a:ext>
            </a:extLst>
          </p:cNvPr>
          <p:cNvSpPr txBox="1">
            <a:spLocks noChangeArrowheads="1"/>
          </p:cNvSpPr>
          <p:nvPr/>
        </p:nvSpPr>
        <p:spPr bwMode="auto">
          <a:xfrm>
            <a:off x="1219200" y="21431"/>
            <a:ext cx="7315200" cy="519113"/>
          </a:xfrm>
          <a:prstGeom prst="rect">
            <a:avLst/>
          </a:prstGeom>
          <a:solidFill>
            <a:srgbClr val="FFCCCC"/>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6. </a:t>
            </a:r>
            <a:r>
              <a:rPr lang="en-US" altLang="en-US" sz="2800" b="1" dirty="0" err="1">
                <a:solidFill>
                  <a:srgbClr val="FF0066"/>
                </a:solidFill>
                <a:latin typeface="Times New Roman" panose="02020603050405020304" pitchFamily="18" charset="0"/>
                <a:cs typeface="Times New Roman" panose="02020603050405020304" pitchFamily="18" charset="0"/>
              </a:rPr>
              <a:t>Hồ</a:t>
            </a:r>
            <a:r>
              <a:rPr lang="en-US" altLang="en-US" sz="2800" b="1" dirty="0">
                <a:solidFill>
                  <a:srgbClr val="FF0066"/>
                </a:solidFill>
                <a:latin typeface="Times New Roman" panose="02020603050405020304" pitchFamily="18" charset="0"/>
                <a:cs typeface="Times New Roman" panose="02020603050405020304" pitchFamily="18" charset="0"/>
              </a:rPr>
              <a:t> Victoria (69.000km2): </a:t>
            </a:r>
            <a:r>
              <a:rPr lang="en-US" altLang="en-US" sz="2800" b="1" dirty="0" err="1">
                <a:solidFill>
                  <a:srgbClr val="FF0066"/>
                </a:solidFill>
                <a:latin typeface="Times New Roman" panose="02020603050405020304" pitchFamily="18" charset="0"/>
                <a:cs typeface="Times New Roman" panose="02020603050405020304" pitchFamily="18" charset="0"/>
              </a:rPr>
              <a:t>chốn</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thần</a:t>
            </a: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2800" b="1" dirty="0" err="1">
                <a:solidFill>
                  <a:srgbClr val="FF0066"/>
                </a:solidFill>
                <a:latin typeface="Times New Roman" panose="02020603050405020304" pitchFamily="18" charset="0"/>
                <a:cs typeface="Times New Roman" panose="02020603050405020304" pitchFamily="18" charset="0"/>
              </a:rPr>
              <a:t>tiên</a:t>
            </a:r>
            <a:r>
              <a:rPr lang="en-US" altLang="en-US" sz="2800" b="1" dirty="0">
                <a:solidFill>
                  <a:srgbClr val="FF0066"/>
                </a:solidFill>
                <a:latin typeface="Times New Roman" panose="02020603050405020304" pitchFamily="18" charset="0"/>
                <a:cs typeface="Times New Roman" panose="02020603050405020304" pitchFamily="18" charset="0"/>
              </a:rPr>
              <a:t>!</a:t>
            </a:r>
          </a:p>
        </p:txBody>
      </p:sp>
      <p:pic>
        <p:nvPicPr>
          <p:cNvPr id="169994" name="Picture 10">
            <a:extLst>
              <a:ext uri="{FF2B5EF4-FFF2-40B4-BE49-F238E27FC236}">
                <a16:creationId xmlns:a16="http://schemas.microsoft.com/office/drawing/2014/main" id="{7FF12397-1E15-4CD8-B392-E4A564B483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5001" t="14650" r="15488" b="68666"/>
          <a:stretch>
            <a:fillRect/>
          </a:stretch>
        </p:blipFill>
        <p:spPr bwMode="auto">
          <a:xfrm>
            <a:off x="30480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9" name="Picture 11">
            <a:extLst>
              <a:ext uri="{FF2B5EF4-FFF2-40B4-BE49-F238E27FC236}">
                <a16:creationId xmlns:a16="http://schemas.microsoft.com/office/drawing/2014/main" id="{377B8035-9DB8-4FF8-A7BC-3B65F60CCE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590800"/>
            <a:ext cx="41783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2">
            <a:extLst>
              <a:ext uri="{FF2B5EF4-FFF2-40B4-BE49-F238E27FC236}">
                <a16:creationId xmlns:a16="http://schemas.microsoft.com/office/drawing/2014/main" id="{3058C0F4-FB6C-47EB-B495-8044CA783E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4087813"/>
            <a:ext cx="34925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2000" fill="hold"/>
                                        <p:tgtEl>
                                          <p:spTgt spid="169986"/>
                                        </p:tgtEl>
                                        <p:attrNameLst>
                                          <p:attrName>ppt_w</p:attrName>
                                        </p:attrNameLst>
                                      </p:cBhvr>
                                      <p:tavLst>
                                        <p:tav tm="0">
                                          <p:val>
                                            <p:fltVal val="0"/>
                                          </p:val>
                                        </p:tav>
                                        <p:tav tm="100000">
                                          <p:val>
                                            <p:strVal val="#ppt_w"/>
                                          </p:val>
                                        </p:tav>
                                      </p:tavLst>
                                    </p:anim>
                                    <p:anim calcmode="lin" valueType="num">
                                      <p:cBhvr>
                                        <p:cTn id="8" dur="2000" fill="hold"/>
                                        <p:tgtEl>
                                          <p:spTgt spid="169986"/>
                                        </p:tgtEl>
                                        <p:attrNameLst>
                                          <p:attrName>ppt_h</p:attrName>
                                        </p:attrNameLst>
                                      </p:cBhvr>
                                      <p:tavLst>
                                        <p:tav tm="0">
                                          <p:val>
                                            <p:fltVal val="0"/>
                                          </p:val>
                                        </p:tav>
                                        <p:tav tm="100000">
                                          <p:val>
                                            <p:strVal val="#ppt_h"/>
                                          </p:val>
                                        </p:tav>
                                      </p:tavLst>
                                    </p:anim>
                                    <p:animEffect transition="in" filter="fade">
                                      <p:cBhvr>
                                        <p:cTn id="9" dur="2000"/>
                                        <p:tgtEl>
                                          <p:spTgt spid="169986"/>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69994"/>
                                        </p:tgtEl>
                                        <p:attrNameLst>
                                          <p:attrName>style.visibility</p:attrName>
                                        </p:attrNameLst>
                                      </p:cBhvr>
                                      <p:to>
                                        <p:strVal val="visible"/>
                                      </p:to>
                                    </p:set>
                                    <p:anim calcmode="lin" valueType="num">
                                      <p:cBhvr>
                                        <p:cTn id="12" dur="1000" fill="hold"/>
                                        <p:tgtEl>
                                          <p:spTgt spid="169994"/>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169994"/>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169994"/>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169994"/>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169993"/>
                                        </p:tgtEl>
                                        <p:attrNameLst>
                                          <p:attrName>style.visibility</p:attrName>
                                        </p:attrNameLst>
                                      </p:cBhvr>
                                      <p:to>
                                        <p:strVal val="visible"/>
                                      </p:to>
                                    </p:set>
                                    <p:animEffect transition="in" filter="circle(in)">
                                      <p:cBhvr>
                                        <p:cTn id="18" dur="1000"/>
                                        <p:tgtEl>
                                          <p:spTgt spid="169993"/>
                                        </p:tgtEl>
                                      </p:cBhvr>
                                    </p:animEffect>
                                  </p:childTnLst>
                                </p:cTn>
                              </p:par>
                              <p:par>
                                <p:cTn id="19" presetID="12" presetClass="entr" presetSubtype="4" fill="hold" nodeType="withEffect">
                                  <p:stCondLst>
                                    <p:cond delay="0"/>
                                  </p:stCondLst>
                                  <p:childTnLst>
                                    <p:set>
                                      <p:cBhvr>
                                        <p:cTn id="20" dur="1" fill="hold">
                                          <p:stCondLst>
                                            <p:cond delay="0"/>
                                          </p:stCondLst>
                                        </p:cTn>
                                        <p:tgtEl>
                                          <p:spTgt spid="169991"/>
                                        </p:tgtEl>
                                        <p:attrNameLst>
                                          <p:attrName>style.visibility</p:attrName>
                                        </p:attrNameLst>
                                      </p:cBhvr>
                                      <p:to>
                                        <p:strVal val="visible"/>
                                      </p:to>
                                    </p:set>
                                    <p:animEffect transition="in" filter="slide(fromBottom)">
                                      <p:cBhvr>
                                        <p:cTn id="21" dur="500"/>
                                        <p:tgtEl>
                                          <p:spTgt spid="16999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6330"/>
                                        </p:tgtEl>
                                        <p:attrNameLst>
                                          <p:attrName>style.visibility</p:attrName>
                                        </p:attrNameLst>
                                      </p:cBhvr>
                                      <p:to>
                                        <p:strVal val="visible"/>
                                      </p:to>
                                    </p:set>
                                    <p:animEffect transition="in" filter="barn(inVertical)">
                                      <p:cBhvr>
                                        <p:cTn id="26" dur="500"/>
                                        <p:tgtEl>
                                          <p:spTgt spid="563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6329"/>
                                        </p:tgtEl>
                                        <p:attrNameLst>
                                          <p:attrName>style.visibility</p:attrName>
                                        </p:attrNameLst>
                                      </p:cBhvr>
                                      <p:to>
                                        <p:strVal val="visible"/>
                                      </p:to>
                                    </p:set>
                                    <p:animEffect transition="in" filter="wipe(down)">
                                      <p:cBhvr>
                                        <p:cTn id="31"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a:hlinkClick r:id="rId3"/>
            <a:extLst>
              <a:ext uri="{FF2B5EF4-FFF2-40B4-BE49-F238E27FC236}">
                <a16:creationId xmlns:a16="http://schemas.microsoft.com/office/drawing/2014/main" id="{8B8E3E27-2255-452A-9466-382988032C2B}"/>
              </a:ext>
            </a:extLst>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228600" y="6858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Text Box 5">
            <a:extLst>
              <a:ext uri="{FF2B5EF4-FFF2-40B4-BE49-F238E27FC236}">
                <a16:creationId xmlns:a16="http://schemas.microsoft.com/office/drawing/2014/main" id="{AD8B8CC2-9388-4A1F-A033-97453952FE11}"/>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71014" name="Picture 6" descr="7 ky quan thien nhien cua chau Phi">
            <a:extLst>
              <a:ext uri="{FF2B5EF4-FFF2-40B4-BE49-F238E27FC236}">
                <a16:creationId xmlns:a16="http://schemas.microsoft.com/office/drawing/2014/main" id="{8131365E-30A0-470C-BC1F-A7BF8831B5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90800"/>
            <a:ext cx="41148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7 ky quan thien nhien cua chau Phi">
            <a:extLst>
              <a:ext uri="{FF2B5EF4-FFF2-40B4-BE49-F238E27FC236}">
                <a16:creationId xmlns:a16="http://schemas.microsoft.com/office/drawing/2014/main" id="{6481C7FC-7632-4889-B962-509676702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19200"/>
            <a:ext cx="4105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6" name="Text Box 8">
            <a:extLst>
              <a:ext uri="{FF2B5EF4-FFF2-40B4-BE49-F238E27FC236}">
                <a16:creationId xmlns:a16="http://schemas.microsoft.com/office/drawing/2014/main" id="{13A1D568-CD98-48D8-9315-1722FCA813BD}"/>
              </a:ext>
            </a:extLst>
          </p:cNvPr>
          <p:cNvSpPr txBox="1">
            <a:spLocks noChangeArrowheads="1"/>
          </p:cNvSpPr>
          <p:nvPr/>
        </p:nvSpPr>
        <p:spPr bwMode="auto">
          <a:xfrm>
            <a:off x="609600" y="115888"/>
            <a:ext cx="8077200" cy="457200"/>
          </a:xfrm>
          <a:prstGeom prst="rect">
            <a:avLst/>
          </a:prstGeom>
          <a:solidFill>
            <a:srgbClr val="FFCCCC"/>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66"/>
                </a:solidFill>
                <a:latin typeface="Times New Roman" panose="02020603050405020304" pitchFamily="18" charset="0"/>
                <a:cs typeface="Times New Roman" panose="02020603050405020304" pitchFamily="18" charset="0"/>
              </a:rPr>
              <a:t>7. </a:t>
            </a:r>
            <a:r>
              <a:rPr lang="en-US" altLang="en-US" sz="2400" b="1" dirty="0" err="1">
                <a:solidFill>
                  <a:srgbClr val="FF0066"/>
                </a:solidFill>
                <a:latin typeface="Times New Roman" panose="02020603050405020304" pitchFamily="18" charset="0"/>
                <a:cs typeface="Times New Roman" panose="02020603050405020304" pitchFamily="18" charset="0"/>
              </a:rPr>
              <a:t>Ngọn</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núi</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lỳ</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lạ</a:t>
            </a:r>
            <a:r>
              <a:rPr lang="en-US" altLang="en-US" sz="2400" b="1" dirty="0">
                <a:solidFill>
                  <a:srgbClr val="FF0066"/>
                </a:solidFill>
                <a:latin typeface="Times New Roman" panose="02020603050405020304" pitchFamily="18" charset="0"/>
                <a:cs typeface="Times New Roman" panose="02020603050405020304" pitchFamily="18" charset="0"/>
              </a:rPr>
              <a:t> ở Cape Town (Nam Phi): </a:t>
            </a:r>
            <a:r>
              <a:rPr lang="en-US" altLang="en-US" sz="2400" b="1" dirty="0" err="1">
                <a:solidFill>
                  <a:srgbClr val="FF0066"/>
                </a:solidFill>
                <a:latin typeface="Times New Roman" panose="02020603050405020304" pitchFamily="18" charset="0"/>
                <a:cs typeface="Times New Roman" panose="02020603050405020304" pitchFamily="18" charset="0"/>
              </a:rPr>
              <a:t>Núi</a:t>
            </a:r>
            <a:r>
              <a:rPr lang="en-US" altLang="en-US" sz="2400" b="1" dirty="0">
                <a:solidFill>
                  <a:srgbClr val="FF0066"/>
                </a:solidFill>
                <a:latin typeface="Times New Roman" panose="02020603050405020304" pitchFamily="18" charset="0"/>
                <a:cs typeface="Times New Roman" panose="02020603050405020304" pitchFamily="18" charset="0"/>
              </a:rPr>
              <a:t> </a:t>
            </a:r>
            <a:r>
              <a:rPr lang="en-US" altLang="en-US" sz="2400" b="1" dirty="0" err="1">
                <a:solidFill>
                  <a:srgbClr val="FF0066"/>
                </a:solidFill>
                <a:latin typeface="Times New Roman" panose="02020603050405020304" pitchFamily="18" charset="0"/>
                <a:cs typeface="Times New Roman" panose="02020603050405020304" pitchFamily="18" charset="0"/>
              </a:rPr>
              <a:t>Bàn</a:t>
            </a:r>
            <a:r>
              <a:rPr lang="en-US" altLang="en-US" sz="2400" b="1" dirty="0">
                <a:solidFill>
                  <a:srgbClr val="FF0066"/>
                </a:solidFill>
                <a:latin typeface="Times New Roman" panose="02020603050405020304" pitchFamily="18" charset="0"/>
                <a:cs typeface="Times New Roman" panose="02020603050405020304" pitchFamily="18" charset="0"/>
              </a:rPr>
              <a:t> (1086m)</a:t>
            </a:r>
          </a:p>
        </p:txBody>
      </p:sp>
      <p:pic>
        <p:nvPicPr>
          <p:cNvPr id="171017" name="Picture 9">
            <a:extLst>
              <a:ext uri="{FF2B5EF4-FFF2-40B4-BE49-F238E27FC236}">
                <a16:creationId xmlns:a16="http://schemas.microsoft.com/office/drawing/2014/main" id="{CEE8A812-E6FA-4430-8F09-659824EFE5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001" t="14650" r="15488" b="68666"/>
          <a:stretch>
            <a:fillRect/>
          </a:stretch>
        </p:blipFill>
        <p:spPr bwMode="auto">
          <a:xfrm>
            <a:off x="29718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2" name="Picture 10">
            <a:extLst>
              <a:ext uri="{FF2B5EF4-FFF2-40B4-BE49-F238E27FC236}">
                <a16:creationId xmlns:a16="http://schemas.microsoft.com/office/drawing/2014/main" id="{813B7C5F-077F-4FE6-8CB4-1018404AD9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066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1" descr="Huy hiệu Nam Phi">
            <a:hlinkClick r:id="rId9" tooltip="&quot;Huy hiệu Nam Phi&quot;"/>
            <a:extLst>
              <a:ext uri="{FF2B5EF4-FFF2-40B4-BE49-F238E27FC236}">
                <a16:creationId xmlns:a16="http://schemas.microsoft.com/office/drawing/2014/main" id="{E0969320-E844-472C-8D91-6294C74218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11430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2000" fill="hold"/>
                                        <p:tgtEl>
                                          <p:spTgt spid="171010"/>
                                        </p:tgtEl>
                                        <p:attrNameLst>
                                          <p:attrName>ppt_w</p:attrName>
                                        </p:attrNameLst>
                                      </p:cBhvr>
                                      <p:tavLst>
                                        <p:tav tm="0">
                                          <p:val>
                                            <p:fltVal val="0"/>
                                          </p:val>
                                        </p:tav>
                                        <p:tav tm="100000">
                                          <p:val>
                                            <p:strVal val="#ppt_w"/>
                                          </p:val>
                                        </p:tav>
                                      </p:tavLst>
                                    </p:anim>
                                    <p:anim calcmode="lin" valueType="num">
                                      <p:cBhvr>
                                        <p:cTn id="8" dur="2000" fill="hold"/>
                                        <p:tgtEl>
                                          <p:spTgt spid="171010"/>
                                        </p:tgtEl>
                                        <p:attrNameLst>
                                          <p:attrName>ppt_h</p:attrName>
                                        </p:attrNameLst>
                                      </p:cBhvr>
                                      <p:tavLst>
                                        <p:tav tm="0">
                                          <p:val>
                                            <p:fltVal val="0"/>
                                          </p:val>
                                        </p:tav>
                                        <p:tav tm="100000">
                                          <p:val>
                                            <p:strVal val="#ppt_h"/>
                                          </p:val>
                                        </p:tav>
                                      </p:tavLst>
                                    </p:anim>
                                    <p:animEffect transition="in" filter="fade">
                                      <p:cBhvr>
                                        <p:cTn id="9" dur="2000"/>
                                        <p:tgtEl>
                                          <p:spTgt spid="171010"/>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10" presetID="39" presetClass="entr" presetSubtype="0" accel="100000" fill="hold" nodeType="withEffect">
                                  <p:stCondLst>
                                    <p:cond delay="0"/>
                                  </p:stCondLst>
                                  <p:childTnLst>
                                    <p:set>
                                      <p:cBhvr>
                                        <p:cTn id="11" dur="1" fill="hold">
                                          <p:stCondLst>
                                            <p:cond delay="0"/>
                                          </p:stCondLst>
                                        </p:cTn>
                                        <p:tgtEl>
                                          <p:spTgt spid="171017"/>
                                        </p:tgtEl>
                                        <p:attrNameLst>
                                          <p:attrName>style.visibility</p:attrName>
                                        </p:attrNameLst>
                                      </p:cBhvr>
                                      <p:to>
                                        <p:strVal val="visible"/>
                                      </p:to>
                                    </p:set>
                                    <p:anim calcmode="lin" valueType="num">
                                      <p:cBhvr>
                                        <p:cTn id="12" dur="2000" fill="hold"/>
                                        <p:tgtEl>
                                          <p:spTgt spid="171017"/>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171017"/>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171017"/>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171017"/>
                                        </p:tgtEl>
                                        <p:attrNameLst>
                                          <p:attrName>ppt_y</p:attrName>
                                        </p:attrNameLst>
                                      </p:cBhvr>
                                      <p:tavLst>
                                        <p:tav tm="0">
                                          <p:val>
                                            <p:strVal val="#ppt_y"/>
                                          </p:val>
                                        </p:tav>
                                        <p:tav tm="100000">
                                          <p:val>
                                            <p:strVal val="#ppt_y"/>
                                          </p:val>
                                        </p:tav>
                                      </p:tavLst>
                                    </p:anim>
                                  </p:childTnLst>
                                </p:cTn>
                              </p:par>
                              <p:par>
                                <p:cTn id="16" presetID="8" presetClass="entr" presetSubtype="16" fill="hold" grpId="0" nodeType="with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diamond(in)">
                                      <p:cBhvr>
                                        <p:cTn id="18" dur="1000"/>
                                        <p:tgtEl>
                                          <p:spTgt spid="171016"/>
                                        </p:tgtEl>
                                      </p:cBhvr>
                                    </p:animEffect>
                                  </p:childTnLst>
                                </p:cTn>
                              </p:par>
                              <p:par>
                                <p:cTn id="19" presetID="8" presetClass="entr" presetSubtype="16" fill="hold" nodeType="withEffect">
                                  <p:stCondLst>
                                    <p:cond delay="0"/>
                                  </p:stCondLst>
                                  <p:childTnLst>
                                    <p:set>
                                      <p:cBhvr>
                                        <p:cTn id="20" dur="1" fill="hold">
                                          <p:stCondLst>
                                            <p:cond delay="0"/>
                                          </p:stCondLst>
                                        </p:cTn>
                                        <p:tgtEl>
                                          <p:spTgt spid="171015"/>
                                        </p:tgtEl>
                                        <p:attrNameLst>
                                          <p:attrName>style.visibility</p:attrName>
                                        </p:attrNameLst>
                                      </p:cBhvr>
                                      <p:to>
                                        <p:strVal val="visible"/>
                                      </p:to>
                                    </p:set>
                                    <p:animEffect transition="in" filter="diamond(in)">
                                      <p:cBhvr>
                                        <p:cTn id="21" dur="1000"/>
                                        <p:tgtEl>
                                          <p:spTgt spid="171015"/>
                                        </p:tgtEl>
                                      </p:cBhvr>
                                    </p:animEffect>
                                  </p:childTnLst>
                                </p:cTn>
                              </p:par>
                              <p:par>
                                <p:cTn id="22" presetID="35" presetClass="entr" presetSubtype="0" fill="hold" nodeType="withEffect">
                                  <p:stCondLst>
                                    <p:cond delay="0"/>
                                  </p:stCondLst>
                                  <p:childTnLst>
                                    <p:set>
                                      <p:cBhvr>
                                        <p:cTn id="23" dur="1" fill="hold">
                                          <p:stCondLst>
                                            <p:cond delay="0"/>
                                          </p:stCondLst>
                                        </p:cTn>
                                        <p:tgtEl>
                                          <p:spTgt spid="171014"/>
                                        </p:tgtEl>
                                        <p:attrNameLst>
                                          <p:attrName>style.visibility</p:attrName>
                                        </p:attrNameLst>
                                      </p:cBhvr>
                                      <p:to>
                                        <p:strVal val="visible"/>
                                      </p:to>
                                    </p:set>
                                    <p:animEffect transition="in" filter="fade">
                                      <p:cBhvr>
                                        <p:cTn id="24" dur="1000"/>
                                        <p:tgtEl>
                                          <p:spTgt spid="171014"/>
                                        </p:tgtEl>
                                      </p:cBhvr>
                                    </p:animEffect>
                                    <p:anim calcmode="lin" valueType="num">
                                      <p:cBhvr>
                                        <p:cTn id="25" dur="1000" fill="hold"/>
                                        <p:tgtEl>
                                          <p:spTgt spid="171014"/>
                                        </p:tgtEl>
                                        <p:attrNameLst>
                                          <p:attrName>style.rotation</p:attrName>
                                        </p:attrNameLst>
                                      </p:cBhvr>
                                      <p:tavLst>
                                        <p:tav tm="0">
                                          <p:val>
                                            <p:fltVal val="720"/>
                                          </p:val>
                                        </p:tav>
                                        <p:tav tm="100000">
                                          <p:val>
                                            <p:fltVal val="0"/>
                                          </p:val>
                                        </p:tav>
                                      </p:tavLst>
                                    </p:anim>
                                    <p:anim calcmode="lin" valueType="num">
                                      <p:cBhvr>
                                        <p:cTn id="26" dur="1000" fill="hold"/>
                                        <p:tgtEl>
                                          <p:spTgt spid="171014"/>
                                        </p:tgtEl>
                                        <p:attrNameLst>
                                          <p:attrName>ppt_h</p:attrName>
                                        </p:attrNameLst>
                                      </p:cBhvr>
                                      <p:tavLst>
                                        <p:tav tm="0">
                                          <p:val>
                                            <p:fltVal val="0"/>
                                          </p:val>
                                        </p:tav>
                                        <p:tav tm="100000">
                                          <p:val>
                                            <p:strVal val="#ppt_h"/>
                                          </p:val>
                                        </p:tav>
                                      </p:tavLst>
                                    </p:anim>
                                    <p:anim calcmode="lin" valueType="num">
                                      <p:cBhvr>
                                        <p:cTn id="27" dur="1000" fill="hold"/>
                                        <p:tgtEl>
                                          <p:spTgt spid="1710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a:hlinkClick r:id="rId4"/>
            <a:extLst>
              <a:ext uri="{FF2B5EF4-FFF2-40B4-BE49-F238E27FC236}">
                <a16:creationId xmlns:a16="http://schemas.microsoft.com/office/drawing/2014/main" id="{FFFC4469-A243-433D-90BA-8CB293606C26}"/>
              </a:ext>
            </a:extLst>
          </p:cNvPr>
          <p:cNvPicPr>
            <a:picLocks noGrp="1" noChangeAspect="1" noChangeArrowheads="1"/>
          </p:cNvPicPr>
          <p:nvPr>
            <p:ph type="subTitle" idx="1"/>
          </p:nvPr>
        </p:nvPicPr>
        <p:blipFill>
          <a:blip r:embed="rId5">
            <a:extLst>
              <a:ext uri="{28A0092B-C50C-407E-A947-70E740481C1C}">
                <a14:useLocalDpi xmlns:a14="http://schemas.microsoft.com/office/drawing/2010/main" val="0"/>
              </a:ext>
            </a:extLst>
          </a:blip>
          <a:srcRect/>
          <a:stretch>
            <a:fillRect/>
          </a:stretch>
        </p:blipFill>
        <p:spPr>
          <a:xfrm>
            <a:off x="0" y="457200"/>
            <a:ext cx="17526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1" name="Picture 3">
            <a:extLst>
              <a:ext uri="{FF2B5EF4-FFF2-40B4-BE49-F238E27FC236}">
                <a16:creationId xmlns:a16="http://schemas.microsoft.com/office/drawing/2014/main" id="{83FE7343-8DE0-43F5-BD47-77F0B0F5F1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Huy hiệu Nam Phi">
            <a:hlinkClick r:id="rId7" tooltip="&quot;Huy hiệu Nam Phi&quot;"/>
            <a:extLst>
              <a:ext uri="{FF2B5EF4-FFF2-40B4-BE49-F238E27FC236}">
                <a16:creationId xmlns:a16="http://schemas.microsoft.com/office/drawing/2014/main" id="{0EDB78C8-B783-4B01-9296-F0221D47F7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a:extLst>
              <a:ext uri="{FF2B5EF4-FFF2-40B4-BE49-F238E27FC236}">
                <a16:creationId xmlns:a16="http://schemas.microsoft.com/office/drawing/2014/main" id="{EFD2D477-D5BA-48B0-A91C-BC14D4C42B35}"/>
              </a:ext>
            </a:extLst>
          </p:cNvPr>
          <p:cNvSpPr txBox="1">
            <a:spLocks noChangeArrowheads="1"/>
          </p:cNvSpPr>
          <p:nvPr/>
        </p:nvSpPr>
        <p:spPr bwMode="auto">
          <a:xfrm>
            <a:off x="898525" y="112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6918" name="Picture 6">
            <a:hlinkClick r:id="rId9"/>
            <a:extLst>
              <a:ext uri="{FF2B5EF4-FFF2-40B4-BE49-F238E27FC236}">
                <a16:creationId xmlns:a16="http://schemas.microsoft.com/office/drawing/2014/main" id="{5CE70CEC-D956-4B2F-8108-304AEA3C09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9217" y="170447"/>
            <a:ext cx="4607983" cy="319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0" name="Picture 8">
            <a:extLst>
              <a:ext uri="{FF2B5EF4-FFF2-40B4-BE49-F238E27FC236}">
                <a16:creationId xmlns:a16="http://schemas.microsoft.com/office/drawing/2014/main" id="{44A10469-3A79-4E85-BCCA-91A7D9DFAD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001" t="14650" r="15488" b="68666"/>
          <a:stretch>
            <a:fillRect/>
          </a:stretch>
        </p:blipFill>
        <p:spPr bwMode="auto">
          <a:xfrm>
            <a:off x="8001000" y="228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21" name="con kênh.WMA">
            <a:hlinkClick r:id="" action="ppaction://media"/>
            <a:extLst>
              <a:ext uri="{FF2B5EF4-FFF2-40B4-BE49-F238E27FC236}">
                <a16:creationId xmlns:a16="http://schemas.microsoft.com/office/drawing/2014/main" id="{A9110278-30CE-4242-8C7F-C833EF4DF14C}"/>
              </a:ext>
            </a:extLst>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609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indoor&#10;&#10;Description automatically generated">
            <a:extLst>
              <a:ext uri="{FF2B5EF4-FFF2-40B4-BE49-F238E27FC236}">
                <a16:creationId xmlns:a16="http://schemas.microsoft.com/office/drawing/2014/main" id="{C1608EC7-32AA-4CAA-8254-08EFC63338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990850"/>
            <a:ext cx="6191250" cy="3867150"/>
          </a:xfrm>
          <a:prstGeom prst="rect">
            <a:avLst/>
          </a:prstGeom>
        </p:spPr>
      </p:pic>
      <p:sp>
        <p:nvSpPr>
          <p:cNvPr id="4" name="TextBox 3">
            <a:extLst>
              <a:ext uri="{FF2B5EF4-FFF2-40B4-BE49-F238E27FC236}">
                <a16:creationId xmlns:a16="http://schemas.microsoft.com/office/drawing/2014/main" id="{2AF51916-FF88-44B5-9F44-4D925931A938}"/>
              </a:ext>
            </a:extLst>
          </p:cNvPr>
          <p:cNvSpPr txBox="1"/>
          <p:nvPr/>
        </p:nvSpPr>
        <p:spPr>
          <a:xfrm>
            <a:off x="2173816" y="4648200"/>
            <a:ext cx="2590801" cy="1323439"/>
          </a:xfrm>
          <a:prstGeom prst="rect">
            <a:avLst/>
          </a:prstGeom>
          <a:noFill/>
        </p:spPr>
        <p:txBody>
          <a:bodyPr wrap="square" rtlCol="0">
            <a:spAutoFit/>
          </a:bodyPr>
          <a:lstStyle/>
          <a:p>
            <a:pPr marL="285750" indent="-285750">
              <a:buFontTx/>
              <a:buChar char="-"/>
            </a:pPr>
            <a:r>
              <a:rPr lang="en-US" sz="1600" b="1" dirty="0" err="1">
                <a:solidFill>
                  <a:srgbClr val="0000FF"/>
                </a:solidFill>
                <a:latin typeface="Times New Roman" panose="02020603050405020304" pitchFamily="18" charset="0"/>
                <a:cs typeface="Times New Roman" panose="02020603050405020304" pitchFamily="18" charset="0"/>
              </a:rPr>
              <a:t>Học</a:t>
            </a:r>
            <a:r>
              <a:rPr lang="en-US" sz="1600" b="1" dirty="0">
                <a:solidFill>
                  <a:srgbClr val="0000FF"/>
                </a:solidFill>
                <a:latin typeface="Times New Roman" panose="02020603050405020304" pitchFamily="18" charset="0"/>
                <a:cs typeface="Times New Roman" panose="02020603050405020304" pitchFamily="18" charset="0"/>
              </a:rPr>
              <a:t> </a:t>
            </a:r>
            <a:r>
              <a:rPr lang="en-US" sz="1600" b="1" dirty="0" err="1">
                <a:solidFill>
                  <a:srgbClr val="0000FF"/>
                </a:solidFill>
                <a:latin typeface="Times New Roman" panose="02020603050405020304" pitchFamily="18" charset="0"/>
                <a:cs typeface="Times New Roman" panose="02020603050405020304" pitchFamily="18" charset="0"/>
              </a:rPr>
              <a:t>bài</a:t>
            </a:r>
            <a:r>
              <a:rPr lang="en-US" sz="1600" b="1" dirty="0">
                <a:solidFill>
                  <a:srgbClr val="0000FF"/>
                </a:solidFill>
                <a:latin typeface="Times New Roman" panose="02020603050405020304" pitchFamily="18" charset="0"/>
                <a:cs typeface="Times New Roman" panose="02020603050405020304" pitchFamily="18" charset="0"/>
              </a:rPr>
              <a:t> 6-</a:t>
            </a:r>
          </a:p>
          <a:p>
            <a:pPr marL="285750" indent="-285750">
              <a:buFontTx/>
              <a:buChar char="-"/>
            </a:pPr>
            <a:r>
              <a:rPr lang="en-US" sz="1600" b="1" dirty="0" err="1">
                <a:solidFill>
                  <a:srgbClr val="0000FF"/>
                </a:solidFill>
                <a:latin typeface="Times New Roman" panose="02020603050405020304" pitchFamily="18" charset="0"/>
                <a:cs typeface="Times New Roman" panose="02020603050405020304" pitchFamily="18" charset="0"/>
              </a:rPr>
              <a:t>Chuẩn</a:t>
            </a:r>
            <a:r>
              <a:rPr lang="en-US" sz="1600" b="1" dirty="0">
                <a:solidFill>
                  <a:srgbClr val="0000FF"/>
                </a:solidFill>
                <a:latin typeface="Times New Roman" panose="02020603050405020304" pitchFamily="18" charset="0"/>
                <a:cs typeface="Times New Roman" panose="02020603050405020304" pitchFamily="18" charset="0"/>
              </a:rPr>
              <a:t> </a:t>
            </a:r>
            <a:r>
              <a:rPr lang="en-US" sz="1600" b="1" dirty="0" err="1">
                <a:solidFill>
                  <a:srgbClr val="0000FF"/>
                </a:solidFill>
                <a:latin typeface="Times New Roman" panose="02020603050405020304" pitchFamily="18" charset="0"/>
                <a:cs typeface="Times New Roman" panose="02020603050405020304" pitchFamily="18" charset="0"/>
              </a:rPr>
              <a:t>bị</a:t>
            </a:r>
            <a:r>
              <a:rPr lang="en-US" sz="1600" b="1" dirty="0">
                <a:solidFill>
                  <a:srgbClr val="0000FF"/>
                </a:solidFill>
                <a:latin typeface="Times New Roman" panose="02020603050405020304" pitchFamily="18" charset="0"/>
                <a:cs typeface="Times New Roman" panose="02020603050405020304" pitchFamily="18" charset="0"/>
              </a:rPr>
              <a:t> </a:t>
            </a:r>
            <a:r>
              <a:rPr lang="en-US" sz="1600" b="1" dirty="0" err="1">
                <a:solidFill>
                  <a:srgbClr val="0000FF"/>
                </a:solidFill>
                <a:latin typeface="Times New Roman" panose="02020603050405020304" pitchFamily="18" charset="0"/>
                <a:cs typeface="Times New Roman" panose="02020603050405020304" pitchFamily="18" charset="0"/>
              </a:rPr>
              <a:t>bài</a:t>
            </a:r>
            <a:r>
              <a:rPr lang="en-US" sz="1600" b="1" dirty="0">
                <a:solidFill>
                  <a:srgbClr val="0000FF"/>
                </a:solidFill>
                <a:latin typeface="Times New Roman" panose="02020603050405020304" pitchFamily="18" charset="0"/>
                <a:cs typeface="Times New Roman" panose="02020603050405020304" pitchFamily="18" charset="0"/>
              </a:rPr>
              <a:t> 7 CÁC NƯỚC MĨ LA TINH–</a:t>
            </a:r>
            <a:r>
              <a:rPr lang="en-US" sz="1600" b="1" dirty="0" err="1">
                <a:solidFill>
                  <a:srgbClr val="0000FF"/>
                </a:solidFill>
                <a:latin typeface="Times New Roman" panose="02020603050405020304" pitchFamily="18" charset="0"/>
                <a:cs typeface="Times New Roman" panose="02020603050405020304" pitchFamily="18" charset="0"/>
              </a:rPr>
              <a:t>Nhóm</a:t>
            </a:r>
            <a:r>
              <a:rPr lang="en-US" sz="1600" b="1" dirty="0">
                <a:solidFill>
                  <a:srgbClr val="0000FF"/>
                </a:solidFill>
                <a:latin typeface="Times New Roman" panose="02020603050405020304" pitchFamily="18" charset="0"/>
                <a:cs typeface="Times New Roman" panose="02020603050405020304" pitchFamily="18" charset="0"/>
              </a:rPr>
              <a:t> 1 </a:t>
            </a:r>
            <a:r>
              <a:rPr lang="en-US" sz="1600" b="1" dirty="0" err="1">
                <a:solidFill>
                  <a:srgbClr val="0000FF"/>
                </a:solidFill>
                <a:latin typeface="Times New Roman" panose="02020603050405020304" pitchFamily="18" charset="0"/>
                <a:cs typeface="Times New Roman" panose="02020603050405020304" pitchFamily="18" charset="0"/>
              </a:rPr>
              <a:t>thuyết</a:t>
            </a:r>
            <a:r>
              <a:rPr lang="en-US" sz="1600" b="1" dirty="0">
                <a:solidFill>
                  <a:srgbClr val="0000FF"/>
                </a:solidFill>
                <a:latin typeface="Times New Roman" panose="02020603050405020304" pitchFamily="18" charset="0"/>
                <a:cs typeface="Times New Roman" panose="02020603050405020304" pitchFamily="18" charset="0"/>
              </a:rPr>
              <a:t> </a:t>
            </a:r>
            <a:r>
              <a:rPr lang="en-US" sz="1600" b="1" dirty="0" err="1">
                <a:solidFill>
                  <a:srgbClr val="0000FF"/>
                </a:solidFill>
                <a:latin typeface="Times New Roman" panose="02020603050405020304" pitchFamily="18" charset="0"/>
                <a:cs typeface="Times New Roman" panose="02020603050405020304" pitchFamily="18" charset="0"/>
              </a:rPr>
              <a:t>trình</a:t>
            </a:r>
            <a:r>
              <a:rPr lang="en-US" sz="1600" b="1" dirty="0">
                <a:solidFill>
                  <a:srgbClr val="0000FF"/>
                </a:solidFill>
                <a:latin typeface="Times New Roman" panose="02020603050405020304" pitchFamily="18" charset="0"/>
                <a:cs typeface="Times New Roman" panose="02020603050405020304" pitchFamily="18" charset="0"/>
              </a:rPr>
              <a:t> (30P)</a:t>
            </a:r>
          </a:p>
        </p:txBody>
      </p:sp>
      <p:sp>
        <p:nvSpPr>
          <p:cNvPr id="5" name="TextBox 4">
            <a:extLst>
              <a:ext uri="{FF2B5EF4-FFF2-40B4-BE49-F238E27FC236}">
                <a16:creationId xmlns:a16="http://schemas.microsoft.com/office/drawing/2014/main" id="{8C60C249-37E1-41A7-A168-8EE70E9B59A5}"/>
              </a:ext>
            </a:extLst>
          </p:cNvPr>
          <p:cNvSpPr txBox="1"/>
          <p:nvPr/>
        </p:nvSpPr>
        <p:spPr>
          <a:xfrm>
            <a:off x="6324600" y="3722639"/>
            <a:ext cx="2209800" cy="2308324"/>
          </a:xfrm>
          <a:prstGeom prst="rect">
            <a:avLst/>
          </a:prstGeom>
          <a:solidFill>
            <a:schemeClr val="accent4">
              <a:lumMod val="20000"/>
              <a:lumOff val="80000"/>
            </a:schemeClr>
          </a:solidFill>
        </p:spPr>
        <p:txBody>
          <a:bodyPr wrap="square"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HƯỚNG DẪN HỌC TẬP</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p:cTn id="7" dur="2000" fill="hold"/>
                                        <p:tgtEl>
                                          <p:spTgt spid="166914"/>
                                        </p:tgtEl>
                                        <p:attrNameLst>
                                          <p:attrName>ppt_w</p:attrName>
                                        </p:attrNameLst>
                                      </p:cBhvr>
                                      <p:tavLst>
                                        <p:tav tm="0">
                                          <p:val>
                                            <p:fltVal val="0"/>
                                          </p:val>
                                        </p:tav>
                                        <p:tav tm="100000">
                                          <p:val>
                                            <p:strVal val="#ppt_w"/>
                                          </p:val>
                                        </p:tav>
                                      </p:tavLst>
                                    </p:anim>
                                    <p:anim calcmode="lin" valueType="num">
                                      <p:cBhvr>
                                        <p:cTn id="8" dur="2000" fill="hold"/>
                                        <p:tgtEl>
                                          <p:spTgt spid="166914"/>
                                        </p:tgtEl>
                                        <p:attrNameLst>
                                          <p:attrName>ppt_h</p:attrName>
                                        </p:attrNameLst>
                                      </p:cBhvr>
                                      <p:tavLst>
                                        <p:tav tm="0">
                                          <p:val>
                                            <p:fltVal val="0"/>
                                          </p:val>
                                        </p:tav>
                                        <p:tav tm="100000">
                                          <p:val>
                                            <p:strVal val="#ppt_h"/>
                                          </p:val>
                                        </p:tav>
                                      </p:tavLst>
                                    </p:anim>
                                    <p:animEffect transition="in" filter="fade">
                                      <p:cBhvr>
                                        <p:cTn id="9" dur="2000"/>
                                        <p:tgtEl>
                                          <p:spTgt spid="16691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0" presetID="12" presetClass="entr" presetSubtype="4" fill="hold" nodeType="withEffect">
                                  <p:stCondLst>
                                    <p:cond delay="0"/>
                                  </p:stCondLst>
                                  <p:childTnLst>
                                    <p:set>
                                      <p:cBhvr>
                                        <p:cTn id="11" dur="1" fill="hold">
                                          <p:stCondLst>
                                            <p:cond delay="0"/>
                                          </p:stCondLst>
                                        </p:cTn>
                                        <p:tgtEl>
                                          <p:spTgt spid="166918"/>
                                        </p:tgtEl>
                                        <p:attrNameLst>
                                          <p:attrName>style.visibility</p:attrName>
                                        </p:attrNameLst>
                                      </p:cBhvr>
                                      <p:to>
                                        <p:strVal val="visible"/>
                                      </p:to>
                                    </p:set>
                                    <p:animEffect transition="in" filter="slide(fromBottom)">
                                      <p:cBhvr>
                                        <p:cTn id="12" dur="500"/>
                                        <p:tgtEl>
                                          <p:spTgt spid="166918"/>
                                        </p:tgtEl>
                                      </p:cBhvr>
                                    </p:animEffect>
                                  </p:childTnLst>
                                </p:cTn>
                              </p:par>
                              <p:par>
                                <p:cTn id="13" presetID="39" presetClass="entr" presetSubtype="0" accel="100000" fill="hold" nodeType="withEffect">
                                  <p:stCondLst>
                                    <p:cond delay="0"/>
                                  </p:stCondLst>
                                  <p:childTnLst>
                                    <p:set>
                                      <p:cBhvr>
                                        <p:cTn id="14" dur="1" fill="hold">
                                          <p:stCondLst>
                                            <p:cond delay="0"/>
                                          </p:stCondLst>
                                        </p:cTn>
                                        <p:tgtEl>
                                          <p:spTgt spid="166920"/>
                                        </p:tgtEl>
                                        <p:attrNameLst>
                                          <p:attrName>style.visibility</p:attrName>
                                        </p:attrNameLst>
                                      </p:cBhvr>
                                      <p:to>
                                        <p:strVal val="visible"/>
                                      </p:to>
                                    </p:set>
                                    <p:anim calcmode="lin" valueType="num">
                                      <p:cBhvr>
                                        <p:cTn id="15" dur="2000" fill="hold"/>
                                        <p:tgtEl>
                                          <p:spTgt spid="166920"/>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166920"/>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166920"/>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166920"/>
                                        </p:tgtEl>
                                        <p:attrNameLst>
                                          <p:attrName>ppt_y</p:attrName>
                                        </p:attrNameLst>
                                      </p:cBhvr>
                                      <p:tavLst>
                                        <p:tav tm="0">
                                          <p:val>
                                            <p:strVal val="#ppt_y"/>
                                          </p:val>
                                        </p:tav>
                                        <p:tav tm="100000">
                                          <p:val>
                                            <p:strVal val="#ppt_y"/>
                                          </p:val>
                                        </p:tav>
                                      </p:tavLst>
                                    </p:anim>
                                  </p:childTnLst>
                                </p:cTn>
                              </p:par>
                              <p:par>
                                <p:cTn id="19" presetID="1" presetClass="mediacall" presetSubtype="0" fill="hold" nodeType="withEffect">
                                  <p:stCondLst>
                                    <p:cond delay="0"/>
                                  </p:stCondLst>
                                  <p:childTnLst>
                                    <p:cmd type="call" cmd="playFrom(0.0)">
                                      <p:cBhvr>
                                        <p:cTn id="20" dur="1" fill="hold"/>
                                        <p:tgtEl>
                                          <p:spTgt spid="166921"/>
                                        </p:tgtEl>
                                      </p:cBhvr>
                                    </p:cmd>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166921"/>
                </p:tgtEl>
              </p:cMediaNode>
            </p:audio>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A2955C57-3F6E-4083-A435-6EC953E89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a:extLst>
              <a:ext uri="{FF2B5EF4-FFF2-40B4-BE49-F238E27FC236}">
                <a16:creationId xmlns:a16="http://schemas.microsoft.com/office/drawing/2014/main" id="{4178D1EC-8642-4482-AC47-FD5C2FC5212A}"/>
              </a:ext>
            </a:extLst>
          </p:cNvPr>
          <p:cNvSpPr txBox="1">
            <a:spLocks noChangeArrowheads="1"/>
          </p:cNvSpPr>
          <p:nvPr/>
        </p:nvSpPr>
        <p:spPr bwMode="auto">
          <a:xfrm>
            <a:off x="1905000" y="1447800"/>
            <a:ext cx="5715000" cy="523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KIỂM TRA KIẾN THỨC ĐÃ HỌC</a:t>
            </a:r>
          </a:p>
        </p:txBody>
      </p:sp>
      <p:sp>
        <p:nvSpPr>
          <p:cNvPr id="3" name="TextBox 2">
            <a:extLst>
              <a:ext uri="{FF2B5EF4-FFF2-40B4-BE49-F238E27FC236}">
                <a16:creationId xmlns:a16="http://schemas.microsoft.com/office/drawing/2014/main" id="{DF0C8A47-15EC-4CCF-9021-1D46BC0F69D1}"/>
              </a:ext>
            </a:extLst>
          </p:cNvPr>
          <p:cNvSpPr txBox="1">
            <a:spLocks noChangeArrowheads="1"/>
          </p:cNvSpPr>
          <p:nvPr/>
        </p:nvSpPr>
        <p:spPr bwMode="auto">
          <a:xfrm>
            <a:off x="1143000" y="2286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Câu 3: </a:t>
            </a:r>
            <a:r>
              <a:rPr lang="en-US" altLang="en-US" sz="2400" b="1">
                <a:solidFill>
                  <a:srgbClr val="008000"/>
                </a:solidFill>
                <a:latin typeface="Times New Roman" panose="02020603050405020304" pitchFamily="18" charset="0"/>
                <a:cs typeface="Times New Roman" panose="02020603050405020304" pitchFamily="18" charset="0"/>
              </a:rPr>
              <a:t>ASEAN ra đời vào thời gian nào? Tại đâu?</a:t>
            </a:r>
          </a:p>
        </p:txBody>
      </p:sp>
      <p:sp>
        <p:nvSpPr>
          <p:cNvPr id="10" name="TextBox 9">
            <a:extLst>
              <a:ext uri="{FF2B5EF4-FFF2-40B4-BE49-F238E27FC236}">
                <a16:creationId xmlns:a16="http://schemas.microsoft.com/office/drawing/2014/main" id="{F80548F7-63A1-419E-A745-126C9A446C77}"/>
              </a:ext>
            </a:extLst>
          </p:cNvPr>
          <p:cNvSpPr txBox="1"/>
          <p:nvPr/>
        </p:nvSpPr>
        <p:spPr>
          <a:xfrm>
            <a:off x="914400" y="3489325"/>
            <a:ext cx="3733800" cy="430213"/>
          </a:xfrm>
          <a:prstGeom prst="rect">
            <a:avLst/>
          </a:prstGeom>
          <a:solidFill>
            <a:schemeClr val="accent3">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a. </a:t>
            </a:r>
            <a:r>
              <a:rPr lang="nl-NL" altLang="en-US"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8/8/1967 tại In-đô-nê-xi-a</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3E16EA-B5EF-4235-922D-4FB614C5EAD9}"/>
              </a:ext>
            </a:extLst>
          </p:cNvPr>
          <p:cNvSpPr txBox="1"/>
          <p:nvPr/>
        </p:nvSpPr>
        <p:spPr>
          <a:xfrm>
            <a:off x="4800600" y="3489325"/>
            <a:ext cx="3581400" cy="430213"/>
          </a:xfrm>
          <a:prstGeom prst="rect">
            <a:avLst/>
          </a:prstGeom>
          <a:solidFill>
            <a:schemeClr val="accent3">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b. </a:t>
            </a:r>
            <a:r>
              <a:rPr lang="nl-NL" altLang="en-US"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8/8/1967 tại Thái Lan</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64FF533-D578-4CAD-BC4E-1E1CCB32E610}"/>
              </a:ext>
            </a:extLst>
          </p:cNvPr>
          <p:cNvSpPr txBox="1"/>
          <p:nvPr/>
        </p:nvSpPr>
        <p:spPr>
          <a:xfrm>
            <a:off x="914400" y="4919663"/>
            <a:ext cx="3733800" cy="430212"/>
          </a:xfrm>
          <a:prstGeom prst="rect">
            <a:avLst/>
          </a:prstGeom>
          <a:solidFill>
            <a:schemeClr val="accent3">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c. 1</a:t>
            </a:r>
            <a:r>
              <a:rPr lang="nl-NL" altLang="en-US"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8/8/1967 tại Xin-ga-po</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10073C5-A85D-43F0-B3E0-5E746E7D4DBB}"/>
              </a:ext>
            </a:extLst>
          </p:cNvPr>
          <p:cNvSpPr txBox="1"/>
          <p:nvPr/>
        </p:nvSpPr>
        <p:spPr>
          <a:xfrm>
            <a:off x="4800600" y="4922838"/>
            <a:ext cx="3581400" cy="430212"/>
          </a:xfrm>
          <a:prstGeom prst="rect">
            <a:avLst/>
          </a:prstGeom>
          <a:solidFill>
            <a:schemeClr val="accent3">
              <a:lumMod val="40000"/>
              <a:lumOff val="60000"/>
            </a:schemeClr>
          </a:solidFill>
        </p:spPr>
        <p:txBody>
          <a:bodyPr>
            <a:spAutoFit/>
          </a:bodyPr>
          <a:lstStyle/>
          <a:p>
            <a:pPr>
              <a:defRPr/>
            </a:pPr>
            <a:r>
              <a:rPr lang="en-US" sz="2200" b="1" dirty="0">
                <a:solidFill>
                  <a:schemeClr val="accent1">
                    <a:lumMod val="75000"/>
                  </a:schemeClr>
                </a:solidFill>
                <a:latin typeface="Times New Roman" panose="02020603050405020304" pitchFamily="18" charset="0"/>
                <a:cs typeface="Times New Roman" panose="02020603050405020304" pitchFamily="18" charset="0"/>
              </a:rPr>
              <a:t>d. 1</a:t>
            </a:r>
            <a:r>
              <a:rPr lang="nl-NL" altLang="en-US" sz="2200" b="1" dirty="0">
                <a:solidFill>
                  <a:schemeClr val="accent1">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8/8/1967 tại Phi-lip-pin</a:t>
            </a:r>
            <a:endParaRPr lang="en-US" sz="2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Star: 5 Points 10">
            <a:extLst>
              <a:ext uri="{FF2B5EF4-FFF2-40B4-BE49-F238E27FC236}">
                <a16:creationId xmlns:a16="http://schemas.microsoft.com/office/drawing/2014/main" id="{C44F4F5D-5582-4588-8180-962E98D7B7B7}"/>
              </a:ext>
            </a:extLst>
          </p:cNvPr>
          <p:cNvSpPr/>
          <p:nvPr/>
        </p:nvSpPr>
        <p:spPr>
          <a:xfrm>
            <a:off x="4689475" y="3489325"/>
            <a:ext cx="492125" cy="43021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E16BCC95-D600-470C-A53D-7DD0AA2F1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CABE80AC-DAD0-41A3-A7A7-D339F70364AF}"/>
              </a:ext>
            </a:extLst>
          </p:cNvPr>
          <p:cNvSpPr txBox="1">
            <a:spLocks noChangeArrowheads="1"/>
          </p:cNvSpPr>
          <p:nvPr/>
        </p:nvSpPr>
        <p:spPr bwMode="auto">
          <a:xfrm>
            <a:off x="1905000" y="1447800"/>
            <a:ext cx="5715000" cy="523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KIỂM TRA KIẾN THỨC ĐÃ HỌC</a:t>
            </a:r>
          </a:p>
        </p:txBody>
      </p:sp>
      <p:sp>
        <p:nvSpPr>
          <p:cNvPr id="3" name="TextBox 2">
            <a:extLst>
              <a:ext uri="{FF2B5EF4-FFF2-40B4-BE49-F238E27FC236}">
                <a16:creationId xmlns:a16="http://schemas.microsoft.com/office/drawing/2014/main" id="{5DBA7ABC-CDE8-4AA8-899E-24567DFCB862}"/>
              </a:ext>
            </a:extLst>
          </p:cNvPr>
          <p:cNvSpPr txBox="1">
            <a:spLocks noChangeArrowheads="1"/>
          </p:cNvSpPr>
          <p:nvPr/>
        </p:nvSpPr>
        <p:spPr bwMode="auto">
          <a:xfrm>
            <a:off x="850900" y="1985963"/>
            <a:ext cx="750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Câu 4: </a:t>
            </a:r>
            <a:r>
              <a:rPr lang="en-US" altLang="en-US" sz="2400" b="1">
                <a:solidFill>
                  <a:srgbClr val="008000"/>
                </a:solidFill>
                <a:latin typeface="Times New Roman" panose="02020603050405020304" pitchFamily="18" charset="0"/>
                <a:cs typeface="Times New Roman" panose="02020603050405020304" pitchFamily="18" charset="0"/>
              </a:rPr>
              <a:t>Điền vào chỗ trống các quốc gia gia nhập SEAN</a:t>
            </a:r>
          </a:p>
        </p:txBody>
      </p:sp>
      <p:graphicFrame>
        <p:nvGraphicFramePr>
          <p:cNvPr id="4" name="Table 4">
            <a:extLst>
              <a:ext uri="{FF2B5EF4-FFF2-40B4-BE49-F238E27FC236}">
                <a16:creationId xmlns:a16="http://schemas.microsoft.com/office/drawing/2014/main" id="{4016BDAD-17F3-42F7-BEA8-C02D14C8C1B5}"/>
              </a:ext>
            </a:extLst>
          </p:cNvPr>
          <p:cNvGraphicFramePr>
            <a:graphicFrameLocks noGrp="1"/>
          </p:cNvGraphicFramePr>
          <p:nvPr/>
        </p:nvGraphicFramePr>
        <p:xfrm>
          <a:off x="914400" y="2597150"/>
          <a:ext cx="7407275" cy="3052973"/>
        </p:xfrm>
        <a:graphic>
          <a:graphicData uri="http://schemas.openxmlformats.org/drawingml/2006/table">
            <a:tbl>
              <a:tblPr firstRow="1" bandRow="1">
                <a:tableStyleId>{5C22544A-7EE6-4342-B048-85BDC9FD1C3A}</a:tableStyleId>
              </a:tblPr>
              <a:tblGrid>
                <a:gridCol w="2362122">
                  <a:extLst>
                    <a:ext uri="{9D8B030D-6E8A-4147-A177-3AD203B41FA5}">
                      <a16:colId xmlns:a16="http://schemas.microsoft.com/office/drawing/2014/main" val="20000"/>
                    </a:ext>
                  </a:extLst>
                </a:gridCol>
                <a:gridCol w="5045153">
                  <a:extLst>
                    <a:ext uri="{9D8B030D-6E8A-4147-A177-3AD203B41FA5}">
                      <a16:colId xmlns:a16="http://schemas.microsoft.com/office/drawing/2014/main" val="20001"/>
                    </a:ext>
                  </a:extLst>
                </a:gridCol>
              </a:tblGrid>
              <a:tr h="553663">
                <a:tc>
                  <a:txBody>
                    <a:bodyPr/>
                    <a:lstStyle/>
                    <a:p>
                      <a:pPr algn="ct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endParaRPr lang="en-US" sz="2200" dirty="0">
                        <a:latin typeface="Times New Roman" panose="02020603050405020304" pitchFamily="18" charset="0"/>
                        <a:cs typeface="Times New Roman" panose="02020603050405020304" pitchFamily="18" charset="0"/>
                      </a:endParaRPr>
                    </a:p>
                  </a:txBody>
                  <a:tcPr marL="91437" marR="91437" marT="45715" marB="45715"/>
                </a:tc>
                <a:tc>
                  <a:txBody>
                    <a:bodyPr/>
                    <a:lstStyle/>
                    <a:p>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nhập</a:t>
                      </a:r>
                      <a:r>
                        <a:rPr lang="en-US" sz="2200" dirty="0">
                          <a:latin typeface="Times New Roman" panose="02020603050405020304" pitchFamily="18" charset="0"/>
                          <a:cs typeface="Times New Roman" panose="02020603050405020304" pitchFamily="18" charset="0"/>
                        </a:rPr>
                        <a:t> ASEAN</a:t>
                      </a:r>
                    </a:p>
                  </a:txBody>
                  <a:tcPr marL="91437" marR="91437" marT="45715" marB="45715"/>
                </a:tc>
                <a:extLst>
                  <a:ext uri="{0D108BD9-81ED-4DB2-BD59-A6C34878D82A}">
                    <a16:rowId xmlns:a16="http://schemas.microsoft.com/office/drawing/2014/main" val="10000"/>
                  </a:ext>
                </a:extLst>
              </a:tr>
              <a:tr h="914305">
                <a:tc>
                  <a:txBody>
                    <a:bodyPr/>
                    <a:lstStyle/>
                    <a:p>
                      <a:endParaRPr lang="en-US" sz="1800" dirty="0"/>
                    </a:p>
                    <a:p>
                      <a:r>
                        <a:rPr lang="en-US" sz="1800" b="0" dirty="0"/>
                        <a:t>……………………….</a:t>
                      </a:r>
                    </a:p>
                    <a:p>
                      <a:endParaRPr lang="en-US" sz="1800" dirty="0"/>
                    </a:p>
                  </a:txBody>
                  <a:tcPr marL="91437" marR="91437" marT="45715" marB="45715"/>
                </a:tc>
                <a:tc>
                  <a:txBody>
                    <a:bodyPr/>
                    <a:lstStyle/>
                    <a:p>
                      <a:r>
                        <a:rPr lang="en-US" sz="2000" b="1" dirty="0">
                          <a:solidFill>
                            <a:schemeClr val="accent1">
                              <a:lumMod val="75000"/>
                            </a:schemeClr>
                          </a:solidFill>
                          <a:latin typeface="Times New Roman" panose="02020603050405020304" pitchFamily="18" charset="0"/>
                          <a:cs typeface="Times New Roman" panose="02020603050405020304" pitchFamily="18" charset="0"/>
                        </a:rPr>
                        <a:t>In-</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đô</a:t>
                      </a: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nê</a:t>
                      </a:r>
                      <a:r>
                        <a:rPr lang="en-US" sz="2000" b="1" dirty="0">
                          <a:solidFill>
                            <a:schemeClr val="accent1">
                              <a:lumMod val="75000"/>
                            </a:schemeClr>
                          </a:solidFill>
                          <a:latin typeface="Times New Roman" panose="02020603050405020304" pitchFamily="18" charset="0"/>
                          <a:cs typeface="Times New Roman" panose="02020603050405020304" pitchFamily="18" charset="0"/>
                        </a:rPr>
                        <a:t>-xi-a, Ma-</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lai</a:t>
                      </a:r>
                      <a:r>
                        <a:rPr lang="en-US" sz="2000" b="1" dirty="0">
                          <a:solidFill>
                            <a:schemeClr val="accent1">
                              <a:lumMod val="75000"/>
                            </a:schemeClr>
                          </a:solidFill>
                          <a:latin typeface="Times New Roman" panose="02020603050405020304" pitchFamily="18" charset="0"/>
                          <a:cs typeface="Times New Roman" panose="02020603050405020304" pitchFamily="18" charset="0"/>
                        </a:rPr>
                        <a:t>-xi-a, Phi-lip-pin, Xin-ga-po,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Lan.</a:t>
                      </a:r>
                    </a:p>
                  </a:txBody>
                  <a:tcPr marL="91437" marR="91437" marT="45715" marB="45715"/>
                </a:tc>
                <a:extLst>
                  <a:ext uri="{0D108BD9-81ED-4DB2-BD59-A6C34878D82A}">
                    <a16:rowId xmlns:a16="http://schemas.microsoft.com/office/drawing/2014/main" val="10001"/>
                  </a:ext>
                </a:extLst>
              </a:tr>
              <a:tr h="396199">
                <a:tc>
                  <a:txBody>
                    <a:bodyPr/>
                    <a:lstStyle/>
                    <a:p>
                      <a:r>
                        <a:rPr lang="en-US" sz="2000" b="1" dirty="0" err="1">
                          <a:solidFill>
                            <a:schemeClr val="accent1">
                              <a:lumMod val="75000"/>
                            </a:schemeClr>
                          </a:solidFill>
                          <a:latin typeface="Times New Roman" panose="02020603050405020304" pitchFamily="18" charset="0"/>
                          <a:cs typeface="Times New Roman" panose="02020603050405020304" pitchFamily="18" charset="0"/>
                        </a:rPr>
                        <a:t>Năm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1984</a:t>
                      </a:r>
                    </a:p>
                  </a:txBody>
                  <a:tcPr marL="91437" marR="91437" marT="45715" marB="45715"/>
                </a:tc>
                <a:tc>
                  <a:txBody>
                    <a:bodyPr/>
                    <a:lstStyle/>
                    <a:p>
                      <a:r>
                        <a:rPr lang="en-US" sz="2000" dirty="0"/>
                        <a:t>…………………………………..</a:t>
                      </a:r>
                    </a:p>
                  </a:txBody>
                  <a:tcPr marL="91437" marR="91437" marT="45715" marB="45715"/>
                </a:tc>
                <a:extLst>
                  <a:ext uri="{0D108BD9-81ED-4DB2-BD59-A6C34878D82A}">
                    <a16:rowId xmlns:a16="http://schemas.microsoft.com/office/drawing/2014/main" val="10002"/>
                  </a:ext>
                </a:extLst>
              </a:tr>
              <a:tr h="396199">
                <a:tc>
                  <a:txBody>
                    <a:bodyPr/>
                    <a:lstStyle/>
                    <a:p>
                      <a:r>
                        <a:rPr lang="en-US" sz="2000" b="1" dirty="0">
                          <a:solidFill>
                            <a:schemeClr val="accent1">
                              <a:lumMod val="75000"/>
                            </a:schemeClr>
                          </a:solidFill>
                          <a:latin typeface="Times New Roman" panose="02020603050405020304" pitchFamily="18" charset="0"/>
                          <a:cs typeface="Times New Roman" panose="02020603050405020304" pitchFamily="18" charset="0"/>
                        </a:rPr>
                        <a:t>7-1995</a:t>
                      </a:r>
                    </a:p>
                  </a:txBody>
                  <a:tcPr marL="91437" marR="91437" marT="45715" marB="45715"/>
                </a:tc>
                <a:tc>
                  <a:txBody>
                    <a:bodyPr/>
                    <a:lstStyle/>
                    <a:p>
                      <a:r>
                        <a:rPr lang="en-US" sz="2000" dirty="0"/>
                        <a:t>……………………………………</a:t>
                      </a:r>
                    </a:p>
                  </a:txBody>
                  <a:tcPr marL="91437" marR="91437" marT="45715" marB="45715"/>
                </a:tc>
                <a:extLst>
                  <a:ext uri="{0D108BD9-81ED-4DB2-BD59-A6C34878D82A}">
                    <a16:rowId xmlns:a16="http://schemas.microsoft.com/office/drawing/2014/main" val="10003"/>
                  </a:ext>
                </a:extLst>
              </a:tr>
              <a:tr h="396199">
                <a:tc>
                  <a:txBody>
                    <a:bodyPr/>
                    <a:lstStyle/>
                    <a:p>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txBody>
                  <a:tcPr marL="91437" marR="91437" marT="45715" marB="45715"/>
                </a:tc>
                <a:tc>
                  <a:txBody>
                    <a:bodyPr/>
                    <a:lstStyle/>
                    <a:p>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Lào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Mi-an-ma</a:t>
                      </a:r>
                    </a:p>
                  </a:txBody>
                  <a:tcPr marL="91437" marR="91437" marT="45715" marB="45715"/>
                </a:tc>
                <a:extLst>
                  <a:ext uri="{0D108BD9-81ED-4DB2-BD59-A6C34878D82A}">
                    <a16:rowId xmlns:a16="http://schemas.microsoft.com/office/drawing/2014/main" val="10004"/>
                  </a:ext>
                </a:extLst>
              </a:tr>
              <a:tr h="396199">
                <a:tc>
                  <a:txBody>
                    <a:bodyPr/>
                    <a:lstStyle/>
                    <a:p>
                      <a:r>
                        <a:rPr lang="en-US" sz="2000" b="1" dirty="0">
                          <a:solidFill>
                            <a:schemeClr val="accent1">
                              <a:lumMod val="75000"/>
                            </a:schemeClr>
                          </a:solidFill>
                          <a:latin typeface="Times New Roman" panose="02020603050405020304" pitchFamily="18" charset="0"/>
                          <a:cs typeface="Times New Roman" panose="02020603050405020304" pitchFamily="18" charset="0"/>
                        </a:rPr>
                        <a:t>4-1999</a:t>
                      </a:r>
                    </a:p>
                  </a:txBody>
                  <a:tcPr marL="91437" marR="91437" marT="45715" marB="45715"/>
                </a:tc>
                <a:tc>
                  <a:txBody>
                    <a:bodyPr/>
                    <a:lstStyle/>
                    <a:p>
                      <a:r>
                        <a:rPr lang="en-US" sz="2000" dirty="0"/>
                        <a:t>……………………………………</a:t>
                      </a:r>
                    </a:p>
                  </a:txBody>
                  <a:tcPr marL="91437" marR="91437" marT="45715" marB="45715"/>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4577A8B-D691-4654-BE20-2A994D99B6FC}"/>
              </a:ext>
            </a:extLst>
          </p:cNvPr>
          <p:cNvSpPr txBox="1">
            <a:spLocks noChangeArrowheads="1"/>
          </p:cNvSpPr>
          <p:nvPr/>
        </p:nvSpPr>
        <p:spPr bwMode="auto">
          <a:xfrm>
            <a:off x="3390900" y="4457700"/>
            <a:ext cx="140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Việt Nam</a:t>
            </a:r>
          </a:p>
        </p:txBody>
      </p:sp>
      <p:sp>
        <p:nvSpPr>
          <p:cNvPr id="6" name="TextBox 5">
            <a:extLst>
              <a:ext uri="{FF2B5EF4-FFF2-40B4-BE49-F238E27FC236}">
                <a16:creationId xmlns:a16="http://schemas.microsoft.com/office/drawing/2014/main" id="{F1D28E04-2127-48B6-982B-AAE70C6282AB}"/>
              </a:ext>
            </a:extLst>
          </p:cNvPr>
          <p:cNvSpPr txBox="1">
            <a:spLocks noChangeArrowheads="1"/>
          </p:cNvSpPr>
          <p:nvPr/>
        </p:nvSpPr>
        <p:spPr bwMode="auto">
          <a:xfrm>
            <a:off x="928688" y="333692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8-8-1967</a:t>
            </a:r>
          </a:p>
        </p:txBody>
      </p:sp>
      <p:sp>
        <p:nvSpPr>
          <p:cNvPr id="7" name="TextBox 6">
            <a:extLst>
              <a:ext uri="{FF2B5EF4-FFF2-40B4-BE49-F238E27FC236}">
                <a16:creationId xmlns:a16="http://schemas.microsoft.com/office/drawing/2014/main" id="{60B90012-012C-4B7E-8FA7-01A8AEDDCB61}"/>
              </a:ext>
            </a:extLst>
          </p:cNvPr>
          <p:cNvSpPr txBox="1">
            <a:spLocks noChangeArrowheads="1"/>
          </p:cNvSpPr>
          <p:nvPr/>
        </p:nvSpPr>
        <p:spPr bwMode="auto">
          <a:xfrm>
            <a:off x="3433763" y="4049713"/>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Bru-nây</a:t>
            </a:r>
          </a:p>
        </p:txBody>
      </p:sp>
      <p:sp>
        <p:nvSpPr>
          <p:cNvPr id="8" name="TextBox 7">
            <a:extLst>
              <a:ext uri="{FF2B5EF4-FFF2-40B4-BE49-F238E27FC236}">
                <a16:creationId xmlns:a16="http://schemas.microsoft.com/office/drawing/2014/main" id="{79141DBC-6A07-46D5-930A-2B60E696207F}"/>
              </a:ext>
            </a:extLst>
          </p:cNvPr>
          <p:cNvSpPr txBox="1">
            <a:spLocks noChangeArrowheads="1"/>
          </p:cNvSpPr>
          <p:nvPr/>
        </p:nvSpPr>
        <p:spPr bwMode="auto">
          <a:xfrm>
            <a:off x="914400" y="48768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7-1997</a:t>
            </a:r>
          </a:p>
        </p:txBody>
      </p:sp>
      <p:sp>
        <p:nvSpPr>
          <p:cNvPr id="9" name="TextBox 8">
            <a:extLst>
              <a:ext uri="{FF2B5EF4-FFF2-40B4-BE49-F238E27FC236}">
                <a16:creationId xmlns:a16="http://schemas.microsoft.com/office/drawing/2014/main" id="{CD004A38-BDCC-47B4-9B1D-818B30426D4B}"/>
              </a:ext>
            </a:extLst>
          </p:cNvPr>
          <p:cNvSpPr txBox="1">
            <a:spLocks noChangeArrowheads="1"/>
          </p:cNvSpPr>
          <p:nvPr/>
        </p:nvSpPr>
        <p:spPr bwMode="auto">
          <a:xfrm>
            <a:off x="3390900" y="520065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latin typeface="Times New Roman" panose="02020603050405020304" pitchFamily="18" charset="0"/>
                <a:cs typeface="Times New Roman" panose="02020603050405020304" pitchFamily="18" charset="0"/>
              </a:rPr>
              <a:t>Cam-pu-chia</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 and a pen&#10;&#10;Description automatically generated with low confidence">
            <a:extLst>
              <a:ext uri="{FF2B5EF4-FFF2-40B4-BE49-F238E27FC236}">
                <a16:creationId xmlns:a16="http://schemas.microsoft.com/office/drawing/2014/main" id="{0F76D747-FC09-43FA-A136-8A09F43CA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 y="0"/>
            <a:ext cx="9486900" cy="6858000"/>
          </a:xfrm>
          <a:prstGeom prst="rect">
            <a:avLst/>
          </a:prstGeom>
        </p:spPr>
      </p:pic>
      <p:sp>
        <p:nvSpPr>
          <p:cNvPr id="11" name="TextBox 10">
            <a:extLst>
              <a:ext uri="{FF2B5EF4-FFF2-40B4-BE49-F238E27FC236}">
                <a16:creationId xmlns:a16="http://schemas.microsoft.com/office/drawing/2014/main" id="{403C542D-E578-424E-8523-3281023FBCA9}"/>
              </a:ext>
            </a:extLst>
          </p:cNvPr>
          <p:cNvSpPr txBox="1"/>
          <p:nvPr/>
        </p:nvSpPr>
        <p:spPr>
          <a:xfrm>
            <a:off x="1828800" y="381000"/>
            <a:ext cx="5715000" cy="1015663"/>
          </a:xfrm>
          <a:prstGeom prst="rect">
            <a:avLst/>
          </a:prstGeom>
          <a:solidFill>
            <a:schemeClr val="accent4">
              <a:lumMod val="20000"/>
              <a:lumOff val="80000"/>
            </a:schemeClr>
          </a:solid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Tiết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7-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6 </a:t>
            </a:r>
          </a:p>
          <a:p>
            <a:pPr algn="ctr"/>
            <a:r>
              <a:rPr lang="en-US" sz="3600" b="1" dirty="0">
                <a:solidFill>
                  <a:srgbClr val="C00000"/>
                </a:solidFill>
                <a:latin typeface="Times New Roman" panose="02020603050405020304" pitchFamily="18" charset="0"/>
                <a:cs typeface="Times New Roman" panose="02020603050405020304" pitchFamily="18" charset="0"/>
              </a:rPr>
              <a:t>CÁC NƯỚC CHÂU PHI</a:t>
            </a:r>
          </a:p>
        </p:txBody>
      </p:sp>
      <p:sp>
        <p:nvSpPr>
          <p:cNvPr id="12" name="TextBox 11">
            <a:extLst>
              <a:ext uri="{FF2B5EF4-FFF2-40B4-BE49-F238E27FC236}">
                <a16:creationId xmlns:a16="http://schemas.microsoft.com/office/drawing/2014/main" id="{DF27948F-78C3-43A6-BC07-ECCE0A1886D2}"/>
              </a:ext>
            </a:extLst>
          </p:cNvPr>
          <p:cNvSpPr txBox="1"/>
          <p:nvPr/>
        </p:nvSpPr>
        <p:spPr>
          <a:xfrm rot="20354937">
            <a:off x="1654721" y="3274467"/>
            <a:ext cx="1849178" cy="646331"/>
          </a:xfrm>
          <a:prstGeom prst="rect">
            <a:avLst/>
          </a:prstGeom>
          <a:noFill/>
        </p:spPr>
        <p:txBody>
          <a:bodyPr wrap="square" rtlCol="0">
            <a:spAutoFit/>
          </a:bodyPr>
          <a:lstStyle/>
          <a:p>
            <a:r>
              <a:rPr lang="en-US" b="1" dirty="0">
                <a:solidFill>
                  <a:srgbClr val="FF0000"/>
                </a:solidFill>
              </a:rPr>
              <a:t>I</a:t>
            </a:r>
            <a:r>
              <a:rPr lang="en-US" b="1" dirty="0">
                <a:solidFill>
                  <a:srgbClr val="FF0000"/>
                </a:solidFill>
                <a:latin typeface="Times New Roman" panose="02020603050405020304" pitchFamily="18" charset="0"/>
                <a:cs typeface="Times New Roman" panose="02020603050405020304" pitchFamily="18" charset="0"/>
              </a:rPr>
              <a:t>. TÌNH HÌNH CHUNG</a:t>
            </a:r>
          </a:p>
        </p:txBody>
      </p:sp>
      <p:sp>
        <p:nvSpPr>
          <p:cNvPr id="13" name="TextBox 12">
            <a:extLst>
              <a:ext uri="{FF2B5EF4-FFF2-40B4-BE49-F238E27FC236}">
                <a16:creationId xmlns:a16="http://schemas.microsoft.com/office/drawing/2014/main" id="{00E8817D-9DBC-428C-A5DF-ADEAAFED1E55}"/>
              </a:ext>
            </a:extLst>
          </p:cNvPr>
          <p:cNvSpPr txBox="1"/>
          <p:nvPr/>
        </p:nvSpPr>
        <p:spPr>
          <a:xfrm rot="20379052">
            <a:off x="2113559" y="3890705"/>
            <a:ext cx="1801590"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II. CỘNG HÒA NAM PHI</a:t>
            </a:r>
          </a:p>
        </p:txBody>
      </p:sp>
      <p:pic>
        <p:nvPicPr>
          <p:cNvPr id="14" name="Picture 4">
            <a:extLst>
              <a:ext uri="{FF2B5EF4-FFF2-40B4-BE49-F238E27FC236}">
                <a16:creationId xmlns:a16="http://schemas.microsoft.com/office/drawing/2014/main" id="{0D7E6A05-8A1A-4429-93B3-939D49993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00" t="19333" r="41000" b="55333"/>
          <a:stretch>
            <a:fillRect/>
          </a:stretch>
        </p:blipFill>
        <p:spPr bwMode="auto">
          <a:xfrm rot="19265469">
            <a:off x="4522820" y="3120042"/>
            <a:ext cx="1299746" cy="9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352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B9F94-E40C-47D0-8294-70C1A8050A04}"/>
              </a:ext>
            </a:extLst>
          </p:cNvPr>
          <p:cNvSpPr>
            <a:spLocks noGrp="1"/>
          </p:cNvSpPr>
          <p:nvPr>
            <p:ph sz="half" idx="1"/>
          </p:nvPr>
        </p:nvSpPr>
        <p:spPr>
          <a:xfrm>
            <a:off x="628650" y="1825624"/>
            <a:ext cx="4171950" cy="4727575"/>
          </a:xfrm>
          <a:solidFill>
            <a:schemeClr val="bg2"/>
          </a:solidFill>
        </p:spPr>
        <p:txBody>
          <a:bodyPr>
            <a:normAutofit/>
          </a:bodyPr>
          <a:lstStyle/>
          <a:p>
            <a:pPr marL="514350" indent="-514350">
              <a:buAutoNum type="romanUcPeriod"/>
            </a:pPr>
            <a:r>
              <a:rPr lang="en-US" sz="2200" b="1" dirty="0">
                <a:solidFill>
                  <a:srgbClr val="FF0000"/>
                </a:solidFill>
                <a:latin typeface="Times New Roman" panose="02020603050405020304" pitchFamily="18" charset="0"/>
                <a:cs typeface="Times New Roman" panose="02020603050405020304" pitchFamily="18" charset="0"/>
              </a:rPr>
              <a:t>TÌNH HÌNH CHUNG</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descr="Map&#10;&#10;Description automatically generated">
            <a:extLst>
              <a:ext uri="{FF2B5EF4-FFF2-40B4-BE49-F238E27FC236}">
                <a16:creationId xmlns:a16="http://schemas.microsoft.com/office/drawing/2014/main" id="{E2FA8A3D-C1BF-4B76-8C07-D24F79C811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992449"/>
            <a:ext cx="4038576" cy="2660376"/>
          </a:xfrm>
        </p:spPr>
      </p:pic>
      <p:sp>
        <p:nvSpPr>
          <p:cNvPr id="5" name="Title 4">
            <a:extLst>
              <a:ext uri="{FF2B5EF4-FFF2-40B4-BE49-F238E27FC236}">
                <a16:creationId xmlns:a16="http://schemas.microsoft.com/office/drawing/2014/main" id="{540813B5-3062-40E2-A4D2-256428727F4F}"/>
              </a:ext>
            </a:extLst>
          </p:cNvPr>
          <p:cNvSpPr txBox="1">
            <a:spLocks noGrp="1"/>
          </p:cNvSpPr>
          <p:nvPr>
            <p:ph type="title"/>
          </p:nvPr>
        </p:nvSpPr>
        <p:spPr>
          <a:xfrm>
            <a:off x="628650" y="365125"/>
            <a:ext cx="7886700" cy="1325563"/>
          </a:xfrm>
          <a:prstGeom prst="rect">
            <a:avLst/>
          </a:prstGeom>
          <a:solidFill>
            <a:schemeClr val="accent4">
              <a:lumMod val="20000"/>
              <a:lumOff val="80000"/>
            </a:schemeClr>
          </a:solid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Tiết</a:t>
            </a:r>
            <a:r>
              <a:rPr lang="en-US" sz="2400" b="1" dirty="0">
                <a:solidFill>
                  <a:schemeClr val="accent5">
                    <a:lumMod val="75000"/>
                  </a:schemeClr>
                </a:solidFill>
                <a:latin typeface="Times New Roman" panose="02020603050405020304" pitchFamily="18" charset="0"/>
                <a:cs typeface="Times New Roman" panose="02020603050405020304" pitchFamily="18" charset="0"/>
              </a:rPr>
              <a:t> 7-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6 </a:t>
            </a:r>
          </a:p>
          <a:p>
            <a:pPr algn="ctr"/>
            <a:r>
              <a:rPr lang="en-US" sz="3600" b="1" dirty="0">
                <a:solidFill>
                  <a:srgbClr val="C00000"/>
                </a:solidFill>
                <a:latin typeface="Times New Roman" panose="02020603050405020304" pitchFamily="18" charset="0"/>
                <a:cs typeface="Times New Roman" panose="02020603050405020304" pitchFamily="18" charset="0"/>
              </a:rPr>
              <a:t>CÁC NƯỚC CHÂU PHI</a:t>
            </a:r>
          </a:p>
        </p:txBody>
      </p:sp>
    </p:spTree>
    <p:extLst>
      <p:ext uri="{BB962C8B-B14F-4D97-AF65-F5344CB8AC3E}">
        <p14:creationId xmlns:p14="http://schemas.microsoft.com/office/powerpoint/2010/main" val="2946977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Map&#10;&#10;Description automatically generated">
            <a:extLst>
              <a:ext uri="{FF2B5EF4-FFF2-40B4-BE49-F238E27FC236}">
                <a16:creationId xmlns:a16="http://schemas.microsoft.com/office/drawing/2014/main" id="{31B22804-F0C8-4FDF-9DF7-0FA5850DD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75" y="152400"/>
            <a:ext cx="7287536" cy="4800600"/>
          </a:xfrm>
          <a:prstGeom prst="rect">
            <a:avLst/>
          </a:prstGeom>
        </p:spPr>
      </p:pic>
      <p:sp>
        <p:nvSpPr>
          <p:cNvPr id="3" name="Thought Bubble: Cloud 2">
            <a:extLst>
              <a:ext uri="{FF2B5EF4-FFF2-40B4-BE49-F238E27FC236}">
                <a16:creationId xmlns:a16="http://schemas.microsoft.com/office/drawing/2014/main" id="{280304DC-4DB2-40FF-BAFC-8669112D0479}"/>
              </a:ext>
            </a:extLst>
          </p:cNvPr>
          <p:cNvSpPr/>
          <p:nvPr/>
        </p:nvSpPr>
        <p:spPr>
          <a:xfrm>
            <a:off x="2615068" y="609600"/>
            <a:ext cx="4343400" cy="2590800"/>
          </a:xfrm>
          <a:prstGeom prst="cloud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rgbClr val="003300"/>
                </a:solidFill>
                <a:latin typeface="Times New Roman" panose="02020603050405020304" pitchFamily="18" charset="0"/>
                <a:cs typeface="Times New Roman" panose="02020603050405020304" pitchFamily="18" charset="0"/>
              </a:rPr>
              <a:t>Em</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hãy</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giới</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thiệu</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sơ</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lược</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về</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châu</a:t>
            </a:r>
            <a:r>
              <a:rPr lang="en-US" sz="2400" b="1" dirty="0">
                <a:solidFill>
                  <a:srgbClr val="003300"/>
                </a:solidFill>
                <a:latin typeface="Times New Roman" panose="02020603050405020304" pitchFamily="18" charset="0"/>
                <a:cs typeface="Times New Roman" panose="02020603050405020304" pitchFamily="18" charset="0"/>
              </a:rPr>
              <a:t> Phi (</a:t>
            </a:r>
            <a:r>
              <a:rPr lang="en-US" sz="2400" b="1" dirty="0" err="1">
                <a:solidFill>
                  <a:srgbClr val="003300"/>
                </a:solidFill>
                <a:latin typeface="Times New Roman" panose="02020603050405020304" pitchFamily="18" charset="0"/>
                <a:cs typeface="Times New Roman" panose="02020603050405020304" pitchFamily="18" charset="0"/>
              </a:rPr>
              <a:t>Vị</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trí</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địa</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lí</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tình</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hình</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trước</a:t>
            </a:r>
            <a:r>
              <a:rPr lang="en-US" sz="2400" b="1" dirty="0">
                <a:solidFill>
                  <a:srgbClr val="003300"/>
                </a:solidFill>
                <a:latin typeface="Times New Roman" panose="02020603050405020304" pitchFamily="18" charset="0"/>
                <a:cs typeface="Times New Roman" panose="02020603050405020304" pitchFamily="18" charset="0"/>
              </a:rPr>
              <a:t> </a:t>
            </a:r>
            <a:r>
              <a:rPr lang="en-US" sz="2400" b="1" dirty="0" err="1">
                <a:solidFill>
                  <a:srgbClr val="003300"/>
                </a:solidFill>
                <a:latin typeface="Times New Roman" panose="02020603050405020304" pitchFamily="18" charset="0"/>
                <a:cs typeface="Times New Roman" panose="02020603050405020304" pitchFamily="18" charset="0"/>
              </a:rPr>
              <a:t>năm</a:t>
            </a:r>
            <a:r>
              <a:rPr lang="en-US" sz="2400" b="1" dirty="0">
                <a:solidFill>
                  <a:srgbClr val="003300"/>
                </a:solidFill>
                <a:latin typeface="Times New Roman" panose="02020603050405020304" pitchFamily="18" charset="0"/>
                <a:cs typeface="Times New Roman" panose="02020603050405020304" pitchFamily="18" charset="0"/>
              </a:rPr>
              <a:t> 1945)</a:t>
            </a:r>
          </a:p>
        </p:txBody>
      </p:sp>
      <p:sp>
        <p:nvSpPr>
          <p:cNvPr id="4" name="Text Box 13">
            <a:extLst>
              <a:ext uri="{FF2B5EF4-FFF2-40B4-BE49-F238E27FC236}">
                <a16:creationId xmlns:a16="http://schemas.microsoft.com/office/drawing/2014/main" id="{466E4F0A-3552-4344-8AA4-6FC9EEA7A078}"/>
              </a:ext>
            </a:extLst>
          </p:cNvPr>
          <p:cNvSpPr txBox="1">
            <a:spLocks noChangeArrowheads="1"/>
          </p:cNvSpPr>
          <p:nvPr/>
        </p:nvSpPr>
        <p:spPr bwMode="auto">
          <a:xfrm>
            <a:off x="1242350" y="5029200"/>
            <a:ext cx="7188186" cy="1323439"/>
          </a:xfrm>
          <a:prstGeom prst="rect">
            <a:avLst/>
          </a:prstGeom>
          <a:solidFill>
            <a:schemeClr val="accent4">
              <a:lumMod val="20000"/>
              <a:lumOff val="80000"/>
            </a:schemeClr>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b="1" dirty="0" err="1">
                <a:solidFill>
                  <a:srgbClr val="0000FF"/>
                </a:solidFill>
                <a:latin typeface="Times New Roman" panose="02020603050405020304" pitchFamily="18" charset="0"/>
                <a:cs typeface="Times New Roman" panose="02020603050405020304" pitchFamily="18" charset="0"/>
              </a:rPr>
              <a:t>Diện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tích</a:t>
            </a:r>
            <a:r>
              <a:rPr lang="en-US" altLang="en-US" sz="2800" b="1" dirty="0">
                <a:solidFill>
                  <a:srgbClr val="0000FF"/>
                </a:solidFill>
                <a:latin typeface="Times New Roman" panose="02020603050405020304" pitchFamily="18" charset="0"/>
                <a:cs typeface="Times New Roman" panose="02020603050405020304" pitchFamily="18" charset="0"/>
              </a:rPr>
              <a:t>: 30,3 </a:t>
            </a:r>
            <a:r>
              <a:rPr lang="en-US" altLang="en-US" sz="2800" b="1" dirty="0" err="1">
                <a:solidFill>
                  <a:srgbClr val="0000FF"/>
                </a:solidFill>
                <a:latin typeface="Times New Roman" panose="02020603050405020304" pitchFamily="18" charset="0"/>
                <a:cs typeface="Times New Roman" panose="02020603050405020304" pitchFamily="18" charset="0"/>
              </a:rPr>
              <a:t>triệu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km2</a:t>
            </a:r>
            <a:endParaRPr lang="en-US" altLang="en-US" sz="2800"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số</a:t>
            </a: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sz="2400" b="1" dirty="0">
                <a:solidFill>
                  <a:srgbClr val="0000FF"/>
                </a:solidFill>
                <a:latin typeface="Times New Roman" panose="02020603050405020304" pitchFamily="18" charset="0"/>
                <a:cs typeface="Times New Roman" panose="02020603050405020304" pitchFamily="18" charset="0"/>
              </a:rPr>
              <a:t>1.382.904.991 </a:t>
            </a:r>
            <a:r>
              <a:rPr lang="en-US" sz="1800" b="1" i="1" dirty="0">
                <a:latin typeface="Times New Roman" panose="02020603050405020304" pitchFamily="18" charset="0"/>
                <a:cs typeface="Times New Roman" panose="02020603050405020304" pitchFamily="18" charset="0"/>
              </a:rPr>
              <a:t>(</a:t>
            </a:r>
            <a:r>
              <a:rPr lang="en-US" sz="1800" b="1" i="1" dirty="0" err="1">
                <a:latin typeface="Times New Roman" panose="02020603050405020304" pitchFamily="18" charset="0"/>
                <a:cs typeface="Times New Roman" panose="02020603050405020304" pitchFamily="18" charset="0"/>
              </a:rPr>
              <a:t>Nguồn</a:t>
            </a:r>
            <a:r>
              <a:rPr lang="en-US" sz="1800" b="1" i="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https://danso.org/chau-phi/</a:t>
            </a:r>
            <a:r>
              <a:rPr lang="en-US" sz="1800" b="1" i="1" dirty="0">
                <a:latin typeface="Times New Roman" panose="02020603050405020304" pitchFamily="18" charset="0"/>
                <a:cs typeface="Times New Roman" panose="02020603050405020304" pitchFamily="18" charset="0"/>
              </a:rPr>
              <a:t>)</a:t>
            </a:r>
            <a:endParaRPr lang="en-US" altLang="en-US" sz="1800" b="1" i="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Quốc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gia</a:t>
            </a:r>
            <a:r>
              <a:rPr lang="en-US" altLang="en-US" sz="2400" b="1" dirty="0">
                <a:solidFill>
                  <a:srgbClr val="0000FF"/>
                </a:solidFill>
                <a:latin typeface="Times New Roman" panose="02020603050405020304" pitchFamily="18" charset="0"/>
                <a:cs typeface="Times New Roman" panose="02020603050405020304" pitchFamily="18" charset="0"/>
              </a:rPr>
              <a:t>   :  55</a:t>
            </a:r>
          </a:p>
        </p:txBody>
      </p:sp>
      <p:sp>
        <p:nvSpPr>
          <p:cNvPr id="5" name="TextBox 4">
            <a:extLst>
              <a:ext uri="{FF2B5EF4-FFF2-40B4-BE49-F238E27FC236}">
                <a16:creationId xmlns:a16="http://schemas.microsoft.com/office/drawing/2014/main" id="{A2F5AA99-71A9-4426-890C-16637DC98196}"/>
              </a:ext>
            </a:extLst>
          </p:cNvPr>
          <p:cNvSpPr txBox="1"/>
          <p:nvPr/>
        </p:nvSpPr>
        <p:spPr>
          <a:xfrm>
            <a:off x="2386468" y="6352639"/>
            <a:ext cx="4572000" cy="646331"/>
          </a:xfrm>
          <a:prstGeom prst="rect">
            <a:avLst/>
          </a:prstGeom>
          <a:noFill/>
        </p:spPr>
        <p:txBody>
          <a:bodyPr wrap="square">
            <a:spAutoFit/>
          </a:bodyPr>
          <a:lstStyle/>
          <a:p>
            <a:r>
              <a:rPr lang="en-US" dirty="0">
                <a:hlinkClick r:id="rId4"/>
              </a:rPr>
              <a:t>https://youtu.be/61PMI6SNJLc</a:t>
            </a:r>
            <a:endParaRPr lang="en-US" dirty="0"/>
          </a:p>
          <a:p>
            <a:endParaRPr lang="en-US" dirty="0"/>
          </a:p>
        </p:txBody>
      </p:sp>
    </p:spTree>
    <p:extLst>
      <p:ext uri="{BB962C8B-B14F-4D97-AF65-F5344CB8AC3E}">
        <p14:creationId xmlns:p14="http://schemas.microsoft.com/office/powerpoint/2010/main" val="1097893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B624F7F2-8912-44E2-93FA-72632EA99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58529" cy="6845671"/>
          </a:xfrm>
          <a:prstGeom prst="rect">
            <a:avLst/>
          </a:prstGeom>
        </p:spPr>
      </p:pic>
      <p:sp>
        <p:nvSpPr>
          <p:cNvPr id="12" name="TextBox 11">
            <a:extLst>
              <a:ext uri="{FF2B5EF4-FFF2-40B4-BE49-F238E27FC236}">
                <a16:creationId xmlns:a16="http://schemas.microsoft.com/office/drawing/2014/main" id="{E18B324A-1D98-4F48-8E01-D8D79682B9C4}"/>
              </a:ext>
            </a:extLst>
          </p:cNvPr>
          <p:cNvSpPr txBox="1"/>
          <p:nvPr/>
        </p:nvSpPr>
        <p:spPr>
          <a:xfrm>
            <a:off x="1676400" y="2090172"/>
            <a:ext cx="5867400" cy="2246769"/>
          </a:xfrm>
          <a:prstGeom prst="rect">
            <a:avLst/>
          </a:prstGeom>
          <a:noFill/>
        </p:spPr>
        <p:txBody>
          <a:bodyPr wrap="square">
            <a:spAutoFit/>
          </a:bodyPr>
          <a:lstStyle/>
          <a:p>
            <a:pPr algn="just" fontAlgn="auto">
              <a:spcAft>
                <a:spcPts val="0"/>
              </a:spcAft>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Tình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đấu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tranh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giành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độc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lập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châu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Phi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Chiến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tranh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ra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p>
          <a:p>
            <a:pPr algn="just" fontAlgn="auto">
              <a:spcAft>
                <a:spcPts val="0"/>
              </a:spcAft>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vực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Châu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Phi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ra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sớm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i 6 Cac nuoc chau Phi (2)  -  Compatibility Mode" id="{6E7F0283-3481-4656-A8D4-2A8ACA4A6DE9}" vid="{ACCEAFB0-3C6E-4B7B-B3FD-269B1D5F394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i 6 Cac nuoc chau Phi (2)  -  Compatibility Mode" id="{6E7F0283-3481-4656-A8D4-2A8ACA4A6DE9}" vid="{2860640B-4313-41B1-AEF0-48FD53D8AC26}"/>
    </a:ext>
  </a:extLst>
</a:theme>
</file>

<file path=docProps/app.xml><?xml version="1.0" encoding="utf-8"?>
<Properties xmlns="http://schemas.openxmlformats.org/officeDocument/2006/extended-properties" xmlns:vt="http://schemas.openxmlformats.org/officeDocument/2006/docPropsVTypes">
  <Template>Kimono</Template>
  <TotalTime>2584</TotalTime>
  <Words>1460</Words>
  <Application>Microsoft Office PowerPoint</Application>
  <PresentationFormat>On-screen Show (4:3)</PresentationFormat>
  <Paragraphs>160</Paragraphs>
  <Slides>34</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Helvetica</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Tiết 7- Bài 6  CÁC NƯỚC CHÂU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7- Bài 6  CÁC NƯỚC CHÂU PHI</vt:lpstr>
      <vt:lpstr>Tiết 7- Bài 6  CÁC NƯỚC CHÂU PHI</vt:lpstr>
      <vt:lpstr>PowerPoint Presentation</vt:lpstr>
      <vt:lpstr>PowerPoint Presentation</vt:lpstr>
      <vt:lpstr>Tiết 7- Bài 6  CÁC NƯỚC CHÂU PHI</vt:lpstr>
      <vt:lpstr>PowerPoint Presentation</vt:lpstr>
      <vt:lpstr>PowerPoint Presentation</vt:lpstr>
      <vt:lpstr>PowerPoint Presentation</vt:lpstr>
      <vt:lpstr>PowerPoint Presentation</vt:lpstr>
      <vt:lpstr>PowerPoint Presentation</vt:lpstr>
      <vt:lpstr>Tiết 7- Bài 6  CÁC NƯỚC CHÂU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VIETPHUTELECOM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VIETPHU</dc:creator>
  <cp:lastModifiedBy>Family 116</cp:lastModifiedBy>
  <cp:revision>217</cp:revision>
  <dcterms:created xsi:type="dcterms:W3CDTF">2009-09-28T07:37:33Z</dcterms:created>
  <dcterms:modified xsi:type="dcterms:W3CDTF">2021-10-15T12:53:43Z</dcterms:modified>
</cp:coreProperties>
</file>