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80" r:id="rId17"/>
    <p:sldId id="281" r:id="rId18"/>
    <p:sldId id="282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620542-30C6-4C6D-A712-6EE3C367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7360C81-6210-4048-B804-7A8B2171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FB8D-83BE-4B96-803C-D92A4E89267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E486F69-7474-4785-AB4C-5A32D53AA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EBABFF-940F-4FFD-A3E8-E81C9045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D7B-8895-4C28-B1C0-D9BABEAC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1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C047C18-A2C2-4636-9032-B36BA1BC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BF1028-5AF9-406D-BF40-6852DFFA7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18371C-D99A-4C50-A7E7-683DCFB95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6FB8D-83BE-4B96-803C-D92A4E89267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E48A07-5A67-4E50-B1F5-B5F36EBD0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AEBCFA-20C5-4F98-9C66-5C9186BAF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F1D7B-8895-4C28-B1C0-D9BABEAC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5FFA260-278A-4E9B-90D8-0F695E697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1251454-C495-44B1-9A4E-0D0A01A646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1475"/>
            <a:ext cx="1985963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+mj-lt"/>
              </a:rPr>
              <a:t>BÀI 14</a:t>
            </a:r>
            <a:endParaRPr lang="en-GB" sz="40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3386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70ADDB3-3864-4BE0-BA45-2D1BCC837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927BBC0-A2D9-44E2-963C-9CE4B488F2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6463" y="928687"/>
            <a:ext cx="184308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660033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BẠCH CẦU</a:t>
            </a:r>
            <a:endParaRPr lang="en-GB" sz="3000" b="1">
              <a:solidFill>
                <a:srgbClr val="660033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89A0655-46EB-4A75-B805-25FF48581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66119A3-D9C0-41D6-A186-C9E9DF01AA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7887" y="928687"/>
            <a:ext cx="184308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660033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BẠCH CẦU</a:t>
            </a:r>
            <a:endParaRPr lang="en-GB" sz="3000" b="1">
              <a:solidFill>
                <a:srgbClr val="660033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9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4883560-CD1C-41FB-838E-86E1075D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5A781E-346B-4107-82A5-8A17814BB2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6462" y="942975"/>
            <a:ext cx="184308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660033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BẠCH CẦU</a:t>
            </a:r>
            <a:endParaRPr lang="en-GB" sz="3000" b="1">
              <a:solidFill>
                <a:srgbClr val="660033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93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0032FD0-C3CF-4001-B2EC-77D34C8D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C13A4A-78FD-45A7-99F1-DC12586A6C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81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7D29567-AE19-4F38-B1C8-7D000677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58294D6-38D9-484E-A77B-5DFD961D9F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371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0E7CADB-668C-4ABA-905B-E26BD6CA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229419-36F2-4AB6-A844-1B85D900EB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320C68A0-CFCE-448F-9BE0-B6C2AFF6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287A02-6554-4F11-A83B-BEA5853845FE}"/>
              </a:ext>
            </a:extLst>
          </p:cNvPr>
          <p:cNvPicPr/>
          <p:nvPr/>
        </p:nvPicPr>
        <p:blipFill rotWithShape="1">
          <a:blip r:embed="rId2"/>
          <a:srcRect b="7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97DD5C6-C9A1-4300-96BE-7194758F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7B15DF-A14C-4681-9AC3-49EAF10773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5D25E72-C683-4F4E-81BE-B4BA1A00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295663-A9B0-4E08-AB5C-E896AF9171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5D25E72-C683-4F4E-81BE-B4BA1A00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94"/>
            <a:ext cx="12058650" cy="68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00B8FD4-BCAB-4062-9439-6C292246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E45DE3-95C2-4A89-AD2C-85F03564CC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9325" y="1014412"/>
            <a:ext cx="184308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660033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BẠCH CẦU</a:t>
            </a:r>
            <a:endParaRPr lang="en-GB" sz="3000" b="1">
              <a:solidFill>
                <a:srgbClr val="660033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0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70" y="134694"/>
            <a:ext cx="12087134" cy="626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6300" y="571500"/>
            <a:ext cx="3386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GB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3025" y="1885950"/>
            <a:ext cx="8272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ọc bài 13, 14, chép bài vào vở, làm bài tập</a:t>
            </a:r>
          </a:p>
          <a:p>
            <a:pPr marL="457200" indent="-457200" algn="ctr">
              <a:buFontTx/>
              <a:buChar char="-"/>
            </a:pP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15,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GB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5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F420D5C-EC32-4C27-91D6-D7E29DC7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FFFCE6-0D50-42C1-8B5B-3A4BB09CA5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2175" y="942975"/>
            <a:ext cx="184308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660033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BẠCH CẦU</a:t>
            </a:r>
            <a:endParaRPr lang="en-GB" sz="3000" b="1">
              <a:solidFill>
                <a:srgbClr val="660033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1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97BC4D0-BDF6-4684-A935-7B72D01F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90662B5-287B-429D-BC08-3733C19C00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6FF2D1D-96D3-4B8F-A9D9-4F25180E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E28262-278A-451B-A668-E88B40B411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7888" y="928687"/>
            <a:ext cx="184308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660033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BẠCH CẦU</a:t>
            </a:r>
            <a:endParaRPr lang="en-GB" sz="3000" b="1">
              <a:solidFill>
                <a:srgbClr val="660033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5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382E1500-A38A-474F-862A-0CBEB1BC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AE19B4A-CB31-4EF6-BE28-5149B66D2A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21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EBFBCCE-F92B-4075-9950-0F6E12FAC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AC03ECC-D8FE-4E87-BEBE-317AB57AFE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6463" y="942974"/>
            <a:ext cx="184308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660033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BẠCH CẦU</a:t>
            </a:r>
            <a:endParaRPr lang="en-GB" sz="3000" b="1">
              <a:solidFill>
                <a:srgbClr val="660033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4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784A202-49FB-4E88-9A20-8EA3181B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7361E22-C820-4E1D-A4CB-EC59AEDEC8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7888" y="942974"/>
            <a:ext cx="184308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660033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BẠCH CẦU</a:t>
            </a:r>
            <a:endParaRPr lang="en-GB" sz="3000" b="1">
              <a:solidFill>
                <a:srgbClr val="660033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41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33B9175B-E6EF-4C69-9399-D77BDF9B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9B453E-18CB-4C6C-90AC-17B428138B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2175" y="942975"/>
            <a:ext cx="184308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660033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BẠCH CẦU</a:t>
            </a:r>
            <a:endParaRPr lang="en-GB" sz="3000" b="1">
              <a:solidFill>
                <a:srgbClr val="660033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42</Words>
  <Application>Microsoft Office PowerPoint</Application>
  <PresentationFormat>Widescreen</PresentationFormat>
  <Paragraphs>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Gadugi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NhokBibi</cp:lastModifiedBy>
  <cp:revision>12</cp:revision>
  <dcterms:created xsi:type="dcterms:W3CDTF">2021-09-05T20:44:46Z</dcterms:created>
  <dcterms:modified xsi:type="dcterms:W3CDTF">2021-10-08T15:08:43Z</dcterms:modified>
</cp:coreProperties>
</file>