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7" r:id="rId2"/>
    <p:sldId id="316" r:id="rId3"/>
    <p:sldId id="314" r:id="rId4"/>
    <p:sldId id="315" r:id="rId5"/>
    <p:sldId id="290" r:id="rId6"/>
    <p:sldId id="288" r:id="rId7"/>
    <p:sldId id="319" r:id="rId8"/>
    <p:sldId id="313" r:id="rId9"/>
    <p:sldId id="321" r:id="rId10"/>
    <p:sldId id="318" r:id="rId11"/>
    <p:sldId id="317" r:id="rId12"/>
    <p:sldId id="300" r:id="rId13"/>
    <p:sldId id="303" r:id="rId14"/>
    <p:sldId id="320" r:id="rId15"/>
    <p:sldId id="299" r:id="rId16"/>
    <p:sldId id="30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3F9747"/>
    <a:srgbClr val="F08D00"/>
    <a:srgbClr val="FF4C00"/>
    <a:srgbClr val="D3BB24"/>
    <a:srgbClr val="3B8A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5566BB-1B6A-4A20-9379-D11DAD0DEBFD}" type="doc">
      <dgm:prSet loTypeId="urn:microsoft.com/office/officeart/2008/layout/VerticalCurvedList#1" loCatId="list" qsTypeId="urn:microsoft.com/office/officeart/2005/8/quickstyle/simple1#1" qsCatId="simple" csTypeId="urn:microsoft.com/office/officeart/2005/8/colors/colorful1#1" csCatId="colorful" phldr="1"/>
      <dgm:spPr/>
      <dgm:t>
        <a:bodyPr/>
        <a:lstStyle/>
        <a:p>
          <a:endParaRPr lang="id-ID"/>
        </a:p>
      </dgm:t>
    </dgm:pt>
    <dgm:pt modelId="{FDF27DB0-EAC0-4920-AF7D-20BBB7402A2C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  <a:ln>
          <a:noFill/>
        </a:ln>
      </dgm:spPr>
      <dgm:t>
        <a:bodyPr/>
        <a:lstStyle/>
        <a:p>
          <a:endParaRPr lang="id-ID" sz="600" dirty="0">
            <a:solidFill>
              <a:schemeClr val="bg1"/>
            </a:solidFill>
            <a:latin typeface="+mn-lt"/>
            <a:ea typeface="+mn-ea"/>
            <a:cs typeface="+mn-ea"/>
            <a:sym typeface="+mn-lt"/>
          </a:endParaRPr>
        </a:p>
      </dgm:t>
    </dgm:pt>
    <dgm:pt modelId="{95451BA8-FA3F-4B23-98B5-EFA183983FD5}" type="parTrans" cxnId="{8B8800F8-EBE8-4C70-9F9A-8212128C6F24}">
      <dgm:prSet/>
      <dgm:spPr/>
      <dgm:t>
        <a:bodyPr/>
        <a:lstStyle/>
        <a:p>
          <a:endParaRPr lang="id-ID" sz="1600">
            <a:solidFill>
              <a:schemeClr val="bg1"/>
            </a:solidFill>
          </a:endParaRPr>
        </a:p>
      </dgm:t>
    </dgm:pt>
    <dgm:pt modelId="{DD384F37-CF0A-45FB-9AEA-974EB4CF2B81}" type="sibTrans" cxnId="{8B8800F8-EBE8-4C70-9F9A-8212128C6F24}">
      <dgm:prSet/>
      <dgm:spPr>
        <a:ln w="57150">
          <a:solidFill>
            <a:schemeClr val="accent4"/>
          </a:solidFill>
        </a:ln>
      </dgm:spPr>
      <dgm:t>
        <a:bodyPr/>
        <a:lstStyle/>
        <a:p>
          <a:endParaRPr lang="id-ID" sz="1600">
            <a:solidFill>
              <a:schemeClr val="bg1"/>
            </a:solidFill>
          </a:endParaRPr>
        </a:p>
      </dgm:t>
    </dgm:pt>
    <dgm:pt modelId="{9F78A4BF-1191-4BD9-B69E-2B8C72C488C8}">
      <dgm:prSet phldrT="[Text]" custT="1"/>
      <dgm:spPr>
        <a:solidFill>
          <a:srgbClr val="FBE0CD"/>
        </a:solidFill>
        <a:ln>
          <a:noFill/>
        </a:ln>
      </dgm:spPr>
      <dgm:t>
        <a:bodyPr/>
        <a:lstStyle/>
        <a:p>
          <a:endParaRPr lang="id-ID" sz="900" dirty="0">
            <a:solidFill>
              <a:schemeClr val="bg1"/>
            </a:solidFill>
            <a:latin typeface="+mn-lt"/>
            <a:ea typeface="+mn-ea"/>
            <a:cs typeface="+mn-ea"/>
            <a:sym typeface="+mn-lt"/>
          </a:endParaRPr>
        </a:p>
      </dgm:t>
    </dgm:pt>
    <dgm:pt modelId="{C10C32A8-7D6C-49C0-9AF2-450D15A055CB}" type="parTrans" cxnId="{F02CA589-ACAE-4C6D-B75E-DC1912404608}">
      <dgm:prSet/>
      <dgm:spPr/>
      <dgm:t>
        <a:bodyPr/>
        <a:lstStyle/>
        <a:p>
          <a:endParaRPr lang="id-ID" sz="1600">
            <a:solidFill>
              <a:schemeClr val="bg1"/>
            </a:solidFill>
          </a:endParaRPr>
        </a:p>
      </dgm:t>
    </dgm:pt>
    <dgm:pt modelId="{6CB7DAD9-F2B8-44DD-AEE6-0B918AB3F3FD}" type="sibTrans" cxnId="{F02CA589-ACAE-4C6D-B75E-DC1912404608}">
      <dgm:prSet/>
      <dgm:spPr/>
      <dgm:t>
        <a:bodyPr/>
        <a:lstStyle/>
        <a:p>
          <a:endParaRPr lang="id-ID" sz="1600">
            <a:solidFill>
              <a:schemeClr val="bg1"/>
            </a:solidFill>
          </a:endParaRPr>
        </a:p>
      </dgm:t>
    </dgm:pt>
    <dgm:pt modelId="{3DEE2003-3F1C-4D90-B8EA-2C41227A13EB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en-US" dirty="0"/>
        </a:p>
      </dgm:t>
    </dgm:pt>
    <dgm:pt modelId="{D2A1BDFF-69E5-46BE-81A5-C7CA7F33597C}" type="parTrans" cxnId="{2F6A94E2-B4F2-4039-A3EB-56CF6AE0F3BE}">
      <dgm:prSet/>
      <dgm:spPr/>
      <dgm:t>
        <a:bodyPr/>
        <a:lstStyle/>
        <a:p>
          <a:endParaRPr lang="en-US"/>
        </a:p>
      </dgm:t>
    </dgm:pt>
    <dgm:pt modelId="{6050B12D-4689-4944-B648-84C5D6BE48C7}" type="sibTrans" cxnId="{2F6A94E2-B4F2-4039-A3EB-56CF6AE0F3BE}">
      <dgm:prSet/>
      <dgm:spPr/>
      <dgm:t>
        <a:bodyPr/>
        <a:lstStyle/>
        <a:p>
          <a:endParaRPr lang="en-US"/>
        </a:p>
      </dgm:t>
    </dgm:pt>
    <dgm:pt modelId="{DE6C1B2F-F0E7-438C-AD16-357C45DB6BE4}" type="pres">
      <dgm:prSet presAssocID="{435566BB-1B6A-4A20-9379-D11DAD0DEBF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3161767-ACB3-4553-BE18-DA95982EBD66}" type="pres">
      <dgm:prSet presAssocID="{435566BB-1B6A-4A20-9379-D11DAD0DEBFD}" presName="Name1" presStyleCnt="0"/>
      <dgm:spPr/>
    </dgm:pt>
    <dgm:pt modelId="{5E26D964-A722-44AC-8720-517E54F0D619}" type="pres">
      <dgm:prSet presAssocID="{435566BB-1B6A-4A20-9379-D11DAD0DEBFD}" presName="cycle" presStyleCnt="0"/>
      <dgm:spPr/>
    </dgm:pt>
    <dgm:pt modelId="{61029F5C-B5DF-4634-9F39-DB431C70FC21}" type="pres">
      <dgm:prSet presAssocID="{435566BB-1B6A-4A20-9379-D11DAD0DEBFD}" presName="srcNode" presStyleLbl="node1" presStyleIdx="0" presStyleCnt="3"/>
      <dgm:spPr/>
    </dgm:pt>
    <dgm:pt modelId="{9CA5311C-F3F3-438E-B801-4EA70EB42938}" type="pres">
      <dgm:prSet presAssocID="{435566BB-1B6A-4A20-9379-D11DAD0DEBFD}" presName="conn" presStyleLbl="parChTrans1D2" presStyleIdx="0" presStyleCnt="1"/>
      <dgm:spPr/>
      <dgm:t>
        <a:bodyPr/>
        <a:lstStyle/>
        <a:p>
          <a:endParaRPr lang="en-US"/>
        </a:p>
      </dgm:t>
    </dgm:pt>
    <dgm:pt modelId="{E1B8B99D-B787-43A8-AEDE-A477E6A49741}" type="pres">
      <dgm:prSet presAssocID="{435566BB-1B6A-4A20-9379-D11DAD0DEBFD}" presName="extraNode" presStyleLbl="node1" presStyleIdx="0" presStyleCnt="3"/>
      <dgm:spPr/>
    </dgm:pt>
    <dgm:pt modelId="{DCD87759-42B3-4336-8955-73BAA22AED1A}" type="pres">
      <dgm:prSet presAssocID="{435566BB-1B6A-4A20-9379-D11DAD0DEBFD}" presName="dstNode" presStyleLbl="node1" presStyleIdx="0" presStyleCnt="3"/>
      <dgm:spPr/>
    </dgm:pt>
    <dgm:pt modelId="{BCFC0A0D-5C26-4B0E-9B97-027EBA05534F}" type="pres">
      <dgm:prSet presAssocID="{FDF27DB0-EAC0-4920-AF7D-20BBB7402A2C}" presName="text_1" presStyleLbl="node1" presStyleIdx="0" presStyleCnt="3" custScaleX="111352" custLinFactNeighborX="-2634" custLinFactNeighborY="5855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6D91DDFE-3398-4E2E-9C0D-90E12A172ACB}" type="pres">
      <dgm:prSet presAssocID="{FDF27DB0-EAC0-4920-AF7D-20BBB7402A2C}" presName="accent_1" presStyleCnt="0"/>
      <dgm:spPr/>
    </dgm:pt>
    <dgm:pt modelId="{3A87B7BC-A8F6-4FA9-9633-16321F2F36FB}" type="pres">
      <dgm:prSet presAssocID="{FDF27DB0-EAC0-4920-AF7D-20BBB7402A2C}" presName="accentRepeatNode" presStyleLbl="solidFgAcc1" presStyleIdx="0" presStyleCnt="3" custLinFactNeighborX="-872" custLinFactNeighborY="8235"/>
      <dgm:spPr>
        <a:solidFill>
          <a:schemeClr val="bg1"/>
        </a:solidFill>
        <a:ln w="57150">
          <a:solidFill>
            <a:schemeClr val="accent1"/>
          </a:solidFill>
        </a:ln>
      </dgm:spPr>
    </dgm:pt>
    <dgm:pt modelId="{3503E521-6B50-4E2C-8EEC-B8CBD7140168}" type="pres">
      <dgm:prSet presAssocID="{9F78A4BF-1191-4BD9-B69E-2B8C72C488C8}" presName="text_2" presStyleLbl="node1" presStyleIdx="1" presStyleCnt="3" custScaleX="111352" custScaleY="96140" custLinFactNeighborX="-1208" custLinFactNeighborY="0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1213BC79-D962-4C02-A2A2-77C3DB5D047B}" type="pres">
      <dgm:prSet presAssocID="{9F78A4BF-1191-4BD9-B69E-2B8C72C488C8}" presName="accent_2" presStyleCnt="0"/>
      <dgm:spPr/>
    </dgm:pt>
    <dgm:pt modelId="{F47FA197-DA62-465B-B9A8-DFA36447A975}" type="pres">
      <dgm:prSet presAssocID="{9F78A4BF-1191-4BD9-B69E-2B8C72C488C8}" presName="accentRepeatNode" presStyleLbl="solidFgAcc1" presStyleIdx="1" presStyleCnt="3" custLinFactNeighborX="-3643" custLinFactNeighborY="-4963"/>
      <dgm:spPr>
        <a:solidFill>
          <a:schemeClr val="bg1"/>
        </a:solidFill>
        <a:ln w="57150">
          <a:solidFill>
            <a:schemeClr val="accent2"/>
          </a:solidFill>
        </a:ln>
      </dgm:spPr>
    </dgm:pt>
    <dgm:pt modelId="{0B22412F-9429-4C5B-8AE5-1F042F1F14EB}" type="pres">
      <dgm:prSet presAssocID="{3DEE2003-3F1C-4D90-B8EA-2C41227A13EB}" presName="text_3" presStyleLbl="node1" presStyleIdx="2" presStyleCnt="3" custScaleY="1277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543CF7-33DF-4110-8C78-FCA31C19F10F}" type="pres">
      <dgm:prSet presAssocID="{3DEE2003-3F1C-4D90-B8EA-2C41227A13EB}" presName="accent_3" presStyleCnt="0"/>
      <dgm:spPr/>
    </dgm:pt>
    <dgm:pt modelId="{DAC555D0-17D2-497B-B8C6-E75FE641C967}" type="pres">
      <dgm:prSet presAssocID="{3DEE2003-3F1C-4D90-B8EA-2C41227A13EB}" presName="accentRepeatNode" presStyleLbl="solidFgAcc1" presStyleIdx="2" presStyleCnt="3"/>
      <dgm:spPr/>
    </dgm:pt>
  </dgm:ptLst>
  <dgm:cxnLst>
    <dgm:cxn modelId="{6BB31712-EDFB-4077-9605-E278A164585E}" type="presOf" srcId="{FDF27DB0-EAC0-4920-AF7D-20BBB7402A2C}" destId="{BCFC0A0D-5C26-4B0E-9B97-027EBA05534F}" srcOrd="0" destOrd="0" presId="urn:microsoft.com/office/officeart/2008/layout/VerticalCurvedList#1"/>
    <dgm:cxn modelId="{25CBDB3B-F81D-4EF4-A0C3-C2A97F1F300A}" type="presOf" srcId="{3DEE2003-3F1C-4D90-B8EA-2C41227A13EB}" destId="{0B22412F-9429-4C5B-8AE5-1F042F1F14EB}" srcOrd="0" destOrd="0" presId="urn:microsoft.com/office/officeart/2008/layout/VerticalCurvedList#1"/>
    <dgm:cxn modelId="{31ADEF94-1E55-465B-B3E0-F87252719F3F}" type="presOf" srcId="{435566BB-1B6A-4A20-9379-D11DAD0DEBFD}" destId="{DE6C1B2F-F0E7-438C-AD16-357C45DB6BE4}" srcOrd="0" destOrd="0" presId="urn:microsoft.com/office/officeart/2008/layout/VerticalCurvedList#1"/>
    <dgm:cxn modelId="{6F90E995-AB03-44F5-8236-88ABD41CE9CF}" type="presOf" srcId="{DD384F37-CF0A-45FB-9AEA-974EB4CF2B81}" destId="{9CA5311C-F3F3-438E-B801-4EA70EB42938}" srcOrd="0" destOrd="0" presId="urn:microsoft.com/office/officeart/2008/layout/VerticalCurvedList#1"/>
    <dgm:cxn modelId="{2F6A94E2-B4F2-4039-A3EB-56CF6AE0F3BE}" srcId="{435566BB-1B6A-4A20-9379-D11DAD0DEBFD}" destId="{3DEE2003-3F1C-4D90-B8EA-2C41227A13EB}" srcOrd="2" destOrd="0" parTransId="{D2A1BDFF-69E5-46BE-81A5-C7CA7F33597C}" sibTransId="{6050B12D-4689-4944-B648-84C5D6BE48C7}"/>
    <dgm:cxn modelId="{8B8800F8-EBE8-4C70-9F9A-8212128C6F24}" srcId="{435566BB-1B6A-4A20-9379-D11DAD0DEBFD}" destId="{FDF27DB0-EAC0-4920-AF7D-20BBB7402A2C}" srcOrd="0" destOrd="0" parTransId="{95451BA8-FA3F-4B23-98B5-EFA183983FD5}" sibTransId="{DD384F37-CF0A-45FB-9AEA-974EB4CF2B81}"/>
    <dgm:cxn modelId="{3D996D5A-F7F3-4008-9DC5-5B3B4F7EF463}" type="presOf" srcId="{9F78A4BF-1191-4BD9-B69E-2B8C72C488C8}" destId="{3503E521-6B50-4E2C-8EEC-B8CBD7140168}" srcOrd="0" destOrd="0" presId="urn:microsoft.com/office/officeart/2008/layout/VerticalCurvedList#1"/>
    <dgm:cxn modelId="{F02CA589-ACAE-4C6D-B75E-DC1912404608}" srcId="{435566BB-1B6A-4A20-9379-D11DAD0DEBFD}" destId="{9F78A4BF-1191-4BD9-B69E-2B8C72C488C8}" srcOrd="1" destOrd="0" parTransId="{C10C32A8-7D6C-49C0-9AF2-450D15A055CB}" sibTransId="{6CB7DAD9-F2B8-44DD-AEE6-0B918AB3F3FD}"/>
    <dgm:cxn modelId="{8AEAB927-518D-470E-A4B5-66308D071FCE}" type="presParOf" srcId="{DE6C1B2F-F0E7-438C-AD16-357C45DB6BE4}" destId="{D3161767-ACB3-4553-BE18-DA95982EBD66}" srcOrd="0" destOrd="0" presId="urn:microsoft.com/office/officeart/2008/layout/VerticalCurvedList#1"/>
    <dgm:cxn modelId="{57F34924-1481-419A-80E6-ECE2F0AFDDE8}" type="presParOf" srcId="{D3161767-ACB3-4553-BE18-DA95982EBD66}" destId="{5E26D964-A722-44AC-8720-517E54F0D619}" srcOrd="0" destOrd="0" presId="urn:microsoft.com/office/officeart/2008/layout/VerticalCurvedList#1"/>
    <dgm:cxn modelId="{E9CD2B6F-3C86-4EDE-BC13-B0BCB0B21B0C}" type="presParOf" srcId="{5E26D964-A722-44AC-8720-517E54F0D619}" destId="{61029F5C-B5DF-4634-9F39-DB431C70FC21}" srcOrd="0" destOrd="0" presId="urn:microsoft.com/office/officeart/2008/layout/VerticalCurvedList#1"/>
    <dgm:cxn modelId="{6C830219-C83F-4DF5-9293-6996443529BD}" type="presParOf" srcId="{5E26D964-A722-44AC-8720-517E54F0D619}" destId="{9CA5311C-F3F3-438E-B801-4EA70EB42938}" srcOrd="1" destOrd="0" presId="urn:microsoft.com/office/officeart/2008/layout/VerticalCurvedList#1"/>
    <dgm:cxn modelId="{8AF7EDB0-6875-40A2-9605-59B91E9871E7}" type="presParOf" srcId="{5E26D964-A722-44AC-8720-517E54F0D619}" destId="{E1B8B99D-B787-43A8-AEDE-A477E6A49741}" srcOrd="2" destOrd="0" presId="urn:microsoft.com/office/officeart/2008/layout/VerticalCurvedList#1"/>
    <dgm:cxn modelId="{B6245EE4-B695-42E2-A56C-A06A503D3BE6}" type="presParOf" srcId="{5E26D964-A722-44AC-8720-517E54F0D619}" destId="{DCD87759-42B3-4336-8955-73BAA22AED1A}" srcOrd="3" destOrd="0" presId="urn:microsoft.com/office/officeart/2008/layout/VerticalCurvedList#1"/>
    <dgm:cxn modelId="{E0598E59-7902-4E6B-B88C-E3DC1D7AEF71}" type="presParOf" srcId="{D3161767-ACB3-4553-BE18-DA95982EBD66}" destId="{BCFC0A0D-5C26-4B0E-9B97-027EBA05534F}" srcOrd="1" destOrd="0" presId="urn:microsoft.com/office/officeart/2008/layout/VerticalCurvedList#1"/>
    <dgm:cxn modelId="{45B3D3A8-A9D6-4502-98D3-9BF66DDFBFCA}" type="presParOf" srcId="{D3161767-ACB3-4553-BE18-DA95982EBD66}" destId="{6D91DDFE-3398-4E2E-9C0D-90E12A172ACB}" srcOrd="2" destOrd="0" presId="urn:microsoft.com/office/officeart/2008/layout/VerticalCurvedList#1"/>
    <dgm:cxn modelId="{18114253-ED9E-4A39-BEC1-692858D67B7A}" type="presParOf" srcId="{6D91DDFE-3398-4E2E-9C0D-90E12A172ACB}" destId="{3A87B7BC-A8F6-4FA9-9633-16321F2F36FB}" srcOrd="0" destOrd="0" presId="urn:microsoft.com/office/officeart/2008/layout/VerticalCurvedList#1"/>
    <dgm:cxn modelId="{FE315126-6B4A-4D0E-8AE2-868F704C4B45}" type="presParOf" srcId="{D3161767-ACB3-4553-BE18-DA95982EBD66}" destId="{3503E521-6B50-4E2C-8EEC-B8CBD7140168}" srcOrd="3" destOrd="0" presId="urn:microsoft.com/office/officeart/2008/layout/VerticalCurvedList#1"/>
    <dgm:cxn modelId="{3AC0BD3A-9E2E-459D-BC5B-F71E4ABB2BE2}" type="presParOf" srcId="{D3161767-ACB3-4553-BE18-DA95982EBD66}" destId="{1213BC79-D962-4C02-A2A2-77C3DB5D047B}" srcOrd="4" destOrd="0" presId="urn:microsoft.com/office/officeart/2008/layout/VerticalCurvedList#1"/>
    <dgm:cxn modelId="{BDC793F7-B217-4D15-8F0A-D15CE0EAECE7}" type="presParOf" srcId="{1213BC79-D962-4C02-A2A2-77C3DB5D047B}" destId="{F47FA197-DA62-465B-B9A8-DFA36447A975}" srcOrd="0" destOrd="0" presId="urn:microsoft.com/office/officeart/2008/layout/VerticalCurvedList#1"/>
    <dgm:cxn modelId="{BD291218-0ED9-45B8-B611-7B3C46B7D4AF}" type="presParOf" srcId="{D3161767-ACB3-4553-BE18-DA95982EBD66}" destId="{0B22412F-9429-4C5B-8AE5-1F042F1F14EB}" srcOrd="5" destOrd="0" presId="urn:microsoft.com/office/officeart/2008/layout/VerticalCurvedList#1"/>
    <dgm:cxn modelId="{9F13CF1F-DA99-48CC-ACD5-0DA72818019A}" type="presParOf" srcId="{D3161767-ACB3-4553-BE18-DA95982EBD66}" destId="{64543CF7-33DF-4110-8C78-FCA31C19F10F}" srcOrd="6" destOrd="0" presId="urn:microsoft.com/office/officeart/2008/layout/VerticalCurvedList#1"/>
    <dgm:cxn modelId="{72982BC4-A4A9-412F-9C9E-ABB1BC29A2DE}" type="presParOf" srcId="{64543CF7-33DF-4110-8C78-FCA31C19F10F}" destId="{DAC555D0-17D2-497B-B8C6-E75FE641C967}" srcOrd="0" destOrd="0" presId="urn:microsoft.com/office/officeart/2008/layout/VerticalCurvedList#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A5311C-F3F3-438E-B801-4EA70EB42938}">
      <dsp:nvSpPr>
        <dsp:cNvPr id="0" name=""/>
        <dsp:cNvSpPr/>
      </dsp:nvSpPr>
      <dsp:spPr>
        <a:xfrm>
          <a:off x="-5770878" y="-848640"/>
          <a:ext cx="6599840" cy="6599840"/>
        </a:xfrm>
        <a:prstGeom prst="blockArc">
          <a:avLst>
            <a:gd name="adj1" fmla="val 18900000"/>
            <a:gd name="adj2" fmla="val 2700000"/>
            <a:gd name="adj3" fmla="val 327"/>
          </a:avLst>
        </a:prstGeom>
        <a:noFill/>
        <a:ln w="571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C0A0D-5C26-4B0E-9B97-027EBA05534F}">
      <dsp:nvSpPr>
        <dsp:cNvPr id="0" name=""/>
        <dsp:cNvSpPr/>
      </dsp:nvSpPr>
      <dsp:spPr>
        <a:xfrm>
          <a:off x="-5286" y="547664"/>
          <a:ext cx="8968863" cy="980512"/>
        </a:xfrm>
        <a:prstGeom prst="homePlate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8281" tIns="15240" rIns="15240" bIns="1524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600" kern="1200" dirty="0">
            <a:solidFill>
              <a:schemeClr val="bg1"/>
            </a:solidFill>
            <a:latin typeface="+mn-lt"/>
            <a:ea typeface="+mn-ea"/>
            <a:cs typeface="+mn-ea"/>
            <a:sym typeface="+mn-lt"/>
          </a:endParaRPr>
        </a:p>
      </dsp:txBody>
      <dsp:txXfrm>
        <a:off x="-5286" y="547664"/>
        <a:ext cx="8723735" cy="980512"/>
      </dsp:txXfrm>
    </dsp:sp>
    <dsp:sp modelId="{3A87B7BC-A8F6-4FA9-9633-16321F2F36FB}">
      <dsp:nvSpPr>
        <dsp:cNvPr id="0" name=""/>
        <dsp:cNvSpPr/>
      </dsp:nvSpPr>
      <dsp:spPr>
        <a:xfrm>
          <a:off x="-160931" y="468623"/>
          <a:ext cx="1225639" cy="1225639"/>
        </a:xfrm>
        <a:prstGeom prst="ellipse">
          <a:avLst/>
        </a:prstGeom>
        <a:solidFill>
          <a:schemeClr val="bg1"/>
        </a:solidFill>
        <a:ln w="571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03E521-6B50-4E2C-8EEC-B8CBD7140168}">
      <dsp:nvSpPr>
        <dsp:cNvPr id="0" name=""/>
        <dsp:cNvSpPr/>
      </dsp:nvSpPr>
      <dsp:spPr>
        <a:xfrm>
          <a:off x="278367" y="1979947"/>
          <a:ext cx="8571987" cy="942664"/>
        </a:xfrm>
        <a:prstGeom prst="homePlate">
          <a:avLst/>
        </a:prstGeom>
        <a:solidFill>
          <a:srgbClr val="FBE0C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8281" tIns="22860" rIns="22860" bIns="2286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900" kern="1200" dirty="0">
            <a:solidFill>
              <a:schemeClr val="bg1"/>
            </a:solidFill>
            <a:latin typeface="+mn-lt"/>
            <a:ea typeface="+mn-ea"/>
            <a:cs typeface="+mn-ea"/>
            <a:sym typeface="+mn-lt"/>
          </a:endParaRPr>
        </a:p>
      </dsp:txBody>
      <dsp:txXfrm>
        <a:off x="278367" y="1979947"/>
        <a:ext cx="8336321" cy="942664"/>
      </dsp:txXfrm>
    </dsp:sp>
    <dsp:sp modelId="{F47FA197-DA62-465B-B9A8-DFA36447A975}">
      <dsp:nvSpPr>
        <dsp:cNvPr id="0" name=""/>
        <dsp:cNvSpPr/>
      </dsp:nvSpPr>
      <dsp:spPr>
        <a:xfrm>
          <a:off x="150834" y="1777631"/>
          <a:ext cx="1225639" cy="1225639"/>
        </a:xfrm>
        <a:prstGeom prst="ellipse">
          <a:avLst/>
        </a:prstGeom>
        <a:solidFill>
          <a:schemeClr val="bg1"/>
        </a:solidFill>
        <a:ln w="571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22412F-9429-4C5B-8AE5-1F042F1F14EB}">
      <dsp:nvSpPr>
        <dsp:cNvPr id="0" name=""/>
        <dsp:cNvSpPr/>
      </dsp:nvSpPr>
      <dsp:spPr>
        <a:xfrm>
          <a:off x="451888" y="3295986"/>
          <a:ext cx="8054515" cy="125212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8281" tIns="162560" rIns="162560" bIns="162560" numCol="1" spcCol="1270" anchor="ctr" anchorCtr="0">
          <a:noAutofit/>
        </a:bodyPr>
        <a:lstStyle/>
        <a:p>
          <a:pPr lvl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400" kern="1200" dirty="0"/>
        </a:p>
      </dsp:txBody>
      <dsp:txXfrm>
        <a:off x="451888" y="3295986"/>
        <a:ext cx="8054515" cy="1252123"/>
      </dsp:txXfrm>
    </dsp:sp>
    <dsp:sp modelId="{DAC555D0-17D2-497B-B8C6-E75FE641C967}">
      <dsp:nvSpPr>
        <dsp:cNvPr id="0" name=""/>
        <dsp:cNvSpPr/>
      </dsp:nvSpPr>
      <dsp:spPr>
        <a:xfrm>
          <a:off x="-160931" y="3309228"/>
          <a:ext cx="1225639" cy="12256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#1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686D3-42DE-471D-9531-B3E6ADC76A09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83535-F4E0-4467-A788-25FE63E82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67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Ghi</a:t>
            </a:r>
            <a:r>
              <a:rPr lang="en-US" dirty="0" smtClean="0"/>
              <a:t> </a:t>
            </a:r>
            <a:r>
              <a:rPr lang="en-US" dirty="0" err="1" smtClean="0"/>
              <a:t>bảng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nội</a:t>
            </a:r>
            <a:r>
              <a:rPr lang="en-US" baseline="0" dirty="0" smtClean="0"/>
              <a:t> dung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gồm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….,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vẽ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83535-F4E0-4467-A788-25FE63E829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38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Gt </a:t>
            </a:r>
            <a:r>
              <a:rPr lang="en-US" dirty="0" err="1" smtClean="0"/>
              <a:t>nhóm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lên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nguồn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gốc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đối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tượng</a:t>
            </a:r>
            <a:r>
              <a:rPr lang="en-US" baseline="0" dirty="0" smtClean="0"/>
              <a:t>, ý </a:t>
            </a:r>
            <a:r>
              <a:rPr lang="en-US" baseline="0" dirty="0" err="1" smtClean="0"/>
              <a:t>nghĩa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tcdg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83535-F4E0-4467-A788-25FE63E829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84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83535-F4E0-4467-A788-25FE63E829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158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83535-F4E0-4467-A788-25FE63E8299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26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Vậy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vẽ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cần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ý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yếu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cục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ảnh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lưu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khí</a:t>
            </a:r>
            <a:r>
              <a:rPr lang="en-US" baseline="0" dirty="0" smtClean="0"/>
              <a:t>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83535-F4E0-4467-A788-25FE63E8299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28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E03E7-F4C6-46B2-85EB-23CF17E6B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A94FA-E9C3-4A23-9DC4-1271BCC76B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2FC47-DD63-4A4D-9E53-24D4E7A69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ED3D-8781-44D1-86FE-EFA6CC6CB763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BE8D7-F758-4F60-B5AF-8CEEEB468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01BE6-7681-4FDD-B098-693D2E5BB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DACD-02CC-48A3-9AB5-2B4971883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55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94DDA-65CA-44AE-AF1D-DDC895419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D83888-A1C8-4A96-B2AB-5AAEE7C7A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0C7AC-6A6A-4035-855B-A92AB8157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ED3D-8781-44D1-86FE-EFA6CC6CB763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8FBC9-D5DF-4DC7-A8FE-90313FE79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6255B-A274-4BEA-BA54-B238D8F8F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DACD-02CC-48A3-9AB5-2B4971883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92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FC8561-71E6-468F-9675-19CF19A5EA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C76226-8094-4601-B58B-04CE948C5A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B872B-3973-42C7-9885-8F93141A2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ED3D-8781-44D1-86FE-EFA6CC6CB763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4DD42-10AA-477A-8FBE-E2D85AAAC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5A6A0-434C-4A4A-9242-156244E56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DACD-02CC-48A3-9AB5-2B4971883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57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03834-F6E2-443D-BF5C-EF74EB022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72FEE-9519-4BBA-B9F8-81BEB970C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9B411-E72C-4306-9A24-499A3D950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ED3D-8781-44D1-86FE-EFA6CC6CB763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F8E7D-9718-4BAE-B3D2-AE2AA3CDD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925C9-0719-4E68-B01B-594D7EC15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DACD-02CC-48A3-9AB5-2B4971883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76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9DBF8-9087-4022-8D61-1ED144492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A0CBA-584A-471B-A71A-52A31E09C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EC221-55A7-42CB-A602-A8B870E14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ED3D-8781-44D1-86FE-EFA6CC6CB763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5CE03-821D-4D57-B3E1-E2234CF8F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B6D63-B935-4846-8DEF-A1743A080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DACD-02CC-48A3-9AB5-2B4971883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1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33B0B-7A3D-4C03-8D04-7D72A47B3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B667C-3973-4E19-A67A-9005BC7832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96BFFD-16FD-4808-822C-F8752B041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12E0F4-5F72-447E-85F7-08EB31AE1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ED3D-8781-44D1-86FE-EFA6CC6CB763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FEDB8E-821F-412A-8613-46B732736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6A51D7-237F-40C4-86ED-EC4C7F9FB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DACD-02CC-48A3-9AB5-2B4971883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66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065F2-71D2-4094-A844-4B7219FFC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EF071-3312-4E57-8B82-B3801E737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E2C70-8439-48D4-8FF1-07498ECE0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AEF85B-80D6-4B23-B367-329B0F6E48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F2ED71-4F4A-4FDF-ACB7-ADC0536584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40D28B-EFEB-477D-991C-0465A08B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ED3D-8781-44D1-86FE-EFA6CC6CB763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0036A1-C7B9-4A8E-ABA9-8B77E9858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E266D0-3983-48FF-AE90-68C25A97C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DACD-02CC-48A3-9AB5-2B4971883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67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EEC68-3A90-48CA-BABA-4AED007DC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DEC8C5-E5FF-4A50-A3C3-E1CFF39E7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ED3D-8781-44D1-86FE-EFA6CC6CB763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EFE482-FE56-4883-9CB1-996382290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3C242B-128D-455D-962E-6A6A8A582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DACD-02CC-48A3-9AB5-2B4971883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30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22F09D-530E-4709-A31B-8ED24970C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ED3D-8781-44D1-86FE-EFA6CC6CB763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59A6A2-DD3B-4F18-BC3C-B25900542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ADDB7C-C151-4E9B-8E37-C85415522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DACD-02CC-48A3-9AB5-2B4971883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29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5DA91-AC44-4B22-86B4-31B4F3A35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311EF-9E98-4797-BF54-E28FBF4D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379440-2C96-4B7E-B4E7-2E6EBC436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B5CE00-FFA5-4AA2-9108-AE42C2DA1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ED3D-8781-44D1-86FE-EFA6CC6CB763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6A4AA-ACD6-4763-9D84-896CBE87D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A629AA-61B0-4FF1-A118-DFC2DE0AF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DACD-02CC-48A3-9AB5-2B4971883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7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EE262-65FD-46C4-A8A1-66C1201D2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F07E0-62AE-4AF9-B1B0-C2419D4EDB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AE30C-9B4F-46DC-8364-1B26DA964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97D27B-25AB-48D5-8AF3-7ED9AA6E4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ED3D-8781-44D1-86FE-EFA6CC6CB763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67AFB5-8C05-4A77-A5AB-B99B7F1A5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DB521-6DFB-47C3-8954-C9FC926B8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DACD-02CC-48A3-9AB5-2B4971883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97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8D9EAB-464B-4A7B-A113-0A41640DC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255E3-298F-4C7C-8BC5-D92C7BDD3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F8E4E-2225-4D0E-A656-611B26A9E9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5ED3D-8781-44D1-86FE-EFA6CC6CB763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D9818-27AA-421B-A903-EF106A8DB5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488A6-0FC4-4E4E-8502-125CEEAAA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ADACD-02CC-48A3-9AB5-2B4971883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2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10" Type="http://schemas.openxmlformats.org/officeDocument/2006/relationships/image" Target="../media/image1.jpeg"/><Relationship Id="rId4" Type="http://schemas.openxmlformats.org/officeDocument/2006/relationships/image" Target="../media/image10.jpg"/><Relationship Id="rId9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con tự tách">
            <a:extLst>
              <a:ext uri="{FF2B5EF4-FFF2-40B4-BE49-F238E27FC236}">
                <a16:creationId xmlns:a16="http://schemas.microsoft.com/office/drawing/2014/main" id="{04246F70-7FE2-4128-A41E-02DA7ADF2E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00" t="55556"/>
          <a:stretch/>
        </p:blipFill>
        <p:spPr>
          <a:xfrm>
            <a:off x="11033760" y="3810000"/>
            <a:ext cx="1158240" cy="3048000"/>
          </a:xfrm>
          <a:prstGeom prst="rect">
            <a:avLst/>
          </a:prstGeom>
        </p:spPr>
      </p:pic>
      <p:pic>
        <p:nvPicPr>
          <p:cNvPr id="3" name="Hình Phượng đặt">
            <a:extLst>
              <a:ext uri="{FF2B5EF4-FFF2-40B4-BE49-F238E27FC236}">
                <a16:creationId xmlns:a16="http://schemas.microsoft.com/office/drawing/2014/main" id="{99A469CC-00D9-4392-8F10-4ABEC3B8D6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" t="6889" r="52217" b="5109"/>
          <a:stretch/>
        </p:blipFill>
        <p:spPr>
          <a:xfrm>
            <a:off x="76038" y="-90670"/>
            <a:ext cx="1927211" cy="18745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B055AF-902D-41C4-A3C9-68BCBBFFF57E}"/>
              </a:ext>
            </a:extLst>
          </p:cNvPr>
          <p:cNvSpPr txBox="1"/>
          <p:nvPr/>
        </p:nvSpPr>
        <p:spPr>
          <a:xfrm>
            <a:off x="1645952" y="594059"/>
            <a:ext cx="9707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</a:rPr>
              <a:t>BÀI 2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E442F0-D531-4A42-B0C0-3685A0DAC92C}"/>
              </a:ext>
            </a:extLst>
          </p:cNvPr>
          <p:cNvSpPr txBox="1"/>
          <p:nvPr/>
        </p:nvSpPr>
        <p:spPr>
          <a:xfrm>
            <a:off x="698242" y="1380251"/>
            <a:ext cx="10914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C00000"/>
                </a:solidFill>
                <a:latin typeface="#9Slide07 SVNSalty Sans" panose="02000000000000000000" pitchFamily="2" charset="0"/>
              </a:rPr>
              <a:t>TRANG PHỤC TRONG LỄ HỘI</a:t>
            </a:r>
            <a:endParaRPr lang="en-US" sz="5400" dirty="0">
              <a:solidFill>
                <a:srgbClr val="C00000"/>
              </a:solidFill>
              <a:latin typeface="#9Slide07 SVNSalty Sans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A7EF3C4-6E23-46FF-A5DB-574CFAF50BD6}"/>
              </a:ext>
            </a:extLst>
          </p:cNvPr>
          <p:cNvSpPr/>
          <p:nvPr/>
        </p:nvSpPr>
        <p:spPr>
          <a:xfrm>
            <a:off x="0" y="6779406"/>
            <a:ext cx="11414760" cy="84769"/>
          </a:xfrm>
          <a:prstGeom prst="rect">
            <a:avLst/>
          </a:prstGeom>
          <a:solidFill>
            <a:srgbClr val="D3BB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4EAF0ED-173D-4089-B7A5-E4F157983FDF}"/>
              </a:ext>
            </a:extLst>
          </p:cNvPr>
          <p:cNvGrpSpPr/>
          <p:nvPr/>
        </p:nvGrpSpPr>
        <p:grpSpPr>
          <a:xfrm flipH="1">
            <a:off x="11536680" y="153977"/>
            <a:ext cx="629130" cy="1286153"/>
            <a:chOff x="354" y="0"/>
            <a:chExt cx="453157" cy="926405"/>
          </a:xfrm>
        </p:grpSpPr>
        <p:sp>
          <p:nvSpPr>
            <p:cNvPr id="21" name="原创设计师QQ598969553      _1">
              <a:extLst>
                <a:ext uri="{FF2B5EF4-FFF2-40B4-BE49-F238E27FC236}">
                  <a16:creationId xmlns:a16="http://schemas.microsoft.com/office/drawing/2014/main" id="{98A3B9C0-09B6-41CE-A0DD-1829594A5BA2}"/>
                </a:ext>
              </a:extLst>
            </p:cNvPr>
            <p:cNvSpPr/>
            <p:nvPr/>
          </p:nvSpPr>
          <p:spPr bwMode="auto">
            <a:xfrm>
              <a:off x="354" y="0"/>
              <a:ext cx="453157" cy="904082"/>
            </a:xfrm>
            <a:custGeom>
              <a:avLst/>
              <a:gdLst>
                <a:gd name="T0" fmla="*/ 0 w 286"/>
                <a:gd name="T1" fmla="*/ 0 h 571"/>
                <a:gd name="T2" fmla="*/ 286 w 286"/>
                <a:gd name="T3" fmla="*/ 287 h 571"/>
                <a:gd name="T4" fmla="*/ 0 w 286"/>
                <a:gd name="T5" fmla="*/ 571 h 571"/>
                <a:gd name="T6" fmla="*/ 0 w 286"/>
                <a:gd name="T7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571">
                  <a:moveTo>
                    <a:pt x="0" y="0"/>
                  </a:moveTo>
                  <a:lnTo>
                    <a:pt x="286" y="287"/>
                  </a:lnTo>
                  <a:lnTo>
                    <a:pt x="0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F00"/>
            </a:solidFill>
            <a:ln w="6350" cap="flat">
              <a:noFill/>
              <a:prstDash val="solid"/>
              <a:miter lim="800000"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66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" name="原创设计师QQ598969553      _2">
              <a:extLst>
                <a:ext uri="{FF2B5EF4-FFF2-40B4-BE49-F238E27FC236}">
                  <a16:creationId xmlns:a16="http://schemas.microsoft.com/office/drawing/2014/main" id="{26909E23-AC5E-4F14-B15A-298DB1E77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988" y="316987"/>
              <a:ext cx="303593" cy="609418"/>
            </a:xfrm>
            <a:custGeom>
              <a:avLst/>
              <a:gdLst>
                <a:gd name="T0" fmla="*/ 0 w 278"/>
                <a:gd name="T1" fmla="*/ 0 h 557"/>
                <a:gd name="T2" fmla="*/ 2147483646 w 278"/>
                <a:gd name="T3" fmla="*/ 2147483646 h 557"/>
                <a:gd name="T4" fmla="*/ 0 w 278"/>
                <a:gd name="T5" fmla="*/ 2147483646 h 557"/>
                <a:gd name="T6" fmla="*/ 0 w 278"/>
                <a:gd name="T7" fmla="*/ 0 h 5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8" h="557">
                  <a:moveTo>
                    <a:pt x="0" y="0"/>
                  </a:moveTo>
                  <a:lnTo>
                    <a:pt x="278" y="278"/>
                  </a:lnTo>
                  <a:lnTo>
                    <a:pt x="0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8F39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669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39871" y="3771032"/>
            <a:ext cx="3705766" cy="2388674"/>
            <a:chOff x="316782" y="3640447"/>
            <a:chExt cx="3705766" cy="2388674"/>
          </a:xfrm>
        </p:grpSpPr>
        <p:sp>
          <p:nvSpPr>
            <p:cNvPr id="26" name="Oval 25"/>
            <p:cNvSpPr/>
            <p:nvPr/>
          </p:nvSpPr>
          <p:spPr>
            <a:xfrm>
              <a:off x="316782" y="3640447"/>
              <a:ext cx="3705766" cy="238867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193" y="3647695"/>
              <a:ext cx="3538570" cy="235723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9" name="Group 28"/>
          <p:cNvGrpSpPr/>
          <p:nvPr/>
        </p:nvGrpSpPr>
        <p:grpSpPr>
          <a:xfrm>
            <a:off x="4345637" y="2559895"/>
            <a:ext cx="3062943" cy="4219511"/>
            <a:chOff x="4327558" y="2953953"/>
            <a:chExt cx="2393281" cy="3396529"/>
          </a:xfrm>
        </p:grpSpPr>
        <p:sp>
          <p:nvSpPr>
            <p:cNvPr id="25" name="Oval 24"/>
            <p:cNvSpPr/>
            <p:nvPr/>
          </p:nvSpPr>
          <p:spPr>
            <a:xfrm>
              <a:off x="4327558" y="2953953"/>
              <a:ext cx="2393281" cy="33965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1145" y="2953953"/>
              <a:ext cx="2302732" cy="339652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0" name="Group 29"/>
          <p:cNvGrpSpPr/>
          <p:nvPr/>
        </p:nvGrpSpPr>
        <p:grpSpPr>
          <a:xfrm>
            <a:off x="7408580" y="3640447"/>
            <a:ext cx="3625180" cy="2552610"/>
            <a:chOff x="7408580" y="3640447"/>
            <a:chExt cx="3625180" cy="2552610"/>
          </a:xfrm>
        </p:grpSpPr>
        <p:sp>
          <p:nvSpPr>
            <p:cNvPr id="27" name="Oval 26"/>
            <p:cNvSpPr/>
            <p:nvPr/>
          </p:nvSpPr>
          <p:spPr>
            <a:xfrm>
              <a:off x="7408580" y="3709074"/>
              <a:ext cx="3625180" cy="24153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7432" y="3640447"/>
              <a:ext cx="3427476" cy="255261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31967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0263" y="48708"/>
            <a:ext cx="9849394" cy="6544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fr-FR" sz="2400" u="sng" dirty="0">
                <a:solidFill>
                  <a:srgbClr val="C00000"/>
                </a:solidFill>
                <a:latin typeface="Times New Roman"/>
                <a:ea typeface="Times New Roman"/>
              </a:rPr>
              <a:t>-</a:t>
            </a:r>
            <a:r>
              <a:rPr lang="fr-FR" sz="3600" u="sng" dirty="0">
                <a:solidFill>
                  <a:srgbClr val="C00000"/>
                </a:solidFill>
                <a:latin typeface="Times New Roman"/>
                <a:ea typeface="Times New Roman"/>
              </a:rPr>
              <a:t>II/</a:t>
            </a:r>
            <a:r>
              <a:rPr lang="fr-FR" sz="3600" u="sng" dirty="0" err="1">
                <a:solidFill>
                  <a:srgbClr val="C00000"/>
                </a:solidFill>
                <a:latin typeface="Times New Roman"/>
                <a:ea typeface="Times New Roman"/>
              </a:rPr>
              <a:t>Các</a:t>
            </a:r>
            <a:r>
              <a:rPr lang="fr-FR" sz="3600" u="sng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fr-FR" sz="3600" u="sng" dirty="0" err="1">
                <a:solidFill>
                  <a:srgbClr val="C00000"/>
                </a:solidFill>
                <a:latin typeface="Times New Roman"/>
                <a:ea typeface="Times New Roman"/>
              </a:rPr>
              <a:t>bước</a:t>
            </a:r>
            <a:r>
              <a:rPr lang="fr-FR" sz="3600" u="sng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nl-NL" sz="3600" u="sng" dirty="0">
                <a:solidFill>
                  <a:srgbClr val="C00000"/>
                </a:solidFill>
                <a:latin typeface="Times New Roman"/>
                <a:ea typeface="Times New Roman"/>
              </a:rPr>
              <a:t>thiết kế trang phục cho nhân vật 3D:</a:t>
            </a:r>
            <a:endParaRPr lang="en-US" sz="36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fr-FR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  +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Lựa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chọn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vật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liệu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có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màu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sắc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phù</a:t>
            </a:r>
            <a:r>
              <a:rPr lang="en-US" sz="3600" dirty="0" smtClean="0">
                <a:latin typeface="Times New Roman"/>
                <a:ea typeface="Times New Roman"/>
              </a:rPr>
              <a:t> </a:t>
            </a:r>
            <a:r>
              <a:rPr lang="fr-FR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hợp</a:t>
            </a:r>
            <a:r>
              <a:rPr lang="fr-FR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với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</a:t>
            </a:r>
            <a:r>
              <a:rPr lang="fr-FR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trang</a:t>
            </a:r>
            <a:r>
              <a:rPr lang="fr-FR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phục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lễ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hội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cần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thể</a:t>
            </a:r>
            <a:endParaRPr lang="en-US" sz="36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hiện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cho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nhân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vật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en-US" sz="36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fr-FR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 + </a:t>
            </a:r>
            <a:r>
              <a:rPr lang="fr-FR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Vẽ</a:t>
            </a:r>
            <a:r>
              <a:rPr lang="fr-FR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và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cắt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hình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trang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phục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phù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hợp</a:t>
            </a:r>
            <a:r>
              <a:rPr lang="en-US" sz="3600" dirty="0" smtClean="0">
                <a:latin typeface="Times New Roman"/>
                <a:ea typeface="Times New Roman"/>
              </a:rPr>
              <a:t> </a:t>
            </a:r>
            <a:r>
              <a:rPr lang="fr-FR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với</a:t>
            </a:r>
            <a:r>
              <a:rPr lang="fr-FR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tỉ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lệ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hình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khối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nhân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vật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en-US" sz="36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fr-FR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+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Thêm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chỉ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tiết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hoàn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thiện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trang</a:t>
            </a:r>
            <a:r>
              <a:rPr lang="en-US" sz="3600" dirty="0" smtClean="0">
                <a:latin typeface="Times New Roman"/>
                <a:ea typeface="Times New Roman"/>
              </a:rPr>
              <a:t> </a:t>
            </a:r>
            <a:r>
              <a:rPr lang="fr-FR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phục</a:t>
            </a:r>
            <a:r>
              <a:rPr lang="fr-FR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và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tạo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đặc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điểm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riêng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cho</a:t>
            </a:r>
            <a:endParaRPr lang="en-US" sz="36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nhân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vật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endParaRPr lang="en-US" sz="3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7444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07" y="1464908"/>
            <a:ext cx="5257009" cy="34577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055" y="764839"/>
            <a:ext cx="5058234" cy="528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2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66486" y="2035663"/>
            <a:ext cx="10128106" cy="707886"/>
          </a:xfrm>
          <a:prstGeom prst="rect">
            <a:avLst/>
          </a:prstGeom>
          <a:noFill/>
          <a:ln>
            <a:solidFill>
              <a:srgbClr val="F08D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/>
              <a:t>Thực</a:t>
            </a:r>
            <a:r>
              <a:rPr lang="en-US" sz="4000" dirty="0" smtClean="0"/>
              <a:t> </a:t>
            </a:r>
            <a:r>
              <a:rPr lang="en-US" sz="4000" dirty="0" err="1" smtClean="0"/>
              <a:t>hành</a:t>
            </a:r>
            <a:r>
              <a:rPr lang="en-US" sz="4000" dirty="0" smtClean="0"/>
              <a:t> </a:t>
            </a:r>
            <a:r>
              <a:rPr lang="en-US" sz="4000" dirty="0" err="1" smtClean="0"/>
              <a:t>tạo</a:t>
            </a:r>
            <a:r>
              <a:rPr lang="en-US" sz="4000" dirty="0" smtClean="0"/>
              <a:t> </a:t>
            </a:r>
            <a:r>
              <a:rPr lang="en-US" sz="4000" dirty="0" err="1" smtClean="0"/>
              <a:t>trang</a:t>
            </a:r>
            <a:r>
              <a:rPr lang="en-US" sz="4000" dirty="0" smtClean="0"/>
              <a:t> </a:t>
            </a:r>
            <a:r>
              <a:rPr lang="en-US" sz="4000" dirty="0" err="1" smtClean="0"/>
              <a:t>phục</a:t>
            </a:r>
            <a:r>
              <a:rPr lang="en-US" sz="4000" dirty="0" smtClean="0"/>
              <a:t> </a:t>
            </a:r>
            <a:r>
              <a:rPr lang="en-US" sz="4000" dirty="0" err="1" smtClean="0"/>
              <a:t>lễ</a:t>
            </a:r>
            <a:r>
              <a:rPr lang="en-US" sz="4000" dirty="0" smtClean="0"/>
              <a:t> </a:t>
            </a:r>
            <a:r>
              <a:rPr lang="en-US" sz="4000" dirty="0" err="1" smtClean="0"/>
              <a:t>hội</a:t>
            </a:r>
            <a:r>
              <a:rPr lang="en-US" sz="4000" dirty="0" smtClean="0"/>
              <a:t> </a:t>
            </a:r>
            <a:r>
              <a:rPr lang="en-US" sz="4000" dirty="0" err="1" smtClean="0"/>
              <a:t>cho</a:t>
            </a:r>
            <a:r>
              <a:rPr lang="en-US" sz="4000" dirty="0" smtClean="0"/>
              <a:t> </a:t>
            </a:r>
            <a:r>
              <a:rPr lang="en-US" sz="4000" dirty="0" err="1" smtClean="0"/>
              <a:t>nhân</a:t>
            </a:r>
            <a:r>
              <a:rPr lang="en-US" sz="4000" dirty="0" smtClean="0"/>
              <a:t> </a:t>
            </a:r>
            <a:r>
              <a:rPr lang="en-US" sz="4000" dirty="0" err="1" smtClean="0"/>
              <a:t>vật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pic>
        <p:nvPicPr>
          <p:cNvPr id="13" name="Hình Phượng đặt">
            <a:extLst>
              <a:ext uri="{FF2B5EF4-FFF2-40B4-BE49-F238E27FC236}">
                <a16:creationId xmlns:a16="http://schemas.microsoft.com/office/drawing/2014/main" id="{41FC8994-4E54-4156-BC47-7448386C09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" t="6889" r="52217" b="5109"/>
          <a:stretch/>
        </p:blipFill>
        <p:spPr>
          <a:xfrm>
            <a:off x="9500616" y="4841407"/>
            <a:ext cx="2691384" cy="2016593"/>
          </a:xfrm>
          <a:prstGeom prst="rect">
            <a:avLst/>
          </a:prstGeom>
        </p:spPr>
      </p:pic>
      <p:pic>
        <p:nvPicPr>
          <p:cNvPr id="15" name="Icon tự tách">
            <a:extLst>
              <a:ext uri="{FF2B5EF4-FFF2-40B4-BE49-F238E27FC236}">
                <a16:creationId xmlns:a16="http://schemas.microsoft.com/office/drawing/2014/main" id="{452F246F-A134-4D95-B57F-D254623AC1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00" t="55556"/>
          <a:stretch/>
        </p:blipFill>
        <p:spPr>
          <a:xfrm rot="5400000">
            <a:off x="1689611" y="3196292"/>
            <a:ext cx="2016593" cy="5306824"/>
          </a:xfrm>
          <a:prstGeom prst="rect">
            <a:avLst/>
          </a:prstGeom>
        </p:spPr>
      </p:pic>
      <p:sp>
        <p:nvSpPr>
          <p:cNvPr id="18" name="Rectangle: Rounded Corners 2">
            <a:extLst>
              <a:ext uri="{FF2B5EF4-FFF2-40B4-BE49-F238E27FC236}">
                <a16:creationId xmlns:a16="http://schemas.microsoft.com/office/drawing/2014/main" id="{2625BA88-71E5-4677-948D-D985A107D0ED}"/>
              </a:ext>
            </a:extLst>
          </p:cNvPr>
          <p:cNvSpPr/>
          <p:nvPr/>
        </p:nvSpPr>
        <p:spPr>
          <a:xfrm>
            <a:off x="3849623" y="126443"/>
            <a:ext cx="3703321" cy="71628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85E420-8BF7-4B26-AE3C-03F449CAEF16}"/>
              </a:ext>
            </a:extLst>
          </p:cNvPr>
          <p:cNvSpPr txBox="1"/>
          <p:nvPr/>
        </p:nvSpPr>
        <p:spPr>
          <a:xfrm>
            <a:off x="3100243" y="130640"/>
            <a:ext cx="5350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+mj-lt"/>
              </a:rPr>
              <a:t>Thực</a:t>
            </a:r>
            <a:r>
              <a:rPr lang="en-US" sz="4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+mj-lt"/>
              </a:rPr>
              <a:t>hành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761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2625BA88-71E5-4677-948D-D985A107D0ED}"/>
              </a:ext>
            </a:extLst>
          </p:cNvPr>
          <p:cNvSpPr/>
          <p:nvPr/>
        </p:nvSpPr>
        <p:spPr>
          <a:xfrm>
            <a:off x="2801135" y="126443"/>
            <a:ext cx="6589730" cy="71628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98422" y="2397547"/>
            <a:ext cx="9379257" cy="378565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de-DE" sz="4000" dirty="0" smtClean="0">
                <a:solidFill>
                  <a:srgbClr val="C00000"/>
                </a:solidFill>
              </a:rPr>
              <a:t>Các </a:t>
            </a:r>
            <a:r>
              <a:rPr lang="de-DE" sz="4000" dirty="0">
                <a:solidFill>
                  <a:srgbClr val="C00000"/>
                </a:solidFill>
              </a:rPr>
              <a:t>nhóm lần lượt </a:t>
            </a:r>
            <a:r>
              <a:rPr lang="de-DE" sz="4000" dirty="0" smtClean="0">
                <a:solidFill>
                  <a:srgbClr val="C00000"/>
                </a:solidFill>
              </a:rPr>
              <a:t>trình bày ý tưởng thiết kế của mình.</a:t>
            </a:r>
          </a:p>
          <a:p>
            <a:pPr algn="just"/>
            <a:r>
              <a:rPr lang="en-US" sz="4000" dirty="0"/>
              <a:t>-</a:t>
            </a:r>
            <a:r>
              <a:rPr lang="en-US" sz="4000" dirty="0" err="1"/>
              <a:t>Em</a:t>
            </a:r>
            <a:r>
              <a:rPr lang="en-US" sz="4000" dirty="0"/>
              <a:t> </a:t>
            </a:r>
            <a:r>
              <a:rPr lang="en-US" sz="4000" dirty="0" err="1"/>
              <a:t>ấn</a:t>
            </a:r>
            <a:r>
              <a:rPr lang="en-US" sz="4000" dirty="0"/>
              <a:t> </a:t>
            </a:r>
            <a:r>
              <a:rPr lang="en-US" sz="4000" dirty="0" err="1"/>
              <a:t>tượng</a:t>
            </a:r>
            <a:r>
              <a:rPr lang="en-US" sz="4000" dirty="0"/>
              <a:t> </a:t>
            </a:r>
            <a:r>
              <a:rPr lang="en-US" sz="4000" dirty="0" err="1"/>
              <a:t>với</a:t>
            </a:r>
            <a:r>
              <a:rPr lang="en-US" sz="4000" dirty="0"/>
              <a:t> </a:t>
            </a:r>
            <a:r>
              <a:rPr lang="en-US" sz="4000" dirty="0" err="1"/>
              <a:t>trang</a:t>
            </a:r>
            <a:r>
              <a:rPr lang="en-US" sz="4000" dirty="0"/>
              <a:t> </a:t>
            </a:r>
            <a:r>
              <a:rPr lang="en-US" sz="4000" dirty="0" err="1"/>
              <a:t>phục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</a:t>
            </a:r>
            <a:r>
              <a:rPr lang="en-US" sz="4000" dirty="0" err="1"/>
              <a:t>nhân</a:t>
            </a:r>
            <a:r>
              <a:rPr lang="en-US" sz="4000" dirty="0"/>
              <a:t> </a:t>
            </a:r>
            <a:r>
              <a:rPr lang="en-US" sz="4000" dirty="0" err="1"/>
              <a:t>vật</a:t>
            </a:r>
            <a:r>
              <a:rPr lang="en-US" sz="4000" dirty="0"/>
              <a:t> </a:t>
            </a:r>
            <a:r>
              <a:rPr lang="en-US" sz="4000" dirty="0" err="1"/>
              <a:t>nào</a:t>
            </a:r>
            <a:r>
              <a:rPr lang="en-US" sz="4000" dirty="0"/>
              <a:t>?</a:t>
            </a:r>
            <a:endParaRPr lang="en-US" sz="7200" dirty="0"/>
          </a:p>
          <a:p>
            <a:r>
              <a:rPr lang="en-US" sz="4000" dirty="0"/>
              <a:t>- </a:t>
            </a:r>
            <a:r>
              <a:rPr lang="en-US" sz="4000" dirty="0" err="1"/>
              <a:t>Kỹ</a:t>
            </a:r>
            <a:r>
              <a:rPr lang="en-US" sz="4000" dirty="0"/>
              <a:t> </a:t>
            </a:r>
            <a:r>
              <a:rPr lang="en-US" sz="4000" dirty="0" err="1"/>
              <a:t>thuật</a:t>
            </a:r>
            <a:r>
              <a:rPr lang="en-US" sz="4000" dirty="0"/>
              <a:t> </a:t>
            </a:r>
            <a:r>
              <a:rPr lang="en-US" sz="4000" dirty="0" err="1"/>
              <a:t>thiết</a:t>
            </a:r>
            <a:r>
              <a:rPr lang="en-US" sz="4000" dirty="0"/>
              <a:t> </a:t>
            </a:r>
            <a:r>
              <a:rPr lang="en-US" sz="4000" dirty="0" err="1"/>
              <a:t>kế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</a:t>
            </a:r>
            <a:r>
              <a:rPr lang="en-US" sz="4000" dirty="0" err="1"/>
              <a:t>trang</a:t>
            </a:r>
            <a:r>
              <a:rPr lang="en-US" sz="4000" dirty="0"/>
              <a:t> </a:t>
            </a:r>
            <a:r>
              <a:rPr lang="en-US" sz="4000" dirty="0" err="1"/>
              <a:t>phục</a:t>
            </a:r>
            <a:r>
              <a:rPr lang="en-US" sz="4000" dirty="0"/>
              <a:t> </a:t>
            </a:r>
            <a:r>
              <a:rPr lang="en-US" sz="4000" dirty="0" err="1"/>
              <a:t>nào</a:t>
            </a:r>
            <a:r>
              <a:rPr lang="en-US" sz="4000" dirty="0"/>
              <a:t> </a:t>
            </a:r>
            <a:r>
              <a:rPr lang="en-US" sz="4000" dirty="0" err="1"/>
              <a:t>ấn</a:t>
            </a:r>
            <a:r>
              <a:rPr lang="en-US" sz="4000" dirty="0"/>
              <a:t> </a:t>
            </a:r>
            <a:r>
              <a:rPr lang="en-US" sz="4000" dirty="0" err="1"/>
              <a:t>tượng</a:t>
            </a:r>
            <a:r>
              <a:rPr lang="en-US" sz="4000" dirty="0"/>
              <a:t>? </a:t>
            </a:r>
            <a:r>
              <a:rPr lang="en-US" sz="4000" dirty="0" err="1"/>
              <a:t>vì</a:t>
            </a:r>
            <a:r>
              <a:rPr lang="en-US" sz="4000" dirty="0"/>
              <a:t> </a:t>
            </a:r>
            <a:r>
              <a:rPr lang="en-US" sz="4000" dirty="0" err="1"/>
              <a:t>sao</a:t>
            </a:r>
            <a:r>
              <a:rPr lang="en-US" sz="4000" dirty="0"/>
              <a:t>?</a:t>
            </a:r>
          </a:p>
          <a:p>
            <a:pPr marL="571500" indent="-571500">
              <a:buFontTx/>
              <a:buChar char="-"/>
            </a:pPr>
            <a:endParaRPr lang="en-US" sz="4000" dirty="0"/>
          </a:p>
        </p:txBody>
      </p:sp>
      <p:grpSp>
        <p:nvGrpSpPr>
          <p:cNvPr id="7" name="组合 2">
            <a:extLst>
              <a:ext uri="{FF2B5EF4-FFF2-40B4-BE49-F238E27FC236}">
                <a16:creationId xmlns:a16="http://schemas.microsoft.com/office/drawing/2014/main" id="{068EC3E1-29E8-402F-B2C3-65883CFCA291}"/>
              </a:ext>
            </a:extLst>
          </p:cNvPr>
          <p:cNvGrpSpPr/>
          <p:nvPr/>
        </p:nvGrpSpPr>
        <p:grpSpPr>
          <a:xfrm>
            <a:off x="0" y="4866746"/>
            <a:ext cx="12192000" cy="2315617"/>
            <a:chOff x="0" y="5230720"/>
            <a:chExt cx="12198351" cy="1622385"/>
          </a:xfrm>
        </p:grpSpPr>
        <p:pic>
          <p:nvPicPr>
            <p:cNvPr id="8" name="图片 11">
              <a:extLst>
                <a:ext uri="{FF2B5EF4-FFF2-40B4-BE49-F238E27FC236}">
                  <a16:creationId xmlns:a16="http://schemas.microsoft.com/office/drawing/2014/main" id="{16499E85-9759-4BC0-B61D-4D78EA17E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4177" y="5230720"/>
              <a:ext cx="1724174" cy="1622385"/>
            </a:xfrm>
            <a:prstGeom prst="rect">
              <a:avLst/>
            </a:prstGeom>
          </p:spPr>
        </p:pic>
        <p:grpSp>
          <p:nvGrpSpPr>
            <p:cNvPr id="9" name="组合 12">
              <a:extLst>
                <a:ext uri="{FF2B5EF4-FFF2-40B4-BE49-F238E27FC236}">
                  <a16:creationId xmlns:a16="http://schemas.microsoft.com/office/drawing/2014/main" id="{7E340792-A0D3-49FA-AAF3-AB1E4F8F0A7F}"/>
                </a:ext>
              </a:extLst>
            </p:cNvPr>
            <p:cNvGrpSpPr/>
            <p:nvPr/>
          </p:nvGrpSpPr>
          <p:grpSpPr>
            <a:xfrm>
              <a:off x="7009828" y="6063253"/>
              <a:ext cx="3505188" cy="789852"/>
              <a:chOff x="7069677" y="6063253"/>
              <a:chExt cx="3505188" cy="789852"/>
            </a:xfrm>
          </p:grpSpPr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4D208029-571B-4FDC-A107-1F1463EF53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05343" y="6063253"/>
                <a:ext cx="1769522" cy="789852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ED75B3F2-3798-461A-A4AD-78E99ED7FA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9677" y="6063253"/>
                <a:ext cx="1769522" cy="789852"/>
              </a:xfrm>
              <a:prstGeom prst="rect">
                <a:avLst/>
              </a:prstGeom>
            </p:spPr>
          </p:pic>
        </p:grpSp>
        <p:grpSp>
          <p:nvGrpSpPr>
            <p:cNvPr id="10" name="组合 17">
              <a:extLst>
                <a:ext uri="{FF2B5EF4-FFF2-40B4-BE49-F238E27FC236}">
                  <a16:creationId xmlns:a16="http://schemas.microsoft.com/office/drawing/2014/main" id="{F1B244B8-7E5B-455C-90BE-3BF94469DE55}"/>
                </a:ext>
              </a:extLst>
            </p:cNvPr>
            <p:cNvGrpSpPr/>
            <p:nvPr/>
          </p:nvGrpSpPr>
          <p:grpSpPr>
            <a:xfrm>
              <a:off x="3505188" y="6063253"/>
              <a:ext cx="3505188" cy="789852"/>
              <a:chOff x="7069677" y="6063253"/>
              <a:chExt cx="3505188" cy="789852"/>
            </a:xfrm>
          </p:grpSpPr>
          <p:pic>
            <p:nvPicPr>
              <p:cNvPr id="14" name="图片 18">
                <a:extLst>
                  <a:ext uri="{FF2B5EF4-FFF2-40B4-BE49-F238E27FC236}">
                    <a16:creationId xmlns:a16="http://schemas.microsoft.com/office/drawing/2014/main" id="{0EE54DD0-00B8-4C92-883B-9F744D2259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05343" y="6063253"/>
                <a:ext cx="1769522" cy="789852"/>
              </a:xfrm>
              <a:prstGeom prst="rect">
                <a:avLst/>
              </a:prstGeom>
            </p:spPr>
          </p:pic>
          <p:pic>
            <p:nvPicPr>
              <p:cNvPr id="15" name="图片 19">
                <a:extLst>
                  <a:ext uri="{FF2B5EF4-FFF2-40B4-BE49-F238E27FC236}">
                    <a16:creationId xmlns:a16="http://schemas.microsoft.com/office/drawing/2014/main" id="{32C66D9D-B8DE-4BAC-9393-497188027E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9677" y="6063253"/>
                <a:ext cx="1769522" cy="789852"/>
              </a:xfrm>
              <a:prstGeom prst="rect">
                <a:avLst/>
              </a:prstGeom>
            </p:spPr>
          </p:pic>
        </p:grpSp>
        <p:grpSp>
          <p:nvGrpSpPr>
            <p:cNvPr id="11" name="组合 20">
              <a:extLst>
                <a:ext uri="{FF2B5EF4-FFF2-40B4-BE49-F238E27FC236}">
                  <a16:creationId xmlns:a16="http://schemas.microsoft.com/office/drawing/2014/main" id="{FD793065-F196-47BF-9E9A-1025B3336AE5}"/>
                </a:ext>
              </a:extLst>
            </p:cNvPr>
            <p:cNvGrpSpPr/>
            <p:nvPr/>
          </p:nvGrpSpPr>
          <p:grpSpPr>
            <a:xfrm>
              <a:off x="0" y="6063253"/>
              <a:ext cx="3505188" cy="789852"/>
              <a:chOff x="7069677" y="6063253"/>
              <a:chExt cx="3505188" cy="789852"/>
            </a:xfrm>
          </p:grpSpPr>
          <p:pic>
            <p:nvPicPr>
              <p:cNvPr id="12" name="图片 21">
                <a:extLst>
                  <a:ext uri="{FF2B5EF4-FFF2-40B4-BE49-F238E27FC236}">
                    <a16:creationId xmlns:a16="http://schemas.microsoft.com/office/drawing/2014/main" id="{439E3741-8217-4229-9803-C7EA04B8AD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05343" y="6063253"/>
                <a:ext cx="1769522" cy="789852"/>
              </a:xfrm>
              <a:prstGeom prst="rect">
                <a:avLst/>
              </a:prstGeom>
            </p:spPr>
          </p:pic>
          <p:pic>
            <p:nvPicPr>
              <p:cNvPr id="13" name="图片 22">
                <a:extLst>
                  <a:ext uri="{FF2B5EF4-FFF2-40B4-BE49-F238E27FC236}">
                    <a16:creationId xmlns:a16="http://schemas.microsoft.com/office/drawing/2014/main" id="{C021B798-B193-45F9-A851-CFAFFD494D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9677" y="6063253"/>
                <a:ext cx="1769522" cy="789852"/>
              </a:xfrm>
              <a:prstGeom prst="rect">
                <a:avLst/>
              </a:prstGeom>
            </p:spPr>
          </p:pic>
        </p:grpSp>
      </p:grpSp>
      <p:grpSp>
        <p:nvGrpSpPr>
          <p:cNvPr id="18" name="Group 8">
            <a:extLst>
              <a:ext uri="{FF2B5EF4-FFF2-40B4-BE49-F238E27FC236}">
                <a16:creationId xmlns:a16="http://schemas.microsoft.com/office/drawing/2014/main" id="{F0467B44-63DF-4F10-B1F8-73B715C7ACC1}"/>
              </a:ext>
            </a:extLst>
          </p:cNvPr>
          <p:cNvGrpSpPr/>
          <p:nvPr/>
        </p:nvGrpSpPr>
        <p:grpSpPr>
          <a:xfrm>
            <a:off x="91991" y="106375"/>
            <a:ext cx="2042720" cy="2167553"/>
            <a:chOff x="1854714" y="2490343"/>
            <a:chExt cx="2879434" cy="3150264"/>
          </a:xfrm>
          <a:solidFill>
            <a:srgbClr val="C08FBB"/>
          </a:solidFill>
          <a:effectLst/>
        </p:grpSpPr>
        <p:sp>
          <p:nvSpPr>
            <p:cNvPr id="19" name="Shape 1438">
              <a:extLst>
                <a:ext uri="{FF2B5EF4-FFF2-40B4-BE49-F238E27FC236}">
                  <a16:creationId xmlns:a16="http://schemas.microsoft.com/office/drawing/2014/main" id="{FC5EB2BE-2410-4D31-80F3-1812182077CB}"/>
                </a:ext>
              </a:extLst>
            </p:cNvPr>
            <p:cNvSpPr/>
            <p:nvPr/>
          </p:nvSpPr>
          <p:spPr>
            <a:xfrm>
              <a:off x="2722728" y="3986117"/>
              <a:ext cx="1141551" cy="1654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560" extrusionOk="0">
                  <a:moveTo>
                    <a:pt x="14822" y="7771"/>
                  </a:moveTo>
                  <a:cubicBezTo>
                    <a:pt x="16702" y="9581"/>
                    <a:pt x="18651" y="11912"/>
                    <a:pt x="18041" y="14344"/>
                  </a:cubicBezTo>
                  <a:cubicBezTo>
                    <a:pt x="17605" y="16684"/>
                    <a:pt x="14610" y="19126"/>
                    <a:pt x="10611" y="19050"/>
                  </a:cubicBezTo>
                  <a:cubicBezTo>
                    <a:pt x="6612" y="19126"/>
                    <a:pt x="3617" y="16684"/>
                    <a:pt x="3181" y="14344"/>
                  </a:cubicBezTo>
                  <a:cubicBezTo>
                    <a:pt x="2572" y="11912"/>
                    <a:pt x="4521" y="9581"/>
                    <a:pt x="6401" y="7771"/>
                  </a:cubicBezTo>
                  <a:cubicBezTo>
                    <a:pt x="8423" y="5931"/>
                    <a:pt x="9579" y="4382"/>
                    <a:pt x="10089" y="3222"/>
                  </a:cubicBezTo>
                  <a:cubicBezTo>
                    <a:pt x="10624" y="2075"/>
                    <a:pt x="10514" y="1317"/>
                    <a:pt x="10611" y="1341"/>
                  </a:cubicBezTo>
                  <a:cubicBezTo>
                    <a:pt x="10708" y="1317"/>
                    <a:pt x="10598" y="2075"/>
                    <a:pt x="11134" y="3222"/>
                  </a:cubicBezTo>
                  <a:cubicBezTo>
                    <a:pt x="11644" y="4382"/>
                    <a:pt x="12800" y="5931"/>
                    <a:pt x="14822" y="7771"/>
                  </a:cubicBezTo>
                  <a:close/>
                  <a:moveTo>
                    <a:pt x="5485" y="7186"/>
                  </a:moveTo>
                  <a:cubicBezTo>
                    <a:pt x="4088" y="8206"/>
                    <a:pt x="2558" y="9222"/>
                    <a:pt x="1493" y="10503"/>
                  </a:cubicBezTo>
                  <a:cubicBezTo>
                    <a:pt x="420" y="11765"/>
                    <a:pt x="-189" y="13292"/>
                    <a:pt x="53" y="14894"/>
                  </a:cubicBezTo>
                  <a:cubicBezTo>
                    <a:pt x="278" y="16485"/>
                    <a:pt x="1353" y="18151"/>
                    <a:pt x="3244" y="19431"/>
                  </a:cubicBezTo>
                  <a:cubicBezTo>
                    <a:pt x="5108" y="20707"/>
                    <a:pt x="7786" y="21598"/>
                    <a:pt x="10611" y="21559"/>
                  </a:cubicBezTo>
                  <a:cubicBezTo>
                    <a:pt x="13436" y="21598"/>
                    <a:pt x="16115" y="20707"/>
                    <a:pt x="17979" y="19431"/>
                  </a:cubicBezTo>
                  <a:cubicBezTo>
                    <a:pt x="19869" y="18150"/>
                    <a:pt x="20944" y="16485"/>
                    <a:pt x="21169" y="14894"/>
                  </a:cubicBezTo>
                  <a:cubicBezTo>
                    <a:pt x="21411" y="13292"/>
                    <a:pt x="20803" y="11765"/>
                    <a:pt x="19729" y="10502"/>
                  </a:cubicBezTo>
                  <a:cubicBezTo>
                    <a:pt x="18664" y="9222"/>
                    <a:pt x="17134" y="8205"/>
                    <a:pt x="15737" y="7186"/>
                  </a:cubicBezTo>
                  <a:cubicBezTo>
                    <a:pt x="12805" y="5267"/>
                    <a:pt x="11324" y="3571"/>
                    <a:pt x="10914" y="2188"/>
                  </a:cubicBezTo>
                  <a:cubicBezTo>
                    <a:pt x="10501" y="805"/>
                    <a:pt x="10645" y="-2"/>
                    <a:pt x="10611" y="0"/>
                  </a:cubicBezTo>
                  <a:cubicBezTo>
                    <a:pt x="10578" y="-2"/>
                    <a:pt x="10721" y="805"/>
                    <a:pt x="10296" y="2182"/>
                  </a:cubicBezTo>
                  <a:cubicBezTo>
                    <a:pt x="9898" y="3571"/>
                    <a:pt x="8418" y="5267"/>
                    <a:pt x="5485" y="7186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7208" tIns="37208" rIns="37208" bIns="37208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41" kern="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0" name="Shape 1439">
              <a:extLst>
                <a:ext uri="{FF2B5EF4-FFF2-40B4-BE49-F238E27FC236}">
                  <a16:creationId xmlns:a16="http://schemas.microsoft.com/office/drawing/2014/main" id="{76AE5FCE-448B-4A95-9CCE-1B20F62C1BBD}"/>
                </a:ext>
              </a:extLst>
            </p:cNvPr>
            <p:cNvSpPr/>
            <p:nvPr/>
          </p:nvSpPr>
          <p:spPr>
            <a:xfrm>
              <a:off x="2722728" y="2490343"/>
              <a:ext cx="1141551" cy="1654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560" extrusionOk="0">
                  <a:moveTo>
                    <a:pt x="11134" y="18338"/>
                  </a:moveTo>
                  <a:cubicBezTo>
                    <a:pt x="10598" y="19485"/>
                    <a:pt x="10708" y="20243"/>
                    <a:pt x="10611" y="20219"/>
                  </a:cubicBezTo>
                  <a:cubicBezTo>
                    <a:pt x="10514" y="20243"/>
                    <a:pt x="10624" y="19485"/>
                    <a:pt x="10089" y="18338"/>
                  </a:cubicBezTo>
                  <a:cubicBezTo>
                    <a:pt x="9579" y="17179"/>
                    <a:pt x="8423" y="15629"/>
                    <a:pt x="6401" y="13789"/>
                  </a:cubicBezTo>
                  <a:cubicBezTo>
                    <a:pt x="4521" y="11980"/>
                    <a:pt x="2572" y="9649"/>
                    <a:pt x="3181" y="7216"/>
                  </a:cubicBezTo>
                  <a:cubicBezTo>
                    <a:pt x="3617" y="4876"/>
                    <a:pt x="6612" y="2434"/>
                    <a:pt x="10611" y="2510"/>
                  </a:cubicBezTo>
                  <a:cubicBezTo>
                    <a:pt x="14610" y="2434"/>
                    <a:pt x="17605" y="4876"/>
                    <a:pt x="18041" y="7216"/>
                  </a:cubicBezTo>
                  <a:cubicBezTo>
                    <a:pt x="18651" y="9649"/>
                    <a:pt x="16702" y="11980"/>
                    <a:pt x="14822" y="13789"/>
                  </a:cubicBezTo>
                  <a:cubicBezTo>
                    <a:pt x="12800" y="15629"/>
                    <a:pt x="11644" y="17179"/>
                    <a:pt x="11134" y="18338"/>
                  </a:cubicBezTo>
                  <a:close/>
                  <a:moveTo>
                    <a:pt x="10296" y="19378"/>
                  </a:moveTo>
                  <a:cubicBezTo>
                    <a:pt x="10721" y="20755"/>
                    <a:pt x="10578" y="21562"/>
                    <a:pt x="10611" y="21560"/>
                  </a:cubicBezTo>
                  <a:cubicBezTo>
                    <a:pt x="10645" y="21562"/>
                    <a:pt x="10501" y="20755"/>
                    <a:pt x="10914" y="19372"/>
                  </a:cubicBezTo>
                  <a:cubicBezTo>
                    <a:pt x="11324" y="17989"/>
                    <a:pt x="12805" y="16293"/>
                    <a:pt x="15737" y="14374"/>
                  </a:cubicBezTo>
                  <a:cubicBezTo>
                    <a:pt x="17134" y="13355"/>
                    <a:pt x="18664" y="12339"/>
                    <a:pt x="19729" y="11058"/>
                  </a:cubicBezTo>
                  <a:cubicBezTo>
                    <a:pt x="20803" y="9796"/>
                    <a:pt x="21411" y="8268"/>
                    <a:pt x="21169" y="6666"/>
                  </a:cubicBezTo>
                  <a:cubicBezTo>
                    <a:pt x="20944" y="5076"/>
                    <a:pt x="19869" y="3410"/>
                    <a:pt x="17979" y="2130"/>
                  </a:cubicBezTo>
                  <a:cubicBezTo>
                    <a:pt x="16115" y="853"/>
                    <a:pt x="13436" y="-38"/>
                    <a:pt x="10611" y="1"/>
                  </a:cubicBezTo>
                  <a:cubicBezTo>
                    <a:pt x="7786" y="-38"/>
                    <a:pt x="5108" y="853"/>
                    <a:pt x="3244" y="2129"/>
                  </a:cubicBezTo>
                  <a:cubicBezTo>
                    <a:pt x="1353" y="3410"/>
                    <a:pt x="278" y="5075"/>
                    <a:pt x="53" y="6666"/>
                  </a:cubicBezTo>
                  <a:cubicBezTo>
                    <a:pt x="-189" y="8268"/>
                    <a:pt x="420" y="9795"/>
                    <a:pt x="1493" y="11057"/>
                  </a:cubicBezTo>
                  <a:cubicBezTo>
                    <a:pt x="2558" y="12339"/>
                    <a:pt x="4088" y="13355"/>
                    <a:pt x="5485" y="14374"/>
                  </a:cubicBezTo>
                  <a:cubicBezTo>
                    <a:pt x="8418" y="16293"/>
                    <a:pt x="9898" y="17990"/>
                    <a:pt x="10296" y="19378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7208" tIns="37208" rIns="37208" bIns="37208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41" kern="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1" name="Shape 1440">
              <a:extLst>
                <a:ext uri="{FF2B5EF4-FFF2-40B4-BE49-F238E27FC236}">
                  <a16:creationId xmlns:a16="http://schemas.microsoft.com/office/drawing/2014/main" id="{FD73CB6D-4109-4BE4-8F31-139A5C4E1ECF}"/>
                </a:ext>
              </a:extLst>
            </p:cNvPr>
            <p:cNvSpPr/>
            <p:nvPr/>
          </p:nvSpPr>
          <p:spPr>
            <a:xfrm>
              <a:off x="3226486" y="4001618"/>
              <a:ext cx="1507655" cy="1133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262" extrusionOk="0">
                  <a:moveTo>
                    <a:pt x="8917" y="2323"/>
                  </a:moveTo>
                  <a:cubicBezTo>
                    <a:pt x="11336" y="1983"/>
                    <a:pt x="14273" y="1957"/>
                    <a:pt x="16329" y="4241"/>
                  </a:cubicBezTo>
                  <a:cubicBezTo>
                    <a:pt x="18366" y="6308"/>
                    <a:pt x="19524" y="10685"/>
                    <a:pt x="17928" y="14126"/>
                  </a:cubicBezTo>
                  <a:cubicBezTo>
                    <a:pt x="16478" y="17676"/>
                    <a:pt x="13038" y="18536"/>
                    <a:pt x="10669" y="17232"/>
                  </a:cubicBezTo>
                  <a:cubicBezTo>
                    <a:pt x="8148" y="16014"/>
                    <a:pt x="6697" y="12631"/>
                    <a:pt x="5709" y="9685"/>
                  </a:cubicBezTo>
                  <a:cubicBezTo>
                    <a:pt x="4749" y="6593"/>
                    <a:pt x="3730" y="4467"/>
                    <a:pt x="2833" y="3186"/>
                  </a:cubicBezTo>
                  <a:cubicBezTo>
                    <a:pt x="1957" y="1892"/>
                    <a:pt x="1202" y="1442"/>
                    <a:pt x="1261" y="1375"/>
                  </a:cubicBezTo>
                  <a:cubicBezTo>
                    <a:pt x="1276" y="1273"/>
                    <a:pt x="1947" y="1914"/>
                    <a:pt x="3231" y="2272"/>
                  </a:cubicBezTo>
                  <a:cubicBezTo>
                    <a:pt x="4517" y="2661"/>
                    <a:pt x="6416" y="2767"/>
                    <a:pt x="8917" y="2323"/>
                  </a:cubicBezTo>
                  <a:close/>
                  <a:moveTo>
                    <a:pt x="4811" y="10065"/>
                  </a:moveTo>
                  <a:cubicBezTo>
                    <a:pt x="5238" y="12020"/>
                    <a:pt x="5611" y="14089"/>
                    <a:pt x="6411" y="15942"/>
                  </a:cubicBezTo>
                  <a:cubicBezTo>
                    <a:pt x="7190" y="17789"/>
                    <a:pt x="8396" y="19421"/>
                    <a:pt x="9996" y="20363"/>
                  </a:cubicBezTo>
                  <a:cubicBezTo>
                    <a:pt x="11578" y="21312"/>
                    <a:pt x="13556" y="21571"/>
                    <a:pt x="15481" y="20840"/>
                  </a:cubicBezTo>
                  <a:cubicBezTo>
                    <a:pt x="17392" y="20130"/>
                    <a:pt x="19251" y="18429"/>
                    <a:pt x="20290" y="15932"/>
                  </a:cubicBezTo>
                  <a:cubicBezTo>
                    <a:pt x="21403" y="13490"/>
                    <a:pt x="21585" y="10507"/>
                    <a:pt x="21093" y="7959"/>
                  </a:cubicBezTo>
                  <a:cubicBezTo>
                    <a:pt x="20609" y="5385"/>
                    <a:pt x="19450" y="3245"/>
                    <a:pt x="18039" y="1904"/>
                  </a:cubicBezTo>
                  <a:cubicBezTo>
                    <a:pt x="16623" y="538"/>
                    <a:pt x="14954" y="-29"/>
                    <a:pt x="13357" y="1"/>
                  </a:cubicBezTo>
                  <a:cubicBezTo>
                    <a:pt x="11746" y="9"/>
                    <a:pt x="10207" y="615"/>
                    <a:pt x="8716" y="1103"/>
                  </a:cubicBezTo>
                  <a:cubicBezTo>
                    <a:pt x="5792" y="2284"/>
                    <a:pt x="3632" y="2357"/>
                    <a:pt x="2174" y="1720"/>
                  </a:cubicBezTo>
                  <a:cubicBezTo>
                    <a:pt x="715" y="1085"/>
                    <a:pt x="11" y="378"/>
                    <a:pt x="0" y="409"/>
                  </a:cubicBezTo>
                  <a:cubicBezTo>
                    <a:pt x="-15" y="437"/>
                    <a:pt x="799" y="893"/>
                    <a:pt x="1933" y="2256"/>
                  </a:cubicBezTo>
                  <a:cubicBezTo>
                    <a:pt x="3089" y="3604"/>
                    <a:pt x="4121" y="6119"/>
                    <a:pt x="4811" y="10065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7208" tIns="37208" rIns="37208" bIns="37208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41" kern="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2" name="Shape 1441">
              <a:extLst>
                <a:ext uri="{FF2B5EF4-FFF2-40B4-BE49-F238E27FC236}">
                  <a16:creationId xmlns:a16="http://schemas.microsoft.com/office/drawing/2014/main" id="{D6E89F1C-A7E4-4835-B331-D551FC1526DC}"/>
                </a:ext>
              </a:extLst>
            </p:cNvPr>
            <p:cNvSpPr/>
            <p:nvPr/>
          </p:nvSpPr>
          <p:spPr>
            <a:xfrm>
              <a:off x="1854714" y="2994101"/>
              <a:ext cx="1507658" cy="1133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262" extrusionOk="0">
                  <a:moveTo>
                    <a:pt x="18518" y="18074"/>
                  </a:moveTo>
                  <a:cubicBezTo>
                    <a:pt x="19394" y="19369"/>
                    <a:pt x="20148" y="19818"/>
                    <a:pt x="20089" y="19886"/>
                  </a:cubicBezTo>
                  <a:cubicBezTo>
                    <a:pt x="20075" y="19988"/>
                    <a:pt x="19404" y="19346"/>
                    <a:pt x="18119" y="18989"/>
                  </a:cubicBezTo>
                  <a:cubicBezTo>
                    <a:pt x="16834" y="18599"/>
                    <a:pt x="14935" y="18494"/>
                    <a:pt x="12434" y="18937"/>
                  </a:cubicBezTo>
                  <a:cubicBezTo>
                    <a:pt x="10015" y="19277"/>
                    <a:pt x="7078" y="19303"/>
                    <a:pt x="5021" y="17019"/>
                  </a:cubicBezTo>
                  <a:cubicBezTo>
                    <a:pt x="2985" y="14953"/>
                    <a:pt x="1827" y="10576"/>
                    <a:pt x="3422" y="7135"/>
                  </a:cubicBezTo>
                  <a:cubicBezTo>
                    <a:pt x="4873" y="3585"/>
                    <a:pt x="8313" y="2724"/>
                    <a:pt x="10682" y="4029"/>
                  </a:cubicBezTo>
                  <a:cubicBezTo>
                    <a:pt x="13203" y="5247"/>
                    <a:pt x="14654" y="8629"/>
                    <a:pt x="15642" y="11576"/>
                  </a:cubicBezTo>
                  <a:cubicBezTo>
                    <a:pt x="16602" y="14668"/>
                    <a:pt x="17621" y="16794"/>
                    <a:pt x="18518" y="18074"/>
                  </a:cubicBezTo>
                  <a:close/>
                  <a:moveTo>
                    <a:pt x="19178" y="19556"/>
                  </a:moveTo>
                  <a:cubicBezTo>
                    <a:pt x="20635" y="20176"/>
                    <a:pt x="21340" y="20882"/>
                    <a:pt x="21351" y="20851"/>
                  </a:cubicBezTo>
                  <a:cubicBezTo>
                    <a:pt x="21366" y="20823"/>
                    <a:pt x="20552" y="20368"/>
                    <a:pt x="19408" y="19011"/>
                  </a:cubicBezTo>
                  <a:cubicBezTo>
                    <a:pt x="18262" y="17657"/>
                    <a:pt x="17230" y="15142"/>
                    <a:pt x="16540" y="11196"/>
                  </a:cubicBezTo>
                  <a:cubicBezTo>
                    <a:pt x="16113" y="9241"/>
                    <a:pt x="15740" y="7172"/>
                    <a:pt x="14940" y="5319"/>
                  </a:cubicBezTo>
                  <a:cubicBezTo>
                    <a:pt x="14161" y="3472"/>
                    <a:pt x="12955" y="1840"/>
                    <a:pt x="11355" y="899"/>
                  </a:cubicBezTo>
                  <a:cubicBezTo>
                    <a:pt x="9773" y="-51"/>
                    <a:pt x="7795" y="-310"/>
                    <a:pt x="5870" y="421"/>
                  </a:cubicBezTo>
                  <a:cubicBezTo>
                    <a:pt x="3959" y="1131"/>
                    <a:pt x="2100" y="2831"/>
                    <a:pt x="1061" y="5329"/>
                  </a:cubicBezTo>
                  <a:cubicBezTo>
                    <a:pt x="-52" y="7770"/>
                    <a:pt x="-234" y="10753"/>
                    <a:pt x="257" y="13302"/>
                  </a:cubicBezTo>
                  <a:cubicBezTo>
                    <a:pt x="742" y="15876"/>
                    <a:pt x="1900" y="18016"/>
                    <a:pt x="3312" y="19357"/>
                  </a:cubicBezTo>
                  <a:cubicBezTo>
                    <a:pt x="4727" y="20723"/>
                    <a:pt x="6397" y="21290"/>
                    <a:pt x="7993" y="21260"/>
                  </a:cubicBezTo>
                  <a:cubicBezTo>
                    <a:pt x="9605" y="21252"/>
                    <a:pt x="11144" y="20646"/>
                    <a:pt x="12635" y="20158"/>
                  </a:cubicBezTo>
                  <a:cubicBezTo>
                    <a:pt x="15559" y="18976"/>
                    <a:pt x="17719" y="18904"/>
                    <a:pt x="19178" y="19556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7208" tIns="37208" rIns="37208" bIns="37208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41" kern="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3" name="Shape 1442">
              <a:extLst>
                <a:ext uri="{FF2B5EF4-FFF2-40B4-BE49-F238E27FC236}">
                  <a16:creationId xmlns:a16="http://schemas.microsoft.com/office/drawing/2014/main" id="{EE89E1EE-35A0-4A93-BEC5-9CE4A5E28F65}"/>
                </a:ext>
              </a:extLst>
            </p:cNvPr>
            <p:cNvSpPr/>
            <p:nvPr/>
          </p:nvSpPr>
          <p:spPr>
            <a:xfrm>
              <a:off x="3226486" y="2994101"/>
              <a:ext cx="1507662" cy="1133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262" extrusionOk="0">
                  <a:moveTo>
                    <a:pt x="5710" y="11576"/>
                  </a:moveTo>
                  <a:cubicBezTo>
                    <a:pt x="6698" y="8629"/>
                    <a:pt x="8149" y="5247"/>
                    <a:pt x="10670" y="4029"/>
                  </a:cubicBezTo>
                  <a:cubicBezTo>
                    <a:pt x="13039" y="2724"/>
                    <a:pt x="16479" y="3585"/>
                    <a:pt x="17930" y="7135"/>
                  </a:cubicBezTo>
                  <a:cubicBezTo>
                    <a:pt x="19525" y="10576"/>
                    <a:pt x="18368" y="14953"/>
                    <a:pt x="16331" y="17019"/>
                  </a:cubicBezTo>
                  <a:cubicBezTo>
                    <a:pt x="14274" y="19303"/>
                    <a:pt x="11337" y="19277"/>
                    <a:pt x="8918" y="18937"/>
                  </a:cubicBezTo>
                  <a:cubicBezTo>
                    <a:pt x="6417" y="18494"/>
                    <a:pt x="4518" y="18599"/>
                    <a:pt x="3232" y="18989"/>
                  </a:cubicBezTo>
                  <a:cubicBezTo>
                    <a:pt x="1948" y="19346"/>
                    <a:pt x="1277" y="19988"/>
                    <a:pt x="1262" y="19886"/>
                  </a:cubicBezTo>
                  <a:cubicBezTo>
                    <a:pt x="1203" y="19818"/>
                    <a:pt x="1958" y="19369"/>
                    <a:pt x="2834" y="18074"/>
                  </a:cubicBezTo>
                  <a:cubicBezTo>
                    <a:pt x="3731" y="16794"/>
                    <a:pt x="4750" y="14668"/>
                    <a:pt x="5710" y="11576"/>
                  </a:cubicBezTo>
                  <a:close/>
                  <a:moveTo>
                    <a:pt x="8717" y="20158"/>
                  </a:moveTo>
                  <a:cubicBezTo>
                    <a:pt x="10208" y="20646"/>
                    <a:pt x="11747" y="21252"/>
                    <a:pt x="13358" y="21260"/>
                  </a:cubicBezTo>
                  <a:cubicBezTo>
                    <a:pt x="14955" y="21290"/>
                    <a:pt x="16625" y="20723"/>
                    <a:pt x="18040" y="19357"/>
                  </a:cubicBezTo>
                  <a:cubicBezTo>
                    <a:pt x="19452" y="18016"/>
                    <a:pt x="20610" y="15876"/>
                    <a:pt x="21095" y="13302"/>
                  </a:cubicBezTo>
                  <a:cubicBezTo>
                    <a:pt x="21586" y="10753"/>
                    <a:pt x="21404" y="7770"/>
                    <a:pt x="20291" y="5329"/>
                  </a:cubicBezTo>
                  <a:cubicBezTo>
                    <a:pt x="19252" y="2831"/>
                    <a:pt x="17393" y="1131"/>
                    <a:pt x="15482" y="421"/>
                  </a:cubicBezTo>
                  <a:cubicBezTo>
                    <a:pt x="13557" y="-310"/>
                    <a:pt x="11580" y="-51"/>
                    <a:pt x="9997" y="899"/>
                  </a:cubicBezTo>
                  <a:cubicBezTo>
                    <a:pt x="8397" y="1840"/>
                    <a:pt x="7191" y="3472"/>
                    <a:pt x="6412" y="5319"/>
                  </a:cubicBezTo>
                  <a:cubicBezTo>
                    <a:pt x="5612" y="7172"/>
                    <a:pt x="5239" y="9241"/>
                    <a:pt x="4812" y="11196"/>
                  </a:cubicBezTo>
                  <a:cubicBezTo>
                    <a:pt x="4122" y="15142"/>
                    <a:pt x="3090" y="17657"/>
                    <a:pt x="1944" y="19011"/>
                  </a:cubicBezTo>
                  <a:cubicBezTo>
                    <a:pt x="800" y="20368"/>
                    <a:pt x="-14" y="20823"/>
                    <a:pt x="1" y="20851"/>
                  </a:cubicBezTo>
                  <a:cubicBezTo>
                    <a:pt x="12" y="20882"/>
                    <a:pt x="716" y="20176"/>
                    <a:pt x="2174" y="19556"/>
                  </a:cubicBezTo>
                  <a:cubicBezTo>
                    <a:pt x="3633" y="18904"/>
                    <a:pt x="5793" y="18976"/>
                    <a:pt x="8717" y="20158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7208" tIns="37208" rIns="37208" bIns="37208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41" kern="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4" name="Shape 1443">
              <a:extLst>
                <a:ext uri="{FF2B5EF4-FFF2-40B4-BE49-F238E27FC236}">
                  <a16:creationId xmlns:a16="http://schemas.microsoft.com/office/drawing/2014/main" id="{857C70B6-58BB-4208-92CB-4D23DD5D9840}"/>
                </a:ext>
              </a:extLst>
            </p:cNvPr>
            <p:cNvSpPr/>
            <p:nvPr/>
          </p:nvSpPr>
          <p:spPr>
            <a:xfrm>
              <a:off x="1854714" y="4001618"/>
              <a:ext cx="1507651" cy="113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262" extrusionOk="0">
                  <a:moveTo>
                    <a:pt x="18120" y="2272"/>
                  </a:moveTo>
                  <a:cubicBezTo>
                    <a:pt x="19404" y="1914"/>
                    <a:pt x="20075" y="1273"/>
                    <a:pt x="20090" y="1375"/>
                  </a:cubicBezTo>
                  <a:cubicBezTo>
                    <a:pt x="20149" y="1442"/>
                    <a:pt x="19394" y="1892"/>
                    <a:pt x="18518" y="3186"/>
                  </a:cubicBezTo>
                  <a:cubicBezTo>
                    <a:pt x="17621" y="4467"/>
                    <a:pt x="16602" y="6593"/>
                    <a:pt x="15642" y="9685"/>
                  </a:cubicBezTo>
                  <a:cubicBezTo>
                    <a:pt x="14654" y="12631"/>
                    <a:pt x="13203" y="16014"/>
                    <a:pt x="10682" y="17232"/>
                  </a:cubicBezTo>
                  <a:cubicBezTo>
                    <a:pt x="8313" y="18536"/>
                    <a:pt x="4873" y="17676"/>
                    <a:pt x="3422" y="14126"/>
                  </a:cubicBezTo>
                  <a:cubicBezTo>
                    <a:pt x="1827" y="10685"/>
                    <a:pt x="2985" y="6308"/>
                    <a:pt x="5021" y="4241"/>
                  </a:cubicBezTo>
                  <a:cubicBezTo>
                    <a:pt x="7078" y="1957"/>
                    <a:pt x="10015" y="1983"/>
                    <a:pt x="12434" y="2323"/>
                  </a:cubicBezTo>
                  <a:cubicBezTo>
                    <a:pt x="14935" y="2767"/>
                    <a:pt x="16834" y="2662"/>
                    <a:pt x="18120" y="2272"/>
                  </a:cubicBezTo>
                  <a:close/>
                  <a:moveTo>
                    <a:pt x="19418" y="2256"/>
                  </a:moveTo>
                  <a:cubicBezTo>
                    <a:pt x="20552" y="893"/>
                    <a:pt x="21366" y="437"/>
                    <a:pt x="21351" y="409"/>
                  </a:cubicBezTo>
                  <a:cubicBezTo>
                    <a:pt x="21341" y="378"/>
                    <a:pt x="20635" y="1085"/>
                    <a:pt x="19177" y="1720"/>
                  </a:cubicBezTo>
                  <a:cubicBezTo>
                    <a:pt x="17719" y="2357"/>
                    <a:pt x="15559" y="2284"/>
                    <a:pt x="12635" y="1103"/>
                  </a:cubicBezTo>
                  <a:cubicBezTo>
                    <a:pt x="11144" y="615"/>
                    <a:pt x="9605" y="9"/>
                    <a:pt x="7994" y="1"/>
                  </a:cubicBezTo>
                  <a:cubicBezTo>
                    <a:pt x="6397" y="-29"/>
                    <a:pt x="4728" y="538"/>
                    <a:pt x="3312" y="1904"/>
                  </a:cubicBezTo>
                  <a:cubicBezTo>
                    <a:pt x="1901" y="3245"/>
                    <a:pt x="742" y="5385"/>
                    <a:pt x="258" y="7959"/>
                  </a:cubicBezTo>
                  <a:cubicBezTo>
                    <a:pt x="-234" y="10507"/>
                    <a:pt x="-52" y="13490"/>
                    <a:pt x="1061" y="15932"/>
                  </a:cubicBezTo>
                  <a:cubicBezTo>
                    <a:pt x="2100" y="18429"/>
                    <a:pt x="3959" y="20130"/>
                    <a:pt x="5870" y="20840"/>
                  </a:cubicBezTo>
                  <a:cubicBezTo>
                    <a:pt x="7795" y="21571"/>
                    <a:pt x="9773" y="21312"/>
                    <a:pt x="11355" y="20363"/>
                  </a:cubicBezTo>
                  <a:cubicBezTo>
                    <a:pt x="12955" y="19421"/>
                    <a:pt x="14161" y="17789"/>
                    <a:pt x="14940" y="15942"/>
                  </a:cubicBezTo>
                  <a:cubicBezTo>
                    <a:pt x="15740" y="14089"/>
                    <a:pt x="16113" y="12020"/>
                    <a:pt x="16540" y="10065"/>
                  </a:cubicBezTo>
                  <a:cubicBezTo>
                    <a:pt x="17230" y="6119"/>
                    <a:pt x="18262" y="3604"/>
                    <a:pt x="19418" y="2256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7208" tIns="37208" rIns="37208" bIns="37208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41" kern="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25" name="Group 4">
            <a:extLst>
              <a:ext uri="{FF2B5EF4-FFF2-40B4-BE49-F238E27FC236}">
                <a16:creationId xmlns:a16="http://schemas.microsoft.com/office/drawing/2014/main" id="{0006EE57-7F1D-48CE-A8C6-4B65329181AE}"/>
              </a:ext>
            </a:extLst>
          </p:cNvPr>
          <p:cNvGrpSpPr/>
          <p:nvPr/>
        </p:nvGrpSpPr>
        <p:grpSpPr>
          <a:xfrm>
            <a:off x="748938" y="1252276"/>
            <a:ext cx="809836" cy="1138379"/>
            <a:chOff x="2722728" y="3979767"/>
            <a:chExt cx="1141551" cy="1654490"/>
          </a:xfrm>
          <a:solidFill>
            <a:srgbClr val="86C58D"/>
          </a:solidFill>
        </p:grpSpPr>
        <p:sp>
          <p:nvSpPr>
            <p:cNvPr id="26" name="Shape 1475">
              <a:extLst>
                <a:ext uri="{FF2B5EF4-FFF2-40B4-BE49-F238E27FC236}">
                  <a16:creationId xmlns:a16="http://schemas.microsoft.com/office/drawing/2014/main" id="{D1777E80-93D0-4CEA-9A48-34AD92F8958D}"/>
                </a:ext>
              </a:extLst>
            </p:cNvPr>
            <p:cNvSpPr/>
            <p:nvPr/>
          </p:nvSpPr>
          <p:spPr>
            <a:xfrm>
              <a:off x="2722728" y="3979767"/>
              <a:ext cx="1141551" cy="1654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560" extrusionOk="0">
                  <a:moveTo>
                    <a:pt x="14822" y="7771"/>
                  </a:moveTo>
                  <a:cubicBezTo>
                    <a:pt x="16702" y="9581"/>
                    <a:pt x="18651" y="11912"/>
                    <a:pt x="18041" y="14344"/>
                  </a:cubicBezTo>
                  <a:cubicBezTo>
                    <a:pt x="17605" y="16684"/>
                    <a:pt x="14610" y="19126"/>
                    <a:pt x="10611" y="19050"/>
                  </a:cubicBezTo>
                  <a:cubicBezTo>
                    <a:pt x="6612" y="19126"/>
                    <a:pt x="3617" y="16684"/>
                    <a:pt x="3181" y="14344"/>
                  </a:cubicBezTo>
                  <a:cubicBezTo>
                    <a:pt x="2572" y="11912"/>
                    <a:pt x="4521" y="9581"/>
                    <a:pt x="6401" y="7771"/>
                  </a:cubicBezTo>
                  <a:cubicBezTo>
                    <a:pt x="8423" y="5931"/>
                    <a:pt x="9579" y="4382"/>
                    <a:pt x="10089" y="3222"/>
                  </a:cubicBezTo>
                  <a:cubicBezTo>
                    <a:pt x="10624" y="2075"/>
                    <a:pt x="10514" y="1317"/>
                    <a:pt x="10611" y="1341"/>
                  </a:cubicBezTo>
                  <a:cubicBezTo>
                    <a:pt x="10708" y="1317"/>
                    <a:pt x="10598" y="2075"/>
                    <a:pt x="11134" y="3222"/>
                  </a:cubicBezTo>
                  <a:cubicBezTo>
                    <a:pt x="11644" y="4382"/>
                    <a:pt x="12800" y="5931"/>
                    <a:pt x="14822" y="7771"/>
                  </a:cubicBezTo>
                  <a:close/>
                  <a:moveTo>
                    <a:pt x="5485" y="7186"/>
                  </a:moveTo>
                  <a:cubicBezTo>
                    <a:pt x="4088" y="8206"/>
                    <a:pt x="2558" y="9222"/>
                    <a:pt x="1493" y="10503"/>
                  </a:cubicBezTo>
                  <a:cubicBezTo>
                    <a:pt x="420" y="11765"/>
                    <a:pt x="-189" y="13292"/>
                    <a:pt x="53" y="14894"/>
                  </a:cubicBezTo>
                  <a:cubicBezTo>
                    <a:pt x="278" y="16485"/>
                    <a:pt x="1353" y="18151"/>
                    <a:pt x="3244" y="19431"/>
                  </a:cubicBezTo>
                  <a:cubicBezTo>
                    <a:pt x="5108" y="20707"/>
                    <a:pt x="7786" y="21598"/>
                    <a:pt x="10611" y="21559"/>
                  </a:cubicBezTo>
                  <a:cubicBezTo>
                    <a:pt x="13436" y="21598"/>
                    <a:pt x="16115" y="20707"/>
                    <a:pt x="17979" y="19431"/>
                  </a:cubicBezTo>
                  <a:cubicBezTo>
                    <a:pt x="19869" y="18150"/>
                    <a:pt x="20944" y="16485"/>
                    <a:pt x="21169" y="14894"/>
                  </a:cubicBezTo>
                  <a:cubicBezTo>
                    <a:pt x="21411" y="13292"/>
                    <a:pt x="20803" y="11765"/>
                    <a:pt x="19729" y="10502"/>
                  </a:cubicBezTo>
                  <a:cubicBezTo>
                    <a:pt x="18664" y="9222"/>
                    <a:pt x="17134" y="8205"/>
                    <a:pt x="15737" y="7186"/>
                  </a:cubicBezTo>
                  <a:cubicBezTo>
                    <a:pt x="12805" y="5267"/>
                    <a:pt x="11324" y="3571"/>
                    <a:pt x="10914" y="2188"/>
                  </a:cubicBezTo>
                  <a:cubicBezTo>
                    <a:pt x="10501" y="805"/>
                    <a:pt x="10645" y="-2"/>
                    <a:pt x="10611" y="0"/>
                  </a:cubicBezTo>
                  <a:cubicBezTo>
                    <a:pt x="10578" y="-2"/>
                    <a:pt x="10721" y="805"/>
                    <a:pt x="10296" y="2182"/>
                  </a:cubicBezTo>
                  <a:cubicBezTo>
                    <a:pt x="9898" y="3571"/>
                    <a:pt x="8418" y="5267"/>
                    <a:pt x="5485" y="7186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7208" tIns="37208" rIns="37208" bIns="37208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41" kern="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7" name="Shape 1477">
              <a:extLst>
                <a:ext uri="{FF2B5EF4-FFF2-40B4-BE49-F238E27FC236}">
                  <a16:creationId xmlns:a16="http://schemas.microsoft.com/office/drawing/2014/main" id="{3A93817D-F663-42A8-96D8-62BCC24ACD78}"/>
                </a:ext>
              </a:extLst>
            </p:cNvPr>
            <p:cNvSpPr/>
            <p:nvPr/>
          </p:nvSpPr>
          <p:spPr>
            <a:xfrm>
              <a:off x="3098779" y="4858527"/>
              <a:ext cx="389449" cy="348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458" extrusionOk="0">
                  <a:moveTo>
                    <a:pt x="20906" y="11130"/>
                  </a:moveTo>
                  <a:lnTo>
                    <a:pt x="11466" y="425"/>
                  </a:lnTo>
                  <a:cubicBezTo>
                    <a:pt x="10983" y="-142"/>
                    <a:pt x="10193" y="-142"/>
                    <a:pt x="9710" y="425"/>
                  </a:cubicBezTo>
                  <a:lnTo>
                    <a:pt x="271" y="11130"/>
                  </a:lnTo>
                  <a:cubicBezTo>
                    <a:pt x="-212" y="11696"/>
                    <a:pt x="-32" y="12160"/>
                    <a:pt x="671" y="12160"/>
                  </a:cubicBezTo>
                  <a:lnTo>
                    <a:pt x="2638" y="12160"/>
                  </a:lnTo>
                  <a:lnTo>
                    <a:pt x="2638" y="20381"/>
                  </a:lnTo>
                  <a:cubicBezTo>
                    <a:pt x="2638" y="20976"/>
                    <a:pt x="2661" y="21458"/>
                    <a:pt x="3609" y="21458"/>
                  </a:cubicBezTo>
                  <a:lnTo>
                    <a:pt x="8190" y="21458"/>
                  </a:lnTo>
                  <a:lnTo>
                    <a:pt x="8190" y="13214"/>
                  </a:lnTo>
                  <a:lnTo>
                    <a:pt x="12986" y="13214"/>
                  </a:lnTo>
                  <a:lnTo>
                    <a:pt x="12986" y="21458"/>
                  </a:lnTo>
                  <a:lnTo>
                    <a:pt x="17795" y="21458"/>
                  </a:lnTo>
                  <a:cubicBezTo>
                    <a:pt x="18518" y="21458"/>
                    <a:pt x="18538" y="20976"/>
                    <a:pt x="18538" y="20381"/>
                  </a:cubicBezTo>
                  <a:lnTo>
                    <a:pt x="18538" y="12160"/>
                  </a:lnTo>
                  <a:lnTo>
                    <a:pt x="20505" y="12160"/>
                  </a:lnTo>
                  <a:cubicBezTo>
                    <a:pt x="21208" y="12160"/>
                    <a:pt x="21388" y="11696"/>
                    <a:pt x="20906" y="1113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7208" tIns="37208" rIns="37208" bIns="37208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41" kern="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28" name="Group 1">
            <a:extLst>
              <a:ext uri="{FF2B5EF4-FFF2-40B4-BE49-F238E27FC236}">
                <a16:creationId xmlns:a16="http://schemas.microsoft.com/office/drawing/2014/main" id="{EE06DB31-C321-428C-9FEA-B25E769C80F2}"/>
              </a:ext>
            </a:extLst>
          </p:cNvPr>
          <p:cNvGrpSpPr/>
          <p:nvPr/>
        </p:nvGrpSpPr>
        <p:grpSpPr>
          <a:xfrm>
            <a:off x="748938" y="106375"/>
            <a:ext cx="809836" cy="1138367"/>
            <a:chOff x="2722728" y="2490343"/>
            <a:chExt cx="1141551" cy="1654472"/>
          </a:xfrm>
          <a:solidFill>
            <a:srgbClr val="86C58D"/>
          </a:solidFill>
        </p:grpSpPr>
        <p:sp>
          <p:nvSpPr>
            <p:cNvPr id="29" name="Shape 1445">
              <a:extLst>
                <a:ext uri="{FF2B5EF4-FFF2-40B4-BE49-F238E27FC236}">
                  <a16:creationId xmlns:a16="http://schemas.microsoft.com/office/drawing/2014/main" id="{60AA66C1-3A8C-4C67-A3C3-379361D3DF99}"/>
                </a:ext>
              </a:extLst>
            </p:cNvPr>
            <p:cNvSpPr/>
            <p:nvPr/>
          </p:nvSpPr>
          <p:spPr>
            <a:xfrm>
              <a:off x="2722728" y="2490343"/>
              <a:ext cx="1141551" cy="1654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560" extrusionOk="0">
                  <a:moveTo>
                    <a:pt x="11134" y="18338"/>
                  </a:moveTo>
                  <a:cubicBezTo>
                    <a:pt x="10598" y="19485"/>
                    <a:pt x="10708" y="20243"/>
                    <a:pt x="10611" y="20219"/>
                  </a:cubicBezTo>
                  <a:cubicBezTo>
                    <a:pt x="10514" y="20243"/>
                    <a:pt x="10624" y="19485"/>
                    <a:pt x="10089" y="18338"/>
                  </a:cubicBezTo>
                  <a:cubicBezTo>
                    <a:pt x="9579" y="17179"/>
                    <a:pt x="8423" y="15629"/>
                    <a:pt x="6401" y="13789"/>
                  </a:cubicBezTo>
                  <a:cubicBezTo>
                    <a:pt x="4521" y="11980"/>
                    <a:pt x="2572" y="9649"/>
                    <a:pt x="3181" y="7216"/>
                  </a:cubicBezTo>
                  <a:cubicBezTo>
                    <a:pt x="3617" y="4876"/>
                    <a:pt x="6612" y="2434"/>
                    <a:pt x="10611" y="2510"/>
                  </a:cubicBezTo>
                  <a:cubicBezTo>
                    <a:pt x="14610" y="2434"/>
                    <a:pt x="17605" y="4876"/>
                    <a:pt x="18041" y="7216"/>
                  </a:cubicBezTo>
                  <a:cubicBezTo>
                    <a:pt x="18651" y="9649"/>
                    <a:pt x="16702" y="11980"/>
                    <a:pt x="14822" y="13789"/>
                  </a:cubicBezTo>
                  <a:cubicBezTo>
                    <a:pt x="12800" y="15629"/>
                    <a:pt x="11644" y="17179"/>
                    <a:pt x="11134" y="18338"/>
                  </a:cubicBezTo>
                  <a:close/>
                  <a:moveTo>
                    <a:pt x="10296" y="19378"/>
                  </a:moveTo>
                  <a:cubicBezTo>
                    <a:pt x="10721" y="20755"/>
                    <a:pt x="10578" y="21562"/>
                    <a:pt x="10611" y="21560"/>
                  </a:cubicBezTo>
                  <a:cubicBezTo>
                    <a:pt x="10645" y="21562"/>
                    <a:pt x="10501" y="20755"/>
                    <a:pt x="10914" y="19372"/>
                  </a:cubicBezTo>
                  <a:cubicBezTo>
                    <a:pt x="11324" y="17989"/>
                    <a:pt x="12805" y="16293"/>
                    <a:pt x="15737" y="14374"/>
                  </a:cubicBezTo>
                  <a:cubicBezTo>
                    <a:pt x="17134" y="13355"/>
                    <a:pt x="18664" y="12339"/>
                    <a:pt x="19729" y="11058"/>
                  </a:cubicBezTo>
                  <a:cubicBezTo>
                    <a:pt x="20803" y="9796"/>
                    <a:pt x="21411" y="8268"/>
                    <a:pt x="21169" y="6666"/>
                  </a:cubicBezTo>
                  <a:cubicBezTo>
                    <a:pt x="20944" y="5076"/>
                    <a:pt x="19869" y="3410"/>
                    <a:pt x="17979" y="2130"/>
                  </a:cubicBezTo>
                  <a:cubicBezTo>
                    <a:pt x="16115" y="853"/>
                    <a:pt x="13436" y="-38"/>
                    <a:pt x="10611" y="1"/>
                  </a:cubicBezTo>
                  <a:cubicBezTo>
                    <a:pt x="7786" y="-38"/>
                    <a:pt x="5108" y="853"/>
                    <a:pt x="3244" y="2129"/>
                  </a:cubicBezTo>
                  <a:cubicBezTo>
                    <a:pt x="1353" y="3410"/>
                    <a:pt x="278" y="5075"/>
                    <a:pt x="53" y="6666"/>
                  </a:cubicBezTo>
                  <a:cubicBezTo>
                    <a:pt x="-189" y="8268"/>
                    <a:pt x="420" y="9795"/>
                    <a:pt x="1493" y="11057"/>
                  </a:cubicBezTo>
                  <a:cubicBezTo>
                    <a:pt x="2558" y="12339"/>
                    <a:pt x="4088" y="13355"/>
                    <a:pt x="5485" y="14374"/>
                  </a:cubicBezTo>
                  <a:cubicBezTo>
                    <a:pt x="8418" y="16293"/>
                    <a:pt x="9898" y="17990"/>
                    <a:pt x="10296" y="19378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7208" tIns="37208" rIns="37208" bIns="37208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41" kern="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0" name="Shape 1446">
              <a:extLst>
                <a:ext uri="{FF2B5EF4-FFF2-40B4-BE49-F238E27FC236}">
                  <a16:creationId xmlns:a16="http://schemas.microsoft.com/office/drawing/2014/main" id="{966A15A3-7169-4B5D-9A83-CCE61732B0F1}"/>
                </a:ext>
              </a:extLst>
            </p:cNvPr>
            <p:cNvSpPr/>
            <p:nvPr/>
          </p:nvSpPr>
          <p:spPr>
            <a:xfrm>
              <a:off x="3091150" y="2919597"/>
              <a:ext cx="404706" cy="404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6" y="15577"/>
                  </a:moveTo>
                  <a:cubicBezTo>
                    <a:pt x="12144" y="16865"/>
                    <a:pt x="9844" y="18851"/>
                    <a:pt x="8177" y="21278"/>
                  </a:cubicBezTo>
                  <a:cubicBezTo>
                    <a:pt x="9017" y="21487"/>
                    <a:pt x="9895" y="21600"/>
                    <a:pt x="10801" y="21600"/>
                  </a:cubicBezTo>
                  <a:cubicBezTo>
                    <a:pt x="12429" y="21600"/>
                    <a:pt x="13973" y="21237"/>
                    <a:pt x="15358" y="20591"/>
                  </a:cubicBezTo>
                  <a:cubicBezTo>
                    <a:pt x="15580" y="19502"/>
                    <a:pt x="15699" y="18376"/>
                    <a:pt x="15699" y="17222"/>
                  </a:cubicBezTo>
                  <a:cubicBezTo>
                    <a:pt x="15699" y="16807"/>
                    <a:pt x="15679" y="16394"/>
                    <a:pt x="15648" y="15985"/>
                  </a:cubicBezTo>
                  <a:cubicBezTo>
                    <a:pt x="15371" y="15896"/>
                    <a:pt x="15116" y="15757"/>
                    <a:pt x="14896" y="15577"/>
                  </a:cubicBezTo>
                  <a:close/>
                  <a:moveTo>
                    <a:pt x="18049" y="2796"/>
                  </a:moveTo>
                  <a:cubicBezTo>
                    <a:pt x="16319" y="2963"/>
                    <a:pt x="14667" y="3397"/>
                    <a:pt x="13127" y="4050"/>
                  </a:cubicBezTo>
                  <a:cubicBezTo>
                    <a:pt x="13136" y="4125"/>
                    <a:pt x="13139" y="4202"/>
                    <a:pt x="13139" y="4280"/>
                  </a:cubicBezTo>
                  <a:cubicBezTo>
                    <a:pt x="13139" y="4642"/>
                    <a:pt x="13052" y="4984"/>
                    <a:pt x="12904" y="5289"/>
                  </a:cubicBezTo>
                  <a:cubicBezTo>
                    <a:pt x="14441" y="7094"/>
                    <a:pt x="15635" y="9198"/>
                    <a:pt x="16388" y="11500"/>
                  </a:cubicBezTo>
                  <a:cubicBezTo>
                    <a:pt x="17323" y="11517"/>
                    <a:pt x="18121" y="12090"/>
                    <a:pt x="18465" y="12903"/>
                  </a:cubicBezTo>
                  <a:cubicBezTo>
                    <a:pt x="19505" y="12797"/>
                    <a:pt x="20517" y="12599"/>
                    <a:pt x="21493" y="12312"/>
                  </a:cubicBezTo>
                  <a:cubicBezTo>
                    <a:pt x="21562" y="11817"/>
                    <a:pt x="21600" y="11314"/>
                    <a:pt x="21600" y="10799"/>
                  </a:cubicBezTo>
                  <a:cubicBezTo>
                    <a:pt x="21600" y="7626"/>
                    <a:pt x="20230" y="4772"/>
                    <a:pt x="18049" y="2796"/>
                  </a:cubicBezTo>
                  <a:close/>
                  <a:moveTo>
                    <a:pt x="13739" y="14349"/>
                  </a:moveTo>
                  <a:cubicBezTo>
                    <a:pt x="11074" y="13908"/>
                    <a:pt x="8601" y="12890"/>
                    <a:pt x="6450" y="11433"/>
                  </a:cubicBezTo>
                  <a:cubicBezTo>
                    <a:pt x="6101" y="11646"/>
                    <a:pt x="5691" y="11773"/>
                    <a:pt x="5251" y="11773"/>
                  </a:cubicBezTo>
                  <a:cubicBezTo>
                    <a:pt x="5090" y="11773"/>
                    <a:pt x="4933" y="11755"/>
                    <a:pt x="4781" y="11724"/>
                  </a:cubicBezTo>
                  <a:cubicBezTo>
                    <a:pt x="3750" y="13677"/>
                    <a:pt x="3093" y="15854"/>
                    <a:pt x="2903" y="18164"/>
                  </a:cubicBezTo>
                  <a:cubicBezTo>
                    <a:pt x="3931" y="19266"/>
                    <a:pt x="5186" y="20154"/>
                    <a:pt x="6595" y="20750"/>
                  </a:cubicBezTo>
                  <a:cubicBezTo>
                    <a:pt x="8345" y="18059"/>
                    <a:pt x="10792" y="15833"/>
                    <a:pt x="13739" y="14349"/>
                  </a:cubicBezTo>
                  <a:close/>
                  <a:moveTo>
                    <a:pt x="17258" y="15906"/>
                  </a:moveTo>
                  <a:cubicBezTo>
                    <a:pt x="17290" y="16340"/>
                    <a:pt x="17306" y="16780"/>
                    <a:pt x="17306" y="17222"/>
                  </a:cubicBezTo>
                  <a:cubicBezTo>
                    <a:pt x="17306" y="18003"/>
                    <a:pt x="17256" y="18770"/>
                    <a:pt x="17163" y="19525"/>
                  </a:cubicBezTo>
                  <a:cubicBezTo>
                    <a:pt x="18993" y="18186"/>
                    <a:pt x="20389" y="16288"/>
                    <a:pt x="21091" y="14080"/>
                  </a:cubicBezTo>
                  <a:cubicBezTo>
                    <a:pt x="20259" y="14281"/>
                    <a:pt x="19403" y="14425"/>
                    <a:pt x="18531" y="14508"/>
                  </a:cubicBezTo>
                  <a:cubicBezTo>
                    <a:pt x="18326" y="15137"/>
                    <a:pt x="17860" y="15646"/>
                    <a:pt x="17258" y="15906"/>
                  </a:cubicBezTo>
                  <a:close/>
                  <a:moveTo>
                    <a:pt x="14278" y="12804"/>
                  </a:moveTo>
                  <a:cubicBezTo>
                    <a:pt x="14421" y="12507"/>
                    <a:pt x="14624" y="12244"/>
                    <a:pt x="14874" y="12035"/>
                  </a:cubicBezTo>
                  <a:cubicBezTo>
                    <a:pt x="14196" y="9947"/>
                    <a:pt x="13122" y="8037"/>
                    <a:pt x="11738" y="6396"/>
                  </a:cubicBezTo>
                  <a:cubicBezTo>
                    <a:pt x="11462" y="6512"/>
                    <a:pt x="11160" y="6577"/>
                    <a:pt x="10842" y="6577"/>
                  </a:cubicBezTo>
                  <a:cubicBezTo>
                    <a:pt x="10343" y="6577"/>
                    <a:pt x="9883" y="6417"/>
                    <a:pt x="9507" y="6147"/>
                  </a:cubicBezTo>
                  <a:cubicBezTo>
                    <a:pt x="8673" y="6781"/>
                    <a:pt x="7903" y="7490"/>
                    <a:pt x="7202" y="8265"/>
                  </a:cubicBezTo>
                  <a:cubicBezTo>
                    <a:pt x="7421" y="8615"/>
                    <a:pt x="7550" y="9030"/>
                    <a:pt x="7550" y="9475"/>
                  </a:cubicBezTo>
                  <a:cubicBezTo>
                    <a:pt x="7550" y="9715"/>
                    <a:pt x="7513" y="9946"/>
                    <a:pt x="7444" y="10163"/>
                  </a:cubicBezTo>
                  <a:cubicBezTo>
                    <a:pt x="9459" y="11510"/>
                    <a:pt x="11779" y="12433"/>
                    <a:pt x="14278" y="12804"/>
                  </a:cubicBezTo>
                  <a:close/>
                  <a:moveTo>
                    <a:pt x="10842" y="1982"/>
                  </a:moveTo>
                  <a:cubicBezTo>
                    <a:pt x="11448" y="1982"/>
                    <a:pt x="11999" y="2219"/>
                    <a:pt x="12409" y="2604"/>
                  </a:cubicBezTo>
                  <a:cubicBezTo>
                    <a:pt x="13608" y="2088"/>
                    <a:pt x="14870" y="1692"/>
                    <a:pt x="16183" y="1439"/>
                  </a:cubicBezTo>
                  <a:cubicBezTo>
                    <a:pt x="14599" y="526"/>
                    <a:pt x="12761" y="0"/>
                    <a:pt x="10801" y="0"/>
                  </a:cubicBezTo>
                  <a:cubicBezTo>
                    <a:pt x="9464" y="0"/>
                    <a:pt x="8183" y="245"/>
                    <a:pt x="7001" y="690"/>
                  </a:cubicBezTo>
                  <a:cubicBezTo>
                    <a:pt x="7940" y="1152"/>
                    <a:pt x="8833" y="1693"/>
                    <a:pt x="9674" y="2303"/>
                  </a:cubicBezTo>
                  <a:cubicBezTo>
                    <a:pt x="10018" y="2100"/>
                    <a:pt x="10415" y="1982"/>
                    <a:pt x="10842" y="1982"/>
                  </a:cubicBezTo>
                  <a:close/>
                  <a:moveTo>
                    <a:pt x="2954" y="9475"/>
                  </a:moveTo>
                  <a:cubicBezTo>
                    <a:pt x="2954" y="9153"/>
                    <a:pt x="3021" y="8844"/>
                    <a:pt x="3141" y="8566"/>
                  </a:cubicBezTo>
                  <a:cubicBezTo>
                    <a:pt x="2404" y="7757"/>
                    <a:pt x="1736" y="6884"/>
                    <a:pt x="1151" y="5952"/>
                  </a:cubicBezTo>
                  <a:cubicBezTo>
                    <a:pt x="417" y="7410"/>
                    <a:pt x="0" y="9056"/>
                    <a:pt x="0" y="10799"/>
                  </a:cubicBezTo>
                  <a:cubicBezTo>
                    <a:pt x="0" y="12819"/>
                    <a:pt x="556" y="14708"/>
                    <a:pt x="1521" y="16325"/>
                  </a:cubicBezTo>
                  <a:cubicBezTo>
                    <a:pt x="1866" y="14381"/>
                    <a:pt x="2520" y="12545"/>
                    <a:pt x="3424" y="10861"/>
                  </a:cubicBezTo>
                  <a:cubicBezTo>
                    <a:pt x="3130" y="10477"/>
                    <a:pt x="2954" y="9996"/>
                    <a:pt x="2954" y="9475"/>
                  </a:cubicBezTo>
                  <a:close/>
                  <a:moveTo>
                    <a:pt x="5251" y="7176"/>
                  </a:moveTo>
                  <a:cubicBezTo>
                    <a:pt x="5487" y="7176"/>
                    <a:pt x="5715" y="7213"/>
                    <a:pt x="5930" y="7278"/>
                  </a:cubicBezTo>
                  <a:cubicBezTo>
                    <a:pt x="6738" y="6372"/>
                    <a:pt x="7636" y="5547"/>
                    <a:pt x="8608" y="4813"/>
                  </a:cubicBezTo>
                  <a:cubicBezTo>
                    <a:pt x="8567" y="4642"/>
                    <a:pt x="8543" y="4464"/>
                    <a:pt x="8543" y="4280"/>
                  </a:cubicBezTo>
                  <a:cubicBezTo>
                    <a:pt x="8543" y="4026"/>
                    <a:pt x="8587" y="3781"/>
                    <a:pt x="8663" y="3552"/>
                  </a:cubicBezTo>
                  <a:cubicBezTo>
                    <a:pt x="7575" y="2771"/>
                    <a:pt x="6391" y="2115"/>
                    <a:pt x="5131" y="1609"/>
                  </a:cubicBezTo>
                  <a:cubicBezTo>
                    <a:pt x="3949" y="2338"/>
                    <a:pt x="2920" y="3289"/>
                    <a:pt x="2099" y="4405"/>
                  </a:cubicBezTo>
                  <a:cubicBezTo>
                    <a:pt x="2708" y="5484"/>
                    <a:pt x="3433" y="6491"/>
                    <a:pt x="4256" y="7407"/>
                  </a:cubicBezTo>
                  <a:cubicBezTo>
                    <a:pt x="4557" y="7261"/>
                    <a:pt x="4895" y="7176"/>
                    <a:pt x="5251" y="7176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7208" tIns="37208" rIns="37208" bIns="37208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41" kern="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31" name="Group 6">
            <a:extLst>
              <a:ext uri="{FF2B5EF4-FFF2-40B4-BE49-F238E27FC236}">
                <a16:creationId xmlns:a16="http://schemas.microsoft.com/office/drawing/2014/main" id="{7E8EB204-127B-410F-9E38-FF135B4E9E0A}"/>
              </a:ext>
            </a:extLst>
          </p:cNvPr>
          <p:cNvGrpSpPr/>
          <p:nvPr/>
        </p:nvGrpSpPr>
        <p:grpSpPr>
          <a:xfrm>
            <a:off x="1139361" y="496864"/>
            <a:ext cx="1069562" cy="779593"/>
            <a:chOff x="3226486" y="2994101"/>
            <a:chExt cx="1507662" cy="1133040"/>
          </a:xfrm>
          <a:solidFill>
            <a:srgbClr val="86C58D"/>
          </a:solidFill>
        </p:grpSpPr>
        <p:sp>
          <p:nvSpPr>
            <p:cNvPr id="32" name="Shape 1467">
              <a:extLst>
                <a:ext uri="{FF2B5EF4-FFF2-40B4-BE49-F238E27FC236}">
                  <a16:creationId xmlns:a16="http://schemas.microsoft.com/office/drawing/2014/main" id="{05CCBD95-B31A-4F31-AF6A-A8EC46181149}"/>
                </a:ext>
              </a:extLst>
            </p:cNvPr>
            <p:cNvSpPr/>
            <p:nvPr/>
          </p:nvSpPr>
          <p:spPr>
            <a:xfrm>
              <a:off x="3226486" y="2994101"/>
              <a:ext cx="1507662" cy="1133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262" extrusionOk="0">
                  <a:moveTo>
                    <a:pt x="5710" y="11576"/>
                  </a:moveTo>
                  <a:cubicBezTo>
                    <a:pt x="6698" y="8629"/>
                    <a:pt x="8149" y="5247"/>
                    <a:pt x="10670" y="4029"/>
                  </a:cubicBezTo>
                  <a:cubicBezTo>
                    <a:pt x="13039" y="2724"/>
                    <a:pt x="16479" y="3585"/>
                    <a:pt x="17930" y="7135"/>
                  </a:cubicBezTo>
                  <a:cubicBezTo>
                    <a:pt x="19525" y="10576"/>
                    <a:pt x="18368" y="14953"/>
                    <a:pt x="16331" y="17019"/>
                  </a:cubicBezTo>
                  <a:cubicBezTo>
                    <a:pt x="14274" y="19303"/>
                    <a:pt x="11337" y="19277"/>
                    <a:pt x="8918" y="18937"/>
                  </a:cubicBezTo>
                  <a:cubicBezTo>
                    <a:pt x="6417" y="18494"/>
                    <a:pt x="4518" y="18599"/>
                    <a:pt x="3232" y="18989"/>
                  </a:cubicBezTo>
                  <a:cubicBezTo>
                    <a:pt x="1948" y="19346"/>
                    <a:pt x="1277" y="19988"/>
                    <a:pt x="1262" y="19886"/>
                  </a:cubicBezTo>
                  <a:cubicBezTo>
                    <a:pt x="1203" y="19818"/>
                    <a:pt x="1958" y="19369"/>
                    <a:pt x="2834" y="18074"/>
                  </a:cubicBezTo>
                  <a:cubicBezTo>
                    <a:pt x="3731" y="16794"/>
                    <a:pt x="4750" y="14668"/>
                    <a:pt x="5710" y="11576"/>
                  </a:cubicBezTo>
                  <a:close/>
                  <a:moveTo>
                    <a:pt x="8717" y="20158"/>
                  </a:moveTo>
                  <a:cubicBezTo>
                    <a:pt x="10208" y="20646"/>
                    <a:pt x="11747" y="21252"/>
                    <a:pt x="13358" y="21260"/>
                  </a:cubicBezTo>
                  <a:cubicBezTo>
                    <a:pt x="14955" y="21290"/>
                    <a:pt x="16625" y="20723"/>
                    <a:pt x="18040" y="19357"/>
                  </a:cubicBezTo>
                  <a:cubicBezTo>
                    <a:pt x="19452" y="18016"/>
                    <a:pt x="20610" y="15876"/>
                    <a:pt x="21095" y="13302"/>
                  </a:cubicBezTo>
                  <a:cubicBezTo>
                    <a:pt x="21586" y="10753"/>
                    <a:pt x="21404" y="7770"/>
                    <a:pt x="20291" y="5329"/>
                  </a:cubicBezTo>
                  <a:cubicBezTo>
                    <a:pt x="19252" y="2831"/>
                    <a:pt x="17393" y="1131"/>
                    <a:pt x="15482" y="421"/>
                  </a:cubicBezTo>
                  <a:cubicBezTo>
                    <a:pt x="13557" y="-310"/>
                    <a:pt x="11580" y="-51"/>
                    <a:pt x="9997" y="899"/>
                  </a:cubicBezTo>
                  <a:cubicBezTo>
                    <a:pt x="8397" y="1840"/>
                    <a:pt x="7191" y="3472"/>
                    <a:pt x="6412" y="5319"/>
                  </a:cubicBezTo>
                  <a:cubicBezTo>
                    <a:pt x="5612" y="7172"/>
                    <a:pt x="5239" y="9241"/>
                    <a:pt x="4812" y="11196"/>
                  </a:cubicBezTo>
                  <a:cubicBezTo>
                    <a:pt x="4122" y="15142"/>
                    <a:pt x="3090" y="17657"/>
                    <a:pt x="1944" y="19011"/>
                  </a:cubicBezTo>
                  <a:cubicBezTo>
                    <a:pt x="800" y="20368"/>
                    <a:pt x="-14" y="20823"/>
                    <a:pt x="1" y="20851"/>
                  </a:cubicBezTo>
                  <a:cubicBezTo>
                    <a:pt x="12" y="20882"/>
                    <a:pt x="716" y="20176"/>
                    <a:pt x="2174" y="19556"/>
                  </a:cubicBezTo>
                  <a:cubicBezTo>
                    <a:pt x="3633" y="18904"/>
                    <a:pt x="5793" y="18976"/>
                    <a:pt x="8717" y="20158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7208" tIns="37208" rIns="37208" bIns="37208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41" kern="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3" name="Shape 1469">
              <a:extLst>
                <a:ext uri="{FF2B5EF4-FFF2-40B4-BE49-F238E27FC236}">
                  <a16:creationId xmlns:a16="http://schemas.microsoft.com/office/drawing/2014/main" id="{6BC9AB9C-9D8E-4001-93AC-8183B314A448}"/>
                </a:ext>
              </a:extLst>
            </p:cNvPr>
            <p:cNvSpPr/>
            <p:nvPr/>
          </p:nvSpPr>
          <p:spPr>
            <a:xfrm>
              <a:off x="3933243" y="3412540"/>
              <a:ext cx="302462" cy="296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6" h="20334" extrusionOk="0">
                  <a:moveTo>
                    <a:pt x="19964" y="64"/>
                  </a:moveTo>
                  <a:cubicBezTo>
                    <a:pt x="19154" y="-762"/>
                    <a:pt x="10181" y="6693"/>
                    <a:pt x="7510" y="9416"/>
                  </a:cubicBezTo>
                  <a:cubicBezTo>
                    <a:pt x="6185" y="10767"/>
                    <a:pt x="5743" y="11492"/>
                    <a:pt x="5336" y="12034"/>
                  </a:cubicBezTo>
                  <a:cubicBezTo>
                    <a:pt x="5160" y="12268"/>
                    <a:pt x="5392" y="12341"/>
                    <a:pt x="5498" y="12397"/>
                  </a:cubicBezTo>
                  <a:cubicBezTo>
                    <a:pt x="6023" y="12675"/>
                    <a:pt x="6391" y="12933"/>
                    <a:pt x="6864" y="13417"/>
                  </a:cubicBezTo>
                  <a:cubicBezTo>
                    <a:pt x="7340" y="13900"/>
                    <a:pt x="7594" y="14275"/>
                    <a:pt x="7865" y="14809"/>
                  </a:cubicBezTo>
                  <a:cubicBezTo>
                    <a:pt x="7919" y="14917"/>
                    <a:pt x="7991" y="15156"/>
                    <a:pt x="8222" y="14975"/>
                  </a:cubicBezTo>
                  <a:cubicBezTo>
                    <a:pt x="8753" y="14561"/>
                    <a:pt x="9464" y="14110"/>
                    <a:pt x="10789" y="12758"/>
                  </a:cubicBezTo>
                  <a:cubicBezTo>
                    <a:pt x="13461" y="10036"/>
                    <a:pt x="20774" y="889"/>
                    <a:pt x="19964" y="64"/>
                  </a:cubicBezTo>
                  <a:close/>
                  <a:moveTo>
                    <a:pt x="2465" y="14020"/>
                  </a:moveTo>
                  <a:cubicBezTo>
                    <a:pt x="886" y="15630"/>
                    <a:pt x="2220" y="17281"/>
                    <a:pt x="121" y="19731"/>
                  </a:cubicBezTo>
                  <a:cubicBezTo>
                    <a:pt x="-826" y="20838"/>
                    <a:pt x="4021" y="20501"/>
                    <a:pt x="6421" y="18052"/>
                  </a:cubicBezTo>
                  <a:cubicBezTo>
                    <a:pt x="7439" y="17016"/>
                    <a:pt x="7152" y="15502"/>
                    <a:pt x="6060" y="14389"/>
                  </a:cubicBezTo>
                  <a:cubicBezTo>
                    <a:pt x="4968" y="13275"/>
                    <a:pt x="3483" y="12982"/>
                    <a:pt x="2465" y="1402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7208" tIns="37208" rIns="37208" bIns="37208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41" kern="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34" name="Group 5">
            <a:extLst>
              <a:ext uri="{FF2B5EF4-FFF2-40B4-BE49-F238E27FC236}">
                <a16:creationId xmlns:a16="http://schemas.microsoft.com/office/drawing/2014/main" id="{EF8CF05D-24A9-4745-B0AB-3EF4D3323C3E}"/>
              </a:ext>
            </a:extLst>
          </p:cNvPr>
          <p:cNvGrpSpPr/>
          <p:nvPr/>
        </p:nvGrpSpPr>
        <p:grpSpPr>
          <a:xfrm>
            <a:off x="1139361" y="1277838"/>
            <a:ext cx="1069557" cy="779595"/>
            <a:chOff x="3226486" y="4001618"/>
            <a:chExt cx="1507655" cy="1133044"/>
          </a:xfrm>
          <a:solidFill>
            <a:srgbClr val="86C58D"/>
          </a:solidFill>
        </p:grpSpPr>
        <p:sp>
          <p:nvSpPr>
            <p:cNvPr id="35" name="Shape 1471">
              <a:extLst>
                <a:ext uri="{FF2B5EF4-FFF2-40B4-BE49-F238E27FC236}">
                  <a16:creationId xmlns:a16="http://schemas.microsoft.com/office/drawing/2014/main" id="{2366544C-6DBE-43F0-BAC0-25C1C1502BD0}"/>
                </a:ext>
              </a:extLst>
            </p:cNvPr>
            <p:cNvSpPr/>
            <p:nvPr/>
          </p:nvSpPr>
          <p:spPr>
            <a:xfrm>
              <a:off x="3226486" y="4001618"/>
              <a:ext cx="1507655" cy="1133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262" extrusionOk="0">
                  <a:moveTo>
                    <a:pt x="8917" y="2323"/>
                  </a:moveTo>
                  <a:cubicBezTo>
                    <a:pt x="11336" y="1983"/>
                    <a:pt x="14273" y="1957"/>
                    <a:pt x="16329" y="4241"/>
                  </a:cubicBezTo>
                  <a:cubicBezTo>
                    <a:pt x="18366" y="6308"/>
                    <a:pt x="19524" y="10685"/>
                    <a:pt x="17928" y="14126"/>
                  </a:cubicBezTo>
                  <a:cubicBezTo>
                    <a:pt x="16478" y="17676"/>
                    <a:pt x="13038" y="18536"/>
                    <a:pt x="10669" y="17232"/>
                  </a:cubicBezTo>
                  <a:cubicBezTo>
                    <a:pt x="8148" y="16014"/>
                    <a:pt x="6697" y="12631"/>
                    <a:pt x="5709" y="9685"/>
                  </a:cubicBezTo>
                  <a:cubicBezTo>
                    <a:pt x="4749" y="6593"/>
                    <a:pt x="3730" y="4467"/>
                    <a:pt x="2833" y="3186"/>
                  </a:cubicBezTo>
                  <a:cubicBezTo>
                    <a:pt x="1957" y="1892"/>
                    <a:pt x="1202" y="1442"/>
                    <a:pt x="1261" y="1375"/>
                  </a:cubicBezTo>
                  <a:cubicBezTo>
                    <a:pt x="1276" y="1273"/>
                    <a:pt x="1947" y="1914"/>
                    <a:pt x="3231" y="2272"/>
                  </a:cubicBezTo>
                  <a:cubicBezTo>
                    <a:pt x="4517" y="2661"/>
                    <a:pt x="6416" y="2767"/>
                    <a:pt x="8917" y="2323"/>
                  </a:cubicBezTo>
                  <a:close/>
                  <a:moveTo>
                    <a:pt x="4811" y="10065"/>
                  </a:moveTo>
                  <a:cubicBezTo>
                    <a:pt x="5238" y="12020"/>
                    <a:pt x="5611" y="14089"/>
                    <a:pt x="6411" y="15942"/>
                  </a:cubicBezTo>
                  <a:cubicBezTo>
                    <a:pt x="7190" y="17789"/>
                    <a:pt x="8396" y="19421"/>
                    <a:pt x="9996" y="20363"/>
                  </a:cubicBezTo>
                  <a:cubicBezTo>
                    <a:pt x="11578" y="21312"/>
                    <a:pt x="13556" y="21571"/>
                    <a:pt x="15481" y="20840"/>
                  </a:cubicBezTo>
                  <a:cubicBezTo>
                    <a:pt x="17392" y="20130"/>
                    <a:pt x="19251" y="18429"/>
                    <a:pt x="20290" y="15932"/>
                  </a:cubicBezTo>
                  <a:cubicBezTo>
                    <a:pt x="21403" y="13490"/>
                    <a:pt x="21585" y="10507"/>
                    <a:pt x="21093" y="7959"/>
                  </a:cubicBezTo>
                  <a:cubicBezTo>
                    <a:pt x="20609" y="5385"/>
                    <a:pt x="19450" y="3245"/>
                    <a:pt x="18039" y="1904"/>
                  </a:cubicBezTo>
                  <a:cubicBezTo>
                    <a:pt x="16623" y="538"/>
                    <a:pt x="14954" y="-29"/>
                    <a:pt x="13357" y="1"/>
                  </a:cubicBezTo>
                  <a:cubicBezTo>
                    <a:pt x="11746" y="9"/>
                    <a:pt x="10207" y="615"/>
                    <a:pt x="8716" y="1103"/>
                  </a:cubicBezTo>
                  <a:cubicBezTo>
                    <a:pt x="5792" y="2284"/>
                    <a:pt x="3632" y="2357"/>
                    <a:pt x="2174" y="1720"/>
                  </a:cubicBezTo>
                  <a:cubicBezTo>
                    <a:pt x="715" y="1085"/>
                    <a:pt x="11" y="378"/>
                    <a:pt x="0" y="409"/>
                  </a:cubicBezTo>
                  <a:cubicBezTo>
                    <a:pt x="-15" y="437"/>
                    <a:pt x="799" y="893"/>
                    <a:pt x="1933" y="2256"/>
                  </a:cubicBezTo>
                  <a:cubicBezTo>
                    <a:pt x="3089" y="3604"/>
                    <a:pt x="4121" y="6119"/>
                    <a:pt x="4811" y="10065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7208" tIns="37208" rIns="37208" bIns="37208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41" kern="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6" name="Shape 1473">
              <a:extLst>
                <a:ext uri="{FF2B5EF4-FFF2-40B4-BE49-F238E27FC236}">
                  <a16:creationId xmlns:a16="http://schemas.microsoft.com/office/drawing/2014/main" id="{5D6AA888-7163-47E0-9A9B-C0A26417E8F4}"/>
                </a:ext>
              </a:extLst>
            </p:cNvPr>
            <p:cNvSpPr/>
            <p:nvPr/>
          </p:nvSpPr>
          <p:spPr>
            <a:xfrm>
              <a:off x="3882121" y="4309618"/>
              <a:ext cx="404706" cy="404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7208" tIns="37208" rIns="37208" bIns="37208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41" kern="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37" name="Group 3">
            <a:extLst>
              <a:ext uri="{FF2B5EF4-FFF2-40B4-BE49-F238E27FC236}">
                <a16:creationId xmlns:a16="http://schemas.microsoft.com/office/drawing/2014/main" id="{641E2AE6-3417-492E-9267-186ED2DE7E7B}"/>
              </a:ext>
            </a:extLst>
          </p:cNvPr>
          <p:cNvGrpSpPr/>
          <p:nvPr/>
        </p:nvGrpSpPr>
        <p:grpSpPr>
          <a:xfrm>
            <a:off x="76204" y="1277839"/>
            <a:ext cx="1069554" cy="779600"/>
            <a:chOff x="1854714" y="4001618"/>
            <a:chExt cx="1507651" cy="1133051"/>
          </a:xfrm>
          <a:solidFill>
            <a:srgbClr val="86C58D"/>
          </a:solidFill>
        </p:grpSpPr>
        <p:sp>
          <p:nvSpPr>
            <p:cNvPr id="38" name="Shape 1479">
              <a:extLst>
                <a:ext uri="{FF2B5EF4-FFF2-40B4-BE49-F238E27FC236}">
                  <a16:creationId xmlns:a16="http://schemas.microsoft.com/office/drawing/2014/main" id="{79CCD511-1397-4BFF-966B-F0F89B268DB2}"/>
                </a:ext>
              </a:extLst>
            </p:cNvPr>
            <p:cNvSpPr/>
            <p:nvPr/>
          </p:nvSpPr>
          <p:spPr>
            <a:xfrm>
              <a:off x="1854714" y="4001618"/>
              <a:ext cx="1507651" cy="113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262" extrusionOk="0">
                  <a:moveTo>
                    <a:pt x="18120" y="2272"/>
                  </a:moveTo>
                  <a:cubicBezTo>
                    <a:pt x="19404" y="1914"/>
                    <a:pt x="20075" y="1273"/>
                    <a:pt x="20090" y="1375"/>
                  </a:cubicBezTo>
                  <a:cubicBezTo>
                    <a:pt x="20149" y="1442"/>
                    <a:pt x="19394" y="1892"/>
                    <a:pt x="18518" y="3186"/>
                  </a:cubicBezTo>
                  <a:cubicBezTo>
                    <a:pt x="17621" y="4467"/>
                    <a:pt x="16602" y="6593"/>
                    <a:pt x="15642" y="9685"/>
                  </a:cubicBezTo>
                  <a:cubicBezTo>
                    <a:pt x="14654" y="12631"/>
                    <a:pt x="13203" y="16014"/>
                    <a:pt x="10682" y="17232"/>
                  </a:cubicBezTo>
                  <a:cubicBezTo>
                    <a:pt x="8313" y="18536"/>
                    <a:pt x="4873" y="17676"/>
                    <a:pt x="3422" y="14126"/>
                  </a:cubicBezTo>
                  <a:cubicBezTo>
                    <a:pt x="1827" y="10685"/>
                    <a:pt x="2985" y="6308"/>
                    <a:pt x="5021" y="4241"/>
                  </a:cubicBezTo>
                  <a:cubicBezTo>
                    <a:pt x="7078" y="1957"/>
                    <a:pt x="10015" y="1983"/>
                    <a:pt x="12434" y="2323"/>
                  </a:cubicBezTo>
                  <a:cubicBezTo>
                    <a:pt x="14935" y="2767"/>
                    <a:pt x="16834" y="2662"/>
                    <a:pt x="18120" y="2272"/>
                  </a:cubicBezTo>
                  <a:close/>
                  <a:moveTo>
                    <a:pt x="19418" y="2256"/>
                  </a:moveTo>
                  <a:cubicBezTo>
                    <a:pt x="20552" y="893"/>
                    <a:pt x="21366" y="437"/>
                    <a:pt x="21351" y="409"/>
                  </a:cubicBezTo>
                  <a:cubicBezTo>
                    <a:pt x="21341" y="378"/>
                    <a:pt x="20635" y="1085"/>
                    <a:pt x="19177" y="1720"/>
                  </a:cubicBezTo>
                  <a:cubicBezTo>
                    <a:pt x="17719" y="2357"/>
                    <a:pt x="15559" y="2284"/>
                    <a:pt x="12635" y="1103"/>
                  </a:cubicBezTo>
                  <a:cubicBezTo>
                    <a:pt x="11144" y="615"/>
                    <a:pt x="9605" y="9"/>
                    <a:pt x="7994" y="1"/>
                  </a:cubicBezTo>
                  <a:cubicBezTo>
                    <a:pt x="6397" y="-29"/>
                    <a:pt x="4728" y="538"/>
                    <a:pt x="3312" y="1904"/>
                  </a:cubicBezTo>
                  <a:cubicBezTo>
                    <a:pt x="1901" y="3245"/>
                    <a:pt x="742" y="5385"/>
                    <a:pt x="258" y="7959"/>
                  </a:cubicBezTo>
                  <a:cubicBezTo>
                    <a:pt x="-234" y="10507"/>
                    <a:pt x="-52" y="13490"/>
                    <a:pt x="1061" y="15932"/>
                  </a:cubicBezTo>
                  <a:cubicBezTo>
                    <a:pt x="2100" y="18429"/>
                    <a:pt x="3959" y="20130"/>
                    <a:pt x="5870" y="20840"/>
                  </a:cubicBezTo>
                  <a:cubicBezTo>
                    <a:pt x="7795" y="21571"/>
                    <a:pt x="9773" y="21312"/>
                    <a:pt x="11355" y="20363"/>
                  </a:cubicBezTo>
                  <a:cubicBezTo>
                    <a:pt x="12955" y="19421"/>
                    <a:pt x="14161" y="17789"/>
                    <a:pt x="14940" y="15942"/>
                  </a:cubicBezTo>
                  <a:cubicBezTo>
                    <a:pt x="15740" y="14089"/>
                    <a:pt x="16113" y="12020"/>
                    <a:pt x="16540" y="10065"/>
                  </a:cubicBezTo>
                  <a:cubicBezTo>
                    <a:pt x="17230" y="6119"/>
                    <a:pt x="18262" y="3604"/>
                    <a:pt x="19418" y="2256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7208" tIns="37208" rIns="37208" bIns="37208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41" kern="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  <p:grpSp>
          <p:nvGrpSpPr>
            <p:cNvPr id="39" name="Group 1483">
              <a:extLst>
                <a:ext uri="{FF2B5EF4-FFF2-40B4-BE49-F238E27FC236}">
                  <a16:creationId xmlns:a16="http://schemas.microsoft.com/office/drawing/2014/main" id="{7E151960-BF05-40D1-A3AA-F8466A3C444C}"/>
                </a:ext>
              </a:extLst>
            </p:cNvPr>
            <p:cNvGrpSpPr/>
            <p:nvPr/>
          </p:nvGrpSpPr>
          <p:grpSpPr>
            <a:xfrm>
              <a:off x="2264393" y="4342430"/>
              <a:ext cx="389449" cy="339084"/>
              <a:chOff x="0" y="0"/>
              <a:chExt cx="839414" cy="730856"/>
            </a:xfrm>
            <a:grpFill/>
          </p:grpSpPr>
          <p:sp>
            <p:nvSpPr>
              <p:cNvPr id="40" name="Shape 1481">
                <a:extLst>
                  <a:ext uri="{FF2B5EF4-FFF2-40B4-BE49-F238E27FC236}">
                    <a16:creationId xmlns:a16="http://schemas.microsoft.com/office/drawing/2014/main" id="{127E0BED-93D2-416C-96AD-9F03903A093A}"/>
                  </a:ext>
                </a:extLst>
              </p:cNvPr>
              <p:cNvSpPr/>
              <p:nvPr/>
            </p:nvSpPr>
            <p:spPr>
              <a:xfrm>
                <a:off x="37288" y="0"/>
                <a:ext cx="763886" cy="214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8" h="21600" extrusionOk="0">
                    <a:moveTo>
                      <a:pt x="499" y="21600"/>
                    </a:moveTo>
                    <a:lnTo>
                      <a:pt x="20739" y="21600"/>
                    </a:lnTo>
                    <a:cubicBezTo>
                      <a:pt x="21419" y="21600"/>
                      <a:pt x="21309" y="18973"/>
                      <a:pt x="20970" y="18547"/>
                    </a:cubicBezTo>
                    <a:cubicBezTo>
                      <a:pt x="20632" y="18117"/>
                      <a:pt x="16870" y="12960"/>
                      <a:pt x="16216" y="12960"/>
                    </a:cubicBezTo>
                    <a:lnTo>
                      <a:pt x="15143" y="12960"/>
                    </a:lnTo>
                    <a:lnTo>
                      <a:pt x="15143" y="0"/>
                    </a:lnTo>
                    <a:lnTo>
                      <a:pt x="6095" y="0"/>
                    </a:lnTo>
                    <a:lnTo>
                      <a:pt x="6095" y="12960"/>
                    </a:lnTo>
                    <a:lnTo>
                      <a:pt x="5022" y="12960"/>
                    </a:lnTo>
                    <a:cubicBezTo>
                      <a:pt x="4367" y="12960"/>
                      <a:pt x="606" y="18117"/>
                      <a:pt x="268" y="18547"/>
                    </a:cubicBezTo>
                    <a:cubicBezTo>
                      <a:pt x="-71" y="18973"/>
                      <a:pt x="-181" y="21600"/>
                      <a:pt x="499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37208" tIns="37208" rIns="37208" bIns="37208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441" kern="0">
                  <a:solidFill>
                    <a:srgbClr val="FFFFFF"/>
                  </a:solidFill>
                  <a:latin typeface="微软雅黑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41" name="Shape 1482">
                <a:extLst>
                  <a:ext uri="{FF2B5EF4-FFF2-40B4-BE49-F238E27FC236}">
                    <a16:creationId xmlns:a16="http://schemas.microsoft.com/office/drawing/2014/main" id="{4C2E0AC3-03A3-418D-BFD7-C7437754F9D7}"/>
                  </a:ext>
                </a:extLst>
              </p:cNvPr>
              <p:cNvSpPr/>
              <p:nvPr/>
            </p:nvSpPr>
            <p:spPr>
              <a:xfrm>
                <a:off x="0" y="264041"/>
                <a:ext cx="839415" cy="4668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88" y="0"/>
                    </a:moveTo>
                    <a:lnTo>
                      <a:pt x="1212" y="0"/>
                    </a:lnTo>
                    <a:cubicBezTo>
                      <a:pt x="606" y="0"/>
                      <a:pt x="0" y="1289"/>
                      <a:pt x="0" y="2378"/>
                    </a:cubicBezTo>
                    <a:lnTo>
                      <a:pt x="0" y="9313"/>
                    </a:lnTo>
                    <a:cubicBezTo>
                      <a:pt x="0" y="10404"/>
                      <a:pt x="606" y="11691"/>
                      <a:pt x="1212" y="11691"/>
                    </a:cubicBezTo>
                    <a:lnTo>
                      <a:pt x="3397" y="11691"/>
                    </a:lnTo>
                    <a:lnTo>
                      <a:pt x="2424" y="21600"/>
                    </a:lnTo>
                    <a:lnTo>
                      <a:pt x="19176" y="21600"/>
                    </a:lnTo>
                    <a:lnTo>
                      <a:pt x="18203" y="11691"/>
                    </a:lnTo>
                    <a:lnTo>
                      <a:pt x="20388" y="11691"/>
                    </a:lnTo>
                    <a:cubicBezTo>
                      <a:pt x="20994" y="11691"/>
                      <a:pt x="21600" y="10404"/>
                      <a:pt x="21600" y="9313"/>
                    </a:cubicBezTo>
                    <a:lnTo>
                      <a:pt x="21600" y="2378"/>
                    </a:lnTo>
                    <a:cubicBezTo>
                      <a:pt x="21600" y="1289"/>
                      <a:pt x="20994" y="0"/>
                      <a:pt x="20388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37208" tIns="37208" rIns="37208" bIns="37208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441" kern="0">
                  <a:solidFill>
                    <a:srgbClr val="FFFFFF"/>
                  </a:solidFill>
                  <a:latin typeface="微软雅黑"/>
                  <a:ea typeface="Helvetica Light"/>
                  <a:cs typeface="Helvetica Light"/>
                  <a:sym typeface="Helvetica Light"/>
                </a:endParaRPr>
              </a:p>
            </p:txBody>
          </p:sp>
        </p:grpSp>
      </p:grpSp>
      <p:grpSp>
        <p:nvGrpSpPr>
          <p:cNvPr id="42" name="Group 2">
            <a:extLst>
              <a:ext uri="{FF2B5EF4-FFF2-40B4-BE49-F238E27FC236}">
                <a16:creationId xmlns:a16="http://schemas.microsoft.com/office/drawing/2014/main" id="{942B5A66-AE7B-4FD1-82F7-0FC79753B560}"/>
              </a:ext>
            </a:extLst>
          </p:cNvPr>
          <p:cNvGrpSpPr/>
          <p:nvPr/>
        </p:nvGrpSpPr>
        <p:grpSpPr>
          <a:xfrm>
            <a:off x="76200" y="496864"/>
            <a:ext cx="1069559" cy="779593"/>
            <a:chOff x="1854714" y="2994101"/>
            <a:chExt cx="1507658" cy="1133040"/>
          </a:xfrm>
          <a:solidFill>
            <a:srgbClr val="86C58D"/>
          </a:solidFill>
        </p:grpSpPr>
        <p:sp>
          <p:nvSpPr>
            <p:cNvPr id="43" name="Shape 1485">
              <a:extLst>
                <a:ext uri="{FF2B5EF4-FFF2-40B4-BE49-F238E27FC236}">
                  <a16:creationId xmlns:a16="http://schemas.microsoft.com/office/drawing/2014/main" id="{9A57C493-4C05-4E02-897D-0036808D5CB6}"/>
                </a:ext>
              </a:extLst>
            </p:cNvPr>
            <p:cNvSpPr/>
            <p:nvPr/>
          </p:nvSpPr>
          <p:spPr>
            <a:xfrm>
              <a:off x="1854714" y="2994101"/>
              <a:ext cx="1507658" cy="1133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262" extrusionOk="0">
                  <a:moveTo>
                    <a:pt x="18518" y="18074"/>
                  </a:moveTo>
                  <a:cubicBezTo>
                    <a:pt x="19394" y="19369"/>
                    <a:pt x="20148" y="19818"/>
                    <a:pt x="20089" y="19886"/>
                  </a:cubicBezTo>
                  <a:cubicBezTo>
                    <a:pt x="20075" y="19988"/>
                    <a:pt x="19404" y="19346"/>
                    <a:pt x="18119" y="18989"/>
                  </a:cubicBezTo>
                  <a:cubicBezTo>
                    <a:pt x="16834" y="18599"/>
                    <a:pt x="14935" y="18494"/>
                    <a:pt x="12434" y="18937"/>
                  </a:cubicBezTo>
                  <a:cubicBezTo>
                    <a:pt x="10015" y="19277"/>
                    <a:pt x="7078" y="19303"/>
                    <a:pt x="5021" y="17019"/>
                  </a:cubicBezTo>
                  <a:cubicBezTo>
                    <a:pt x="2985" y="14953"/>
                    <a:pt x="1827" y="10576"/>
                    <a:pt x="3422" y="7135"/>
                  </a:cubicBezTo>
                  <a:cubicBezTo>
                    <a:pt x="4873" y="3585"/>
                    <a:pt x="8313" y="2724"/>
                    <a:pt x="10682" y="4029"/>
                  </a:cubicBezTo>
                  <a:cubicBezTo>
                    <a:pt x="13203" y="5247"/>
                    <a:pt x="14654" y="8629"/>
                    <a:pt x="15642" y="11576"/>
                  </a:cubicBezTo>
                  <a:cubicBezTo>
                    <a:pt x="16602" y="14668"/>
                    <a:pt x="17621" y="16794"/>
                    <a:pt x="18518" y="18074"/>
                  </a:cubicBezTo>
                  <a:close/>
                  <a:moveTo>
                    <a:pt x="19178" y="19556"/>
                  </a:moveTo>
                  <a:cubicBezTo>
                    <a:pt x="20635" y="20176"/>
                    <a:pt x="21340" y="20882"/>
                    <a:pt x="21351" y="20851"/>
                  </a:cubicBezTo>
                  <a:cubicBezTo>
                    <a:pt x="21366" y="20823"/>
                    <a:pt x="20552" y="20368"/>
                    <a:pt x="19408" y="19011"/>
                  </a:cubicBezTo>
                  <a:cubicBezTo>
                    <a:pt x="18262" y="17657"/>
                    <a:pt x="17230" y="15142"/>
                    <a:pt x="16540" y="11196"/>
                  </a:cubicBezTo>
                  <a:cubicBezTo>
                    <a:pt x="16113" y="9241"/>
                    <a:pt x="15740" y="7172"/>
                    <a:pt x="14940" y="5319"/>
                  </a:cubicBezTo>
                  <a:cubicBezTo>
                    <a:pt x="14161" y="3472"/>
                    <a:pt x="12955" y="1840"/>
                    <a:pt x="11355" y="899"/>
                  </a:cubicBezTo>
                  <a:cubicBezTo>
                    <a:pt x="9773" y="-51"/>
                    <a:pt x="7795" y="-310"/>
                    <a:pt x="5870" y="421"/>
                  </a:cubicBezTo>
                  <a:cubicBezTo>
                    <a:pt x="3959" y="1131"/>
                    <a:pt x="2100" y="2831"/>
                    <a:pt x="1061" y="5329"/>
                  </a:cubicBezTo>
                  <a:cubicBezTo>
                    <a:pt x="-52" y="7770"/>
                    <a:pt x="-234" y="10753"/>
                    <a:pt x="257" y="13302"/>
                  </a:cubicBezTo>
                  <a:cubicBezTo>
                    <a:pt x="742" y="15876"/>
                    <a:pt x="1900" y="18016"/>
                    <a:pt x="3312" y="19357"/>
                  </a:cubicBezTo>
                  <a:cubicBezTo>
                    <a:pt x="4727" y="20723"/>
                    <a:pt x="6397" y="21290"/>
                    <a:pt x="7993" y="21260"/>
                  </a:cubicBezTo>
                  <a:cubicBezTo>
                    <a:pt x="9605" y="21252"/>
                    <a:pt x="11144" y="20646"/>
                    <a:pt x="12635" y="20158"/>
                  </a:cubicBezTo>
                  <a:cubicBezTo>
                    <a:pt x="15559" y="18976"/>
                    <a:pt x="17719" y="18904"/>
                    <a:pt x="19178" y="19556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7208" tIns="37208" rIns="37208" bIns="37208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41" kern="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4" name="Shape 1487">
              <a:extLst>
                <a:ext uri="{FF2B5EF4-FFF2-40B4-BE49-F238E27FC236}">
                  <a16:creationId xmlns:a16="http://schemas.microsoft.com/office/drawing/2014/main" id="{B0103046-6495-4926-AAE0-375EEB2625A8}"/>
                </a:ext>
              </a:extLst>
            </p:cNvPr>
            <p:cNvSpPr/>
            <p:nvPr/>
          </p:nvSpPr>
          <p:spPr>
            <a:xfrm>
              <a:off x="2316869" y="3391080"/>
              <a:ext cx="237359" cy="339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276" extrusionOk="0">
                  <a:moveTo>
                    <a:pt x="1877" y="21023"/>
                  </a:moveTo>
                  <a:cubicBezTo>
                    <a:pt x="2335" y="19958"/>
                    <a:pt x="3030" y="18458"/>
                    <a:pt x="3960" y="16288"/>
                  </a:cubicBezTo>
                  <a:cubicBezTo>
                    <a:pt x="8011" y="15823"/>
                    <a:pt x="9689" y="16658"/>
                    <a:pt x="12261" y="13325"/>
                  </a:cubicBezTo>
                  <a:cubicBezTo>
                    <a:pt x="10172" y="13789"/>
                    <a:pt x="7654" y="12465"/>
                    <a:pt x="7789" y="11892"/>
                  </a:cubicBezTo>
                  <a:cubicBezTo>
                    <a:pt x="7924" y="11318"/>
                    <a:pt x="13647" y="12306"/>
                    <a:pt x="17393" y="8447"/>
                  </a:cubicBezTo>
                  <a:cubicBezTo>
                    <a:pt x="12670" y="9202"/>
                    <a:pt x="11160" y="7540"/>
                    <a:pt x="11769" y="7289"/>
                  </a:cubicBezTo>
                  <a:cubicBezTo>
                    <a:pt x="13175" y="6708"/>
                    <a:pt x="17348" y="7048"/>
                    <a:pt x="19572" y="5477"/>
                  </a:cubicBezTo>
                  <a:cubicBezTo>
                    <a:pt x="20719" y="4669"/>
                    <a:pt x="21256" y="2702"/>
                    <a:pt x="20789" y="2000"/>
                  </a:cubicBezTo>
                  <a:cubicBezTo>
                    <a:pt x="20229" y="1153"/>
                    <a:pt x="16813" y="-111"/>
                    <a:pt x="14931" y="7"/>
                  </a:cubicBezTo>
                  <a:cubicBezTo>
                    <a:pt x="13047" y="126"/>
                    <a:pt x="10093" y="5208"/>
                    <a:pt x="9217" y="5168"/>
                  </a:cubicBezTo>
                  <a:cubicBezTo>
                    <a:pt x="8341" y="5128"/>
                    <a:pt x="8166" y="2892"/>
                    <a:pt x="9694" y="813"/>
                  </a:cubicBezTo>
                  <a:cubicBezTo>
                    <a:pt x="8081" y="1330"/>
                    <a:pt x="5127" y="2940"/>
                    <a:pt x="4200" y="4315"/>
                  </a:cubicBezTo>
                  <a:cubicBezTo>
                    <a:pt x="2475" y="6874"/>
                    <a:pt x="4362" y="12744"/>
                    <a:pt x="3757" y="12953"/>
                  </a:cubicBezTo>
                  <a:cubicBezTo>
                    <a:pt x="3151" y="13163"/>
                    <a:pt x="1114" y="10259"/>
                    <a:pt x="505" y="8944"/>
                  </a:cubicBezTo>
                  <a:cubicBezTo>
                    <a:pt x="-324" y="10961"/>
                    <a:pt x="-344" y="12982"/>
                    <a:pt x="2082" y="15667"/>
                  </a:cubicBezTo>
                  <a:cubicBezTo>
                    <a:pt x="1167" y="17429"/>
                    <a:pt x="667" y="19457"/>
                    <a:pt x="592" y="20487"/>
                  </a:cubicBezTo>
                  <a:cubicBezTo>
                    <a:pt x="557" y="21312"/>
                    <a:pt x="1675" y="21489"/>
                    <a:pt x="1877" y="21023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7208" tIns="37208" rIns="37208" bIns="37208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41" kern="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</p:grpSp>
      <p:pic>
        <p:nvPicPr>
          <p:cNvPr id="45" name="ảnh 12" descr="feather2">
            <a:extLst>
              <a:ext uri="{FF2B5EF4-FFF2-40B4-BE49-F238E27FC236}">
                <a16:creationId xmlns:a16="http://schemas.microsoft.com/office/drawing/2014/main" id="{B3622BB1-6497-4470-AA2A-9578781CD3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80000">
            <a:off x="6070197" y="1820612"/>
            <a:ext cx="905510" cy="374650"/>
          </a:xfrm>
          <a:prstGeom prst="rect">
            <a:avLst/>
          </a:prstGeom>
        </p:spPr>
      </p:pic>
      <p:pic>
        <p:nvPicPr>
          <p:cNvPr id="46" name="ảnh 15" descr="feather1">
            <a:extLst>
              <a:ext uri="{FF2B5EF4-FFF2-40B4-BE49-F238E27FC236}">
                <a16:creationId xmlns:a16="http://schemas.microsoft.com/office/drawing/2014/main" id="{D3C9663A-0464-49DA-8D8E-5AF2A5E422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4155" y="4685665"/>
            <a:ext cx="687705" cy="580390"/>
          </a:xfrm>
          <a:prstGeom prst="rect">
            <a:avLst/>
          </a:prstGeom>
        </p:spPr>
      </p:pic>
      <p:sp>
        <p:nvSpPr>
          <p:cNvPr id="47" name="Freeform 13">
            <a:extLst>
              <a:ext uri="{FF2B5EF4-FFF2-40B4-BE49-F238E27FC236}">
                <a16:creationId xmlns:a16="http://schemas.microsoft.com/office/drawing/2014/main" id="{5E6BB4EB-E816-4A32-9DCD-7B9217C7A246}"/>
              </a:ext>
            </a:extLst>
          </p:cNvPr>
          <p:cNvSpPr>
            <a:spLocks noEditPoints="1"/>
          </p:cNvSpPr>
          <p:nvPr/>
        </p:nvSpPr>
        <p:spPr bwMode="auto">
          <a:xfrm rot="20555700">
            <a:off x="7799604" y="4573253"/>
            <a:ext cx="3644295" cy="909194"/>
          </a:xfrm>
          <a:custGeom>
            <a:avLst/>
            <a:gdLst>
              <a:gd name="T0" fmla="*/ 229 w 695"/>
              <a:gd name="T1" fmla="*/ 157 h 174"/>
              <a:gd name="T2" fmla="*/ 338 w 695"/>
              <a:gd name="T3" fmla="*/ 173 h 174"/>
              <a:gd name="T4" fmla="*/ 395 w 695"/>
              <a:gd name="T5" fmla="*/ 157 h 174"/>
              <a:gd name="T6" fmla="*/ 273 w 695"/>
              <a:gd name="T7" fmla="*/ 86 h 174"/>
              <a:gd name="T8" fmla="*/ 273 w 695"/>
              <a:gd name="T9" fmla="*/ 72 h 174"/>
              <a:gd name="T10" fmla="*/ 355 w 695"/>
              <a:gd name="T11" fmla="*/ 82 h 174"/>
              <a:gd name="T12" fmla="*/ 493 w 695"/>
              <a:gd name="T13" fmla="*/ 99 h 174"/>
              <a:gd name="T14" fmla="*/ 563 w 695"/>
              <a:gd name="T15" fmla="*/ 86 h 174"/>
              <a:gd name="T16" fmla="*/ 534 w 695"/>
              <a:gd name="T17" fmla="*/ 47 h 174"/>
              <a:gd name="T18" fmla="*/ 569 w 695"/>
              <a:gd name="T19" fmla="*/ 32 h 174"/>
              <a:gd name="T20" fmla="*/ 656 w 695"/>
              <a:gd name="T21" fmla="*/ 39 h 174"/>
              <a:gd name="T22" fmla="*/ 653 w 695"/>
              <a:gd name="T23" fmla="*/ 8 h 174"/>
              <a:gd name="T24" fmla="*/ 656 w 695"/>
              <a:gd name="T25" fmla="*/ 4 h 174"/>
              <a:gd name="T26" fmla="*/ 677 w 695"/>
              <a:gd name="T27" fmla="*/ 3 h 174"/>
              <a:gd name="T28" fmla="*/ 689 w 695"/>
              <a:gd name="T29" fmla="*/ 2 h 174"/>
              <a:gd name="T30" fmla="*/ 656 w 695"/>
              <a:gd name="T31" fmla="*/ 1 h 174"/>
              <a:gd name="T32" fmla="*/ 645 w 695"/>
              <a:gd name="T33" fmla="*/ 8 h 174"/>
              <a:gd name="T34" fmla="*/ 652 w 695"/>
              <a:gd name="T35" fmla="*/ 28 h 174"/>
              <a:gd name="T36" fmla="*/ 633 w 695"/>
              <a:gd name="T37" fmla="*/ 32 h 174"/>
              <a:gd name="T38" fmla="*/ 631 w 695"/>
              <a:gd name="T39" fmla="*/ 31 h 174"/>
              <a:gd name="T40" fmla="*/ 623 w 695"/>
              <a:gd name="T41" fmla="*/ 29 h 174"/>
              <a:gd name="T42" fmla="*/ 588 w 695"/>
              <a:gd name="T43" fmla="*/ 27 h 174"/>
              <a:gd name="T44" fmla="*/ 573 w 695"/>
              <a:gd name="T45" fmla="*/ 24 h 174"/>
              <a:gd name="T46" fmla="*/ 562 w 695"/>
              <a:gd name="T47" fmla="*/ 22 h 174"/>
              <a:gd name="T48" fmla="*/ 532 w 695"/>
              <a:gd name="T49" fmla="*/ 21 h 174"/>
              <a:gd name="T50" fmla="*/ 498 w 695"/>
              <a:gd name="T51" fmla="*/ 36 h 174"/>
              <a:gd name="T52" fmla="*/ 500 w 695"/>
              <a:gd name="T53" fmla="*/ 43 h 174"/>
              <a:gd name="T54" fmla="*/ 516 w 695"/>
              <a:gd name="T55" fmla="*/ 47 h 174"/>
              <a:gd name="T56" fmla="*/ 509 w 695"/>
              <a:gd name="T57" fmla="*/ 51 h 174"/>
              <a:gd name="T58" fmla="*/ 529 w 695"/>
              <a:gd name="T59" fmla="*/ 74 h 174"/>
              <a:gd name="T60" fmla="*/ 535 w 695"/>
              <a:gd name="T61" fmla="*/ 83 h 174"/>
              <a:gd name="T62" fmla="*/ 515 w 695"/>
              <a:gd name="T63" fmla="*/ 91 h 174"/>
              <a:gd name="T64" fmla="*/ 466 w 695"/>
              <a:gd name="T65" fmla="*/ 86 h 174"/>
              <a:gd name="T66" fmla="*/ 444 w 695"/>
              <a:gd name="T67" fmla="*/ 84 h 174"/>
              <a:gd name="T68" fmla="*/ 435 w 695"/>
              <a:gd name="T69" fmla="*/ 82 h 174"/>
              <a:gd name="T70" fmla="*/ 418 w 695"/>
              <a:gd name="T71" fmla="*/ 82 h 174"/>
              <a:gd name="T72" fmla="*/ 383 w 695"/>
              <a:gd name="T73" fmla="*/ 77 h 174"/>
              <a:gd name="T74" fmla="*/ 346 w 695"/>
              <a:gd name="T75" fmla="*/ 71 h 174"/>
              <a:gd name="T76" fmla="*/ 307 w 695"/>
              <a:gd name="T77" fmla="*/ 68 h 174"/>
              <a:gd name="T78" fmla="*/ 240 w 695"/>
              <a:gd name="T79" fmla="*/ 69 h 174"/>
              <a:gd name="T80" fmla="*/ 241 w 695"/>
              <a:gd name="T81" fmla="*/ 78 h 174"/>
              <a:gd name="T82" fmla="*/ 247 w 695"/>
              <a:gd name="T83" fmla="*/ 84 h 174"/>
              <a:gd name="T84" fmla="*/ 245 w 695"/>
              <a:gd name="T85" fmla="*/ 86 h 174"/>
              <a:gd name="T86" fmla="*/ 269 w 695"/>
              <a:gd name="T87" fmla="*/ 98 h 174"/>
              <a:gd name="T88" fmla="*/ 293 w 695"/>
              <a:gd name="T89" fmla="*/ 111 h 174"/>
              <a:gd name="T90" fmla="*/ 308 w 695"/>
              <a:gd name="T91" fmla="*/ 118 h 174"/>
              <a:gd name="T92" fmla="*/ 332 w 695"/>
              <a:gd name="T93" fmla="*/ 128 h 174"/>
              <a:gd name="T94" fmla="*/ 352 w 695"/>
              <a:gd name="T95" fmla="*/ 144 h 174"/>
              <a:gd name="T96" fmla="*/ 371 w 695"/>
              <a:gd name="T97" fmla="*/ 156 h 174"/>
              <a:gd name="T98" fmla="*/ 370 w 695"/>
              <a:gd name="T99" fmla="*/ 167 h 174"/>
              <a:gd name="T100" fmla="*/ 281 w 695"/>
              <a:gd name="T101" fmla="*/ 157 h 174"/>
              <a:gd name="T102" fmla="*/ 249 w 695"/>
              <a:gd name="T103" fmla="*/ 152 h 174"/>
              <a:gd name="T104" fmla="*/ 160 w 695"/>
              <a:gd name="T105" fmla="*/ 140 h 174"/>
              <a:gd name="T106" fmla="*/ 79 w 695"/>
              <a:gd name="T107" fmla="*/ 123 h 174"/>
              <a:gd name="T108" fmla="*/ 656 w 695"/>
              <a:gd name="T109" fmla="*/ 33 h 174"/>
              <a:gd name="T110" fmla="*/ 648 w 695"/>
              <a:gd name="T111" fmla="*/ 5 h 174"/>
              <a:gd name="T112" fmla="*/ 655 w 695"/>
              <a:gd name="T113" fmla="*/ 33 h 174"/>
              <a:gd name="T114" fmla="*/ 648 w 695"/>
              <a:gd name="T115" fmla="*/ 37 h 174"/>
              <a:gd name="T116" fmla="*/ 535 w 695"/>
              <a:gd name="T117" fmla="*/ 92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95" h="174">
                <a:moveTo>
                  <a:pt x="78" y="130"/>
                </a:moveTo>
                <a:cubicBezTo>
                  <a:pt x="88" y="132"/>
                  <a:pt x="101" y="134"/>
                  <a:pt x="109" y="136"/>
                </a:cubicBezTo>
                <a:cubicBezTo>
                  <a:pt x="147" y="143"/>
                  <a:pt x="179" y="151"/>
                  <a:pt x="220" y="157"/>
                </a:cubicBezTo>
                <a:cubicBezTo>
                  <a:pt x="219" y="157"/>
                  <a:pt x="222" y="157"/>
                  <a:pt x="225" y="157"/>
                </a:cubicBezTo>
                <a:cubicBezTo>
                  <a:pt x="224" y="157"/>
                  <a:pt x="224" y="157"/>
                  <a:pt x="224" y="157"/>
                </a:cubicBezTo>
                <a:cubicBezTo>
                  <a:pt x="229" y="157"/>
                  <a:pt x="229" y="157"/>
                  <a:pt x="229" y="157"/>
                </a:cubicBezTo>
                <a:cubicBezTo>
                  <a:pt x="232" y="157"/>
                  <a:pt x="229" y="158"/>
                  <a:pt x="226" y="158"/>
                </a:cubicBezTo>
                <a:cubicBezTo>
                  <a:pt x="242" y="160"/>
                  <a:pt x="257" y="162"/>
                  <a:pt x="272" y="165"/>
                </a:cubicBezTo>
                <a:cubicBezTo>
                  <a:pt x="275" y="164"/>
                  <a:pt x="280" y="166"/>
                  <a:pt x="283" y="165"/>
                </a:cubicBezTo>
                <a:cubicBezTo>
                  <a:pt x="283" y="166"/>
                  <a:pt x="283" y="166"/>
                  <a:pt x="282" y="166"/>
                </a:cubicBezTo>
                <a:cubicBezTo>
                  <a:pt x="294" y="167"/>
                  <a:pt x="295" y="167"/>
                  <a:pt x="303" y="169"/>
                </a:cubicBezTo>
                <a:cubicBezTo>
                  <a:pt x="314" y="171"/>
                  <a:pt x="325" y="172"/>
                  <a:pt x="338" y="173"/>
                </a:cubicBezTo>
                <a:cubicBezTo>
                  <a:pt x="346" y="174"/>
                  <a:pt x="351" y="174"/>
                  <a:pt x="366" y="173"/>
                </a:cubicBezTo>
                <a:cubicBezTo>
                  <a:pt x="367" y="173"/>
                  <a:pt x="372" y="173"/>
                  <a:pt x="375" y="172"/>
                </a:cubicBezTo>
                <a:cubicBezTo>
                  <a:pt x="379" y="171"/>
                  <a:pt x="379" y="171"/>
                  <a:pt x="379" y="171"/>
                </a:cubicBezTo>
                <a:cubicBezTo>
                  <a:pt x="396" y="166"/>
                  <a:pt x="387" y="169"/>
                  <a:pt x="391" y="167"/>
                </a:cubicBezTo>
                <a:cubicBezTo>
                  <a:pt x="398" y="163"/>
                  <a:pt x="396" y="163"/>
                  <a:pt x="397" y="161"/>
                </a:cubicBezTo>
                <a:cubicBezTo>
                  <a:pt x="397" y="160"/>
                  <a:pt x="396" y="158"/>
                  <a:pt x="395" y="157"/>
                </a:cubicBezTo>
                <a:cubicBezTo>
                  <a:pt x="389" y="149"/>
                  <a:pt x="378" y="143"/>
                  <a:pt x="368" y="136"/>
                </a:cubicBezTo>
                <a:cubicBezTo>
                  <a:pt x="347" y="123"/>
                  <a:pt x="322" y="111"/>
                  <a:pt x="300" y="97"/>
                </a:cubicBezTo>
                <a:cubicBezTo>
                  <a:pt x="292" y="96"/>
                  <a:pt x="289" y="93"/>
                  <a:pt x="282" y="92"/>
                </a:cubicBezTo>
                <a:cubicBezTo>
                  <a:pt x="283" y="91"/>
                  <a:pt x="283" y="91"/>
                  <a:pt x="283" y="91"/>
                </a:cubicBezTo>
                <a:cubicBezTo>
                  <a:pt x="278" y="90"/>
                  <a:pt x="279" y="89"/>
                  <a:pt x="277" y="86"/>
                </a:cubicBezTo>
                <a:cubicBezTo>
                  <a:pt x="276" y="86"/>
                  <a:pt x="275" y="85"/>
                  <a:pt x="273" y="86"/>
                </a:cubicBezTo>
                <a:cubicBezTo>
                  <a:pt x="270" y="85"/>
                  <a:pt x="274" y="83"/>
                  <a:pt x="271" y="82"/>
                </a:cubicBezTo>
                <a:cubicBezTo>
                  <a:pt x="272" y="82"/>
                  <a:pt x="270" y="83"/>
                  <a:pt x="270" y="82"/>
                </a:cubicBezTo>
                <a:cubicBezTo>
                  <a:pt x="262" y="79"/>
                  <a:pt x="272" y="82"/>
                  <a:pt x="269" y="77"/>
                </a:cubicBezTo>
                <a:cubicBezTo>
                  <a:pt x="267" y="76"/>
                  <a:pt x="264" y="74"/>
                  <a:pt x="262" y="72"/>
                </a:cubicBezTo>
                <a:cubicBezTo>
                  <a:pt x="265" y="72"/>
                  <a:pt x="269" y="72"/>
                  <a:pt x="272" y="73"/>
                </a:cubicBezTo>
                <a:cubicBezTo>
                  <a:pt x="270" y="73"/>
                  <a:pt x="271" y="72"/>
                  <a:pt x="273" y="72"/>
                </a:cubicBezTo>
                <a:cubicBezTo>
                  <a:pt x="273" y="74"/>
                  <a:pt x="281" y="72"/>
                  <a:pt x="284" y="73"/>
                </a:cubicBezTo>
                <a:cubicBezTo>
                  <a:pt x="283" y="73"/>
                  <a:pt x="281" y="73"/>
                  <a:pt x="280" y="73"/>
                </a:cubicBezTo>
                <a:cubicBezTo>
                  <a:pt x="288" y="75"/>
                  <a:pt x="297" y="75"/>
                  <a:pt x="304" y="76"/>
                </a:cubicBezTo>
                <a:cubicBezTo>
                  <a:pt x="314" y="76"/>
                  <a:pt x="320" y="79"/>
                  <a:pt x="327" y="78"/>
                </a:cubicBezTo>
                <a:cubicBezTo>
                  <a:pt x="325" y="79"/>
                  <a:pt x="330" y="79"/>
                  <a:pt x="331" y="80"/>
                </a:cubicBezTo>
                <a:cubicBezTo>
                  <a:pt x="341" y="79"/>
                  <a:pt x="345" y="82"/>
                  <a:pt x="355" y="82"/>
                </a:cubicBezTo>
                <a:cubicBezTo>
                  <a:pt x="354" y="82"/>
                  <a:pt x="354" y="82"/>
                  <a:pt x="354" y="82"/>
                </a:cubicBezTo>
                <a:cubicBezTo>
                  <a:pt x="376" y="85"/>
                  <a:pt x="398" y="88"/>
                  <a:pt x="422" y="90"/>
                </a:cubicBezTo>
                <a:cubicBezTo>
                  <a:pt x="436" y="92"/>
                  <a:pt x="446" y="95"/>
                  <a:pt x="463" y="96"/>
                </a:cubicBezTo>
                <a:cubicBezTo>
                  <a:pt x="466" y="96"/>
                  <a:pt x="464" y="96"/>
                  <a:pt x="467" y="96"/>
                </a:cubicBezTo>
                <a:cubicBezTo>
                  <a:pt x="470" y="96"/>
                  <a:pt x="466" y="96"/>
                  <a:pt x="467" y="96"/>
                </a:cubicBezTo>
                <a:cubicBezTo>
                  <a:pt x="475" y="97"/>
                  <a:pt x="483" y="98"/>
                  <a:pt x="493" y="99"/>
                </a:cubicBezTo>
                <a:cubicBezTo>
                  <a:pt x="494" y="99"/>
                  <a:pt x="497" y="99"/>
                  <a:pt x="497" y="99"/>
                </a:cubicBezTo>
                <a:cubicBezTo>
                  <a:pt x="501" y="100"/>
                  <a:pt x="508" y="100"/>
                  <a:pt x="516" y="100"/>
                </a:cubicBezTo>
                <a:cubicBezTo>
                  <a:pt x="520" y="100"/>
                  <a:pt x="524" y="100"/>
                  <a:pt x="530" y="100"/>
                </a:cubicBezTo>
                <a:cubicBezTo>
                  <a:pt x="534" y="101"/>
                  <a:pt x="558" y="94"/>
                  <a:pt x="557" y="93"/>
                </a:cubicBezTo>
                <a:cubicBezTo>
                  <a:pt x="549" y="96"/>
                  <a:pt x="562" y="89"/>
                  <a:pt x="560" y="87"/>
                </a:cubicBezTo>
                <a:cubicBezTo>
                  <a:pt x="561" y="86"/>
                  <a:pt x="562" y="86"/>
                  <a:pt x="563" y="86"/>
                </a:cubicBezTo>
                <a:cubicBezTo>
                  <a:pt x="564" y="83"/>
                  <a:pt x="563" y="81"/>
                  <a:pt x="563" y="77"/>
                </a:cubicBezTo>
                <a:cubicBezTo>
                  <a:pt x="562" y="76"/>
                  <a:pt x="559" y="76"/>
                  <a:pt x="559" y="74"/>
                </a:cubicBezTo>
                <a:cubicBezTo>
                  <a:pt x="561" y="72"/>
                  <a:pt x="557" y="70"/>
                  <a:pt x="557" y="68"/>
                </a:cubicBezTo>
                <a:cubicBezTo>
                  <a:pt x="554" y="69"/>
                  <a:pt x="551" y="68"/>
                  <a:pt x="550" y="66"/>
                </a:cubicBezTo>
                <a:cubicBezTo>
                  <a:pt x="554" y="65"/>
                  <a:pt x="554" y="65"/>
                  <a:pt x="554" y="65"/>
                </a:cubicBezTo>
                <a:cubicBezTo>
                  <a:pt x="548" y="61"/>
                  <a:pt x="545" y="52"/>
                  <a:pt x="534" y="47"/>
                </a:cubicBezTo>
                <a:cubicBezTo>
                  <a:pt x="536" y="46"/>
                  <a:pt x="536" y="46"/>
                  <a:pt x="536" y="46"/>
                </a:cubicBezTo>
                <a:cubicBezTo>
                  <a:pt x="528" y="41"/>
                  <a:pt x="524" y="34"/>
                  <a:pt x="521" y="29"/>
                </a:cubicBezTo>
                <a:cubicBezTo>
                  <a:pt x="521" y="29"/>
                  <a:pt x="520" y="30"/>
                  <a:pt x="527" y="30"/>
                </a:cubicBezTo>
                <a:cubicBezTo>
                  <a:pt x="534" y="29"/>
                  <a:pt x="537" y="29"/>
                  <a:pt x="543" y="29"/>
                </a:cubicBezTo>
                <a:cubicBezTo>
                  <a:pt x="546" y="29"/>
                  <a:pt x="546" y="30"/>
                  <a:pt x="547" y="30"/>
                </a:cubicBezTo>
                <a:cubicBezTo>
                  <a:pt x="555" y="31"/>
                  <a:pt x="560" y="33"/>
                  <a:pt x="569" y="32"/>
                </a:cubicBezTo>
                <a:cubicBezTo>
                  <a:pt x="568" y="33"/>
                  <a:pt x="568" y="33"/>
                  <a:pt x="568" y="33"/>
                </a:cubicBezTo>
                <a:cubicBezTo>
                  <a:pt x="575" y="33"/>
                  <a:pt x="586" y="34"/>
                  <a:pt x="592" y="35"/>
                </a:cubicBezTo>
                <a:cubicBezTo>
                  <a:pt x="595" y="35"/>
                  <a:pt x="603" y="36"/>
                  <a:pt x="601" y="35"/>
                </a:cubicBezTo>
                <a:cubicBezTo>
                  <a:pt x="604" y="35"/>
                  <a:pt x="600" y="36"/>
                  <a:pt x="605" y="36"/>
                </a:cubicBezTo>
                <a:cubicBezTo>
                  <a:pt x="600" y="36"/>
                  <a:pt x="600" y="36"/>
                  <a:pt x="600" y="36"/>
                </a:cubicBezTo>
                <a:cubicBezTo>
                  <a:pt x="618" y="38"/>
                  <a:pt x="625" y="42"/>
                  <a:pt x="656" y="39"/>
                </a:cubicBezTo>
                <a:cubicBezTo>
                  <a:pt x="672" y="35"/>
                  <a:pt x="667" y="30"/>
                  <a:pt x="667" y="26"/>
                </a:cubicBezTo>
                <a:cubicBezTo>
                  <a:pt x="665" y="25"/>
                  <a:pt x="664" y="21"/>
                  <a:pt x="659" y="21"/>
                </a:cubicBezTo>
                <a:cubicBezTo>
                  <a:pt x="661" y="20"/>
                  <a:pt x="661" y="20"/>
                  <a:pt x="661" y="20"/>
                </a:cubicBezTo>
                <a:cubicBezTo>
                  <a:pt x="659" y="18"/>
                  <a:pt x="657" y="14"/>
                  <a:pt x="655" y="11"/>
                </a:cubicBezTo>
                <a:cubicBezTo>
                  <a:pt x="655" y="9"/>
                  <a:pt x="653" y="10"/>
                  <a:pt x="651" y="8"/>
                </a:cubicBezTo>
                <a:cubicBezTo>
                  <a:pt x="653" y="8"/>
                  <a:pt x="653" y="8"/>
                  <a:pt x="653" y="8"/>
                </a:cubicBezTo>
                <a:cubicBezTo>
                  <a:pt x="651" y="6"/>
                  <a:pt x="649" y="6"/>
                  <a:pt x="647" y="6"/>
                </a:cubicBezTo>
                <a:cubicBezTo>
                  <a:pt x="648" y="5"/>
                  <a:pt x="648" y="5"/>
                  <a:pt x="648" y="5"/>
                </a:cubicBezTo>
                <a:cubicBezTo>
                  <a:pt x="649" y="5"/>
                  <a:pt x="650" y="4"/>
                  <a:pt x="651" y="4"/>
                </a:cubicBezTo>
                <a:cubicBezTo>
                  <a:pt x="652" y="5"/>
                  <a:pt x="653" y="5"/>
                  <a:pt x="654" y="5"/>
                </a:cubicBezTo>
                <a:cubicBezTo>
                  <a:pt x="653" y="5"/>
                  <a:pt x="654" y="5"/>
                  <a:pt x="654" y="4"/>
                </a:cubicBezTo>
                <a:cubicBezTo>
                  <a:pt x="655" y="4"/>
                  <a:pt x="655" y="4"/>
                  <a:pt x="656" y="4"/>
                </a:cubicBezTo>
                <a:cubicBezTo>
                  <a:pt x="662" y="4"/>
                  <a:pt x="666" y="4"/>
                  <a:pt x="668" y="3"/>
                </a:cubicBezTo>
                <a:cubicBezTo>
                  <a:pt x="666" y="4"/>
                  <a:pt x="671" y="4"/>
                  <a:pt x="667" y="4"/>
                </a:cubicBezTo>
                <a:cubicBezTo>
                  <a:pt x="671" y="4"/>
                  <a:pt x="674" y="4"/>
                  <a:pt x="677" y="4"/>
                </a:cubicBezTo>
                <a:cubicBezTo>
                  <a:pt x="676" y="4"/>
                  <a:pt x="675" y="4"/>
                  <a:pt x="674" y="4"/>
                </a:cubicBezTo>
                <a:cubicBezTo>
                  <a:pt x="678" y="3"/>
                  <a:pt x="682" y="3"/>
                  <a:pt x="682" y="3"/>
                </a:cubicBezTo>
                <a:cubicBezTo>
                  <a:pt x="680" y="3"/>
                  <a:pt x="679" y="3"/>
                  <a:pt x="677" y="3"/>
                </a:cubicBezTo>
                <a:cubicBezTo>
                  <a:pt x="679" y="2"/>
                  <a:pt x="687" y="2"/>
                  <a:pt x="687" y="3"/>
                </a:cubicBezTo>
                <a:cubicBezTo>
                  <a:pt x="687" y="4"/>
                  <a:pt x="681" y="4"/>
                  <a:pt x="683" y="4"/>
                </a:cubicBezTo>
                <a:cubicBezTo>
                  <a:pt x="695" y="4"/>
                  <a:pt x="695" y="4"/>
                  <a:pt x="695" y="4"/>
                </a:cubicBezTo>
                <a:cubicBezTo>
                  <a:pt x="692" y="4"/>
                  <a:pt x="691" y="3"/>
                  <a:pt x="693" y="3"/>
                </a:cubicBezTo>
                <a:cubicBezTo>
                  <a:pt x="688" y="3"/>
                  <a:pt x="688" y="3"/>
                  <a:pt x="688" y="3"/>
                </a:cubicBezTo>
                <a:cubicBezTo>
                  <a:pt x="689" y="2"/>
                  <a:pt x="689" y="2"/>
                  <a:pt x="689" y="2"/>
                </a:cubicBezTo>
                <a:cubicBezTo>
                  <a:pt x="682" y="2"/>
                  <a:pt x="677" y="1"/>
                  <a:pt x="668" y="1"/>
                </a:cubicBezTo>
                <a:cubicBezTo>
                  <a:pt x="670" y="2"/>
                  <a:pt x="670" y="2"/>
                  <a:pt x="670" y="2"/>
                </a:cubicBezTo>
                <a:cubicBezTo>
                  <a:pt x="665" y="2"/>
                  <a:pt x="659" y="3"/>
                  <a:pt x="655" y="3"/>
                </a:cubicBezTo>
                <a:cubicBezTo>
                  <a:pt x="658" y="2"/>
                  <a:pt x="656" y="2"/>
                  <a:pt x="657" y="2"/>
                </a:cubicBezTo>
                <a:cubicBezTo>
                  <a:pt x="655" y="2"/>
                  <a:pt x="654" y="2"/>
                  <a:pt x="652" y="2"/>
                </a:cubicBezTo>
                <a:cubicBezTo>
                  <a:pt x="656" y="1"/>
                  <a:pt x="656" y="1"/>
                  <a:pt x="656" y="1"/>
                </a:cubicBezTo>
                <a:cubicBezTo>
                  <a:pt x="655" y="1"/>
                  <a:pt x="654" y="2"/>
                  <a:pt x="652" y="2"/>
                </a:cubicBezTo>
                <a:cubicBezTo>
                  <a:pt x="649" y="3"/>
                  <a:pt x="655" y="0"/>
                  <a:pt x="645" y="4"/>
                </a:cubicBezTo>
                <a:cubicBezTo>
                  <a:pt x="644" y="4"/>
                  <a:pt x="644" y="4"/>
                  <a:pt x="644" y="4"/>
                </a:cubicBezTo>
                <a:cubicBezTo>
                  <a:pt x="644" y="6"/>
                  <a:pt x="643" y="7"/>
                  <a:pt x="643" y="7"/>
                </a:cubicBezTo>
                <a:cubicBezTo>
                  <a:pt x="643" y="7"/>
                  <a:pt x="643" y="7"/>
                  <a:pt x="643" y="7"/>
                </a:cubicBezTo>
                <a:cubicBezTo>
                  <a:pt x="641" y="10"/>
                  <a:pt x="645" y="6"/>
                  <a:pt x="645" y="8"/>
                </a:cubicBezTo>
                <a:cubicBezTo>
                  <a:pt x="644" y="9"/>
                  <a:pt x="641" y="9"/>
                  <a:pt x="640" y="11"/>
                </a:cubicBezTo>
                <a:cubicBezTo>
                  <a:pt x="640" y="13"/>
                  <a:pt x="645" y="16"/>
                  <a:pt x="644" y="19"/>
                </a:cubicBezTo>
                <a:cubicBezTo>
                  <a:pt x="647" y="21"/>
                  <a:pt x="650" y="23"/>
                  <a:pt x="653" y="24"/>
                </a:cubicBezTo>
                <a:cubicBezTo>
                  <a:pt x="654" y="25"/>
                  <a:pt x="649" y="25"/>
                  <a:pt x="652" y="26"/>
                </a:cubicBezTo>
                <a:cubicBezTo>
                  <a:pt x="650" y="26"/>
                  <a:pt x="649" y="26"/>
                  <a:pt x="648" y="27"/>
                </a:cubicBezTo>
                <a:cubicBezTo>
                  <a:pt x="650" y="27"/>
                  <a:pt x="650" y="30"/>
                  <a:pt x="652" y="28"/>
                </a:cubicBezTo>
                <a:cubicBezTo>
                  <a:pt x="653" y="30"/>
                  <a:pt x="654" y="32"/>
                  <a:pt x="653" y="33"/>
                </a:cubicBezTo>
                <a:cubicBezTo>
                  <a:pt x="652" y="33"/>
                  <a:pt x="650" y="33"/>
                  <a:pt x="649" y="33"/>
                </a:cubicBezTo>
                <a:cubicBezTo>
                  <a:pt x="648" y="34"/>
                  <a:pt x="650" y="34"/>
                  <a:pt x="646" y="34"/>
                </a:cubicBezTo>
                <a:cubicBezTo>
                  <a:pt x="638" y="35"/>
                  <a:pt x="640" y="33"/>
                  <a:pt x="639" y="32"/>
                </a:cubicBezTo>
                <a:cubicBezTo>
                  <a:pt x="643" y="32"/>
                  <a:pt x="643" y="32"/>
                  <a:pt x="643" y="32"/>
                </a:cubicBezTo>
                <a:cubicBezTo>
                  <a:pt x="640" y="32"/>
                  <a:pt x="637" y="32"/>
                  <a:pt x="633" y="32"/>
                </a:cubicBezTo>
                <a:cubicBezTo>
                  <a:pt x="635" y="30"/>
                  <a:pt x="640" y="32"/>
                  <a:pt x="643" y="32"/>
                </a:cubicBezTo>
                <a:cubicBezTo>
                  <a:pt x="642" y="30"/>
                  <a:pt x="642" y="30"/>
                  <a:pt x="642" y="30"/>
                </a:cubicBezTo>
                <a:cubicBezTo>
                  <a:pt x="636" y="29"/>
                  <a:pt x="638" y="31"/>
                  <a:pt x="632" y="30"/>
                </a:cubicBezTo>
                <a:cubicBezTo>
                  <a:pt x="634" y="30"/>
                  <a:pt x="634" y="30"/>
                  <a:pt x="634" y="30"/>
                </a:cubicBezTo>
                <a:cubicBezTo>
                  <a:pt x="629" y="29"/>
                  <a:pt x="629" y="29"/>
                  <a:pt x="629" y="29"/>
                </a:cubicBezTo>
                <a:cubicBezTo>
                  <a:pt x="628" y="30"/>
                  <a:pt x="627" y="31"/>
                  <a:pt x="631" y="31"/>
                </a:cubicBezTo>
                <a:cubicBezTo>
                  <a:pt x="626" y="32"/>
                  <a:pt x="627" y="31"/>
                  <a:pt x="621" y="30"/>
                </a:cubicBezTo>
                <a:cubicBezTo>
                  <a:pt x="618" y="31"/>
                  <a:pt x="624" y="31"/>
                  <a:pt x="622" y="31"/>
                </a:cubicBezTo>
                <a:cubicBezTo>
                  <a:pt x="621" y="32"/>
                  <a:pt x="617" y="32"/>
                  <a:pt x="614" y="31"/>
                </a:cubicBezTo>
                <a:cubicBezTo>
                  <a:pt x="609" y="31"/>
                  <a:pt x="614" y="30"/>
                  <a:pt x="613" y="30"/>
                </a:cubicBezTo>
                <a:cubicBezTo>
                  <a:pt x="614" y="30"/>
                  <a:pt x="618" y="30"/>
                  <a:pt x="616" y="30"/>
                </a:cubicBezTo>
                <a:cubicBezTo>
                  <a:pt x="624" y="30"/>
                  <a:pt x="618" y="29"/>
                  <a:pt x="623" y="29"/>
                </a:cubicBezTo>
                <a:cubicBezTo>
                  <a:pt x="619" y="27"/>
                  <a:pt x="617" y="28"/>
                  <a:pt x="615" y="28"/>
                </a:cubicBezTo>
                <a:cubicBezTo>
                  <a:pt x="616" y="29"/>
                  <a:pt x="612" y="29"/>
                  <a:pt x="613" y="29"/>
                </a:cubicBezTo>
                <a:cubicBezTo>
                  <a:pt x="600" y="30"/>
                  <a:pt x="611" y="27"/>
                  <a:pt x="603" y="27"/>
                </a:cubicBezTo>
                <a:cubicBezTo>
                  <a:pt x="602" y="28"/>
                  <a:pt x="589" y="27"/>
                  <a:pt x="591" y="29"/>
                </a:cubicBezTo>
                <a:cubicBezTo>
                  <a:pt x="589" y="29"/>
                  <a:pt x="586" y="29"/>
                  <a:pt x="585" y="29"/>
                </a:cubicBezTo>
                <a:cubicBezTo>
                  <a:pt x="589" y="28"/>
                  <a:pt x="583" y="28"/>
                  <a:pt x="588" y="27"/>
                </a:cubicBezTo>
                <a:cubicBezTo>
                  <a:pt x="586" y="27"/>
                  <a:pt x="586" y="27"/>
                  <a:pt x="586" y="27"/>
                </a:cubicBezTo>
                <a:cubicBezTo>
                  <a:pt x="592" y="27"/>
                  <a:pt x="592" y="27"/>
                  <a:pt x="592" y="27"/>
                </a:cubicBezTo>
                <a:cubicBezTo>
                  <a:pt x="590" y="26"/>
                  <a:pt x="587" y="24"/>
                  <a:pt x="586" y="24"/>
                </a:cubicBezTo>
                <a:cubicBezTo>
                  <a:pt x="581" y="24"/>
                  <a:pt x="586" y="25"/>
                  <a:pt x="580" y="24"/>
                </a:cubicBezTo>
                <a:cubicBezTo>
                  <a:pt x="583" y="24"/>
                  <a:pt x="581" y="23"/>
                  <a:pt x="579" y="23"/>
                </a:cubicBezTo>
                <a:cubicBezTo>
                  <a:pt x="582" y="24"/>
                  <a:pt x="576" y="24"/>
                  <a:pt x="573" y="24"/>
                </a:cubicBezTo>
                <a:cubicBezTo>
                  <a:pt x="569" y="24"/>
                  <a:pt x="567" y="23"/>
                  <a:pt x="568" y="23"/>
                </a:cubicBezTo>
                <a:cubicBezTo>
                  <a:pt x="574" y="22"/>
                  <a:pt x="574" y="22"/>
                  <a:pt x="574" y="22"/>
                </a:cubicBezTo>
                <a:cubicBezTo>
                  <a:pt x="570" y="23"/>
                  <a:pt x="573" y="22"/>
                  <a:pt x="570" y="22"/>
                </a:cubicBezTo>
                <a:cubicBezTo>
                  <a:pt x="568" y="22"/>
                  <a:pt x="564" y="23"/>
                  <a:pt x="562" y="23"/>
                </a:cubicBezTo>
                <a:cubicBezTo>
                  <a:pt x="558" y="23"/>
                  <a:pt x="558" y="22"/>
                  <a:pt x="556" y="22"/>
                </a:cubicBezTo>
                <a:cubicBezTo>
                  <a:pt x="562" y="22"/>
                  <a:pt x="562" y="22"/>
                  <a:pt x="562" y="22"/>
                </a:cubicBezTo>
                <a:cubicBezTo>
                  <a:pt x="556" y="22"/>
                  <a:pt x="564" y="21"/>
                  <a:pt x="556" y="21"/>
                </a:cubicBezTo>
                <a:cubicBezTo>
                  <a:pt x="553" y="21"/>
                  <a:pt x="553" y="21"/>
                  <a:pt x="553" y="21"/>
                </a:cubicBezTo>
                <a:cubicBezTo>
                  <a:pt x="552" y="21"/>
                  <a:pt x="552" y="21"/>
                  <a:pt x="554" y="20"/>
                </a:cubicBezTo>
                <a:cubicBezTo>
                  <a:pt x="552" y="21"/>
                  <a:pt x="548" y="21"/>
                  <a:pt x="546" y="21"/>
                </a:cubicBezTo>
                <a:cubicBezTo>
                  <a:pt x="546" y="20"/>
                  <a:pt x="546" y="20"/>
                  <a:pt x="546" y="20"/>
                </a:cubicBezTo>
                <a:cubicBezTo>
                  <a:pt x="543" y="20"/>
                  <a:pt x="536" y="21"/>
                  <a:pt x="532" y="21"/>
                </a:cubicBezTo>
                <a:cubicBezTo>
                  <a:pt x="534" y="22"/>
                  <a:pt x="538" y="20"/>
                  <a:pt x="543" y="21"/>
                </a:cubicBezTo>
                <a:cubicBezTo>
                  <a:pt x="545" y="22"/>
                  <a:pt x="536" y="22"/>
                  <a:pt x="534" y="22"/>
                </a:cubicBezTo>
                <a:cubicBezTo>
                  <a:pt x="537" y="21"/>
                  <a:pt x="523" y="22"/>
                  <a:pt x="513" y="25"/>
                </a:cubicBezTo>
                <a:cubicBezTo>
                  <a:pt x="507" y="26"/>
                  <a:pt x="500" y="29"/>
                  <a:pt x="500" y="29"/>
                </a:cubicBezTo>
                <a:cubicBezTo>
                  <a:pt x="501" y="30"/>
                  <a:pt x="501" y="30"/>
                  <a:pt x="501" y="30"/>
                </a:cubicBezTo>
                <a:cubicBezTo>
                  <a:pt x="493" y="32"/>
                  <a:pt x="499" y="34"/>
                  <a:pt x="498" y="36"/>
                </a:cubicBezTo>
                <a:cubicBezTo>
                  <a:pt x="496" y="35"/>
                  <a:pt x="494" y="35"/>
                  <a:pt x="494" y="37"/>
                </a:cubicBezTo>
                <a:cubicBezTo>
                  <a:pt x="497" y="35"/>
                  <a:pt x="499" y="38"/>
                  <a:pt x="501" y="37"/>
                </a:cubicBezTo>
                <a:cubicBezTo>
                  <a:pt x="501" y="39"/>
                  <a:pt x="496" y="37"/>
                  <a:pt x="494" y="38"/>
                </a:cubicBezTo>
                <a:cubicBezTo>
                  <a:pt x="497" y="39"/>
                  <a:pt x="494" y="41"/>
                  <a:pt x="498" y="41"/>
                </a:cubicBezTo>
                <a:cubicBezTo>
                  <a:pt x="498" y="40"/>
                  <a:pt x="500" y="41"/>
                  <a:pt x="502" y="41"/>
                </a:cubicBezTo>
                <a:cubicBezTo>
                  <a:pt x="503" y="43"/>
                  <a:pt x="500" y="41"/>
                  <a:pt x="500" y="43"/>
                </a:cubicBezTo>
                <a:cubicBezTo>
                  <a:pt x="501" y="43"/>
                  <a:pt x="504" y="44"/>
                  <a:pt x="504" y="42"/>
                </a:cubicBezTo>
                <a:cubicBezTo>
                  <a:pt x="504" y="43"/>
                  <a:pt x="509" y="44"/>
                  <a:pt x="507" y="45"/>
                </a:cubicBezTo>
                <a:cubicBezTo>
                  <a:pt x="506" y="46"/>
                  <a:pt x="505" y="44"/>
                  <a:pt x="504" y="45"/>
                </a:cubicBezTo>
                <a:cubicBezTo>
                  <a:pt x="505" y="47"/>
                  <a:pt x="510" y="45"/>
                  <a:pt x="513" y="47"/>
                </a:cubicBezTo>
                <a:cubicBezTo>
                  <a:pt x="513" y="45"/>
                  <a:pt x="518" y="45"/>
                  <a:pt x="520" y="46"/>
                </a:cubicBezTo>
                <a:cubicBezTo>
                  <a:pt x="521" y="49"/>
                  <a:pt x="518" y="45"/>
                  <a:pt x="516" y="47"/>
                </a:cubicBezTo>
                <a:cubicBezTo>
                  <a:pt x="517" y="48"/>
                  <a:pt x="517" y="48"/>
                  <a:pt x="517" y="48"/>
                </a:cubicBezTo>
                <a:cubicBezTo>
                  <a:pt x="515" y="50"/>
                  <a:pt x="508" y="46"/>
                  <a:pt x="506" y="48"/>
                </a:cubicBezTo>
                <a:cubicBezTo>
                  <a:pt x="509" y="49"/>
                  <a:pt x="509" y="49"/>
                  <a:pt x="509" y="49"/>
                </a:cubicBezTo>
                <a:cubicBezTo>
                  <a:pt x="507" y="49"/>
                  <a:pt x="505" y="49"/>
                  <a:pt x="504" y="50"/>
                </a:cubicBezTo>
                <a:cubicBezTo>
                  <a:pt x="507" y="50"/>
                  <a:pt x="507" y="52"/>
                  <a:pt x="508" y="52"/>
                </a:cubicBezTo>
                <a:cubicBezTo>
                  <a:pt x="511" y="52"/>
                  <a:pt x="507" y="52"/>
                  <a:pt x="509" y="51"/>
                </a:cubicBezTo>
                <a:cubicBezTo>
                  <a:pt x="510" y="52"/>
                  <a:pt x="514" y="52"/>
                  <a:pt x="515" y="54"/>
                </a:cubicBezTo>
                <a:cubicBezTo>
                  <a:pt x="512" y="53"/>
                  <a:pt x="512" y="55"/>
                  <a:pt x="510" y="55"/>
                </a:cubicBezTo>
                <a:cubicBezTo>
                  <a:pt x="510" y="56"/>
                  <a:pt x="513" y="55"/>
                  <a:pt x="513" y="56"/>
                </a:cubicBezTo>
                <a:cubicBezTo>
                  <a:pt x="512" y="56"/>
                  <a:pt x="512" y="56"/>
                  <a:pt x="512" y="56"/>
                </a:cubicBezTo>
                <a:cubicBezTo>
                  <a:pt x="516" y="61"/>
                  <a:pt x="521" y="66"/>
                  <a:pt x="530" y="69"/>
                </a:cubicBezTo>
                <a:cubicBezTo>
                  <a:pt x="528" y="70"/>
                  <a:pt x="529" y="72"/>
                  <a:pt x="529" y="74"/>
                </a:cubicBezTo>
                <a:cubicBezTo>
                  <a:pt x="529" y="73"/>
                  <a:pt x="531" y="74"/>
                  <a:pt x="532" y="74"/>
                </a:cubicBezTo>
                <a:cubicBezTo>
                  <a:pt x="530" y="76"/>
                  <a:pt x="530" y="76"/>
                  <a:pt x="530" y="76"/>
                </a:cubicBezTo>
                <a:cubicBezTo>
                  <a:pt x="530" y="78"/>
                  <a:pt x="533" y="79"/>
                  <a:pt x="535" y="80"/>
                </a:cubicBezTo>
                <a:cubicBezTo>
                  <a:pt x="535" y="80"/>
                  <a:pt x="534" y="80"/>
                  <a:pt x="534" y="80"/>
                </a:cubicBezTo>
                <a:cubicBezTo>
                  <a:pt x="533" y="82"/>
                  <a:pt x="536" y="81"/>
                  <a:pt x="537" y="82"/>
                </a:cubicBezTo>
                <a:cubicBezTo>
                  <a:pt x="535" y="83"/>
                  <a:pt x="535" y="83"/>
                  <a:pt x="535" y="83"/>
                </a:cubicBezTo>
                <a:cubicBezTo>
                  <a:pt x="537" y="83"/>
                  <a:pt x="537" y="83"/>
                  <a:pt x="537" y="83"/>
                </a:cubicBezTo>
                <a:cubicBezTo>
                  <a:pt x="538" y="84"/>
                  <a:pt x="538" y="86"/>
                  <a:pt x="535" y="86"/>
                </a:cubicBezTo>
                <a:cubicBezTo>
                  <a:pt x="536" y="86"/>
                  <a:pt x="536" y="87"/>
                  <a:pt x="537" y="86"/>
                </a:cubicBezTo>
                <a:cubicBezTo>
                  <a:pt x="536" y="87"/>
                  <a:pt x="535" y="90"/>
                  <a:pt x="535" y="91"/>
                </a:cubicBezTo>
                <a:cubicBezTo>
                  <a:pt x="530" y="91"/>
                  <a:pt x="523" y="91"/>
                  <a:pt x="518" y="91"/>
                </a:cubicBezTo>
                <a:cubicBezTo>
                  <a:pt x="516" y="91"/>
                  <a:pt x="516" y="91"/>
                  <a:pt x="515" y="91"/>
                </a:cubicBezTo>
                <a:cubicBezTo>
                  <a:pt x="510" y="89"/>
                  <a:pt x="499" y="90"/>
                  <a:pt x="493" y="88"/>
                </a:cubicBezTo>
                <a:cubicBezTo>
                  <a:pt x="494" y="89"/>
                  <a:pt x="489" y="90"/>
                  <a:pt x="485" y="90"/>
                </a:cubicBezTo>
                <a:cubicBezTo>
                  <a:pt x="479" y="90"/>
                  <a:pt x="486" y="88"/>
                  <a:pt x="483" y="87"/>
                </a:cubicBezTo>
                <a:cubicBezTo>
                  <a:pt x="480" y="87"/>
                  <a:pt x="476" y="87"/>
                  <a:pt x="475" y="87"/>
                </a:cubicBezTo>
                <a:cubicBezTo>
                  <a:pt x="475" y="87"/>
                  <a:pt x="475" y="87"/>
                  <a:pt x="475" y="87"/>
                </a:cubicBezTo>
                <a:cubicBezTo>
                  <a:pt x="472" y="87"/>
                  <a:pt x="468" y="87"/>
                  <a:pt x="466" y="86"/>
                </a:cubicBezTo>
                <a:cubicBezTo>
                  <a:pt x="466" y="86"/>
                  <a:pt x="466" y="86"/>
                  <a:pt x="466" y="86"/>
                </a:cubicBezTo>
                <a:cubicBezTo>
                  <a:pt x="464" y="86"/>
                  <a:pt x="463" y="85"/>
                  <a:pt x="460" y="85"/>
                </a:cubicBezTo>
                <a:cubicBezTo>
                  <a:pt x="457" y="85"/>
                  <a:pt x="453" y="84"/>
                  <a:pt x="450" y="85"/>
                </a:cubicBezTo>
                <a:cubicBezTo>
                  <a:pt x="450" y="84"/>
                  <a:pt x="450" y="84"/>
                  <a:pt x="450" y="84"/>
                </a:cubicBezTo>
                <a:cubicBezTo>
                  <a:pt x="448" y="85"/>
                  <a:pt x="448" y="85"/>
                  <a:pt x="448" y="85"/>
                </a:cubicBezTo>
                <a:cubicBezTo>
                  <a:pt x="444" y="84"/>
                  <a:pt x="444" y="84"/>
                  <a:pt x="444" y="84"/>
                </a:cubicBezTo>
                <a:cubicBezTo>
                  <a:pt x="446" y="84"/>
                  <a:pt x="447" y="83"/>
                  <a:pt x="448" y="83"/>
                </a:cubicBezTo>
                <a:cubicBezTo>
                  <a:pt x="444" y="82"/>
                  <a:pt x="445" y="84"/>
                  <a:pt x="442" y="84"/>
                </a:cubicBezTo>
                <a:cubicBezTo>
                  <a:pt x="437" y="84"/>
                  <a:pt x="439" y="83"/>
                  <a:pt x="438" y="83"/>
                </a:cubicBezTo>
                <a:cubicBezTo>
                  <a:pt x="440" y="83"/>
                  <a:pt x="440" y="83"/>
                  <a:pt x="441" y="83"/>
                </a:cubicBezTo>
                <a:cubicBezTo>
                  <a:pt x="445" y="83"/>
                  <a:pt x="440" y="83"/>
                  <a:pt x="440" y="82"/>
                </a:cubicBezTo>
                <a:cubicBezTo>
                  <a:pt x="440" y="82"/>
                  <a:pt x="438" y="83"/>
                  <a:pt x="435" y="82"/>
                </a:cubicBezTo>
                <a:cubicBezTo>
                  <a:pt x="433" y="82"/>
                  <a:pt x="428" y="82"/>
                  <a:pt x="430" y="81"/>
                </a:cubicBezTo>
                <a:cubicBezTo>
                  <a:pt x="427" y="81"/>
                  <a:pt x="425" y="81"/>
                  <a:pt x="423" y="81"/>
                </a:cubicBezTo>
                <a:cubicBezTo>
                  <a:pt x="424" y="81"/>
                  <a:pt x="427" y="82"/>
                  <a:pt x="427" y="82"/>
                </a:cubicBezTo>
                <a:cubicBezTo>
                  <a:pt x="425" y="82"/>
                  <a:pt x="421" y="82"/>
                  <a:pt x="421" y="82"/>
                </a:cubicBezTo>
                <a:cubicBezTo>
                  <a:pt x="423" y="82"/>
                  <a:pt x="423" y="82"/>
                  <a:pt x="423" y="82"/>
                </a:cubicBezTo>
                <a:cubicBezTo>
                  <a:pt x="421" y="82"/>
                  <a:pt x="417" y="81"/>
                  <a:pt x="418" y="82"/>
                </a:cubicBezTo>
                <a:cubicBezTo>
                  <a:pt x="417" y="80"/>
                  <a:pt x="417" y="80"/>
                  <a:pt x="417" y="80"/>
                </a:cubicBezTo>
                <a:cubicBezTo>
                  <a:pt x="414" y="81"/>
                  <a:pt x="411" y="80"/>
                  <a:pt x="408" y="80"/>
                </a:cubicBezTo>
                <a:cubicBezTo>
                  <a:pt x="409" y="79"/>
                  <a:pt x="413" y="79"/>
                  <a:pt x="408" y="78"/>
                </a:cubicBezTo>
                <a:cubicBezTo>
                  <a:pt x="402" y="78"/>
                  <a:pt x="402" y="78"/>
                  <a:pt x="402" y="78"/>
                </a:cubicBezTo>
                <a:cubicBezTo>
                  <a:pt x="400" y="78"/>
                  <a:pt x="399" y="78"/>
                  <a:pt x="401" y="77"/>
                </a:cubicBezTo>
                <a:cubicBezTo>
                  <a:pt x="393" y="76"/>
                  <a:pt x="388" y="78"/>
                  <a:pt x="383" y="77"/>
                </a:cubicBezTo>
                <a:cubicBezTo>
                  <a:pt x="387" y="76"/>
                  <a:pt x="385" y="76"/>
                  <a:pt x="383" y="75"/>
                </a:cubicBezTo>
                <a:cubicBezTo>
                  <a:pt x="383" y="75"/>
                  <a:pt x="382" y="76"/>
                  <a:pt x="380" y="76"/>
                </a:cubicBezTo>
                <a:cubicBezTo>
                  <a:pt x="380" y="76"/>
                  <a:pt x="383" y="75"/>
                  <a:pt x="384" y="76"/>
                </a:cubicBezTo>
                <a:cubicBezTo>
                  <a:pt x="384" y="77"/>
                  <a:pt x="381" y="76"/>
                  <a:pt x="379" y="76"/>
                </a:cubicBezTo>
                <a:cubicBezTo>
                  <a:pt x="378" y="73"/>
                  <a:pt x="361" y="73"/>
                  <a:pt x="354" y="71"/>
                </a:cubicBezTo>
                <a:cubicBezTo>
                  <a:pt x="352" y="72"/>
                  <a:pt x="349" y="71"/>
                  <a:pt x="346" y="71"/>
                </a:cubicBezTo>
                <a:cubicBezTo>
                  <a:pt x="349" y="70"/>
                  <a:pt x="340" y="71"/>
                  <a:pt x="339" y="70"/>
                </a:cubicBezTo>
                <a:cubicBezTo>
                  <a:pt x="338" y="71"/>
                  <a:pt x="338" y="71"/>
                  <a:pt x="338" y="71"/>
                </a:cubicBezTo>
                <a:cubicBezTo>
                  <a:pt x="333" y="70"/>
                  <a:pt x="325" y="71"/>
                  <a:pt x="324" y="70"/>
                </a:cubicBezTo>
                <a:cubicBezTo>
                  <a:pt x="321" y="69"/>
                  <a:pt x="327" y="69"/>
                  <a:pt x="329" y="69"/>
                </a:cubicBezTo>
                <a:cubicBezTo>
                  <a:pt x="327" y="67"/>
                  <a:pt x="314" y="69"/>
                  <a:pt x="313" y="67"/>
                </a:cubicBezTo>
                <a:cubicBezTo>
                  <a:pt x="312" y="67"/>
                  <a:pt x="312" y="68"/>
                  <a:pt x="307" y="68"/>
                </a:cubicBezTo>
                <a:cubicBezTo>
                  <a:pt x="305" y="68"/>
                  <a:pt x="299" y="66"/>
                  <a:pt x="300" y="66"/>
                </a:cubicBezTo>
                <a:cubicBezTo>
                  <a:pt x="297" y="66"/>
                  <a:pt x="295" y="67"/>
                  <a:pt x="293" y="66"/>
                </a:cubicBezTo>
                <a:cubicBezTo>
                  <a:pt x="294" y="66"/>
                  <a:pt x="295" y="66"/>
                  <a:pt x="297" y="66"/>
                </a:cubicBezTo>
                <a:cubicBezTo>
                  <a:pt x="292" y="65"/>
                  <a:pt x="287" y="65"/>
                  <a:pt x="282" y="65"/>
                </a:cubicBezTo>
                <a:cubicBezTo>
                  <a:pt x="281" y="64"/>
                  <a:pt x="271" y="64"/>
                  <a:pt x="263" y="64"/>
                </a:cubicBezTo>
                <a:cubicBezTo>
                  <a:pt x="259" y="65"/>
                  <a:pt x="244" y="65"/>
                  <a:pt x="240" y="69"/>
                </a:cubicBezTo>
                <a:cubicBezTo>
                  <a:pt x="240" y="68"/>
                  <a:pt x="238" y="69"/>
                  <a:pt x="237" y="70"/>
                </a:cubicBezTo>
                <a:cubicBezTo>
                  <a:pt x="235" y="72"/>
                  <a:pt x="239" y="72"/>
                  <a:pt x="239" y="73"/>
                </a:cubicBezTo>
                <a:cubicBezTo>
                  <a:pt x="236" y="73"/>
                  <a:pt x="236" y="73"/>
                  <a:pt x="236" y="73"/>
                </a:cubicBezTo>
                <a:cubicBezTo>
                  <a:pt x="233" y="74"/>
                  <a:pt x="237" y="76"/>
                  <a:pt x="236" y="77"/>
                </a:cubicBezTo>
                <a:cubicBezTo>
                  <a:pt x="238" y="76"/>
                  <a:pt x="237" y="78"/>
                  <a:pt x="239" y="77"/>
                </a:cubicBezTo>
                <a:cubicBezTo>
                  <a:pt x="241" y="78"/>
                  <a:pt x="241" y="78"/>
                  <a:pt x="241" y="78"/>
                </a:cubicBezTo>
                <a:cubicBezTo>
                  <a:pt x="243" y="80"/>
                  <a:pt x="242" y="78"/>
                  <a:pt x="245" y="80"/>
                </a:cubicBezTo>
                <a:cubicBezTo>
                  <a:pt x="246" y="81"/>
                  <a:pt x="242" y="81"/>
                  <a:pt x="242" y="81"/>
                </a:cubicBezTo>
                <a:cubicBezTo>
                  <a:pt x="241" y="82"/>
                  <a:pt x="243" y="82"/>
                  <a:pt x="245" y="83"/>
                </a:cubicBezTo>
                <a:cubicBezTo>
                  <a:pt x="245" y="83"/>
                  <a:pt x="245" y="83"/>
                  <a:pt x="246" y="83"/>
                </a:cubicBezTo>
                <a:cubicBezTo>
                  <a:pt x="245" y="83"/>
                  <a:pt x="245" y="83"/>
                  <a:pt x="245" y="83"/>
                </a:cubicBezTo>
                <a:cubicBezTo>
                  <a:pt x="246" y="84"/>
                  <a:pt x="246" y="84"/>
                  <a:pt x="247" y="84"/>
                </a:cubicBezTo>
                <a:cubicBezTo>
                  <a:pt x="247" y="84"/>
                  <a:pt x="247" y="84"/>
                  <a:pt x="247" y="84"/>
                </a:cubicBezTo>
                <a:cubicBezTo>
                  <a:pt x="246" y="84"/>
                  <a:pt x="246" y="84"/>
                  <a:pt x="245" y="83"/>
                </a:cubicBezTo>
                <a:cubicBezTo>
                  <a:pt x="245" y="84"/>
                  <a:pt x="246" y="84"/>
                  <a:pt x="246" y="84"/>
                </a:cubicBezTo>
                <a:cubicBezTo>
                  <a:pt x="246" y="85"/>
                  <a:pt x="246" y="85"/>
                  <a:pt x="246" y="85"/>
                </a:cubicBezTo>
                <a:cubicBezTo>
                  <a:pt x="247" y="85"/>
                  <a:pt x="247" y="85"/>
                  <a:pt x="247" y="85"/>
                </a:cubicBezTo>
                <a:cubicBezTo>
                  <a:pt x="245" y="86"/>
                  <a:pt x="245" y="86"/>
                  <a:pt x="245" y="86"/>
                </a:cubicBezTo>
                <a:cubicBezTo>
                  <a:pt x="245" y="86"/>
                  <a:pt x="250" y="87"/>
                  <a:pt x="251" y="87"/>
                </a:cubicBezTo>
                <a:cubicBezTo>
                  <a:pt x="252" y="90"/>
                  <a:pt x="260" y="94"/>
                  <a:pt x="263" y="95"/>
                </a:cubicBezTo>
                <a:cubicBezTo>
                  <a:pt x="262" y="95"/>
                  <a:pt x="262" y="95"/>
                  <a:pt x="263" y="95"/>
                </a:cubicBezTo>
                <a:cubicBezTo>
                  <a:pt x="265" y="96"/>
                  <a:pt x="268" y="96"/>
                  <a:pt x="267" y="96"/>
                </a:cubicBezTo>
                <a:cubicBezTo>
                  <a:pt x="269" y="97"/>
                  <a:pt x="266" y="97"/>
                  <a:pt x="268" y="99"/>
                </a:cubicBezTo>
                <a:cubicBezTo>
                  <a:pt x="268" y="99"/>
                  <a:pt x="270" y="98"/>
                  <a:pt x="269" y="98"/>
                </a:cubicBezTo>
                <a:cubicBezTo>
                  <a:pt x="270" y="101"/>
                  <a:pt x="279" y="102"/>
                  <a:pt x="281" y="105"/>
                </a:cubicBezTo>
                <a:cubicBezTo>
                  <a:pt x="280" y="105"/>
                  <a:pt x="279" y="105"/>
                  <a:pt x="278" y="105"/>
                </a:cubicBezTo>
                <a:cubicBezTo>
                  <a:pt x="282" y="106"/>
                  <a:pt x="285" y="108"/>
                  <a:pt x="291" y="109"/>
                </a:cubicBezTo>
                <a:cubicBezTo>
                  <a:pt x="289" y="109"/>
                  <a:pt x="289" y="109"/>
                  <a:pt x="287" y="109"/>
                </a:cubicBezTo>
                <a:cubicBezTo>
                  <a:pt x="289" y="110"/>
                  <a:pt x="292" y="112"/>
                  <a:pt x="295" y="112"/>
                </a:cubicBezTo>
                <a:cubicBezTo>
                  <a:pt x="295" y="111"/>
                  <a:pt x="294" y="112"/>
                  <a:pt x="293" y="111"/>
                </a:cubicBezTo>
                <a:cubicBezTo>
                  <a:pt x="293" y="110"/>
                  <a:pt x="298" y="111"/>
                  <a:pt x="299" y="112"/>
                </a:cubicBezTo>
                <a:cubicBezTo>
                  <a:pt x="299" y="112"/>
                  <a:pt x="299" y="112"/>
                  <a:pt x="299" y="112"/>
                </a:cubicBezTo>
                <a:cubicBezTo>
                  <a:pt x="301" y="113"/>
                  <a:pt x="302" y="113"/>
                  <a:pt x="304" y="114"/>
                </a:cubicBezTo>
                <a:cubicBezTo>
                  <a:pt x="304" y="115"/>
                  <a:pt x="302" y="114"/>
                  <a:pt x="302" y="115"/>
                </a:cubicBezTo>
                <a:cubicBezTo>
                  <a:pt x="299" y="116"/>
                  <a:pt x="304" y="118"/>
                  <a:pt x="304" y="118"/>
                </a:cubicBezTo>
                <a:cubicBezTo>
                  <a:pt x="306" y="118"/>
                  <a:pt x="307" y="119"/>
                  <a:pt x="308" y="118"/>
                </a:cubicBezTo>
                <a:cubicBezTo>
                  <a:pt x="310" y="119"/>
                  <a:pt x="307" y="119"/>
                  <a:pt x="308" y="120"/>
                </a:cubicBezTo>
                <a:cubicBezTo>
                  <a:pt x="318" y="121"/>
                  <a:pt x="318" y="121"/>
                  <a:pt x="318" y="121"/>
                </a:cubicBezTo>
                <a:cubicBezTo>
                  <a:pt x="317" y="121"/>
                  <a:pt x="317" y="123"/>
                  <a:pt x="314" y="122"/>
                </a:cubicBezTo>
                <a:cubicBezTo>
                  <a:pt x="318" y="124"/>
                  <a:pt x="324" y="124"/>
                  <a:pt x="328" y="125"/>
                </a:cubicBezTo>
                <a:cubicBezTo>
                  <a:pt x="329" y="126"/>
                  <a:pt x="333" y="127"/>
                  <a:pt x="334" y="128"/>
                </a:cubicBezTo>
                <a:cubicBezTo>
                  <a:pt x="333" y="129"/>
                  <a:pt x="334" y="127"/>
                  <a:pt x="332" y="128"/>
                </a:cubicBezTo>
                <a:cubicBezTo>
                  <a:pt x="332" y="129"/>
                  <a:pt x="332" y="129"/>
                  <a:pt x="332" y="129"/>
                </a:cubicBezTo>
                <a:cubicBezTo>
                  <a:pt x="329" y="128"/>
                  <a:pt x="329" y="130"/>
                  <a:pt x="326" y="130"/>
                </a:cubicBezTo>
                <a:cubicBezTo>
                  <a:pt x="329" y="131"/>
                  <a:pt x="332" y="133"/>
                  <a:pt x="335" y="135"/>
                </a:cubicBezTo>
                <a:cubicBezTo>
                  <a:pt x="336" y="133"/>
                  <a:pt x="340" y="137"/>
                  <a:pt x="343" y="136"/>
                </a:cubicBezTo>
                <a:cubicBezTo>
                  <a:pt x="347" y="138"/>
                  <a:pt x="342" y="138"/>
                  <a:pt x="342" y="139"/>
                </a:cubicBezTo>
                <a:cubicBezTo>
                  <a:pt x="347" y="140"/>
                  <a:pt x="349" y="143"/>
                  <a:pt x="352" y="144"/>
                </a:cubicBezTo>
                <a:cubicBezTo>
                  <a:pt x="352" y="144"/>
                  <a:pt x="352" y="144"/>
                  <a:pt x="351" y="144"/>
                </a:cubicBezTo>
                <a:cubicBezTo>
                  <a:pt x="355" y="146"/>
                  <a:pt x="358" y="149"/>
                  <a:pt x="363" y="150"/>
                </a:cubicBezTo>
                <a:cubicBezTo>
                  <a:pt x="363" y="150"/>
                  <a:pt x="362" y="150"/>
                  <a:pt x="361" y="150"/>
                </a:cubicBezTo>
                <a:cubicBezTo>
                  <a:pt x="362" y="152"/>
                  <a:pt x="366" y="149"/>
                  <a:pt x="367" y="152"/>
                </a:cubicBezTo>
                <a:cubicBezTo>
                  <a:pt x="364" y="152"/>
                  <a:pt x="364" y="152"/>
                  <a:pt x="364" y="152"/>
                </a:cubicBezTo>
                <a:cubicBezTo>
                  <a:pt x="368" y="153"/>
                  <a:pt x="366" y="155"/>
                  <a:pt x="371" y="156"/>
                </a:cubicBezTo>
                <a:cubicBezTo>
                  <a:pt x="370" y="156"/>
                  <a:pt x="369" y="156"/>
                  <a:pt x="368" y="156"/>
                </a:cubicBezTo>
                <a:cubicBezTo>
                  <a:pt x="371" y="157"/>
                  <a:pt x="372" y="159"/>
                  <a:pt x="376" y="160"/>
                </a:cubicBezTo>
                <a:cubicBezTo>
                  <a:pt x="375" y="160"/>
                  <a:pt x="374" y="160"/>
                  <a:pt x="372" y="160"/>
                </a:cubicBezTo>
                <a:cubicBezTo>
                  <a:pt x="372" y="161"/>
                  <a:pt x="377" y="161"/>
                  <a:pt x="376" y="162"/>
                </a:cubicBezTo>
                <a:cubicBezTo>
                  <a:pt x="376" y="163"/>
                  <a:pt x="375" y="164"/>
                  <a:pt x="375" y="164"/>
                </a:cubicBezTo>
                <a:cubicBezTo>
                  <a:pt x="378" y="164"/>
                  <a:pt x="376" y="167"/>
                  <a:pt x="370" y="167"/>
                </a:cubicBezTo>
                <a:cubicBezTo>
                  <a:pt x="370" y="167"/>
                  <a:pt x="368" y="167"/>
                  <a:pt x="365" y="167"/>
                </a:cubicBezTo>
                <a:cubicBezTo>
                  <a:pt x="339" y="166"/>
                  <a:pt x="317" y="163"/>
                  <a:pt x="293" y="161"/>
                </a:cubicBezTo>
                <a:cubicBezTo>
                  <a:pt x="292" y="159"/>
                  <a:pt x="300" y="161"/>
                  <a:pt x="299" y="160"/>
                </a:cubicBezTo>
                <a:cubicBezTo>
                  <a:pt x="297" y="161"/>
                  <a:pt x="295" y="159"/>
                  <a:pt x="288" y="159"/>
                </a:cubicBezTo>
                <a:cubicBezTo>
                  <a:pt x="288" y="159"/>
                  <a:pt x="288" y="159"/>
                  <a:pt x="288" y="159"/>
                </a:cubicBezTo>
                <a:cubicBezTo>
                  <a:pt x="285" y="158"/>
                  <a:pt x="285" y="157"/>
                  <a:pt x="281" y="157"/>
                </a:cubicBezTo>
                <a:cubicBezTo>
                  <a:pt x="280" y="158"/>
                  <a:pt x="280" y="158"/>
                  <a:pt x="280" y="158"/>
                </a:cubicBezTo>
                <a:cubicBezTo>
                  <a:pt x="276" y="158"/>
                  <a:pt x="276" y="155"/>
                  <a:pt x="272" y="156"/>
                </a:cubicBezTo>
                <a:cubicBezTo>
                  <a:pt x="271" y="155"/>
                  <a:pt x="271" y="155"/>
                  <a:pt x="271" y="155"/>
                </a:cubicBezTo>
                <a:cubicBezTo>
                  <a:pt x="265" y="156"/>
                  <a:pt x="267" y="154"/>
                  <a:pt x="261" y="154"/>
                </a:cubicBezTo>
                <a:cubicBezTo>
                  <a:pt x="262" y="154"/>
                  <a:pt x="262" y="154"/>
                  <a:pt x="262" y="154"/>
                </a:cubicBezTo>
                <a:cubicBezTo>
                  <a:pt x="258" y="153"/>
                  <a:pt x="249" y="154"/>
                  <a:pt x="249" y="152"/>
                </a:cubicBezTo>
                <a:cubicBezTo>
                  <a:pt x="244" y="152"/>
                  <a:pt x="239" y="151"/>
                  <a:pt x="236" y="152"/>
                </a:cubicBezTo>
                <a:cubicBezTo>
                  <a:pt x="236" y="151"/>
                  <a:pt x="238" y="151"/>
                  <a:pt x="239" y="151"/>
                </a:cubicBezTo>
                <a:cubicBezTo>
                  <a:pt x="222" y="149"/>
                  <a:pt x="205" y="145"/>
                  <a:pt x="188" y="144"/>
                </a:cubicBezTo>
                <a:cubicBezTo>
                  <a:pt x="188" y="143"/>
                  <a:pt x="189" y="144"/>
                  <a:pt x="190" y="143"/>
                </a:cubicBezTo>
                <a:cubicBezTo>
                  <a:pt x="179" y="143"/>
                  <a:pt x="175" y="139"/>
                  <a:pt x="164" y="140"/>
                </a:cubicBezTo>
                <a:cubicBezTo>
                  <a:pt x="160" y="140"/>
                  <a:pt x="160" y="140"/>
                  <a:pt x="160" y="140"/>
                </a:cubicBezTo>
                <a:cubicBezTo>
                  <a:pt x="159" y="139"/>
                  <a:pt x="160" y="139"/>
                  <a:pt x="159" y="138"/>
                </a:cubicBezTo>
                <a:cubicBezTo>
                  <a:pt x="156" y="139"/>
                  <a:pt x="151" y="137"/>
                  <a:pt x="148" y="138"/>
                </a:cubicBezTo>
                <a:cubicBezTo>
                  <a:pt x="148" y="137"/>
                  <a:pt x="150" y="137"/>
                  <a:pt x="150" y="137"/>
                </a:cubicBezTo>
                <a:cubicBezTo>
                  <a:pt x="147" y="136"/>
                  <a:pt x="139" y="136"/>
                  <a:pt x="136" y="135"/>
                </a:cubicBezTo>
                <a:cubicBezTo>
                  <a:pt x="138" y="135"/>
                  <a:pt x="138" y="135"/>
                  <a:pt x="138" y="135"/>
                </a:cubicBezTo>
                <a:cubicBezTo>
                  <a:pt x="122" y="130"/>
                  <a:pt x="100" y="124"/>
                  <a:pt x="79" y="123"/>
                </a:cubicBezTo>
                <a:cubicBezTo>
                  <a:pt x="74" y="122"/>
                  <a:pt x="80" y="122"/>
                  <a:pt x="78" y="121"/>
                </a:cubicBezTo>
                <a:cubicBezTo>
                  <a:pt x="58" y="120"/>
                  <a:pt x="44" y="114"/>
                  <a:pt x="23" y="113"/>
                </a:cubicBezTo>
                <a:cubicBezTo>
                  <a:pt x="10" y="111"/>
                  <a:pt x="0" y="113"/>
                  <a:pt x="0" y="113"/>
                </a:cubicBezTo>
                <a:cubicBezTo>
                  <a:pt x="31" y="117"/>
                  <a:pt x="53" y="123"/>
                  <a:pt x="78" y="130"/>
                </a:cubicBezTo>
                <a:close/>
                <a:moveTo>
                  <a:pt x="656" y="33"/>
                </a:moveTo>
                <a:cubicBezTo>
                  <a:pt x="656" y="33"/>
                  <a:pt x="656" y="33"/>
                  <a:pt x="656" y="33"/>
                </a:cubicBezTo>
                <a:moveTo>
                  <a:pt x="655" y="33"/>
                </a:moveTo>
                <a:cubicBezTo>
                  <a:pt x="655" y="33"/>
                  <a:pt x="655" y="33"/>
                  <a:pt x="655" y="33"/>
                </a:cubicBezTo>
                <a:cubicBezTo>
                  <a:pt x="656" y="33"/>
                  <a:pt x="656" y="33"/>
                  <a:pt x="655" y="33"/>
                </a:cubicBezTo>
                <a:close/>
                <a:moveTo>
                  <a:pt x="650" y="3"/>
                </a:moveTo>
                <a:cubicBezTo>
                  <a:pt x="650" y="3"/>
                  <a:pt x="650" y="4"/>
                  <a:pt x="650" y="4"/>
                </a:cubicBezTo>
                <a:cubicBezTo>
                  <a:pt x="650" y="4"/>
                  <a:pt x="649" y="4"/>
                  <a:pt x="648" y="5"/>
                </a:cubicBezTo>
                <a:cubicBezTo>
                  <a:pt x="648" y="4"/>
                  <a:pt x="648" y="3"/>
                  <a:pt x="650" y="3"/>
                </a:cubicBezTo>
                <a:close/>
                <a:moveTo>
                  <a:pt x="649" y="34"/>
                </a:moveTo>
                <a:cubicBezTo>
                  <a:pt x="650" y="34"/>
                  <a:pt x="651" y="34"/>
                  <a:pt x="653" y="34"/>
                </a:cubicBezTo>
                <a:cubicBezTo>
                  <a:pt x="653" y="33"/>
                  <a:pt x="653" y="33"/>
                  <a:pt x="653" y="33"/>
                </a:cubicBezTo>
                <a:cubicBezTo>
                  <a:pt x="653" y="34"/>
                  <a:pt x="653" y="34"/>
                  <a:pt x="653" y="34"/>
                </a:cubicBezTo>
                <a:cubicBezTo>
                  <a:pt x="654" y="34"/>
                  <a:pt x="655" y="33"/>
                  <a:pt x="655" y="33"/>
                </a:cubicBezTo>
                <a:cubicBezTo>
                  <a:pt x="654" y="34"/>
                  <a:pt x="654" y="34"/>
                  <a:pt x="653" y="34"/>
                </a:cubicBezTo>
                <a:cubicBezTo>
                  <a:pt x="653" y="34"/>
                  <a:pt x="653" y="35"/>
                  <a:pt x="652" y="35"/>
                </a:cubicBezTo>
                <a:cubicBezTo>
                  <a:pt x="652" y="35"/>
                  <a:pt x="652" y="35"/>
                  <a:pt x="652" y="35"/>
                </a:cubicBezTo>
                <a:cubicBezTo>
                  <a:pt x="652" y="35"/>
                  <a:pt x="651" y="35"/>
                  <a:pt x="650" y="35"/>
                </a:cubicBezTo>
                <a:cubicBezTo>
                  <a:pt x="649" y="35"/>
                  <a:pt x="649" y="35"/>
                  <a:pt x="649" y="35"/>
                </a:cubicBezTo>
                <a:cubicBezTo>
                  <a:pt x="647" y="36"/>
                  <a:pt x="650" y="36"/>
                  <a:pt x="648" y="37"/>
                </a:cubicBezTo>
                <a:cubicBezTo>
                  <a:pt x="646" y="37"/>
                  <a:pt x="644" y="37"/>
                  <a:pt x="643" y="37"/>
                </a:cubicBezTo>
                <a:cubicBezTo>
                  <a:pt x="643" y="36"/>
                  <a:pt x="646" y="35"/>
                  <a:pt x="640" y="34"/>
                </a:cubicBezTo>
                <a:cubicBezTo>
                  <a:pt x="644" y="33"/>
                  <a:pt x="649" y="35"/>
                  <a:pt x="649" y="34"/>
                </a:cubicBezTo>
                <a:close/>
                <a:moveTo>
                  <a:pt x="539" y="91"/>
                </a:moveTo>
                <a:cubicBezTo>
                  <a:pt x="541" y="91"/>
                  <a:pt x="537" y="92"/>
                  <a:pt x="538" y="92"/>
                </a:cubicBezTo>
                <a:cubicBezTo>
                  <a:pt x="537" y="92"/>
                  <a:pt x="535" y="93"/>
                  <a:pt x="535" y="92"/>
                </a:cubicBezTo>
                <a:cubicBezTo>
                  <a:pt x="538" y="92"/>
                  <a:pt x="539" y="91"/>
                  <a:pt x="539" y="91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48" name="Group 3">
            <a:extLst>
              <a:ext uri="{FF2B5EF4-FFF2-40B4-BE49-F238E27FC236}">
                <a16:creationId xmlns:a16="http://schemas.microsoft.com/office/drawing/2014/main" id="{DDE3BAE7-3E07-41AB-8ED2-D7782D0B6A49}"/>
              </a:ext>
            </a:extLst>
          </p:cNvPr>
          <p:cNvGrpSpPr/>
          <p:nvPr/>
        </p:nvGrpSpPr>
        <p:grpSpPr>
          <a:xfrm rot="20555700">
            <a:off x="10634245" y="1195547"/>
            <a:ext cx="2426474" cy="2490329"/>
            <a:chOff x="4516324" y="1568450"/>
            <a:chExt cx="3559176" cy="3652838"/>
          </a:xfrm>
        </p:grpSpPr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8BA8E5F9-CC2E-4347-B75F-3F4FCDCC6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0687" y="1568450"/>
              <a:ext cx="404813" cy="365125"/>
            </a:xfrm>
            <a:custGeom>
              <a:avLst/>
              <a:gdLst>
                <a:gd name="T0" fmla="*/ 0 w 71"/>
                <a:gd name="T1" fmla="*/ 18 h 64"/>
                <a:gd name="T2" fmla="*/ 26 w 71"/>
                <a:gd name="T3" fmla="*/ 2 h 64"/>
                <a:gd name="T4" fmla="*/ 55 w 71"/>
                <a:gd name="T5" fmla="*/ 11 h 64"/>
                <a:gd name="T6" fmla="*/ 65 w 71"/>
                <a:gd name="T7" fmla="*/ 40 h 64"/>
                <a:gd name="T8" fmla="*/ 52 w 71"/>
                <a:gd name="T9" fmla="*/ 64 h 64"/>
                <a:gd name="T10" fmla="*/ 0 w 71"/>
                <a:gd name="T11" fmla="*/ 1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64">
                  <a:moveTo>
                    <a:pt x="0" y="18"/>
                  </a:moveTo>
                  <a:cubicBezTo>
                    <a:pt x="0" y="18"/>
                    <a:pt x="17" y="3"/>
                    <a:pt x="26" y="2"/>
                  </a:cubicBezTo>
                  <a:cubicBezTo>
                    <a:pt x="36" y="0"/>
                    <a:pt x="47" y="3"/>
                    <a:pt x="55" y="11"/>
                  </a:cubicBezTo>
                  <a:cubicBezTo>
                    <a:pt x="62" y="18"/>
                    <a:pt x="71" y="29"/>
                    <a:pt x="65" y="40"/>
                  </a:cubicBezTo>
                  <a:cubicBezTo>
                    <a:pt x="60" y="52"/>
                    <a:pt x="52" y="64"/>
                    <a:pt x="52" y="64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AB9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20A872B7-614B-4342-82A5-92F0E9796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9287" y="1636713"/>
              <a:ext cx="153988" cy="268288"/>
            </a:xfrm>
            <a:custGeom>
              <a:avLst/>
              <a:gdLst>
                <a:gd name="T0" fmla="*/ 0 w 27"/>
                <a:gd name="T1" fmla="*/ 19 h 47"/>
                <a:gd name="T2" fmla="*/ 14 w 27"/>
                <a:gd name="T3" fmla="*/ 0 h 47"/>
                <a:gd name="T4" fmla="*/ 25 w 27"/>
                <a:gd name="T5" fmla="*/ 22 h 47"/>
                <a:gd name="T6" fmla="*/ 13 w 27"/>
                <a:gd name="T7" fmla="*/ 46 h 47"/>
                <a:gd name="T8" fmla="*/ 0 w 27"/>
                <a:gd name="T9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7">
                  <a:moveTo>
                    <a:pt x="0" y="19"/>
                  </a:moveTo>
                  <a:cubicBezTo>
                    <a:pt x="0" y="19"/>
                    <a:pt x="15" y="7"/>
                    <a:pt x="14" y="0"/>
                  </a:cubicBezTo>
                  <a:cubicBezTo>
                    <a:pt x="14" y="0"/>
                    <a:pt x="27" y="12"/>
                    <a:pt x="25" y="22"/>
                  </a:cubicBezTo>
                  <a:cubicBezTo>
                    <a:pt x="23" y="32"/>
                    <a:pt x="14" y="45"/>
                    <a:pt x="13" y="46"/>
                  </a:cubicBezTo>
                  <a:cubicBezTo>
                    <a:pt x="11" y="47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6C7D8CCB-5E35-4CF7-8592-EFDC14D9E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7662" y="1665288"/>
              <a:ext cx="398463" cy="314325"/>
            </a:xfrm>
            <a:custGeom>
              <a:avLst/>
              <a:gdLst>
                <a:gd name="T0" fmla="*/ 64 w 70"/>
                <a:gd name="T1" fmla="*/ 35 h 55"/>
                <a:gd name="T2" fmla="*/ 18 w 70"/>
                <a:gd name="T3" fmla="*/ 1 h 55"/>
                <a:gd name="T4" fmla="*/ 0 w 70"/>
                <a:gd name="T5" fmla="*/ 10 h 55"/>
                <a:gd name="T6" fmla="*/ 60 w 70"/>
                <a:gd name="T7" fmla="*/ 55 h 55"/>
                <a:gd name="T8" fmla="*/ 64 w 70"/>
                <a:gd name="T9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5">
                  <a:moveTo>
                    <a:pt x="64" y="35"/>
                  </a:moveTo>
                  <a:cubicBezTo>
                    <a:pt x="52" y="1"/>
                    <a:pt x="28" y="2"/>
                    <a:pt x="18" y="1"/>
                  </a:cubicBezTo>
                  <a:cubicBezTo>
                    <a:pt x="8" y="0"/>
                    <a:pt x="0" y="10"/>
                    <a:pt x="0" y="10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70" y="47"/>
                    <a:pt x="64" y="35"/>
                    <a:pt x="64" y="35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21">
              <a:extLst>
                <a:ext uri="{FF2B5EF4-FFF2-40B4-BE49-F238E27FC236}">
                  <a16:creationId xmlns:a16="http://schemas.microsoft.com/office/drawing/2014/main" id="{7881C769-D573-4C21-AB0E-72CD107E9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9599" y="1797050"/>
              <a:ext cx="125413" cy="182563"/>
            </a:xfrm>
            <a:custGeom>
              <a:avLst/>
              <a:gdLst>
                <a:gd name="T0" fmla="*/ 11 w 22"/>
                <a:gd name="T1" fmla="*/ 0 h 32"/>
                <a:gd name="T2" fmla="*/ 6 w 22"/>
                <a:gd name="T3" fmla="*/ 7 h 32"/>
                <a:gd name="T4" fmla="*/ 0 w 22"/>
                <a:gd name="T5" fmla="*/ 22 h 32"/>
                <a:gd name="T6" fmla="*/ 14 w 22"/>
                <a:gd name="T7" fmla="*/ 32 h 32"/>
                <a:gd name="T8" fmla="*/ 18 w 22"/>
                <a:gd name="T9" fmla="*/ 27 h 32"/>
                <a:gd name="T10" fmla="*/ 11 w 22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32">
                  <a:moveTo>
                    <a:pt x="11" y="0"/>
                  </a:moveTo>
                  <a:cubicBezTo>
                    <a:pt x="12" y="7"/>
                    <a:pt x="6" y="7"/>
                    <a:pt x="6" y="7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6" y="30"/>
                    <a:pt x="17" y="28"/>
                    <a:pt x="18" y="27"/>
                  </a:cubicBezTo>
                  <a:cubicBezTo>
                    <a:pt x="22" y="17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id="{B1FB5370-6E52-4EE2-B0C5-3B5C4979C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0999" y="1643064"/>
              <a:ext cx="2847975" cy="2911475"/>
            </a:xfrm>
            <a:custGeom>
              <a:avLst/>
              <a:gdLst>
                <a:gd name="T0" fmla="*/ 0 w 500"/>
                <a:gd name="T1" fmla="*/ 338 h 511"/>
                <a:gd name="T2" fmla="*/ 440 w 500"/>
                <a:gd name="T3" fmla="*/ 14 h 511"/>
                <a:gd name="T4" fmla="*/ 500 w 500"/>
                <a:gd name="T5" fmla="*/ 59 h 511"/>
                <a:gd name="T6" fmla="*/ 227 w 500"/>
                <a:gd name="T7" fmla="*/ 511 h 511"/>
                <a:gd name="T8" fmla="*/ 0 w 500"/>
                <a:gd name="T9" fmla="*/ 338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0" h="511">
                  <a:moveTo>
                    <a:pt x="0" y="338"/>
                  </a:moveTo>
                  <a:cubicBezTo>
                    <a:pt x="440" y="14"/>
                    <a:pt x="440" y="14"/>
                    <a:pt x="440" y="14"/>
                  </a:cubicBezTo>
                  <a:cubicBezTo>
                    <a:pt x="440" y="14"/>
                    <a:pt x="491" y="0"/>
                    <a:pt x="500" y="59"/>
                  </a:cubicBezTo>
                  <a:cubicBezTo>
                    <a:pt x="227" y="511"/>
                    <a:pt x="227" y="511"/>
                    <a:pt x="227" y="511"/>
                  </a:cubicBezTo>
                  <a:lnTo>
                    <a:pt x="0" y="338"/>
                  </a:lnTo>
                  <a:close/>
                </a:path>
              </a:pathLst>
            </a:custGeom>
            <a:solidFill>
              <a:srgbClr val="358DA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23">
              <a:extLst>
                <a:ext uri="{FF2B5EF4-FFF2-40B4-BE49-F238E27FC236}">
                  <a16:creationId xmlns:a16="http://schemas.microsoft.com/office/drawing/2014/main" id="{02CEAD7D-8028-4848-9EF3-DFB9A3ECB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5899" y="1836738"/>
              <a:ext cx="1743075" cy="2717800"/>
            </a:xfrm>
            <a:custGeom>
              <a:avLst/>
              <a:gdLst>
                <a:gd name="T0" fmla="*/ 0 w 306"/>
                <a:gd name="T1" fmla="*/ 414 h 477"/>
                <a:gd name="T2" fmla="*/ 12 w 306"/>
                <a:gd name="T3" fmla="*/ 461 h 477"/>
                <a:gd name="T4" fmla="*/ 33 w 306"/>
                <a:gd name="T5" fmla="*/ 477 h 477"/>
                <a:gd name="T6" fmla="*/ 306 w 306"/>
                <a:gd name="T7" fmla="*/ 25 h 477"/>
                <a:gd name="T8" fmla="*/ 298 w 306"/>
                <a:gd name="T9" fmla="*/ 0 h 477"/>
                <a:gd name="T10" fmla="*/ 0 w 306"/>
                <a:gd name="T11" fmla="*/ 414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6" h="477">
                  <a:moveTo>
                    <a:pt x="0" y="414"/>
                  </a:moveTo>
                  <a:cubicBezTo>
                    <a:pt x="12" y="461"/>
                    <a:pt x="12" y="461"/>
                    <a:pt x="12" y="461"/>
                  </a:cubicBezTo>
                  <a:cubicBezTo>
                    <a:pt x="33" y="477"/>
                    <a:pt x="33" y="477"/>
                    <a:pt x="33" y="477"/>
                  </a:cubicBezTo>
                  <a:cubicBezTo>
                    <a:pt x="306" y="25"/>
                    <a:pt x="306" y="25"/>
                    <a:pt x="306" y="25"/>
                  </a:cubicBezTo>
                  <a:cubicBezTo>
                    <a:pt x="304" y="14"/>
                    <a:pt x="302" y="7"/>
                    <a:pt x="298" y="0"/>
                  </a:cubicBezTo>
                  <a:lnTo>
                    <a:pt x="0" y="414"/>
                  </a:lnTo>
                  <a:close/>
                </a:path>
              </a:pathLst>
            </a:custGeom>
            <a:solidFill>
              <a:srgbClr val="245E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Freeform 24">
              <a:extLst>
                <a:ext uri="{FF2B5EF4-FFF2-40B4-BE49-F238E27FC236}">
                  <a16:creationId xmlns:a16="http://schemas.microsoft.com/office/drawing/2014/main" id="{BF73D49C-7527-4E92-9799-AF5CE3AC8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0999" y="1693863"/>
              <a:ext cx="2693988" cy="2092325"/>
            </a:xfrm>
            <a:custGeom>
              <a:avLst/>
              <a:gdLst>
                <a:gd name="T0" fmla="*/ 473 w 473"/>
                <a:gd name="T1" fmla="*/ 8 h 367"/>
                <a:gd name="T2" fmla="*/ 440 w 473"/>
                <a:gd name="T3" fmla="*/ 5 h 367"/>
                <a:gd name="T4" fmla="*/ 0 w 473"/>
                <a:gd name="T5" fmla="*/ 329 h 367"/>
                <a:gd name="T6" fmla="*/ 51 w 473"/>
                <a:gd name="T7" fmla="*/ 367 h 367"/>
                <a:gd name="T8" fmla="*/ 114 w 473"/>
                <a:gd name="T9" fmla="*/ 355 h 367"/>
                <a:gd name="T10" fmla="*/ 473 w 473"/>
                <a:gd name="T11" fmla="*/ 8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3" h="367">
                  <a:moveTo>
                    <a:pt x="473" y="8"/>
                  </a:moveTo>
                  <a:cubicBezTo>
                    <a:pt x="457" y="0"/>
                    <a:pt x="440" y="5"/>
                    <a:pt x="440" y="5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51" y="367"/>
                    <a:pt x="51" y="367"/>
                    <a:pt x="51" y="367"/>
                  </a:cubicBezTo>
                  <a:cubicBezTo>
                    <a:pt x="114" y="355"/>
                    <a:pt x="114" y="355"/>
                    <a:pt x="114" y="355"/>
                  </a:cubicBezTo>
                  <a:cubicBezTo>
                    <a:pt x="473" y="8"/>
                    <a:pt x="473" y="8"/>
                    <a:pt x="473" y="8"/>
                  </a:cubicBez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25">
              <a:extLst>
                <a:ext uri="{FF2B5EF4-FFF2-40B4-BE49-F238E27FC236}">
                  <a16:creationId xmlns:a16="http://schemas.microsoft.com/office/drawing/2014/main" id="{99F0C0A3-2E04-4080-B9B2-8697BF68F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2712" y="3335338"/>
              <a:ext cx="1560513" cy="1549400"/>
            </a:xfrm>
            <a:custGeom>
              <a:avLst/>
              <a:gdLst>
                <a:gd name="T0" fmla="*/ 0 w 274"/>
                <a:gd name="T1" fmla="*/ 156 h 272"/>
                <a:gd name="T2" fmla="*/ 47 w 274"/>
                <a:gd name="T3" fmla="*/ 41 h 272"/>
                <a:gd name="T4" fmla="*/ 161 w 274"/>
                <a:gd name="T5" fmla="*/ 67 h 272"/>
                <a:gd name="T6" fmla="*/ 241 w 274"/>
                <a:gd name="T7" fmla="*/ 151 h 272"/>
                <a:gd name="T8" fmla="*/ 274 w 274"/>
                <a:gd name="T9" fmla="*/ 214 h 272"/>
                <a:gd name="T10" fmla="*/ 146 w 274"/>
                <a:gd name="T11" fmla="*/ 272 h 272"/>
                <a:gd name="T12" fmla="*/ 0 w 274"/>
                <a:gd name="T13" fmla="*/ 15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272">
                  <a:moveTo>
                    <a:pt x="0" y="156"/>
                  </a:moveTo>
                  <a:cubicBezTo>
                    <a:pt x="0" y="156"/>
                    <a:pt x="41" y="65"/>
                    <a:pt x="47" y="41"/>
                  </a:cubicBezTo>
                  <a:cubicBezTo>
                    <a:pt x="47" y="41"/>
                    <a:pt x="116" y="0"/>
                    <a:pt x="161" y="67"/>
                  </a:cubicBezTo>
                  <a:cubicBezTo>
                    <a:pt x="161" y="67"/>
                    <a:pt x="255" y="55"/>
                    <a:pt x="241" y="151"/>
                  </a:cubicBezTo>
                  <a:cubicBezTo>
                    <a:pt x="241" y="151"/>
                    <a:pt x="274" y="164"/>
                    <a:pt x="274" y="214"/>
                  </a:cubicBezTo>
                  <a:cubicBezTo>
                    <a:pt x="274" y="214"/>
                    <a:pt x="203" y="249"/>
                    <a:pt x="146" y="272"/>
                  </a:cubicBezTo>
                  <a:lnTo>
                    <a:pt x="0" y="156"/>
                  </a:lnTo>
                  <a:close/>
                </a:path>
              </a:pathLst>
            </a:custGeom>
            <a:solidFill>
              <a:srgbClr val="F7D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26">
              <a:extLst>
                <a:ext uri="{FF2B5EF4-FFF2-40B4-BE49-F238E27FC236}">
                  <a16:creationId xmlns:a16="http://schemas.microsoft.com/office/drawing/2014/main" id="{BA8FE4AE-4D43-47CA-A8A4-A91BD8F76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2399" y="3414713"/>
              <a:ext cx="838200" cy="860425"/>
            </a:xfrm>
            <a:custGeom>
              <a:avLst/>
              <a:gdLst>
                <a:gd name="T0" fmla="*/ 47 w 147"/>
                <a:gd name="T1" fmla="*/ 31 h 151"/>
                <a:gd name="T2" fmla="*/ 147 w 147"/>
                <a:gd name="T3" fmla="*/ 57 h 151"/>
                <a:gd name="T4" fmla="*/ 63 w 147"/>
                <a:gd name="T5" fmla="*/ 151 h 151"/>
                <a:gd name="T6" fmla="*/ 0 w 147"/>
                <a:gd name="T7" fmla="*/ 141 h 151"/>
                <a:gd name="T8" fmla="*/ 47 w 147"/>
                <a:gd name="T9" fmla="*/ 3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51">
                  <a:moveTo>
                    <a:pt x="47" y="31"/>
                  </a:moveTo>
                  <a:cubicBezTo>
                    <a:pt x="47" y="31"/>
                    <a:pt x="104" y="0"/>
                    <a:pt x="147" y="57"/>
                  </a:cubicBezTo>
                  <a:cubicBezTo>
                    <a:pt x="63" y="151"/>
                    <a:pt x="63" y="151"/>
                    <a:pt x="63" y="151"/>
                  </a:cubicBezTo>
                  <a:cubicBezTo>
                    <a:pt x="0" y="141"/>
                    <a:pt x="0" y="141"/>
                    <a:pt x="0" y="141"/>
                  </a:cubicBezTo>
                  <a:lnTo>
                    <a:pt x="47" y="31"/>
                  </a:lnTo>
                  <a:close/>
                </a:path>
              </a:pathLst>
            </a:custGeom>
            <a:solidFill>
              <a:srgbClr val="FFF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27">
              <a:extLst>
                <a:ext uri="{FF2B5EF4-FFF2-40B4-BE49-F238E27FC236}">
                  <a16:creationId xmlns:a16="http://schemas.microsoft.com/office/drawing/2014/main" id="{5B6A20A4-129F-4C39-9E4F-752046C2A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1687" y="4217988"/>
              <a:ext cx="849313" cy="666750"/>
            </a:xfrm>
            <a:custGeom>
              <a:avLst/>
              <a:gdLst>
                <a:gd name="T0" fmla="*/ 116 w 149"/>
                <a:gd name="T1" fmla="*/ 0 h 117"/>
                <a:gd name="T2" fmla="*/ 145 w 149"/>
                <a:gd name="T3" fmla="*/ 63 h 117"/>
                <a:gd name="T4" fmla="*/ 25 w 149"/>
                <a:gd name="T5" fmla="*/ 117 h 117"/>
                <a:gd name="T6" fmla="*/ 0 w 149"/>
                <a:gd name="T7" fmla="*/ 54 h 117"/>
                <a:gd name="T8" fmla="*/ 116 w 14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7">
                  <a:moveTo>
                    <a:pt x="116" y="0"/>
                  </a:moveTo>
                  <a:cubicBezTo>
                    <a:pt x="116" y="0"/>
                    <a:pt x="149" y="19"/>
                    <a:pt x="145" y="63"/>
                  </a:cubicBezTo>
                  <a:cubicBezTo>
                    <a:pt x="25" y="117"/>
                    <a:pt x="25" y="117"/>
                    <a:pt x="25" y="117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ECC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28">
              <a:extLst>
                <a:ext uri="{FF2B5EF4-FFF2-40B4-BE49-F238E27FC236}">
                  <a16:creationId xmlns:a16="http://schemas.microsoft.com/office/drawing/2014/main" id="{55F7A61B-CDB1-4470-9F25-84377FA47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6324" y="4081463"/>
              <a:ext cx="1138238" cy="1139825"/>
            </a:xfrm>
            <a:custGeom>
              <a:avLst/>
              <a:gdLst>
                <a:gd name="T0" fmla="*/ 0 w 200"/>
                <a:gd name="T1" fmla="*/ 200 h 200"/>
                <a:gd name="T2" fmla="*/ 200 w 200"/>
                <a:gd name="T3" fmla="*/ 141 h 200"/>
                <a:gd name="T4" fmla="*/ 54 w 200"/>
                <a:gd name="T5" fmla="*/ 25 h 200"/>
                <a:gd name="T6" fmla="*/ 0 w 200"/>
                <a:gd name="T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" h="200">
                  <a:moveTo>
                    <a:pt x="0" y="200"/>
                  </a:moveTo>
                  <a:cubicBezTo>
                    <a:pt x="200" y="141"/>
                    <a:pt x="200" y="141"/>
                    <a:pt x="200" y="141"/>
                  </a:cubicBezTo>
                  <a:cubicBezTo>
                    <a:pt x="169" y="0"/>
                    <a:pt x="54" y="25"/>
                    <a:pt x="54" y="25"/>
                  </a:cubicBezTo>
                  <a:lnTo>
                    <a:pt x="0" y="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" name="Freeform 29">
              <a:extLst>
                <a:ext uri="{FF2B5EF4-FFF2-40B4-BE49-F238E27FC236}">
                  <a16:creationId xmlns:a16="http://schemas.microsoft.com/office/drawing/2014/main" id="{3B327488-31A6-4A47-B711-9F72B229F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1887" y="4206875"/>
              <a:ext cx="655638" cy="912813"/>
            </a:xfrm>
            <a:custGeom>
              <a:avLst/>
              <a:gdLst>
                <a:gd name="T0" fmla="*/ 115 w 115"/>
                <a:gd name="T1" fmla="*/ 12 h 160"/>
                <a:gd name="T2" fmla="*/ 115 w 115"/>
                <a:gd name="T3" fmla="*/ 12 h 160"/>
                <a:gd name="T4" fmla="*/ 51 w 115"/>
                <a:gd name="T5" fmla="*/ 2 h 160"/>
                <a:gd name="T6" fmla="*/ 0 w 115"/>
                <a:gd name="T7" fmla="*/ 160 h 160"/>
                <a:gd name="T8" fmla="*/ 115 w 115"/>
                <a:gd name="T9" fmla="*/ 1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60">
                  <a:moveTo>
                    <a:pt x="115" y="12"/>
                  </a:moveTo>
                  <a:cubicBezTo>
                    <a:pt x="115" y="12"/>
                    <a:pt x="115" y="12"/>
                    <a:pt x="115" y="12"/>
                  </a:cubicBezTo>
                  <a:cubicBezTo>
                    <a:pt x="88" y="0"/>
                    <a:pt x="63" y="1"/>
                    <a:pt x="51" y="2"/>
                  </a:cubicBezTo>
                  <a:cubicBezTo>
                    <a:pt x="0" y="160"/>
                    <a:pt x="0" y="160"/>
                    <a:pt x="0" y="160"/>
                  </a:cubicBezTo>
                  <a:lnTo>
                    <a:pt x="115" y="12"/>
                  </a:lnTo>
                  <a:close/>
                </a:path>
              </a:pathLst>
            </a:custGeom>
            <a:solidFill>
              <a:srgbClr val="423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" name="Freeform 30">
              <a:extLst>
                <a:ext uri="{FF2B5EF4-FFF2-40B4-BE49-F238E27FC236}">
                  <a16:creationId xmlns:a16="http://schemas.microsoft.com/office/drawing/2014/main" id="{F7C5E9CB-9836-4CF5-9E07-5CE561A70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1712" y="1739900"/>
              <a:ext cx="2073275" cy="1976438"/>
            </a:xfrm>
            <a:custGeom>
              <a:avLst/>
              <a:gdLst>
                <a:gd name="T0" fmla="*/ 1306 w 1306"/>
                <a:gd name="T1" fmla="*/ 0 h 1245"/>
                <a:gd name="T2" fmla="*/ 18 w 1306"/>
                <a:gd name="T3" fmla="*/ 1245 h 1245"/>
                <a:gd name="T4" fmla="*/ 0 w 1306"/>
                <a:gd name="T5" fmla="*/ 1220 h 1245"/>
                <a:gd name="T6" fmla="*/ 1306 w 1306"/>
                <a:gd name="T7" fmla="*/ 0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6" h="1245">
                  <a:moveTo>
                    <a:pt x="1306" y="0"/>
                  </a:moveTo>
                  <a:lnTo>
                    <a:pt x="18" y="1245"/>
                  </a:lnTo>
                  <a:lnTo>
                    <a:pt x="0" y="1220"/>
                  </a:lnTo>
                  <a:lnTo>
                    <a:pt x="1306" y="0"/>
                  </a:lnTo>
                  <a:close/>
                </a:path>
              </a:pathLst>
            </a:custGeom>
            <a:solidFill>
              <a:schemeClr val="bg1"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31">
              <a:extLst>
                <a:ext uri="{FF2B5EF4-FFF2-40B4-BE49-F238E27FC236}">
                  <a16:creationId xmlns:a16="http://schemas.microsoft.com/office/drawing/2014/main" id="{28543591-51C8-47B3-8B49-18C79AA31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5899" y="1836738"/>
              <a:ext cx="1697038" cy="2359025"/>
            </a:xfrm>
            <a:custGeom>
              <a:avLst/>
              <a:gdLst>
                <a:gd name="T0" fmla="*/ 1069 w 1069"/>
                <a:gd name="T1" fmla="*/ 0 h 1486"/>
                <a:gd name="T2" fmla="*/ 0 w 1069"/>
                <a:gd name="T3" fmla="*/ 1486 h 1486"/>
                <a:gd name="T4" fmla="*/ 4 w 1069"/>
                <a:gd name="T5" fmla="*/ 1450 h 1486"/>
                <a:gd name="T6" fmla="*/ 1069 w 1069"/>
                <a:gd name="T7" fmla="*/ 0 h 1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9" h="1486">
                  <a:moveTo>
                    <a:pt x="1069" y="0"/>
                  </a:moveTo>
                  <a:lnTo>
                    <a:pt x="0" y="1486"/>
                  </a:lnTo>
                  <a:lnTo>
                    <a:pt x="4" y="1450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bg1"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" name="Freeform 32">
              <a:extLst>
                <a:ext uri="{FF2B5EF4-FFF2-40B4-BE49-F238E27FC236}">
                  <a16:creationId xmlns:a16="http://schemas.microsoft.com/office/drawing/2014/main" id="{FE0DD663-DF68-4C96-A322-6379F3A67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0999" y="1722438"/>
              <a:ext cx="2506663" cy="1846263"/>
            </a:xfrm>
            <a:custGeom>
              <a:avLst/>
              <a:gdLst>
                <a:gd name="T0" fmla="*/ 1579 w 1579"/>
                <a:gd name="T1" fmla="*/ 0 h 1163"/>
                <a:gd name="T2" fmla="*/ 0 w 1579"/>
                <a:gd name="T3" fmla="*/ 1163 h 1163"/>
                <a:gd name="T4" fmla="*/ 57 w 1579"/>
                <a:gd name="T5" fmla="*/ 1138 h 1163"/>
                <a:gd name="T6" fmla="*/ 1579 w 1579"/>
                <a:gd name="T7" fmla="*/ 0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79" h="1163">
                  <a:moveTo>
                    <a:pt x="1579" y="0"/>
                  </a:moveTo>
                  <a:lnTo>
                    <a:pt x="0" y="1163"/>
                  </a:lnTo>
                  <a:lnTo>
                    <a:pt x="57" y="1138"/>
                  </a:lnTo>
                  <a:lnTo>
                    <a:pt x="1579" y="0"/>
                  </a:lnTo>
                  <a:close/>
                </a:path>
              </a:pathLst>
            </a:custGeom>
            <a:solidFill>
              <a:srgbClr val="FFC9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3183029" y="173698"/>
            <a:ext cx="7139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+mj-lt"/>
              </a:rPr>
              <a:t>Trưng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+mj-lt"/>
              </a:rPr>
              <a:t>bày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+mj-lt"/>
              </a:rPr>
              <a:t>sản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+mj-lt"/>
              </a:rPr>
              <a:t>phẩm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+mj-lt"/>
              </a:rPr>
              <a:t>và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 chia </a:t>
            </a:r>
            <a:r>
              <a:rPr lang="en-US" sz="3600" dirty="0" err="1" smtClean="0">
                <a:solidFill>
                  <a:schemeClr val="bg1"/>
                </a:solidFill>
                <a:latin typeface="+mj-lt"/>
              </a:rPr>
              <a:t>sẻ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656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79167E-6 2.96296E-6 L -4.79167E-6 0.00023 C -0.00768 -0.00301 -0.01015 -0.0051 -0.01914 -0.00139 C -0.02057 -0.0007 -0.02213 0.00393 -0.02213 0.00416 C -0.02239 0.00532 -0.02291 0.00648 -0.02291 0.00787 C -0.02291 0.01365 -0.02239 0.01574 -0.0207 0.01967 C -0.02018 0.0206 -0.01966 0.02129 -0.01914 0.02222 C -0.0164 0.02847 -0.01927 0.0243 -0.01549 0.0287 C -0.01458 0.03356 -0.0138 0.03588 -0.01549 0.0419 C -0.01588 0.04305 -0.01692 0.04282 -0.0177 0.04305 C -0.02356 0.04282 -0.02942 0.04259 -0.03541 0.0419 C -0.03606 0.04166 -0.03684 0.04074 -0.0375 0.04051 C -0.04283 0.03889 -0.05234 0.03842 -0.05664 0.03796 C -0.06523 0.03402 -0.06054 0.03565 -0.0707 0.03402 C -0.07187 0.03356 -0.07304 0.0331 -0.07434 0.03264 C -0.07526 0.0324 -0.0763 0.03171 -0.07721 0.03148 C -0.07916 0.03078 -0.08111 0.03055 -0.0832 0.03009 C -0.08841 0.02777 -0.08945 0.02662 -0.09713 0.03009 C -0.09791 0.03032 -0.09765 0.03264 -0.09778 0.03402 C -0.09765 0.03842 -0.09752 0.04282 -0.09713 0.04699 C -0.09674 0.05185 -0.09609 0.05069 -0.09492 0.05486 C -0.09453 0.05625 -0.09453 0.05764 -0.09414 0.05879 C -0.09375 0.06018 -0.09309 0.06134 -0.0927 0.06273 C -0.09231 0.06389 -0.09231 0.06551 -0.09192 0.06666 C -0.09049 0.07199 -0.09088 0.06921 -0.08906 0.07315 C -0.08528 0.08148 -0.08958 0.07338 -0.08606 0.07986 C -0.08567 0.08171 -0.08463 0.08727 -0.08463 0.08889 C -0.08463 0.09166 -0.08463 0.09444 -0.08528 0.09676 C -0.0858 0.09815 -0.08684 0.09861 -0.0875 0.0993 C -0.09466 0.09861 -0.09882 0.09884 -0.1052 0.09676 C -0.10625 0.09652 -0.10716 0.09583 -0.1082 0.09537 C -0.10885 0.09514 -0.10963 0.09444 -0.11028 0.09421 C -0.11328 0.09305 -0.1194 0.09213 -0.12213 0.09143 C -0.12382 0.0912 -0.12552 0.09051 -0.12721 0.09027 C -0.13294 0.08958 -0.13854 0.08935 -0.14414 0.08889 C -0.14492 0.08842 -0.14557 0.08796 -0.14635 0.0875 C -0.15195 0.08565 -0.15885 0.08541 -0.16406 0.08495 C -0.16757 0.08333 -0.16718 0.08333 -0.17135 0.0824 C -0.1733 0.08194 -0.17526 0.08148 -0.17721 0.08102 C -0.1802 0.08032 -0.18307 0.0787 -0.18606 0.07847 L -0.20664 0.07592 C -0.21328 0.07291 -0.20807 0.07477 -0.22057 0.07315 L -0.22942 0.07199 C -0.23632 0.06898 -0.23697 0.06805 -0.24778 0.07199 C -0.24856 0.07222 -0.24752 0.07477 -0.24713 0.07592 C -0.24648 0.07708 -0.24557 0.07754 -0.24492 0.07847 C -0.24127 0.08379 -0.2444 0.08148 -0.24049 0.08356 C -0.23906 0.08611 -0.23867 0.08727 -0.23684 0.08889 C -0.23606 0.08958 -0.23528 0.08981 -0.23463 0.09027 C -0.22747 0.09977 -0.23502 0.09051 -0.22942 0.09537 C -0.22643 0.09815 -0.22799 0.09745 -0.22578 0.10069 C -0.22513 0.10162 -0.22421 0.10231 -0.22356 0.10324 C -0.21992 0.10856 -0.22447 0.10301 -0.22057 0.10972 C -0.22005 0.11088 -0.21914 0.11157 -0.21835 0.1125 C -0.21315 0.1199 -0.22148 0.10972 -0.21471 0.11759 C -0.21341 0.12453 -0.21484 0.11898 -0.2125 0.1243 C -0.21197 0.12546 -0.21158 0.12685 -0.21106 0.12824 C -0.21015 0.13009 -0.20911 0.13171 -0.20807 0.13333 C -0.20768 0.13426 -0.20729 0.13518 -0.20664 0.13588 C -0.20585 0.1368 -0.20507 0.1375 -0.20442 0.13865 C -0.20156 0.14259 -0.20455 0.14027 -0.20078 0.14259 C -0.20026 0.14328 -0.19986 0.14467 -0.19934 0.14514 C -0.19791 0.14629 -0.19492 0.14768 -0.19492 0.14791 C -0.19388 0.14953 -0.19322 0.15208 -0.19192 0.15301 C -0.18984 0.15416 -0.18932 0.15416 -0.1875 0.15694 C -0.18645 0.15856 -0.18463 0.16203 -0.18463 0.16227 C -0.18372 0.1669 -0.18294 0.16921 -0.18463 0.17523 C -0.18489 0.17639 -0.18606 0.17615 -0.18684 0.17662 C -0.1944 0.17615 -0.20208 0.17639 -0.20963 0.17523 C -0.21119 0.175 -0.2125 0.17315 -0.21406 0.17268 L -0.21835 0.17129 C -0.225 0.16736 -0.22135 0.16898 -0.22942 0.16736 C -0.23723 0.16389 -0.23333 0.16527 -0.24114 0.16342 C -0.24895 0.15879 -0.24414 0.16111 -0.25585 0.1581 L -0.25585 0.15833 C -0.26054 0.15625 -0.25781 0.15717 -0.26393 0.15555 C -0.26471 0.15509 -0.26549 0.1544 -0.26601 0.15416 C -0.27734 0.15139 -0.27044 0.1544 -0.27994 0.15162 C -0.28111 0.15139 -0.28216 0.15069 -0.28307 0.15046 C -0.28997 0.14791 -0.28476 0.15023 -0.29257 0.14768 C -0.29348 0.14745 -0.29466 0.14676 -0.29557 0.14652 C -0.29947 0.14514 -0.30338 0.14467 -0.30729 0.14375 C -0.30911 0.14352 -0.3108 0.14305 -0.3125 0.14259 C -0.31731 0.13958 -0.31302 0.1419 -0.32213 0.13981 C -0.32356 0.13958 -0.325 0.13912 -0.32643 0.13865 C -0.32747 0.13819 -0.32838 0.1375 -0.32942 0.13727 C -0.33424 0.13611 -0.34361 0.13518 -0.34778 0.13472 C -0.35273 0.13171 -0.34661 0.13518 -0.35442 0.13194 C -0.3552 0.13171 -0.35585 0.13102 -0.35664 0.13078 C -0.35755 0.13032 -0.35859 0.12986 -0.35963 0.1294 C -0.36106 0.12893 -0.3625 0.1287 -0.36393 0.12824 C -0.37005 0.12615 -0.36523 0.12754 -0.37057 0.12546 C -0.37187 0.125 -0.37304 0.12453 -0.37421 0.1243 C -0.37526 0.12338 -0.37617 0.12199 -0.37721 0.12152 C -0.38007 0.12037 -0.38606 0.11898 -0.38606 0.11921 C -0.38671 0.11852 -0.3875 0.11782 -0.38828 0.11759 C -0.39049 0.11713 -0.39296 0.11828 -0.39492 0.11643 C -0.3957 0.11551 -0.39492 0.11296 -0.39492 0.11111 L -0.39114 0.10856 " pathEditMode="relative" rAng="0" ptsTypes="AAAAAAAAAAAAAAAAAAAAAAAAAAAAAAAAAAAAAAAAAAAAAAAAAAAAAAAAAAAAAAAAAAAAAAAAAAAAAAAAAAAAAAAAAAAAAAAAAAA">
                                      <p:cBhvr>
                                        <p:cTn id="38" dur="300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66" y="865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2422" y="123569"/>
            <a:ext cx="11763632" cy="4325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Nhận</a:t>
            </a:r>
            <a:r>
              <a:rPr lang="fr-FR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biết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đặc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điểm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của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nhân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vật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để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xác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định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hình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dáng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màu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sắc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trang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phục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phù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hợp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với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tính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cách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với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vai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trò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và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hoạt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động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của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nhân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vật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trong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lễ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hội</a:t>
            </a:r>
            <a:r>
              <a:rPr lang="fr-FR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en-US" sz="36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Cắt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khâu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trang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trí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nhằm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hoàn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thiện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trang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phục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cho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nhân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vật</a:t>
            </a:r>
            <a:r>
              <a:rPr lang="fr-FR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en-US" sz="36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en-US" sz="3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900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3639" y="1788646"/>
            <a:ext cx="8089573" cy="3108543"/>
          </a:xfrm>
          <a:prstGeom prst="rect">
            <a:avLst/>
          </a:prstGeom>
          <a:noFill/>
          <a:ln>
            <a:solidFill>
              <a:srgbClr val="F08D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+mj-lt"/>
              </a:rPr>
              <a:t>NHẬN XÉT</a:t>
            </a:r>
            <a:r>
              <a:rPr lang="en-US" sz="2800" dirty="0"/>
              <a:t>:</a:t>
            </a:r>
          </a:p>
          <a:p>
            <a:r>
              <a:rPr lang="en-US" sz="2800" dirty="0"/>
              <a:t>-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 </a:t>
            </a:r>
            <a:r>
              <a:rPr lang="en-US" sz="2800" dirty="0" err="1"/>
              <a:t>mặc</a:t>
            </a:r>
            <a:r>
              <a:rPr lang="en-US" sz="2800" dirty="0"/>
              <a:t> </a:t>
            </a:r>
            <a:r>
              <a:rPr lang="en-US" sz="2800" dirty="0" err="1"/>
              <a:t>trang</a:t>
            </a:r>
            <a:r>
              <a:rPr lang="en-US" sz="2800" dirty="0"/>
              <a:t> </a:t>
            </a:r>
            <a:r>
              <a:rPr lang="en-US" sz="2800" dirty="0" err="1"/>
              <a:t>phục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? </a:t>
            </a:r>
          </a:p>
          <a:p>
            <a:r>
              <a:rPr lang="en-US" sz="2800" dirty="0"/>
              <a:t>-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 </a:t>
            </a:r>
            <a:r>
              <a:rPr lang="en-US" sz="2800" dirty="0" err="1"/>
              <a:t>mặc</a:t>
            </a:r>
            <a:r>
              <a:rPr lang="en-US" sz="2800" dirty="0"/>
              <a:t> </a:t>
            </a:r>
            <a:r>
              <a:rPr lang="en-US" sz="2800" dirty="0" err="1"/>
              <a:t>trang</a:t>
            </a:r>
            <a:r>
              <a:rPr lang="en-US" sz="2800" dirty="0"/>
              <a:t> </a:t>
            </a:r>
            <a:r>
              <a:rPr lang="en-US" sz="2800" dirty="0" err="1"/>
              <a:t>phục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? </a:t>
            </a:r>
          </a:p>
          <a:p>
            <a:r>
              <a:rPr lang="en-US" sz="2800" dirty="0"/>
              <a:t>- </a:t>
            </a:r>
            <a:r>
              <a:rPr lang="en-US" sz="2800" dirty="0" err="1"/>
              <a:t>Trang</a:t>
            </a:r>
            <a:r>
              <a:rPr lang="en-US" sz="2800" dirty="0"/>
              <a:t> </a:t>
            </a:r>
            <a:r>
              <a:rPr lang="en-US" sz="2800" dirty="0" err="1"/>
              <a:t>phục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thường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sử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dịp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  <a:p>
            <a:r>
              <a:rPr lang="en-US" sz="2800" dirty="0"/>
              <a:t>-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nhận</a:t>
            </a:r>
            <a:r>
              <a:rPr lang="en-US" sz="2800" dirty="0"/>
              <a:t> </a:t>
            </a:r>
            <a:r>
              <a:rPr lang="en-US" sz="2800" dirty="0" err="1"/>
              <a:t>xét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dáng</a:t>
            </a:r>
            <a:r>
              <a:rPr lang="en-US" sz="2800" dirty="0"/>
              <a:t>,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sắc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trang</a:t>
            </a:r>
            <a:r>
              <a:rPr lang="en-US" sz="2800" dirty="0"/>
              <a:t> </a:t>
            </a:r>
            <a:r>
              <a:rPr lang="en-US" sz="2800" dirty="0" err="1"/>
              <a:t>phục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?</a:t>
            </a:r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2625BA88-71E5-4677-948D-D985A107D0ED}"/>
              </a:ext>
            </a:extLst>
          </p:cNvPr>
          <p:cNvSpPr/>
          <p:nvPr/>
        </p:nvSpPr>
        <p:spPr>
          <a:xfrm>
            <a:off x="2682260" y="32688"/>
            <a:ext cx="7687033" cy="71628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71797" y="129218"/>
            <a:ext cx="7397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Tìm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hiểu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trang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phục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lễ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hội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trong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tranh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của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họa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sĩ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6" y="3825622"/>
            <a:ext cx="4029252" cy="3345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8" y="763245"/>
            <a:ext cx="4015979" cy="3345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754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52A857-83B5-4F04-ACBC-AC976E445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91" y="0"/>
            <a:ext cx="12210584" cy="6857999"/>
          </a:xfrm>
          <a:prstGeom prst="rect">
            <a:avLst/>
          </a:prstGeom>
        </p:spPr>
      </p:pic>
      <p:pic>
        <p:nvPicPr>
          <p:cNvPr id="5" name="Khung 4">
            <a:extLst>
              <a:ext uri="{FF2B5EF4-FFF2-40B4-BE49-F238E27FC236}">
                <a16:creationId xmlns:a16="http://schemas.microsoft.com/office/drawing/2014/main" id="{CCF106EB-70EE-45E8-9E05-8DE22DE30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08" y="1548913"/>
            <a:ext cx="10574704" cy="3454400"/>
          </a:xfrm>
          <a:prstGeom prst="rect">
            <a:avLst/>
          </a:prstGeom>
          <a:solidFill>
            <a:schemeClr val="bg1">
              <a:alpha val="62000"/>
            </a:schemeClr>
          </a:solidFill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336B6425-0E04-415C-9D40-8EB6C44AB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2595" y="2297826"/>
            <a:ext cx="8726809" cy="103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852" tIns="54426" rIns="108852" bIns="54426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+mj-lt"/>
              </a:rPr>
              <a:t>TIẾT HỌC KẾT THÚC</a:t>
            </a:r>
            <a:endParaRPr lang="en-US" sz="6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8425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ượng xinh 3">
            <a:extLst>
              <a:ext uri="{FF2B5EF4-FFF2-40B4-BE49-F238E27FC236}">
                <a16:creationId xmlns:a16="http://schemas.microsoft.com/office/drawing/2014/main" id="{448AABB9-4AB1-4842-8918-D20E3BB7E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784" y="387843"/>
            <a:ext cx="7443216" cy="70202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61878" y="2127379"/>
            <a:ext cx="56170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NHÌN TRANG PHỤC - ĐOÁN ĐẤT NƯỚC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493" y="160639"/>
            <a:ext cx="41889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#9Slide03 SVNJustice League" panose="02000500000000000000" pitchFamily="2" charset="0"/>
              </a:rPr>
              <a:t>TRÒ CHƠI</a:t>
            </a:r>
            <a:endParaRPr lang="en-US" sz="6000" dirty="0">
              <a:latin typeface="#9Slide03 SVNJustice League" panose="02000500000000000000" pitchFamily="2" charset="0"/>
            </a:endParaRP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618B3D7-1F90-4216-BBEE-5347E5856B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58" b="33642"/>
          <a:stretch/>
        </p:blipFill>
        <p:spPr>
          <a:xfrm>
            <a:off x="444646" y="5006062"/>
            <a:ext cx="4246512" cy="148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2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06" y="0"/>
            <a:ext cx="51435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591" y="0"/>
            <a:ext cx="48768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26" y="0"/>
            <a:ext cx="6858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591" y="0"/>
            <a:ext cx="4664037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340" y="0"/>
            <a:ext cx="4574232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849" y="373224"/>
            <a:ext cx="8101992" cy="54013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247" y="104708"/>
            <a:ext cx="8793563" cy="58223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591" y="0"/>
            <a:ext cx="4505471" cy="6645569"/>
          </a:xfrm>
          <a:prstGeom prst="rect">
            <a:avLst/>
          </a:prstGeom>
        </p:spPr>
      </p:pic>
      <p:pic>
        <p:nvPicPr>
          <p:cNvPr id="12" name="Icon tự tách">
            <a:extLst>
              <a:ext uri="{FF2B5EF4-FFF2-40B4-BE49-F238E27FC236}">
                <a16:creationId xmlns:a16="http://schemas.microsoft.com/office/drawing/2014/main" id="{04246F70-7FE2-4128-A41E-02DA7ADF2E1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00" t="55556"/>
          <a:stretch/>
        </p:blipFill>
        <p:spPr>
          <a:xfrm>
            <a:off x="11033760" y="3810000"/>
            <a:ext cx="1158240" cy="304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06FE249-B2BF-4511-A31B-7C9720213398}"/>
              </a:ext>
            </a:extLst>
          </p:cNvPr>
          <p:cNvGrpSpPr/>
          <p:nvPr/>
        </p:nvGrpSpPr>
        <p:grpSpPr>
          <a:xfrm>
            <a:off x="0" y="91440"/>
            <a:ext cx="629130" cy="1286153"/>
            <a:chOff x="354" y="0"/>
            <a:chExt cx="453157" cy="926405"/>
          </a:xfrm>
        </p:grpSpPr>
        <p:sp>
          <p:nvSpPr>
            <p:cNvPr id="14" name="原创设计师QQ598969553      _1">
              <a:extLst>
                <a:ext uri="{FF2B5EF4-FFF2-40B4-BE49-F238E27FC236}">
                  <a16:creationId xmlns:a16="http://schemas.microsoft.com/office/drawing/2014/main" id="{298A96AB-39F6-41B9-8941-A44F1203D1C3}"/>
                </a:ext>
              </a:extLst>
            </p:cNvPr>
            <p:cNvSpPr/>
            <p:nvPr/>
          </p:nvSpPr>
          <p:spPr bwMode="auto">
            <a:xfrm>
              <a:off x="354" y="0"/>
              <a:ext cx="453157" cy="904082"/>
            </a:xfrm>
            <a:custGeom>
              <a:avLst/>
              <a:gdLst>
                <a:gd name="T0" fmla="*/ 0 w 286"/>
                <a:gd name="T1" fmla="*/ 0 h 571"/>
                <a:gd name="T2" fmla="*/ 286 w 286"/>
                <a:gd name="T3" fmla="*/ 287 h 571"/>
                <a:gd name="T4" fmla="*/ 0 w 286"/>
                <a:gd name="T5" fmla="*/ 571 h 571"/>
                <a:gd name="T6" fmla="*/ 0 w 286"/>
                <a:gd name="T7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571">
                  <a:moveTo>
                    <a:pt x="0" y="0"/>
                  </a:moveTo>
                  <a:lnTo>
                    <a:pt x="286" y="287"/>
                  </a:lnTo>
                  <a:lnTo>
                    <a:pt x="0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F00"/>
            </a:solidFill>
            <a:ln w="6350" cap="flat">
              <a:noFill/>
              <a:prstDash val="solid"/>
              <a:miter lim="800000"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66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" name="原创设计师QQ598969553      _2">
              <a:extLst>
                <a:ext uri="{FF2B5EF4-FFF2-40B4-BE49-F238E27FC236}">
                  <a16:creationId xmlns:a16="http://schemas.microsoft.com/office/drawing/2014/main" id="{E7769969-B871-4EEC-86B6-B7722586C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988" y="316987"/>
              <a:ext cx="303593" cy="609418"/>
            </a:xfrm>
            <a:custGeom>
              <a:avLst/>
              <a:gdLst>
                <a:gd name="T0" fmla="*/ 0 w 278"/>
                <a:gd name="T1" fmla="*/ 0 h 557"/>
                <a:gd name="T2" fmla="*/ 2147483646 w 278"/>
                <a:gd name="T3" fmla="*/ 2147483646 h 557"/>
                <a:gd name="T4" fmla="*/ 0 w 278"/>
                <a:gd name="T5" fmla="*/ 2147483646 h 557"/>
                <a:gd name="T6" fmla="*/ 0 w 278"/>
                <a:gd name="T7" fmla="*/ 0 h 5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8" h="557">
                  <a:moveTo>
                    <a:pt x="0" y="0"/>
                  </a:moveTo>
                  <a:lnTo>
                    <a:pt x="278" y="278"/>
                  </a:lnTo>
                  <a:lnTo>
                    <a:pt x="0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8F39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669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810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840" y="10109"/>
            <a:ext cx="2737135" cy="36495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090" y="59249"/>
            <a:ext cx="2495462" cy="35092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998" y="3810000"/>
            <a:ext cx="2802801" cy="28028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978" y="2660003"/>
            <a:ext cx="2760348" cy="40588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2" y="3509244"/>
            <a:ext cx="2434196" cy="36495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667" y="90506"/>
            <a:ext cx="3691659" cy="24611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9" r="19981"/>
          <a:stretch/>
        </p:blipFill>
        <p:spPr>
          <a:xfrm>
            <a:off x="5566090" y="3370218"/>
            <a:ext cx="3088432" cy="34877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0" y="1244"/>
            <a:ext cx="2582208" cy="38087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82351" y="3370218"/>
            <a:ext cx="136637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VIỆT NAM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021494" y="3135086"/>
            <a:ext cx="1138335" cy="37415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NHẬT BẢN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820678" y="2911151"/>
            <a:ext cx="106368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THÁI LAN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1215397" y="2051810"/>
            <a:ext cx="59715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NGA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308097" y="6522098"/>
            <a:ext cx="1114597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ẤN ĐỘ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937398" y="6243469"/>
            <a:ext cx="1354481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TRUNG QUỐC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178758" y="6428135"/>
            <a:ext cx="66587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ANH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85984" y="6243469"/>
            <a:ext cx="124940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HÀN QUỐC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0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A143AA7-53FE-46B0-8DEB-5CEFB07825C1}"/>
              </a:ext>
            </a:extLst>
          </p:cNvPr>
          <p:cNvGrpSpPr/>
          <p:nvPr/>
        </p:nvGrpSpPr>
        <p:grpSpPr>
          <a:xfrm>
            <a:off x="2324100" y="91440"/>
            <a:ext cx="7543800" cy="716280"/>
            <a:chOff x="3093720" y="137160"/>
            <a:chExt cx="6004560" cy="79248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A0F7F1D-3696-474B-B215-E55FBBAF10B3}"/>
                </a:ext>
              </a:extLst>
            </p:cNvPr>
            <p:cNvSpPr/>
            <p:nvPr/>
          </p:nvSpPr>
          <p:spPr>
            <a:xfrm>
              <a:off x="3093720" y="137160"/>
              <a:ext cx="6004560" cy="79248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8F4ACC6-EBEE-4A29-B2AF-9759CD883078}"/>
                </a:ext>
              </a:extLst>
            </p:cNvPr>
            <p:cNvSpPr txBox="1"/>
            <p:nvPr/>
          </p:nvSpPr>
          <p:spPr>
            <a:xfrm>
              <a:off x="3324198" y="148680"/>
              <a:ext cx="5519343" cy="715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chemeClr val="bg1"/>
                  </a:solidFill>
                  <a:latin typeface="+mj-lt"/>
                </a:rPr>
                <a:t>I. </a:t>
              </a:r>
              <a:r>
                <a:rPr lang="en-US" sz="3600" dirty="0" err="1" smtClean="0">
                  <a:solidFill>
                    <a:schemeClr val="bg1"/>
                  </a:solidFill>
                  <a:latin typeface="+mj-lt"/>
                </a:rPr>
                <a:t>Khám</a:t>
              </a:r>
              <a:r>
                <a:rPr lang="en-US" sz="36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+mj-lt"/>
                </a:rPr>
                <a:t>phá</a:t>
              </a:r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+mj-lt"/>
                </a:rPr>
                <a:t>trang</a:t>
              </a:r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+mj-lt"/>
                </a:rPr>
                <a:t>phục</a:t>
              </a:r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+mj-lt"/>
                </a:rPr>
                <a:t>trong</a:t>
              </a:r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+mj-lt"/>
                </a:rPr>
                <a:t>lễ</a:t>
              </a:r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+mj-lt"/>
                </a:rPr>
                <a:t>hội</a:t>
              </a:r>
              <a:endParaRPr lang="en-US" sz="36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06FE249-B2BF-4511-A31B-7C9720213398}"/>
              </a:ext>
            </a:extLst>
          </p:cNvPr>
          <p:cNvGrpSpPr/>
          <p:nvPr/>
        </p:nvGrpSpPr>
        <p:grpSpPr>
          <a:xfrm>
            <a:off x="0" y="91440"/>
            <a:ext cx="629130" cy="1286153"/>
            <a:chOff x="354" y="0"/>
            <a:chExt cx="453157" cy="926405"/>
          </a:xfrm>
        </p:grpSpPr>
        <p:sp>
          <p:nvSpPr>
            <p:cNvPr id="18" name="原创设计师QQ598969553      _1">
              <a:extLst>
                <a:ext uri="{FF2B5EF4-FFF2-40B4-BE49-F238E27FC236}">
                  <a16:creationId xmlns:a16="http://schemas.microsoft.com/office/drawing/2014/main" id="{298A96AB-39F6-41B9-8941-A44F1203D1C3}"/>
                </a:ext>
              </a:extLst>
            </p:cNvPr>
            <p:cNvSpPr/>
            <p:nvPr/>
          </p:nvSpPr>
          <p:spPr bwMode="auto">
            <a:xfrm>
              <a:off x="354" y="0"/>
              <a:ext cx="453157" cy="904082"/>
            </a:xfrm>
            <a:custGeom>
              <a:avLst/>
              <a:gdLst>
                <a:gd name="T0" fmla="*/ 0 w 286"/>
                <a:gd name="T1" fmla="*/ 0 h 571"/>
                <a:gd name="T2" fmla="*/ 286 w 286"/>
                <a:gd name="T3" fmla="*/ 287 h 571"/>
                <a:gd name="T4" fmla="*/ 0 w 286"/>
                <a:gd name="T5" fmla="*/ 571 h 571"/>
                <a:gd name="T6" fmla="*/ 0 w 286"/>
                <a:gd name="T7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571">
                  <a:moveTo>
                    <a:pt x="0" y="0"/>
                  </a:moveTo>
                  <a:lnTo>
                    <a:pt x="286" y="287"/>
                  </a:lnTo>
                  <a:lnTo>
                    <a:pt x="0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F00"/>
            </a:solidFill>
            <a:ln w="6350" cap="flat">
              <a:noFill/>
              <a:prstDash val="solid"/>
              <a:miter lim="800000"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66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" name="原创设计师QQ598969553      _2">
              <a:extLst>
                <a:ext uri="{FF2B5EF4-FFF2-40B4-BE49-F238E27FC236}">
                  <a16:creationId xmlns:a16="http://schemas.microsoft.com/office/drawing/2014/main" id="{E7769969-B871-4EEC-86B6-B7722586C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988" y="316987"/>
              <a:ext cx="303593" cy="609418"/>
            </a:xfrm>
            <a:custGeom>
              <a:avLst/>
              <a:gdLst>
                <a:gd name="T0" fmla="*/ 0 w 278"/>
                <a:gd name="T1" fmla="*/ 0 h 557"/>
                <a:gd name="T2" fmla="*/ 2147483646 w 278"/>
                <a:gd name="T3" fmla="*/ 2147483646 h 557"/>
                <a:gd name="T4" fmla="*/ 0 w 278"/>
                <a:gd name="T5" fmla="*/ 2147483646 h 557"/>
                <a:gd name="T6" fmla="*/ 0 w 278"/>
                <a:gd name="T7" fmla="*/ 0 h 5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8" h="557">
                  <a:moveTo>
                    <a:pt x="0" y="0"/>
                  </a:moveTo>
                  <a:lnTo>
                    <a:pt x="278" y="278"/>
                  </a:lnTo>
                  <a:lnTo>
                    <a:pt x="0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8F39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669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850675" y="1881052"/>
            <a:ext cx="2229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VIDEO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6919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 1">
            <a:extLst>
              <a:ext uri="{FF2B5EF4-FFF2-40B4-BE49-F238E27FC236}">
                <a16:creationId xmlns:a16="http://schemas.microsoft.com/office/drawing/2014/main" id="{AF291174-51BE-41BB-B13D-CC3D331A80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3694020"/>
              </p:ext>
            </p:extLst>
          </p:nvPr>
        </p:nvGraphicFramePr>
        <p:xfrm>
          <a:off x="3099817" y="1283110"/>
          <a:ext cx="8802646" cy="490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TextBox 192">
            <a:extLst>
              <a:ext uri="{FF2B5EF4-FFF2-40B4-BE49-F238E27FC236}">
                <a16:creationId xmlns:a16="http://schemas.microsoft.com/office/drawing/2014/main" id="{DDE7CEAE-0E80-44CA-91D9-419CBBC8E614}"/>
              </a:ext>
            </a:extLst>
          </p:cNvPr>
          <p:cNvSpPr txBox="1"/>
          <p:nvPr/>
        </p:nvSpPr>
        <p:spPr>
          <a:xfrm>
            <a:off x="3350743" y="1858555"/>
            <a:ext cx="323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</a:t>
            </a:r>
            <a:endParaRPr lang="id-ID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0" name="TextBox 193">
            <a:extLst>
              <a:ext uri="{FF2B5EF4-FFF2-40B4-BE49-F238E27FC236}">
                <a16:creationId xmlns:a16="http://schemas.microsoft.com/office/drawing/2014/main" id="{96B6BCBA-FC31-49A0-81CF-3152EF2B0D93}"/>
              </a:ext>
            </a:extLst>
          </p:cNvPr>
          <p:cNvSpPr txBox="1"/>
          <p:nvPr/>
        </p:nvSpPr>
        <p:spPr>
          <a:xfrm>
            <a:off x="3700720" y="3109967"/>
            <a:ext cx="323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</a:t>
            </a:r>
            <a:endParaRPr lang="id-ID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34" name="icon của Phượng">
            <a:extLst>
              <a:ext uri="{FF2B5EF4-FFF2-40B4-BE49-F238E27FC236}">
                <a16:creationId xmlns:a16="http://schemas.microsoft.com/office/drawing/2014/main" id="{47DFCB5B-0D54-4525-8CAB-948281F1553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63216" r="76071"/>
          <a:stretch/>
        </p:blipFill>
        <p:spPr>
          <a:xfrm>
            <a:off x="-443687" y="2068625"/>
            <a:ext cx="3922158" cy="3193360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FB682A39-0BF8-400E-9475-FB076815DC60}"/>
              </a:ext>
            </a:extLst>
          </p:cNvPr>
          <p:cNvGrpSpPr/>
          <p:nvPr/>
        </p:nvGrpSpPr>
        <p:grpSpPr>
          <a:xfrm flipH="1">
            <a:off x="11536680" y="153977"/>
            <a:ext cx="629130" cy="1286153"/>
            <a:chOff x="354" y="0"/>
            <a:chExt cx="453157" cy="926405"/>
          </a:xfrm>
        </p:grpSpPr>
        <p:sp>
          <p:nvSpPr>
            <p:cNvPr id="36" name="原创设计师QQ598969553      _1">
              <a:extLst>
                <a:ext uri="{FF2B5EF4-FFF2-40B4-BE49-F238E27FC236}">
                  <a16:creationId xmlns:a16="http://schemas.microsoft.com/office/drawing/2014/main" id="{DE995F90-5805-4880-8CF6-8DB82B5A42A4}"/>
                </a:ext>
              </a:extLst>
            </p:cNvPr>
            <p:cNvSpPr/>
            <p:nvPr/>
          </p:nvSpPr>
          <p:spPr bwMode="auto">
            <a:xfrm>
              <a:off x="354" y="0"/>
              <a:ext cx="453157" cy="904082"/>
            </a:xfrm>
            <a:custGeom>
              <a:avLst/>
              <a:gdLst>
                <a:gd name="T0" fmla="*/ 0 w 286"/>
                <a:gd name="T1" fmla="*/ 0 h 571"/>
                <a:gd name="T2" fmla="*/ 286 w 286"/>
                <a:gd name="T3" fmla="*/ 287 h 571"/>
                <a:gd name="T4" fmla="*/ 0 w 286"/>
                <a:gd name="T5" fmla="*/ 571 h 571"/>
                <a:gd name="T6" fmla="*/ 0 w 286"/>
                <a:gd name="T7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571">
                  <a:moveTo>
                    <a:pt x="0" y="0"/>
                  </a:moveTo>
                  <a:lnTo>
                    <a:pt x="286" y="287"/>
                  </a:lnTo>
                  <a:lnTo>
                    <a:pt x="0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F00"/>
            </a:solidFill>
            <a:ln w="6350" cap="flat">
              <a:noFill/>
              <a:prstDash val="solid"/>
              <a:miter lim="800000"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66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" name="原创设计师QQ598969553      _2">
              <a:extLst>
                <a:ext uri="{FF2B5EF4-FFF2-40B4-BE49-F238E27FC236}">
                  <a16:creationId xmlns:a16="http://schemas.microsoft.com/office/drawing/2014/main" id="{0F6F2341-35DB-49ED-9B41-48F331017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988" y="316987"/>
              <a:ext cx="303593" cy="609418"/>
            </a:xfrm>
            <a:custGeom>
              <a:avLst/>
              <a:gdLst>
                <a:gd name="T0" fmla="*/ 0 w 278"/>
                <a:gd name="T1" fmla="*/ 0 h 557"/>
                <a:gd name="T2" fmla="*/ 2147483646 w 278"/>
                <a:gd name="T3" fmla="*/ 2147483646 h 557"/>
                <a:gd name="T4" fmla="*/ 0 w 278"/>
                <a:gd name="T5" fmla="*/ 2147483646 h 557"/>
                <a:gd name="T6" fmla="*/ 0 w 278"/>
                <a:gd name="T7" fmla="*/ 0 h 5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8" h="557">
                  <a:moveTo>
                    <a:pt x="0" y="0"/>
                  </a:moveTo>
                  <a:lnTo>
                    <a:pt x="278" y="278"/>
                  </a:lnTo>
                  <a:lnTo>
                    <a:pt x="0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8F39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669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329787" y="4700765"/>
            <a:ext cx="4860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3</a:t>
            </a:r>
            <a:endParaRPr 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4226231" y="1997055"/>
            <a:ext cx="8072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lễ</a:t>
            </a:r>
            <a:r>
              <a:rPr lang="en-US" sz="2800" dirty="0"/>
              <a:t> </a:t>
            </a:r>
            <a:r>
              <a:rPr lang="en-US" sz="2800" dirty="0" err="1"/>
              <a:t>hội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video </a:t>
            </a:r>
            <a:r>
              <a:rPr lang="en-US" sz="2800" dirty="0" err="1"/>
              <a:t>mà</a:t>
            </a:r>
            <a:r>
              <a:rPr lang="en-US" sz="2800" dirty="0"/>
              <a:t> e </a:t>
            </a:r>
            <a:r>
              <a:rPr lang="en-US" sz="2800" dirty="0" err="1"/>
              <a:t>biết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506094" y="3397237"/>
            <a:ext cx="6995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Trang</a:t>
            </a:r>
            <a:r>
              <a:rPr lang="en-US" sz="2800" dirty="0" smtClean="0"/>
              <a:t> </a:t>
            </a:r>
            <a:r>
              <a:rPr lang="en-US" sz="2800" dirty="0" err="1"/>
              <a:t>phục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lễ</a:t>
            </a:r>
            <a:r>
              <a:rPr lang="en-US" sz="2800" dirty="0"/>
              <a:t> </a:t>
            </a:r>
            <a:r>
              <a:rPr lang="en-US" sz="2800" dirty="0" err="1"/>
              <a:t>hội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thế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104885" y="4545013"/>
            <a:ext cx="77975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/>
              <a:t>dáng</a:t>
            </a:r>
            <a:r>
              <a:rPr lang="en-US" sz="2800" dirty="0"/>
              <a:t>,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sắc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trang</a:t>
            </a:r>
            <a:r>
              <a:rPr lang="en-US" sz="2800" dirty="0"/>
              <a:t> </a:t>
            </a:r>
            <a:r>
              <a:rPr lang="en-US" sz="2800" dirty="0" err="1"/>
              <a:t>phục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lễ</a:t>
            </a:r>
            <a:r>
              <a:rPr lang="en-US" sz="2800" dirty="0"/>
              <a:t> </a:t>
            </a:r>
            <a:r>
              <a:rPr lang="en-US" sz="2800" dirty="0" err="1"/>
              <a:t>hội</a:t>
            </a:r>
            <a:r>
              <a:rPr lang="en-US" sz="2800" dirty="0"/>
              <a:t> </a:t>
            </a:r>
            <a:r>
              <a:rPr lang="en-US" sz="2800" dirty="0" err="1"/>
              <a:t>phù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3D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dây</a:t>
            </a:r>
            <a:r>
              <a:rPr lang="en-US" sz="2800" dirty="0"/>
              <a:t> </a:t>
            </a:r>
            <a:r>
              <a:rPr lang="en-US" sz="2800" dirty="0" err="1"/>
              <a:t>thép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17" name="Rectangle: Rounded Corners 3">
            <a:extLst>
              <a:ext uri="{FF2B5EF4-FFF2-40B4-BE49-F238E27FC236}">
                <a16:creationId xmlns:a16="http://schemas.microsoft.com/office/drawing/2014/main" id="{2A0F7F1D-3696-474B-B215-E55FBBAF10B3}"/>
              </a:ext>
            </a:extLst>
          </p:cNvPr>
          <p:cNvSpPr/>
          <p:nvPr/>
        </p:nvSpPr>
        <p:spPr>
          <a:xfrm>
            <a:off x="2324100" y="91440"/>
            <a:ext cx="7543800" cy="71628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F4ACC6-EBEE-4A29-B2AF-9759CD883078}"/>
              </a:ext>
            </a:extLst>
          </p:cNvPr>
          <p:cNvSpPr txBox="1"/>
          <p:nvPr/>
        </p:nvSpPr>
        <p:spPr>
          <a:xfrm>
            <a:off x="2613660" y="101852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+mj-lt"/>
              </a:rPr>
              <a:t>I. </a:t>
            </a:r>
            <a:r>
              <a:rPr lang="en-US" sz="3600" dirty="0" err="1" smtClean="0">
                <a:solidFill>
                  <a:schemeClr val="bg1"/>
                </a:solidFill>
                <a:latin typeface="+mj-lt"/>
              </a:rPr>
              <a:t>Khám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j-lt"/>
              </a:rPr>
              <a:t>phá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j-lt"/>
              </a:rPr>
              <a:t>trang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j-lt"/>
              </a:rPr>
              <a:t>phục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j-lt"/>
              </a:rPr>
              <a:t>trong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j-lt"/>
              </a:rPr>
              <a:t>lễ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j-lt"/>
              </a:rPr>
              <a:t>hội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650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9CA5311C-F3F3-438E-B801-4EA70EB42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>
                                            <p:graphicEl>
                                              <a:dgm id="{9CA5311C-F3F3-438E-B801-4EA70EB42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A87B7BC-A8F6-4FA9-9633-16321F2F3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>
                                            <p:graphicEl>
                                              <a:dgm id="{3A87B7BC-A8F6-4FA9-9633-16321F2F3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BCFC0A0D-5C26-4B0E-9B97-027EBA0553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>
                                            <p:graphicEl>
                                              <a:dgm id="{BCFC0A0D-5C26-4B0E-9B97-027EBA0553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F47FA197-DA62-465B-B9A8-DFA36447A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>
                                            <p:graphicEl>
                                              <a:dgm id="{F47FA197-DA62-465B-B9A8-DFA36447A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503E521-6B50-4E2C-8EEC-B8CBD7140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>
                                            <p:graphicEl>
                                              <a:dgm id="{3503E521-6B50-4E2C-8EEC-B8CBD71401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AC555D0-17D2-497B-B8C6-E75FE641C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>
                                            <p:graphicEl>
                                              <a:dgm id="{DAC555D0-17D2-497B-B8C6-E75FE641C9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0B22412F-9429-4C5B-8AE5-1F042F1F14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">
                                            <p:graphicEl>
                                              <a:dgm id="{0B22412F-9429-4C5B-8AE5-1F042F1F14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 uiExpand="1">
        <p:bldSub>
          <a:bldDgm bld="one"/>
        </p:bldSub>
      </p:bldGraphic>
      <p:bldP spid="19" grpId="0" uiExpand="1"/>
      <p:bldP spid="20" grpId="0"/>
      <p:bldP spid="2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4336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fr-FR" sz="3600" u="sng" dirty="0">
                <a:solidFill>
                  <a:srgbClr val="C00000"/>
                </a:solidFill>
                <a:latin typeface="Times New Roman"/>
                <a:ea typeface="Times New Roman"/>
              </a:rPr>
              <a:t>I/ </a:t>
            </a:r>
            <a:r>
              <a:rPr lang="fr-FR" sz="3600" u="sng" dirty="0" err="1">
                <a:solidFill>
                  <a:srgbClr val="C00000"/>
                </a:solidFill>
                <a:latin typeface="Times New Roman"/>
                <a:ea typeface="Times New Roman"/>
              </a:rPr>
              <a:t>Khám</a:t>
            </a:r>
            <a:r>
              <a:rPr lang="fr-FR" sz="3600" u="sng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fr-FR" sz="3600" u="sng" dirty="0" err="1">
                <a:solidFill>
                  <a:srgbClr val="C00000"/>
                </a:solidFill>
                <a:latin typeface="Times New Roman"/>
                <a:ea typeface="Times New Roman"/>
              </a:rPr>
              <a:t>phá</a:t>
            </a:r>
            <a:r>
              <a:rPr lang="fr-FR" sz="3600" u="sng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fr-FR" sz="3600" u="sng" dirty="0" err="1">
                <a:solidFill>
                  <a:srgbClr val="C00000"/>
                </a:solidFill>
                <a:latin typeface="Times New Roman"/>
                <a:ea typeface="Times New Roman"/>
              </a:rPr>
              <a:t>trang</a:t>
            </a:r>
            <a:r>
              <a:rPr lang="fr-FR" sz="3600" u="sng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fr-FR" sz="3600" u="sng" dirty="0" err="1">
                <a:solidFill>
                  <a:srgbClr val="C00000"/>
                </a:solidFill>
                <a:latin typeface="Times New Roman"/>
                <a:ea typeface="Times New Roman"/>
              </a:rPr>
              <a:t>phục</a:t>
            </a:r>
            <a:r>
              <a:rPr lang="fr-FR" sz="3600" u="sng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fr-FR" sz="3600" u="sng" dirty="0" err="1">
                <a:solidFill>
                  <a:srgbClr val="C00000"/>
                </a:solidFill>
                <a:latin typeface="Times New Roman"/>
                <a:ea typeface="Times New Roman"/>
              </a:rPr>
              <a:t>trong</a:t>
            </a:r>
            <a:r>
              <a:rPr lang="fr-FR" sz="3600" u="sng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fr-FR" sz="3600" u="sng" dirty="0" err="1">
                <a:solidFill>
                  <a:srgbClr val="C00000"/>
                </a:solidFill>
                <a:latin typeface="Times New Roman"/>
                <a:ea typeface="Times New Roman"/>
              </a:rPr>
              <a:t>lễ</a:t>
            </a:r>
            <a:r>
              <a:rPr lang="fr-FR" sz="3600" u="sng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fr-FR" sz="3600" u="sng" dirty="0" err="1">
                <a:solidFill>
                  <a:srgbClr val="C00000"/>
                </a:solidFill>
                <a:latin typeface="Times New Roman"/>
                <a:ea typeface="Times New Roman"/>
              </a:rPr>
              <a:t>hội</a:t>
            </a:r>
            <a:endParaRPr lang="en-US" sz="36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Trang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phục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có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thể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biểu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đạt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được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vai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trò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và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hoạt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động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của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nhân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vật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trong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lễ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hội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en-US" sz="36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3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Trang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phục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em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trang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phục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trong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cuộc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sống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hàng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ngày</a:t>
            </a:r>
            <a:endParaRPr lang="en-US" sz="3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3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Trang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phục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lễ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hội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trang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phục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riêng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biệt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độc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đáo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mang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sắc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thái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riêng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từng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lễ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hội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từng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vùng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miền</a:t>
            </a:r>
            <a:endParaRPr lang="en-US" sz="3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7385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ượng xinh 3">
            <a:extLst>
              <a:ext uri="{FF2B5EF4-FFF2-40B4-BE49-F238E27FC236}">
                <a16:creationId xmlns:a16="http://schemas.microsoft.com/office/drawing/2014/main" id="{448AABB9-4AB1-4842-8918-D20E3BB7E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738" y="531522"/>
            <a:ext cx="4551701" cy="429302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0F7F1D-3696-474B-B215-E55FBBAF10B3}"/>
              </a:ext>
            </a:extLst>
          </p:cNvPr>
          <p:cNvSpPr/>
          <p:nvPr/>
        </p:nvSpPr>
        <p:spPr>
          <a:xfrm>
            <a:off x="2241804" y="78940"/>
            <a:ext cx="9060180" cy="71628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699021-2B88-493D-9516-3B543E0A8BCD}"/>
              </a:ext>
            </a:extLst>
          </p:cNvPr>
          <p:cNvSpPr txBox="1"/>
          <p:nvPr/>
        </p:nvSpPr>
        <p:spPr>
          <a:xfrm>
            <a:off x="2341653" y="1110046"/>
            <a:ext cx="39883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SGK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trình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bày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cách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thiết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trang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phục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nhân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vật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5CE94A1-8ACB-4E1A-AA67-D3EEDBF42F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14" y="-38996"/>
            <a:ext cx="1987106" cy="1987106"/>
          </a:xfrm>
          <a:prstGeom prst="ellipse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618B3D7-1F90-4216-BBEE-5347E5856B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58" b="33642"/>
          <a:stretch/>
        </p:blipFill>
        <p:spPr>
          <a:xfrm>
            <a:off x="218397" y="3944225"/>
            <a:ext cx="4246512" cy="148987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06FE249-B2BF-4511-A31B-7C9720213398}"/>
              </a:ext>
            </a:extLst>
          </p:cNvPr>
          <p:cNvGrpSpPr/>
          <p:nvPr/>
        </p:nvGrpSpPr>
        <p:grpSpPr>
          <a:xfrm>
            <a:off x="0" y="91440"/>
            <a:ext cx="629130" cy="1286153"/>
            <a:chOff x="354" y="0"/>
            <a:chExt cx="453157" cy="926405"/>
          </a:xfrm>
        </p:grpSpPr>
        <p:sp>
          <p:nvSpPr>
            <p:cNvPr id="18" name="原创设计师QQ598969553      _1">
              <a:extLst>
                <a:ext uri="{FF2B5EF4-FFF2-40B4-BE49-F238E27FC236}">
                  <a16:creationId xmlns:a16="http://schemas.microsoft.com/office/drawing/2014/main" id="{298A96AB-39F6-41B9-8941-A44F1203D1C3}"/>
                </a:ext>
              </a:extLst>
            </p:cNvPr>
            <p:cNvSpPr/>
            <p:nvPr/>
          </p:nvSpPr>
          <p:spPr bwMode="auto">
            <a:xfrm>
              <a:off x="354" y="0"/>
              <a:ext cx="453157" cy="904082"/>
            </a:xfrm>
            <a:custGeom>
              <a:avLst/>
              <a:gdLst>
                <a:gd name="T0" fmla="*/ 0 w 286"/>
                <a:gd name="T1" fmla="*/ 0 h 571"/>
                <a:gd name="T2" fmla="*/ 286 w 286"/>
                <a:gd name="T3" fmla="*/ 287 h 571"/>
                <a:gd name="T4" fmla="*/ 0 w 286"/>
                <a:gd name="T5" fmla="*/ 571 h 571"/>
                <a:gd name="T6" fmla="*/ 0 w 286"/>
                <a:gd name="T7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571">
                  <a:moveTo>
                    <a:pt x="0" y="0"/>
                  </a:moveTo>
                  <a:lnTo>
                    <a:pt x="286" y="287"/>
                  </a:lnTo>
                  <a:lnTo>
                    <a:pt x="0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F00"/>
            </a:solidFill>
            <a:ln w="6350" cap="flat">
              <a:noFill/>
              <a:prstDash val="solid"/>
              <a:miter lim="800000"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66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" name="原创设计师QQ598969553      _2">
              <a:extLst>
                <a:ext uri="{FF2B5EF4-FFF2-40B4-BE49-F238E27FC236}">
                  <a16:creationId xmlns:a16="http://schemas.microsoft.com/office/drawing/2014/main" id="{E7769969-B871-4EEC-86B6-B7722586C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988" y="316987"/>
              <a:ext cx="303593" cy="609418"/>
            </a:xfrm>
            <a:custGeom>
              <a:avLst/>
              <a:gdLst>
                <a:gd name="T0" fmla="*/ 0 w 278"/>
                <a:gd name="T1" fmla="*/ 0 h 557"/>
                <a:gd name="T2" fmla="*/ 2147483646 w 278"/>
                <a:gd name="T3" fmla="*/ 2147483646 h 557"/>
                <a:gd name="T4" fmla="*/ 0 w 278"/>
                <a:gd name="T5" fmla="*/ 2147483646 h 557"/>
                <a:gd name="T6" fmla="*/ 0 w 278"/>
                <a:gd name="T7" fmla="*/ 0 h 5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8" h="557">
                  <a:moveTo>
                    <a:pt x="0" y="0"/>
                  </a:moveTo>
                  <a:lnTo>
                    <a:pt x="278" y="278"/>
                  </a:lnTo>
                  <a:lnTo>
                    <a:pt x="0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8F39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669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AFB584F-8A30-4296-91FB-C3393C473312}"/>
              </a:ext>
            </a:extLst>
          </p:cNvPr>
          <p:cNvSpPr txBox="1"/>
          <p:nvPr/>
        </p:nvSpPr>
        <p:spPr>
          <a:xfrm>
            <a:off x="2158636" y="72689"/>
            <a:ext cx="9702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+mj-lt"/>
              </a:rPr>
              <a:t>II. </a:t>
            </a:r>
            <a:r>
              <a:rPr lang="en-US" sz="3200" dirty="0" err="1" smtClean="0">
                <a:solidFill>
                  <a:schemeClr val="bg1"/>
                </a:solidFill>
                <a:latin typeface="+mj-lt"/>
              </a:rPr>
              <a:t>Cách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+mj-lt"/>
              </a:rPr>
              <a:t>thiết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+mj-lt"/>
              </a:rPr>
              <a:t>kế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+mj-lt"/>
              </a:rPr>
              <a:t>trang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+mj-lt"/>
              </a:rPr>
              <a:t>phục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+mj-lt"/>
              </a:rPr>
              <a:t>lễ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+mj-lt"/>
              </a:rPr>
              <a:t>hội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+mj-lt"/>
              </a:rPr>
              <a:t>cho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+mj-lt"/>
              </a:rPr>
              <a:t>nhân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+mj-lt"/>
              </a:rPr>
              <a:t>vật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4518" y="795219"/>
            <a:ext cx="5822823" cy="606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ượng xinh 3">
            <a:extLst>
              <a:ext uri="{FF2B5EF4-FFF2-40B4-BE49-F238E27FC236}">
                <a16:creationId xmlns:a16="http://schemas.microsoft.com/office/drawing/2014/main" id="{448AABB9-4AB1-4842-8918-D20E3BB7E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0769"/>
            <a:ext cx="6619833" cy="62436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5725" y="876441"/>
            <a:ext cx="50770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Cần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làm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gì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để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trang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phục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vừa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với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nhân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vật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3D </a:t>
            </a:r>
          </a:p>
          <a:p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06789" y="522720"/>
            <a:ext cx="43455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+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Vẽ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và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cắt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hình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trang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phục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phù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hợp</a:t>
            </a:r>
            <a:r>
              <a:rPr lang="en-US" sz="3600" dirty="0"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với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tỉ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lệ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hình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khối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nhân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vật</a:t>
            </a:r>
            <a:r>
              <a:rPr lang="fr-FR" sz="36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7797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Custom 140">
      <a:dk1>
        <a:srgbClr val="000099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#9Slide03 Roboto Condensed"/>
        <a:ea typeface=""/>
        <a:cs typeface=""/>
      </a:majorFont>
      <a:minorFont>
        <a:latin typeface="#9Slide07 IcielBaliho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3394</TotalTime>
  <Words>557</Words>
  <Application>Microsoft Office PowerPoint</Application>
  <PresentationFormat>Widescreen</PresentationFormat>
  <Paragraphs>59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微软雅黑</vt:lpstr>
      <vt:lpstr>宋体</vt:lpstr>
      <vt:lpstr>#9Slide03 Roboto Condensed</vt:lpstr>
      <vt:lpstr>#9Slide03 SVNJustice League</vt:lpstr>
      <vt:lpstr>#9Slide07 IcielBaliho Script</vt:lpstr>
      <vt:lpstr>#9Slide07 SVNSalty Sans</vt:lpstr>
      <vt:lpstr>Arial</vt:lpstr>
      <vt:lpstr>Calibri</vt:lpstr>
      <vt:lpstr>Helvetica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ASUS</cp:lastModifiedBy>
  <cp:revision>177</cp:revision>
  <dcterms:created xsi:type="dcterms:W3CDTF">2021-04-02T08:55:50Z</dcterms:created>
  <dcterms:modified xsi:type="dcterms:W3CDTF">2021-10-10T03:39:22Z</dcterms:modified>
</cp:coreProperties>
</file>