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9" r:id="rId3"/>
    <p:sldId id="261" r:id="rId4"/>
    <p:sldId id="262" r:id="rId5"/>
    <p:sldId id="263" r:id="rId6"/>
    <p:sldId id="264" r:id="rId7"/>
    <p:sldId id="265" r:id="rId8"/>
    <p:sldId id="266" r:id="rId9"/>
    <p:sldId id="267" r:id="rId10"/>
    <p:sldId id="268" r:id="rId11"/>
    <p:sldId id="269" r:id="rId12"/>
    <p:sldId id="270" r:id="rId13"/>
    <p:sldId id="271" r:id="rId14"/>
    <p:sldId id="277" r:id="rId15"/>
    <p:sldId id="272" r:id="rId16"/>
    <p:sldId id="273" r:id="rId17"/>
    <p:sldId id="274" r:id="rId18"/>
    <p:sldId id="278" r:id="rId19"/>
    <p:sldId id="279" r:id="rId20"/>
    <p:sldId id="280"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36A6B-A194-4ABF-890C-D9881AB8F501}" type="datetimeFigureOut">
              <a:rPr lang="en-US" smtClean="0"/>
              <a:t>9/14/2021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99210C-CF25-47A4-A89A-72EAE5486172}" type="slidenum">
              <a:rPr lang="en-US" smtClean="0"/>
              <a:t>‹#›</a:t>
            </a:fld>
            <a:endParaRPr lang="en-US"/>
          </a:p>
        </p:txBody>
      </p:sp>
    </p:spTree>
    <p:extLst>
      <p:ext uri="{BB962C8B-B14F-4D97-AF65-F5344CB8AC3E}">
        <p14:creationId xmlns:p14="http://schemas.microsoft.com/office/powerpoint/2010/main" val="932154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6A0D88-F18C-4CA0-9B8C-D91E1C80CD9D}" type="slidenum">
              <a:rPr lang="en-US"/>
              <a:pPr/>
              <a:t>1</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EE1FF-A235-47FD-AEB6-46E4604B8785}" type="slidenum">
              <a:rPr lang="en-US"/>
              <a:pPr/>
              <a:t>22</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C9FD8B-1E55-405E-BB93-88655B7857B3}"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0C12C-661B-481D-BF66-51373E06ACB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9FD8B-1E55-405E-BB93-88655B7857B3}"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0C12C-661B-481D-BF66-51373E06AC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9FD8B-1E55-405E-BB93-88655B7857B3}"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0C12C-661B-481D-BF66-51373E06ACB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020FE2-34AB-4849-BE65-1B9E087295E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9FD8B-1E55-405E-BB93-88655B7857B3}"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0C12C-661B-481D-BF66-51373E06AC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9FD8B-1E55-405E-BB93-88655B7857B3}"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0C12C-661B-481D-BF66-51373E06ACB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C9FD8B-1E55-405E-BB93-88655B7857B3}"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0C12C-661B-481D-BF66-51373E06AC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C9FD8B-1E55-405E-BB93-88655B7857B3}" type="datetimeFigureOut">
              <a:rPr lang="en-US" smtClean="0"/>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B0C12C-661B-481D-BF66-51373E06AC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C9FD8B-1E55-405E-BB93-88655B7857B3}" type="datetimeFigureOut">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B0C12C-661B-481D-BF66-51373E06AC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9FD8B-1E55-405E-BB93-88655B7857B3}"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B0C12C-661B-481D-BF66-51373E06AC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9FD8B-1E55-405E-BB93-88655B7857B3}"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0C12C-661B-481D-BF66-51373E06AC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9FD8B-1E55-405E-BB93-88655B7857B3}"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0C12C-661B-481D-BF66-51373E06AC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9FD8B-1E55-405E-BB93-88655B7857B3}" type="datetimeFigureOut">
              <a:rPr lang="en-US" smtClean="0"/>
              <a:t>9/14/2021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0C12C-661B-481D-BF66-51373E06AC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audio" Target="file:///C:\WINDOWS\Help\Tours\WindowsMediaPlayer\Audio\Wav\wmpaud1.wav" TargetMode="External"/><Relationship Id="rId7" Type="http://schemas.openxmlformats.org/officeDocument/2006/relationships/oleObject" Target="../embeddings/oleObject1.bin"/><Relationship Id="rId12" Type="http://schemas.openxmlformats.org/officeDocument/2006/relationships/image" Target="../media/image5.gif"/><Relationship Id="rId17" Type="http://schemas.openxmlformats.org/officeDocument/2006/relationships/image" Target="../media/image10.gif"/><Relationship Id="rId2" Type="http://schemas.openxmlformats.org/officeDocument/2006/relationships/audio" Target="../media/audio1.wav"/><Relationship Id="rId16" Type="http://schemas.openxmlformats.org/officeDocument/2006/relationships/image" Target="../media/image9.gif"/><Relationship Id="rId20" Type="http://schemas.openxmlformats.org/officeDocument/2006/relationships/image" Target="../media/image13.png"/><Relationship Id="rId1" Type="http://schemas.openxmlformats.org/officeDocument/2006/relationships/vmlDrawing" Target="../drawings/vmlDrawing1.vml"/><Relationship Id="rId6" Type="http://schemas.openxmlformats.org/officeDocument/2006/relationships/hyperlink" Target="BIEN_NHO.MID" TargetMode="External"/><Relationship Id="rId11" Type="http://schemas.openxmlformats.org/officeDocument/2006/relationships/image" Target="../media/image4.emf"/><Relationship Id="rId5" Type="http://schemas.openxmlformats.org/officeDocument/2006/relationships/notesSlide" Target="../notesSlides/notesSlide1.xml"/><Relationship Id="rId15" Type="http://schemas.openxmlformats.org/officeDocument/2006/relationships/image" Target="../media/image8.emf"/><Relationship Id="rId10" Type="http://schemas.openxmlformats.org/officeDocument/2006/relationships/image" Target="../media/image3.gif"/><Relationship Id="rId19" Type="http://schemas.openxmlformats.org/officeDocument/2006/relationships/image" Target="../media/image12.gif"/><Relationship Id="rId4" Type="http://schemas.openxmlformats.org/officeDocument/2006/relationships/slideLayout" Target="../slideLayouts/slideLayout7.xml"/><Relationship Id="rId9" Type="http://schemas.openxmlformats.org/officeDocument/2006/relationships/image" Target="../media/image2.jpeg"/><Relationship Id="rId1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31.jpeg"/><Relationship Id="rId7" Type="http://schemas.openxmlformats.org/officeDocument/2006/relationships/image" Target="../media/image35.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32.gif"/></Relationships>
</file>

<file path=ppt/slides/_rels/slide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4.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9.gif"/><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jpeg"/><Relationship Id="rId11" Type="http://schemas.openxmlformats.org/officeDocument/2006/relationships/image" Target="../media/image24.jpeg"/><Relationship Id="rId5" Type="http://schemas.openxmlformats.org/officeDocument/2006/relationships/image" Target="../media/image21.gif"/><Relationship Id="rId10" Type="http://schemas.openxmlformats.org/officeDocument/2006/relationships/image" Target="../media/image23.jpeg"/><Relationship Id="rId4" Type="http://schemas.openxmlformats.org/officeDocument/2006/relationships/image" Target="../media/image20.png"/><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655763" y="0"/>
            <a:ext cx="7467600" cy="609600"/>
          </a:xfrm>
          <a:prstGeom prst="rect">
            <a:avLst/>
          </a:prstGeom>
          <a:solidFill>
            <a:srgbClr val="FFFFFF"/>
          </a:solidFill>
          <a:ln w="9525">
            <a:solidFill>
              <a:schemeClr val="tx1"/>
            </a:solidFill>
            <a:miter lim="800000"/>
            <a:headEnd/>
            <a:tailEnd/>
          </a:ln>
          <a:effectLst/>
        </p:spPr>
        <p:txBody>
          <a:bodyPr wrap="none" anchor="ctr"/>
          <a:lstStyle/>
          <a:p>
            <a:endParaRPr lang="en-US"/>
          </a:p>
        </p:txBody>
      </p:sp>
      <p:graphicFrame>
        <p:nvGraphicFramePr>
          <p:cNvPr id="18437" name="Object 5">
            <a:hlinkClick r:id="rId6" action="ppaction://hlinkfile"/>
          </p:cNvPr>
          <p:cNvGraphicFramePr>
            <a:graphicFrameLocks noChangeAspect="1"/>
          </p:cNvGraphicFramePr>
          <p:nvPr/>
        </p:nvGraphicFramePr>
        <p:xfrm>
          <a:off x="-12700" y="2209800"/>
          <a:ext cx="2462213" cy="4648200"/>
        </p:xfrm>
        <a:graphic>
          <a:graphicData uri="http://schemas.openxmlformats.org/presentationml/2006/ole">
            <mc:AlternateContent xmlns:mc="http://schemas.openxmlformats.org/markup-compatibility/2006">
              <mc:Choice xmlns:v="urn:schemas-microsoft-com:vml" Requires="v">
                <p:oleObj spid="_x0000_s1037" name="Clip" r:id="rId7" imgW="3531960" imgH="4445640" progId="MS_ClipArt_Gallery.2">
                  <p:embed/>
                </p:oleObj>
              </mc:Choice>
              <mc:Fallback>
                <p:oleObj name="Clip" r:id="rId7" imgW="3531960" imgH="4445640" progId="MS_ClipArt_Gallery.2">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00" y="2209800"/>
                        <a:ext cx="2462213" cy="4648200"/>
                      </a:xfrm>
                      <a:prstGeom prst="rect">
                        <a:avLst/>
                      </a:prstGeom>
                      <a:noFill/>
                      <a:extLst>
                        <a:ext uri="{909E8E84-426E-40DD-AFC4-6F175D3DCCD1}">
                          <a14:hiddenFill xmlns:a14="http://schemas.microsoft.com/office/drawing/2010/main">
                            <a:solidFill>
                              <a:srgbClr val="FFFF66"/>
                            </a:solidFill>
                          </a14:hiddenFill>
                        </a:ext>
                      </a:extLst>
                    </p:spPr>
                  </p:pic>
                </p:oleObj>
              </mc:Fallback>
            </mc:AlternateContent>
          </a:graphicData>
        </a:graphic>
      </p:graphicFrame>
      <p:grpSp>
        <p:nvGrpSpPr>
          <p:cNvPr id="2" name="Group 23"/>
          <p:cNvGrpSpPr>
            <a:grpSpLocks/>
          </p:cNvGrpSpPr>
          <p:nvPr/>
        </p:nvGrpSpPr>
        <p:grpSpPr bwMode="auto">
          <a:xfrm>
            <a:off x="4092575" y="3562350"/>
            <a:ext cx="1246188" cy="1371600"/>
            <a:chOff x="2844800" y="1422399"/>
            <a:chExt cx="2235200" cy="2235200"/>
          </a:xfrm>
        </p:grpSpPr>
        <p:sp>
          <p:nvSpPr>
            <p:cNvPr id="3"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p:cNvSpPr/>
            <p:nvPr/>
          </p:nvSpPr>
          <p:spPr>
            <a:xfrm>
              <a:off x="3294687" y="1944980"/>
              <a:ext cx="1335426"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4" name="Group 20"/>
          <p:cNvGrpSpPr/>
          <p:nvPr/>
        </p:nvGrpSpPr>
        <p:grpSpPr>
          <a:xfrm>
            <a:off x="2848097" y="2743537"/>
            <a:ext cx="1494695" cy="1606695"/>
            <a:chOff x="2844800" y="1828800"/>
            <a:chExt cx="2235200" cy="2235200"/>
          </a:xfrm>
          <a:solidFill>
            <a:srgbClr val="FF0000"/>
          </a:solidFill>
          <a:scene3d>
            <a:camera prst="orthographicFront">
              <a:rot lat="0" lon="0" rev="0"/>
            </a:camera>
            <a:lightRig rig="balanced" dir="t">
              <a:rot lat="0" lon="0" rev="8700000"/>
            </a:lightRig>
          </a:scene3d>
        </p:grpSpPr>
        <p:sp>
          <p:nvSpPr>
            <p:cNvPr id="22"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5" name="Group 23"/>
          <p:cNvGrpSpPr>
            <a:grpSpLocks/>
          </p:cNvGrpSpPr>
          <p:nvPr/>
        </p:nvGrpSpPr>
        <p:grpSpPr bwMode="auto">
          <a:xfrm>
            <a:off x="1846263" y="3524250"/>
            <a:ext cx="1304925" cy="1524000"/>
            <a:chOff x="2844800" y="1422399"/>
            <a:chExt cx="2235200" cy="2235200"/>
          </a:xfrm>
        </p:grpSpPr>
        <p:sp>
          <p:nvSpPr>
            <p:cNvPr id="2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 4"/>
            <p:cNvSpPr/>
            <p:nvPr/>
          </p:nvSpPr>
          <p:spPr>
            <a:xfrm>
              <a:off x="3293471" y="1946275"/>
              <a:ext cx="1337857" cy="1147868"/>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7" name="Group 26"/>
          <p:cNvGrpSpPr/>
          <p:nvPr/>
        </p:nvGrpSpPr>
        <p:grpSpPr>
          <a:xfrm>
            <a:off x="2866620" y="4189446"/>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28"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sp>
        <p:nvSpPr>
          <p:cNvPr id="31" name="TextBox 30"/>
          <p:cNvSpPr txBox="1"/>
          <p:nvPr/>
        </p:nvSpPr>
        <p:spPr>
          <a:xfrm>
            <a:off x="1592648" y="3617903"/>
            <a:ext cx="572295"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r>
              <a:rPr lang="en-US" sz="4400" b="1" dirty="0">
                <a:solidFill>
                  <a:srgbClr val="00C200"/>
                </a:solidFill>
                <a:latin typeface="Times New Roman" pitchFamily="18" charset="0"/>
                <a:cs typeface="Arial" charset="0"/>
              </a:rPr>
              <a:t>V</a:t>
            </a:r>
            <a:endParaRPr lang="vi-VN" sz="4400" b="1" dirty="0">
              <a:solidFill>
                <a:srgbClr val="00C200"/>
              </a:solidFill>
              <a:latin typeface="Times New Roman" pitchFamily="18" charset="0"/>
              <a:cs typeface="Arial" charset="0"/>
            </a:endParaRPr>
          </a:p>
        </p:txBody>
      </p:sp>
      <p:sp>
        <p:nvSpPr>
          <p:cNvPr id="32" name="TextBox 31"/>
          <p:cNvSpPr txBox="1"/>
          <p:nvPr/>
        </p:nvSpPr>
        <p:spPr>
          <a:xfrm>
            <a:off x="2226062" y="3617903"/>
            <a:ext cx="568575"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r>
              <a:rPr lang="en-US" sz="4400" b="1">
                <a:solidFill>
                  <a:srgbClr val="FF0000"/>
                </a:solidFill>
                <a:latin typeface="Times New Roman" pitchFamily="18" charset="0"/>
                <a:cs typeface="Arial" charset="0"/>
              </a:rPr>
              <a:t>Â</a:t>
            </a:r>
            <a:endParaRPr lang="vi-VN" sz="4400" b="1">
              <a:solidFill>
                <a:srgbClr val="FF0000"/>
              </a:solidFill>
              <a:latin typeface="Times New Roman" pitchFamily="18" charset="0"/>
              <a:cs typeface="Arial" charset="0"/>
            </a:endParaRPr>
          </a:p>
        </p:txBody>
      </p:sp>
      <p:sp>
        <p:nvSpPr>
          <p:cNvPr id="33" name="TextBox 32"/>
          <p:cNvSpPr txBox="1"/>
          <p:nvPr/>
        </p:nvSpPr>
        <p:spPr>
          <a:xfrm>
            <a:off x="2866376" y="3614728"/>
            <a:ext cx="568574"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r>
              <a:rPr lang="en-US" sz="4400" b="1">
                <a:solidFill>
                  <a:srgbClr val="24602E"/>
                </a:solidFill>
                <a:latin typeface="Times New Roman" pitchFamily="18" charset="0"/>
                <a:cs typeface="Arial" charset="0"/>
              </a:rPr>
              <a:t>T</a:t>
            </a:r>
            <a:endParaRPr lang="vi-VN" sz="4400" b="1">
              <a:solidFill>
                <a:srgbClr val="24602E"/>
              </a:solidFill>
              <a:latin typeface="Times New Roman" pitchFamily="18" charset="0"/>
              <a:cs typeface="Arial" charset="0"/>
            </a:endParaRPr>
          </a:p>
        </p:txBody>
      </p:sp>
      <p:sp>
        <p:nvSpPr>
          <p:cNvPr id="34" name="TextBox 33"/>
          <p:cNvSpPr txBox="1"/>
          <p:nvPr/>
        </p:nvSpPr>
        <p:spPr>
          <a:xfrm>
            <a:off x="3775621" y="3614728"/>
            <a:ext cx="567784"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r>
              <a:rPr lang="en-US" sz="4400" b="1">
                <a:solidFill>
                  <a:srgbClr val="5B34DA"/>
                </a:solidFill>
                <a:latin typeface="Times New Roman" pitchFamily="18" charset="0"/>
                <a:cs typeface="Arial" charset="0"/>
              </a:rPr>
              <a:t>L</a:t>
            </a:r>
            <a:endParaRPr lang="vi-VN" sz="4400" b="1">
              <a:solidFill>
                <a:srgbClr val="5B34DA"/>
              </a:solidFill>
              <a:latin typeface="Times New Roman" pitchFamily="18" charset="0"/>
              <a:cs typeface="Arial" charset="0"/>
            </a:endParaRPr>
          </a:p>
        </p:txBody>
      </p:sp>
      <p:sp>
        <p:nvSpPr>
          <p:cNvPr id="35" name="TextBox 34"/>
          <p:cNvSpPr txBox="1"/>
          <p:nvPr/>
        </p:nvSpPr>
        <p:spPr>
          <a:xfrm>
            <a:off x="4413800" y="3614728"/>
            <a:ext cx="567784"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r>
              <a:rPr lang="en-US" sz="4400" b="1">
                <a:solidFill>
                  <a:srgbClr val="333300"/>
                </a:solidFill>
                <a:latin typeface="Times New Roman" pitchFamily="18" charset="0"/>
                <a:cs typeface="Arial" charset="0"/>
              </a:rPr>
              <a:t>Ý</a:t>
            </a:r>
            <a:endParaRPr lang="vi-VN" sz="4400" b="1">
              <a:solidFill>
                <a:srgbClr val="333300"/>
              </a:solidFill>
              <a:latin typeface="Times New Roman" pitchFamily="18" charset="0"/>
              <a:cs typeface="Arial" charset="0"/>
            </a:endParaRPr>
          </a:p>
        </p:txBody>
      </p:sp>
      <p:sp>
        <p:nvSpPr>
          <p:cNvPr id="36" name="TextBox 35"/>
          <p:cNvSpPr txBox="1"/>
          <p:nvPr/>
        </p:nvSpPr>
        <p:spPr>
          <a:xfrm>
            <a:off x="5053567" y="3614728"/>
            <a:ext cx="567784"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r>
              <a:rPr lang="en-US" sz="4400" b="1">
                <a:solidFill>
                  <a:srgbClr val="0066FF"/>
                </a:solidFill>
                <a:latin typeface="Times New Roman" pitchFamily="18" charset="0"/>
                <a:cs typeface="Arial" charset="0"/>
              </a:rPr>
              <a:t>9</a:t>
            </a:r>
            <a:endParaRPr lang="vi-VN" sz="4400" b="1">
              <a:solidFill>
                <a:srgbClr val="0066FF"/>
              </a:solidFill>
              <a:latin typeface="Times New Roman" pitchFamily="18" charset="0"/>
              <a:cs typeface="Arial" charset="0"/>
            </a:endParaRPr>
          </a:p>
        </p:txBody>
      </p:sp>
      <p:pic>
        <p:nvPicPr>
          <p:cNvPr id="18468" name="Picture 36" descr="Logo-BG&amp;DDT"/>
          <p:cNvPicPr>
            <a:picLocks noChangeAspect="1" noChangeArrowheads="1"/>
          </p:cNvPicPr>
          <p:nvPr/>
        </p:nvPicPr>
        <p:blipFill>
          <a:blip r:embed="rId9"/>
          <a:srcRect/>
          <a:stretch>
            <a:fillRect/>
          </a:stretch>
        </p:blipFill>
        <p:spPr bwMode="auto">
          <a:xfrm>
            <a:off x="15875" y="20638"/>
            <a:ext cx="1597025" cy="608012"/>
          </a:xfrm>
          <a:prstGeom prst="rect">
            <a:avLst/>
          </a:prstGeom>
          <a:noFill/>
          <a:ln w="9525">
            <a:noFill/>
            <a:miter lim="800000"/>
            <a:headEnd/>
            <a:tailEnd/>
          </a:ln>
          <a:effectLst/>
        </p:spPr>
      </p:pic>
      <p:pic>
        <p:nvPicPr>
          <p:cNvPr id="18469" name="Picture 37" descr="butterflies_flowers_sm_nwm[1]"/>
          <p:cNvPicPr>
            <a:picLocks noChangeAspect="1" noChangeArrowheads="1" noCrop="1"/>
          </p:cNvPicPr>
          <p:nvPr/>
        </p:nvPicPr>
        <p:blipFill>
          <a:blip r:embed="rId10"/>
          <a:srcRect/>
          <a:stretch>
            <a:fillRect/>
          </a:stretch>
        </p:blipFill>
        <p:spPr bwMode="auto">
          <a:xfrm>
            <a:off x="44450" y="6096000"/>
            <a:ext cx="762000" cy="742950"/>
          </a:xfrm>
          <a:prstGeom prst="rect">
            <a:avLst/>
          </a:prstGeom>
          <a:noFill/>
          <a:ln w="9525" algn="ctr">
            <a:noFill/>
            <a:miter lim="800000"/>
            <a:headEnd/>
            <a:tailEnd/>
          </a:ln>
        </p:spPr>
      </p:pic>
      <p:sp>
        <p:nvSpPr>
          <p:cNvPr id="18470" name="Text Box 38"/>
          <p:cNvSpPr txBox="1">
            <a:spLocks noChangeArrowheads="1"/>
          </p:cNvSpPr>
          <p:nvPr/>
        </p:nvSpPr>
        <p:spPr bwMode="auto">
          <a:xfrm>
            <a:off x="1600200" y="61913"/>
            <a:ext cx="6305550" cy="646331"/>
          </a:xfrm>
          <a:prstGeom prst="rect">
            <a:avLst/>
          </a:prstGeom>
          <a:noFill/>
          <a:ln w="9525">
            <a:noFill/>
            <a:miter lim="800000"/>
            <a:headEnd/>
            <a:tailEnd/>
          </a:ln>
          <a:effectLst/>
        </p:spPr>
        <p:txBody>
          <a:bodyPr>
            <a:spAutoFit/>
          </a:bodyPr>
          <a:lstStyle/>
          <a:p>
            <a:pPr algn="ctr">
              <a:spcBef>
                <a:spcPct val="50000"/>
              </a:spcBef>
            </a:pPr>
            <a:r>
              <a:rPr lang="vi-VN" sz="3600" b="1" dirty="0" smtClean="0">
                <a:solidFill>
                  <a:srgbClr val="0000FF"/>
                </a:solidFill>
                <a:latin typeface="Times New Roman" pitchFamily="18" charset="0"/>
                <a:cs typeface="Times New Roman" pitchFamily="18" charset="0"/>
              </a:rPr>
              <a:t>TRƯỜNG THCS ATĐ</a:t>
            </a:r>
            <a:endParaRPr lang="en-US" sz="3600" b="1" dirty="0">
              <a:solidFill>
                <a:srgbClr val="0000FF"/>
              </a:solidFill>
              <a:latin typeface="Times New Roman" pitchFamily="18" charset="0"/>
              <a:cs typeface="Times New Roman" pitchFamily="18" charset="0"/>
            </a:endParaRPr>
          </a:p>
        </p:txBody>
      </p:sp>
      <p:pic>
        <p:nvPicPr>
          <p:cNvPr id="18471" name="Picture 39" descr="Firewrk8"/>
          <p:cNvPicPr>
            <a:picLocks noChangeAspect="1" noChangeArrowheads="1"/>
          </p:cNvPicPr>
          <p:nvPr/>
        </p:nvPicPr>
        <p:blipFill>
          <a:blip r:embed="rId11"/>
          <a:srcRect/>
          <a:stretch>
            <a:fillRect/>
          </a:stretch>
        </p:blipFill>
        <p:spPr bwMode="auto">
          <a:xfrm>
            <a:off x="3006725" y="4419600"/>
            <a:ext cx="1295400" cy="1266825"/>
          </a:xfrm>
          <a:prstGeom prst="rect">
            <a:avLst/>
          </a:prstGeom>
          <a:noFill/>
          <a:ln w="9525">
            <a:noFill/>
            <a:miter lim="800000"/>
            <a:headEnd/>
            <a:tailEnd/>
          </a:ln>
        </p:spPr>
      </p:pic>
      <p:sp>
        <p:nvSpPr>
          <p:cNvPr id="18486" name="Rectangle 54"/>
          <p:cNvSpPr>
            <a:spLocks noChangeArrowheads="1"/>
          </p:cNvSpPr>
          <p:nvPr/>
        </p:nvSpPr>
        <p:spPr bwMode="auto">
          <a:xfrm>
            <a:off x="0" y="6019800"/>
            <a:ext cx="9144000" cy="838200"/>
          </a:xfrm>
          <a:prstGeom prst="rect">
            <a:avLst/>
          </a:prstGeom>
          <a:gradFill rotWithShape="1">
            <a:gsLst>
              <a:gs pos="0">
                <a:srgbClr val="FF0066"/>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a:endParaRPr lang="en-US" sz="4000" b="1" i="1">
              <a:latin typeface="Times New Roman" pitchFamily="18" charset="0"/>
              <a:cs typeface="Arial" charset="0"/>
            </a:endParaRPr>
          </a:p>
        </p:txBody>
      </p:sp>
      <p:pic>
        <p:nvPicPr>
          <p:cNvPr id="18487" name="Picture 55" descr="dandilionbutterfly"/>
          <p:cNvPicPr>
            <a:picLocks noChangeAspect="1" noChangeArrowheads="1" noCrop="1"/>
          </p:cNvPicPr>
          <p:nvPr/>
        </p:nvPicPr>
        <p:blipFill>
          <a:blip r:embed="rId12"/>
          <a:srcRect/>
          <a:stretch>
            <a:fillRect/>
          </a:stretch>
        </p:blipFill>
        <p:spPr bwMode="auto">
          <a:xfrm>
            <a:off x="8210550" y="6096000"/>
            <a:ext cx="855663" cy="723900"/>
          </a:xfrm>
          <a:prstGeom prst="rect">
            <a:avLst/>
          </a:prstGeom>
          <a:noFill/>
        </p:spPr>
      </p:pic>
      <p:sp>
        <p:nvSpPr>
          <p:cNvPr id="18488" name="AutoShape 56">
            <a:hlinkClick r:id="rId6" action="ppaction://hlinkfile" highlightClick="1"/>
          </p:cNvPr>
          <p:cNvSpPr>
            <a:spLocks noChangeArrowheads="1"/>
          </p:cNvSpPr>
          <p:nvPr/>
        </p:nvSpPr>
        <p:spPr bwMode="auto">
          <a:xfrm>
            <a:off x="6350" y="6076950"/>
            <a:ext cx="819150" cy="762000"/>
          </a:xfrm>
          <a:prstGeom prst="actionButtonSound">
            <a:avLst/>
          </a:prstGeom>
          <a:solidFill>
            <a:schemeClr val="accent1"/>
          </a:solidFill>
          <a:ln w="9525">
            <a:noFill/>
            <a:miter lim="800000"/>
            <a:headEnd/>
            <a:tailEnd/>
          </a:ln>
          <a:effectLst/>
        </p:spPr>
        <p:txBody>
          <a:bodyPr wrap="none" anchor="ctr"/>
          <a:lstStyle/>
          <a:p>
            <a:endParaRPr lang="en-US"/>
          </a:p>
        </p:txBody>
      </p:sp>
      <p:pic>
        <p:nvPicPr>
          <p:cNvPr id="18489" name="Picture 57">
            <a:hlinkClick r:id="" action="ppaction://media"/>
          </p:cNvPr>
          <p:cNvPicPr>
            <a:picLocks noRot="1" noChangeAspect="1" noChangeArrowheads="1"/>
          </p:cNvPicPr>
          <p:nvPr>
            <a:wavAudioFile r:embed="rId2" name="TOUR_AAA.WAV"/>
          </p:nvPr>
        </p:nvPicPr>
        <p:blipFill>
          <a:blip r:embed="rId13"/>
          <a:srcRect/>
          <a:stretch>
            <a:fillRect/>
          </a:stretch>
        </p:blipFill>
        <p:spPr bwMode="auto">
          <a:xfrm>
            <a:off x="1054100" y="6324600"/>
            <a:ext cx="280988" cy="304800"/>
          </a:xfrm>
          <a:prstGeom prst="rect">
            <a:avLst/>
          </a:prstGeom>
          <a:noFill/>
        </p:spPr>
      </p:pic>
      <p:pic>
        <p:nvPicPr>
          <p:cNvPr id="18490" name="wmpaud1.wav">
            <a:hlinkClick r:id="" action="ppaction://media"/>
          </p:cNvPr>
          <p:cNvPicPr>
            <a:picLocks noRot="1" noChangeAspect="1" noChangeArrowheads="1"/>
          </p:cNvPicPr>
          <p:nvPr>
            <a:audioFile r:link="rId3"/>
          </p:nvPr>
        </p:nvPicPr>
        <p:blipFill>
          <a:blip r:embed="rId13"/>
          <a:srcRect/>
          <a:stretch>
            <a:fillRect/>
          </a:stretch>
        </p:blipFill>
        <p:spPr bwMode="auto">
          <a:xfrm>
            <a:off x="7599363" y="6324600"/>
            <a:ext cx="304800" cy="304800"/>
          </a:xfrm>
          <a:prstGeom prst="rect">
            <a:avLst/>
          </a:prstGeom>
          <a:noFill/>
        </p:spPr>
      </p:pic>
      <p:sp>
        <p:nvSpPr>
          <p:cNvPr id="18491" name="WordArt 59" descr="Green marble"/>
          <p:cNvSpPr>
            <a:spLocks noChangeArrowheads="1" noChangeShapeType="1" noTextEdit="1"/>
          </p:cNvSpPr>
          <p:nvPr/>
        </p:nvSpPr>
        <p:spPr bwMode="auto">
          <a:xfrm>
            <a:off x="1447800" y="1219200"/>
            <a:ext cx="5345113" cy="971550"/>
          </a:xfrm>
          <a:prstGeom prst="rect">
            <a:avLst/>
          </a:prstGeom>
        </p:spPr>
        <p:txBody>
          <a:bodyPr wrap="none" fromWordArt="1">
            <a:prstTxWarp prst="textPlain">
              <a:avLst>
                <a:gd name="adj" fmla="val 50000"/>
              </a:avLst>
            </a:prstTxWarp>
          </a:bodyPr>
          <a:lstStyle/>
          <a:p>
            <a:pPr algn="ctr"/>
            <a:r>
              <a:rPr lang="en-US" sz="3600" b="1" kern="10" dirty="0">
                <a:ln w="9525">
                  <a:solidFill>
                    <a:srgbClr val="FFFF00"/>
                  </a:solidFill>
                  <a:round/>
                  <a:headEnd/>
                  <a:tailEnd/>
                </a:ln>
                <a:blipFill dpi="0" rotWithShape="0">
                  <a:blip r:embed="rId14"/>
                  <a:srcRect/>
                  <a:tile tx="0" ty="0" sx="100000" sy="100000" flip="none" algn="tl"/>
                </a:blipFill>
                <a:effectLst>
                  <a:outerShdw dist="563972" dir="14049741" sx="125000" sy="125000" algn="tl" rotWithShape="0">
                    <a:srgbClr val="C7DFD3">
                      <a:alpha val="80000"/>
                    </a:srgbClr>
                  </a:outerShdw>
                </a:effectLst>
                <a:latin typeface="Times New Roman"/>
                <a:cs typeface="Times New Roman"/>
              </a:rPr>
              <a:t>BÀI GIẢNG</a:t>
            </a:r>
          </a:p>
        </p:txBody>
      </p:sp>
      <p:pic>
        <p:nvPicPr>
          <p:cNvPr id="18492" name="Picture 60" descr="Firewrk5"/>
          <p:cNvPicPr>
            <a:picLocks noChangeAspect="1" noChangeArrowheads="1"/>
          </p:cNvPicPr>
          <p:nvPr/>
        </p:nvPicPr>
        <p:blipFill>
          <a:blip r:embed="rId15"/>
          <a:srcRect/>
          <a:stretch>
            <a:fillRect/>
          </a:stretch>
        </p:blipFill>
        <p:spPr bwMode="auto">
          <a:xfrm>
            <a:off x="333375" y="2133600"/>
            <a:ext cx="1495425" cy="1524000"/>
          </a:xfrm>
          <a:prstGeom prst="rect">
            <a:avLst/>
          </a:prstGeom>
          <a:noFill/>
        </p:spPr>
      </p:pic>
      <p:sp>
        <p:nvSpPr>
          <p:cNvPr id="18493" name="WordArt 61"/>
          <p:cNvSpPr>
            <a:spLocks noChangeArrowheads="1" noChangeShapeType="1" noTextEdit="1"/>
          </p:cNvSpPr>
          <p:nvPr/>
        </p:nvSpPr>
        <p:spPr bwMode="auto">
          <a:xfrm>
            <a:off x="-8534400" y="6019800"/>
            <a:ext cx="8534400" cy="609600"/>
          </a:xfrm>
          <a:prstGeom prst="rect">
            <a:avLst/>
          </a:prstGeom>
        </p:spPr>
        <p:txBody>
          <a:bodyPr wrap="none" fromWordArt="1">
            <a:prstTxWarp prst="textPlain">
              <a:avLst>
                <a:gd name="adj" fmla="val 50000"/>
              </a:avLst>
            </a:prstTxWarp>
          </a:bodyPr>
          <a:lstStyle/>
          <a:p>
            <a:pPr algn="ctr"/>
            <a:r>
              <a:rPr lang="en-US" sz="3600" b="1" i="1" kern="10">
                <a:ln w="9525">
                  <a:solidFill>
                    <a:srgbClr val="0000FF"/>
                  </a:solidFill>
                  <a:round/>
                  <a:headEnd/>
                  <a:tailEnd/>
                </a:ln>
                <a:solidFill>
                  <a:srgbClr val="FFFFFF"/>
                </a:solidFill>
                <a:latin typeface="Times New Roman"/>
                <a:cs typeface="Times New Roman"/>
              </a:rPr>
              <a:t>Các em hãy cố gắng học thật tốt</a:t>
            </a:r>
          </a:p>
        </p:txBody>
      </p:sp>
      <p:pic>
        <p:nvPicPr>
          <p:cNvPr id="18495" name="Picture 63" descr="BAR"/>
          <p:cNvPicPr preferRelativeResize="0">
            <a:picLocks noChangeAspect="1" noChangeArrowheads="1"/>
          </p:cNvPicPr>
          <p:nvPr/>
        </p:nvPicPr>
        <p:blipFill>
          <a:blip r:embed="rId16"/>
          <a:srcRect/>
          <a:stretch>
            <a:fillRect/>
          </a:stretch>
        </p:blipFill>
        <p:spPr bwMode="auto">
          <a:xfrm flipV="1">
            <a:off x="-19050" y="617538"/>
            <a:ext cx="9163050" cy="127000"/>
          </a:xfrm>
          <a:prstGeom prst="rect">
            <a:avLst/>
          </a:prstGeom>
          <a:noFill/>
        </p:spPr>
      </p:pic>
      <p:pic>
        <p:nvPicPr>
          <p:cNvPr id="18496" name="Picture 64" descr="atom1"/>
          <p:cNvPicPr>
            <a:picLocks noChangeAspect="1" noChangeArrowheads="1" noCrop="1"/>
          </p:cNvPicPr>
          <p:nvPr/>
        </p:nvPicPr>
        <p:blipFill>
          <a:blip r:embed="rId17"/>
          <a:srcRect/>
          <a:stretch>
            <a:fillRect/>
          </a:stretch>
        </p:blipFill>
        <p:spPr bwMode="auto">
          <a:xfrm>
            <a:off x="7239000" y="1219200"/>
            <a:ext cx="1524000" cy="1219200"/>
          </a:xfrm>
          <a:prstGeom prst="rect">
            <a:avLst/>
          </a:prstGeom>
          <a:noFill/>
        </p:spPr>
      </p:pic>
      <p:sp>
        <p:nvSpPr>
          <p:cNvPr id="3078" name="Rectangle 10"/>
          <p:cNvSpPr>
            <a:spLocks noChangeArrowheads="1"/>
          </p:cNvSpPr>
          <p:nvPr/>
        </p:nvSpPr>
        <p:spPr bwMode="auto">
          <a:xfrm>
            <a:off x="0" y="0"/>
            <a:ext cx="9144000" cy="6859588"/>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eaLnBrk="0" hangingPunct="0">
              <a:defRPr/>
            </a:pPr>
            <a:endParaRPr lang="en-US" sz="2200">
              <a:effectLst>
                <a:outerShdw blurRad="38100" dist="38100" dir="2700000" algn="tl">
                  <a:srgbClr val="000000">
                    <a:alpha val="43137"/>
                  </a:srgbClr>
                </a:outerShdw>
              </a:effectLst>
              <a:latin typeface="Arial" pitchFamily="34" charset="0"/>
            </a:endParaRPr>
          </a:p>
        </p:txBody>
      </p:sp>
      <p:pic>
        <p:nvPicPr>
          <p:cNvPr id="18498" name="Picture 66" descr="hoa van trang tri"/>
          <p:cNvPicPr>
            <a:picLocks noChangeAspect="1" noChangeArrowheads="1"/>
          </p:cNvPicPr>
          <p:nvPr/>
        </p:nvPicPr>
        <p:blipFill>
          <a:blip r:embed="rId18"/>
          <a:srcRect/>
          <a:stretch>
            <a:fillRect/>
          </a:stretch>
        </p:blipFill>
        <p:spPr bwMode="auto">
          <a:xfrm>
            <a:off x="7772400" y="152400"/>
            <a:ext cx="1368425" cy="447675"/>
          </a:xfrm>
          <a:prstGeom prst="rect">
            <a:avLst/>
          </a:prstGeom>
          <a:noFill/>
        </p:spPr>
      </p:pic>
      <p:pic>
        <p:nvPicPr>
          <p:cNvPr id="18499" name="Picture 67" descr="_DK8_1LA"/>
          <p:cNvPicPr>
            <a:picLocks noChangeAspect="1" noChangeArrowheads="1" noCrop="1"/>
          </p:cNvPicPr>
          <p:nvPr/>
        </p:nvPicPr>
        <p:blipFill>
          <a:blip r:embed="rId19"/>
          <a:srcRect/>
          <a:stretch>
            <a:fillRect/>
          </a:stretch>
        </p:blipFill>
        <p:spPr bwMode="auto">
          <a:xfrm>
            <a:off x="0" y="6172200"/>
            <a:ext cx="914400" cy="685800"/>
          </a:xfrm>
          <a:prstGeom prst="rect">
            <a:avLst/>
          </a:prstGeom>
          <a:noFill/>
        </p:spPr>
      </p:pic>
      <p:pic>
        <p:nvPicPr>
          <p:cNvPr id="39" name="Picture 51"/>
          <p:cNvPicPr>
            <a:picLocks noChangeAspect="1" noChangeArrowheads="1"/>
          </p:cNvPicPr>
          <p:nvPr/>
        </p:nvPicPr>
        <p:blipFill>
          <a:blip r:embed="rId20"/>
          <a:srcRect/>
          <a:stretch>
            <a:fillRect/>
          </a:stretch>
        </p:blipFill>
        <p:spPr bwMode="auto">
          <a:xfrm>
            <a:off x="5621351" y="3657601"/>
            <a:ext cx="3502011" cy="236219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10000" fill="hold" grpId="0" nodeType="afterEffect">
                                  <p:stCondLst>
                                    <p:cond delay="0"/>
                                  </p:stCondLst>
                                  <p:childTnLst>
                                    <p:set>
                                      <p:cBhvr>
                                        <p:cTn id="6" dur="1" fill="hold">
                                          <p:stCondLst>
                                            <p:cond delay="0"/>
                                          </p:stCondLst>
                                        </p:cTn>
                                        <p:tgtEl>
                                          <p:spTgt spid="18493"/>
                                        </p:tgtEl>
                                        <p:attrNameLst>
                                          <p:attrName>style.visibility</p:attrName>
                                        </p:attrNameLst>
                                      </p:cBhvr>
                                      <p:to>
                                        <p:strVal val="visible"/>
                                      </p:to>
                                    </p:set>
                                    <p:anim calcmode="lin" valueType="num">
                                      <p:cBhvr additive="base">
                                        <p:cTn id="7" dur="8000" fill="hold"/>
                                        <p:tgtEl>
                                          <p:spTgt spid="18493"/>
                                        </p:tgtEl>
                                        <p:attrNameLst>
                                          <p:attrName>ppt_x</p:attrName>
                                        </p:attrNameLst>
                                      </p:cBhvr>
                                      <p:tavLst>
                                        <p:tav tm="0">
                                          <p:val>
                                            <p:strVal val="1+#ppt_w/2"/>
                                          </p:val>
                                        </p:tav>
                                        <p:tav tm="100000">
                                          <p:val>
                                            <p:strVal val="#ppt_x"/>
                                          </p:val>
                                        </p:tav>
                                      </p:tavLst>
                                    </p:anim>
                                    <p:anim calcmode="lin" valueType="num">
                                      <p:cBhvr additive="base">
                                        <p:cTn id="8" dur="8000" fill="hold"/>
                                        <p:tgtEl>
                                          <p:spTgt spid="18493"/>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5000" fill="hold"/>
                                        <p:tgtEl>
                                          <p:spTgt spid="4"/>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7"/>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0" fill="hold"/>
                                        <p:tgtEl>
                                          <p:spTgt spid="5"/>
                                        </p:tgtEl>
                                        <p:attrNameLst>
                                          <p:attrName>r</p:attrName>
                                        </p:attrNameLst>
                                      </p:cBhvr>
                                    </p:animRot>
                                  </p:childTnLst>
                                </p:cTn>
                              </p:par>
                              <p:par>
                                <p:cTn id="15" presetID="64" presetClass="path" presetSubtype="0" repeatCount="indefinite" accel="50000" decel="50000" autoRev="1" fill="hold" nodeType="withEffect">
                                  <p:stCondLst>
                                    <p:cond delay="0"/>
                                  </p:stCondLst>
                                  <p:childTnLst>
                                    <p:animMotion origin="layout" path="M -0.00156 -0.05985 L -0.00521 0.12989 " pathEditMode="relative" rAng="0" ptsTypes="AA">
                                      <p:cBhvr>
                                        <p:cTn id="16" dur="5000" spd="-100000" fill="hold"/>
                                        <p:tgtEl>
                                          <p:spTgt spid="31"/>
                                        </p:tgtEl>
                                        <p:attrNameLst>
                                          <p:attrName>ppt_x</p:attrName>
                                          <p:attrName>ppt_y</p:attrName>
                                        </p:attrNameLst>
                                      </p:cBhvr>
                                      <p:rCtr x="-2" y="95"/>
                                    </p:animMotion>
                                  </p:childTnLst>
                                </p:cTn>
                              </p:par>
                              <p:par>
                                <p:cTn id="17" presetID="64" presetClass="path" presetSubtype="0" repeatCount="indefinite" accel="50000" decel="50000" autoRev="1" fill="hold" nodeType="withEffect">
                                  <p:stCondLst>
                                    <p:cond delay="0"/>
                                  </p:stCondLst>
                                  <p:childTnLst>
                                    <p:animMotion origin="layout" path="M 0.00052 0.11764 L -0.00174 -0.17078 " pathEditMode="relative" rAng="0" ptsTypes="AA">
                                      <p:cBhvr>
                                        <p:cTn id="18" dur="5000" spd="-100000" fill="hold"/>
                                        <p:tgtEl>
                                          <p:spTgt spid="32"/>
                                        </p:tgtEl>
                                        <p:attrNameLst>
                                          <p:attrName>ppt_x</p:attrName>
                                          <p:attrName>ppt_y</p:attrName>
                                        </p:attrNameLst>
                                      </p:cBhvr>
                                      <p:rCtr x="-1" y="-144"/>
                                    </p:animMotion>
                                  </p:childTnLst>
                                </p:cTn>
                              </p:par>
                              <p:par>
                                <p:cTn id="19" presetID="64" presetClass="path" presetSubtype="0" repeatCount="indefinite" accel="50000" decel="50000" autoRev="1" fill="hold" nodeType="withEffect">
                                  <p:stCondLst>
                                    <p:cond delay="0"/>
                                  </p:stCondLst>
                                  <p:childTnLst>
                                    <p:animMotion origin="layout" path="M -0.00277 0.16247 L -4.44444E-6 -0.09267 " pathEditMode="relative" rAng="0" ptsTypes="AA">
                                      <p:cBhvr>
                                        <p:cTn id="20" dur="3000" spd="-100000" fill="hold"/>
                                        <p:tgtEl>
                                          <p:spTgt spid="33"/>
                                        </p:tgtEl>
                                        <p:attrNameLst>
                                          <p:attrName>ppt_x</p:attrName>
                                          <p:attrName>ppt_y</p:attrName>
                                        </p:attrNameLst>
                                      </p:cBhvr>
                                      <p:rCtr x="1" y="-128"/>
                                    </p:animMotion>
                                  </p:childTnLst>
                                </p:cTn>
                              </p:par>
                              <p:par>
                                <p:cTn id="21"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22" dur="5000" fill="hold"/>
                                        <p:tgtEl>
                                          <p:spTgt spid="34"/>
                                        </p:tgtEl>
                                        <p:attrNameLst>
                                          <p:attrName>ppt_x</p:attrName>
                                          <p:attrName>ppt_y</p:attrName>
                                        </p:attrNameLst>
                                      </p:cBhvr>
                                      <p:rCtr x="0" y="-110"/>
                                    </p:animMotion>
                                  </p:childTnLst>
                                </p:cTn>
                              </p:par>
                              <p:par>
                                <p:cTn id="23" presetID="64" presetClass="path" presetSubtype="0" repeatCount="indefinite" accel="50000" decel="50000" autoRev="1" fill="hold" nodeType="withEffect">
                                  <p:stCondLst>
                                    <p:cond delay="0"/>
                                  </p:stCondLst>
                                  <p:childTnLst>
                                    <p:animMotion origin="layout" path="M 1.38889E-6 0.21688 L 1.38889E-6 -0.11607 " pathEditMode="relative" rAng="0" ptsTypes="AA">
                                      <p:cBhvr>
                                        <p:cTn id="24" dur="3000" fill="hold"/>
                                        <p:tgtEl>
                                          <p:spTgt spid="35"/>
                                        </p:tgtEl>
                                        <p:attrNameLst>
                                          <p:attrName>ppt_x</p:attrName>
                                          <p:attrName>ppt_y</p:attrName>
                                        </p:attrNameLst>
                                      </p:cBhvr>
                                      <p:rCtr x="0" y="-166"/>
                                    </p:animMotion>
                                  </p:childTnLst>
                                </p:cTn>
                              </p:par>
                              <p:par>
                                <p:cTn id="25"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6" dur="5000" fill="hold"/>
                                        <p:tgtEl>
                                          <p:spTgt spid="36"/>
                                        </p:tgtEl>
                                        <p:attrNameLst>
                                          <p:attrName>ppt_x</p:attrName>
                                          <p:attrName>ppt_y</p:attrName>
                                        </p:attrNameLst>
                                      </p:cBhvr>
                                      <p:rCtr x="0" y="-121"/>
                                    </p:animMotion>
                                  </p:childTnLst>
                                </p:cTn>
                              </p:par>
                              <p:par>
                                <p:cTn id="27" presetID="8" presetClass="emph" presetSubtype="0" repeatCount="indefinite" fill="hold" nodeType="withEffect">
                                  <p:stCondLst>
                                    <p:cond delay="0"/>
                                  </p:stCondLst>
                                  <p:childTnLst>
                                    <p:animRot by="21600000">
                                      <p:cBhvr>
                                        <p:cTn id="28" dur="5000" fill="hold"/>
                                        <p:tgtEl>
                                          <p:spTgt spid="2"/>
                                        </p:tgtEl>
                                        <p:attrNameLst>
                                          <p:attrName>r</p:attrName>
                                        </p:attrNameLst>
                                      </p:cBhvr>
                                    </p:animRot>
                                  </p:childTnLst>
                                </p:cTn>
                              </p:par>
                              <p:par>
                                <p:cTn id="29" presetID="49" presetClass="entr" presetSubtype="0" repeatCount="indefinite" decel="100000" fill="hold" nodeType="withEffect">
                                  <p:stCondLst>
                                    <p:cond delay="500"/>
                                  </p:stCondLst>
                                  <p:childTnLst>
                                    <p:set>
                                      <p:cBhvr>
                                        <p:cTn id="30" dur="1" fill="hold">
                                          <p:stCondLst>
                                            <p:cond delay="0"/>
                                          </p:stCondLst>
                                        </p:cTn>
                                        <p:tgtEl>
                                          <p:spTgt spid="18471"/>
                                        </p:tgtEl>
                                        <p:attrNameLst>
                                          <p:attrName>style.visibility</p:attrName>
                                        </p:attrNameLst>
                                      </p:cBhvr>
                                      <p:to>
                                        <p:strVal val="visible"/>
                                      </p:to>
                                    </p:set>
                                    <p:anim calcmode="lin" valueType="num">
                                      <p:cBhvr>
                                        <p:cTn id="31" dur="500" fill="hold"/>
                                        <p:tgtEl>
                                          <p:spTgt spid="18471"/>
                                        </p:tgtEl>
                                        <p:attrNameLst>
                                          <p:attrName>ppt_w</p:attrName>
                                        </p:attrNameLst>
                                      </p:cBhvr>
                                      <p:tavLst>
                                        <p:tav tm="0">
                                          <p:val>
                                            <p:fltVal val="0"/>
                                          </p:val>
                                        </p:tav>
                                        <p:tav tm="100000">
                                          <p:val>
                                            <p:strVal val="#ppt_w"/>
                                          </p:val>
                                        </p:tav>
                                      </p:tavLst>
                                    </p:anim>
                                    <p:anim calcmode="lin" valueType="num">
                                      <p:cBhvr>
                                        <p:cTn id="32" dur="500" fill="hold"/>
                                        <p:tgtEl>
                                          <p:spTgt spid="18471"/>
                                        </p:tgtEl>
                                        <p:attrNameLst>
                                          <p:attrName>ppt_h</p:attrName>
                                        </p:attrNameLst>
                                      </p:cBhvr>
                                      <p:tavLst>
                                        <p:tav tm="0">
                                          <p:val>
                                            <p:fltVal val="0"/>
                                          </p:val>
                                        </p:tav>
                                        <p:tav tm="100000">
                                          <p:val>
                                            <p:strVal val="#ppt_h"/>
                                          </p:val>
                                        </p:tav>
                                      </p:tavLst>
                                    </p:anim>
                                    <p:anim calcmode="lin" valueType="num">
                                      <p:cBhvr>
                                        <p:cTn id="33" dur="500" fill="hold"/>
                                        <p:tgtEl>
                                          <p:spTgt spid="18471"/>
                                        </p:tgtEl>
                                        <p:attrNameLst>
                                          <p:attrName>style.rotation</p:attrName>
                                        </p:attrNameLst>
                                      </p:cBhvr>
                                      <p:tavLst>
                                        <p:tav tm="0">
                                          <p:val>
                                            <p:fltVal val="360"/>
                                          </p:val>
                                        </p:tav>
                                        <p:tav tm="100000">
                                          <p:val>
                                            <p:fltVal val="0"/>
                                          </p:val>
                                        </p:tav>
                                      </p:tavLst>
                                    </p:anim>
                                    <p:animEffect transition="in" filter="fade">
                                      <p:cBhvr>
                                        <p:cTn id="34" dur="500"/>
                                        <p:tgtEl>
                                          <p:spTgt spid="18471"/>
                                        </p:tgtEl>
                                      </p:cBhvr>
                                    </p:animEffect>
                                  </p:childTnLst>
                                </p:cTn>
                              </p:par>
                              <p:par>
                                <p:cTn id="35" presetID="53" presetClass="entr" presetSubtype="0" repeatCount="indefinite" fill="hold" nodeType="withEffect">
                                  <p:stCondLst>
                                    <p:cond delay="0"/>
                                  </p:stCondLst>
                                  <p:endCondLst>
                                    <p:cond evt="onNext" delay="0">
                                      <p:tgtEl>
                                        <p:sldTgt/>
                                      </p:tgtEl>
                                    </p:cond>
                                  </p:endCondLst>
                                  <p:childTnLst>
                                    <p:set>
                                      <p:cBhvr>
                                        <p:cTn id="36" dur="1" fill="hold">
                                          <p:stCondLst>
                                            <p:cond delay="0"/>
                                          </p:stCondLst>
                                        </p:cTn>
                                        <p:tgtEl>
                                          <p:spTgt spid="18499"/>
                                        </p:tgtEl>
                                        <p:attrNameLst>
                                          <p:attrName>style.visibility</p:attrName>
                                        </p:attrNameLst>
                                      </p:cBhvr>
                                      <p:to>
                                        <p:strVal val="visible"/>
                                      </p:to>
                                    </p:set>
                                    <p:anim calcmode="lin" valueType="num">
                                      <p:cBhvr>
                                        <p:cTn id="37" dur="1000" fill="hold"/>
                                        <p:tgtEl>
                                          <p:spTgt spid="18499"/>
                                        </p:tgtEl>
                                        <p:attrNameLst>
                                          <p:attrName>ppt_w</p:attrName>
                                        </p:attrNameLst>
                                      </p:cBhvr>
                                      <p:tavLst>
                                        <p:tav tm="0">
                                          <p:val>
                                            <p:fltVal val="0"/>
                                          </p:val>
                                        </p:tav>
                                        <p:tav tm="100000">
                                          <p:val>
                                            <p:strVal val="#ppt_w"/>
                                          </p:val>
                                        </p:tav>
                                      </p:tavLst>
                                    </p:anim>
                                    <p:anim calcmode="lin" valueType="num">
                                      <p:cBhvr>
                                        <p:cTn id="38" dur="1000" fill="hold"/>
                                        <p:tgtEl>
                                          <p:spTgt spid="18499"/>
                                        </p:tgtEl>
                                        <p:attrNameLst>
                                          <p:attrName>ppt_h</p:attrName>
                                        </p:attrNameLst>
                                      </p:cBhvr>
                                      <p:tavLst>
                                        <p:tav tm="0">
                                          <p:val>
                                            <p:fltVal val="0"/>
                                          </p:val>
                                        </p:tav>
                                        <p:tav tm="100000">
                                          <p:val>
                                            <p:strVal val="#ppt_h"/>
                                          </p:val>
                                        </p:tav>
                                      </p:tavLst>
                                    </p:anim>
                                    <p:animEffect transition="in" filter="fade">
                                      <p:cBhvr>
                                        <p:cTn id="39" dur="1000"/>
                                        <p:tgtEl>
                                          <p:spTgt spid="18499"/>
                                        </p:tgtEl>
                                      </p:cBhvr>
                                    </p:animEffect>
                                  </p:childTnLst>
                                </p:cTn>
                              </p:par>
                              <p:par>
                                <p:cTn id="40" presetID="45" presetClass="entr" presetSubtype="0" repeatCount="indefinite" fill="hold" grpId="0" nodeType="withEffect">
                                  <p:stCondLst>
                                    <p:cond delay="0"/>
                                  </p:stCondLst>
                                  <p:iterate type="lt">
                                    <p:tmPct val="10000"/>
                                  </p:iterate>
                                  <p:childTnLst>
                                    <p:set>
                                      <p:cBhvr>
                                        <p:cTn id="41" dur="1" fill="hold">
                                          <p:stCondLst>
                                            <p:cond delay="0"/>
                                          </p:stCondLst>
                                        </p:cTn>
                                        <p:tgtEl>
                                          <p:spTgt spid="18470"/>
                                        </p:tgtEl>
                                        <p:attrNameLst>
                                          <p:attrName>style.visibility</p:attrName>
                                        </p:attrNameLst>
                                      </p:cBhvr>
                                      <p:to>
                                        <p:strVal val="visible"/>
                                      </p:to>
                                    </p:set>
                                    <p:animEffect transition="in" filter="fade">
                                      <p:cBhvr>
                                        <p:cTn id="42" dur="3000"/>
                                        <p:tgtEl>
                                          <p:spTgt spid="18470"/>
                                        </p:tgtEl>
                                      </p:cBhvr>
                                    </p:animEffect>
                                    <p:anim calcmode="lin" valueType="num">
                                      <p:cBhvr>
                                        <p:cTn id="43" dur="3000" fill="hold"/>
                                        <p:tgtEl>
                                          <p:spTgt spid="18470"/>
                                        </p:tgtEl>
                                        <p:attrNameLst>
                                          <p:attrName>ppt_w</p:attrName>
                                        </p:attrNameLst>
                                      </p:cBhvr>
                                      <p:tavLst>
                                        <p:tav tm="0" fmla="#ppt_w*sin(2.5*pi*$)">
                                          <p:val>
                                            <p:fltVal val="0"/>
                                          </p:val>
                                        </p:tav>
                                        <p:tav tm="100000">
                                          <p:val>
                                            <p:fltVal val="1"/>
                                          </p:val>
                                        </p:tav>
                                      </p:tavLst>
                                    </p:anim>
                                    <p:anim calcmode="lin" valueType="num">
                                      <p:cBhvr>
                                        <p:cTn id="44" dur="3000" fill="hold"/>
                                        <p:tgtEl>
                                          <p:spTgt spid="18470"/>
                                        </p:tgtEl>
                                        <p:attrNameLst>
                                          <p:attrName>ppt_h</p:attrName>
                                        </p:attrNameLst>
                                      </p:cBhvr>
                                      <p:tavLst>
                                        <p:tav tm="0">
                                          <p:val>
                                            <p:strVal val="#ppt_h"/>
                                          </p:val>
                                        </p:tav>
                                        <p:tav tm="100000">
                                          <p:val>
                                            <p:strVal val="#ppt_h"/>
                                          </p:val>
                                        </p:tav>
                                      </p:tavLst>
                                    </p:anim>
                                  </p:childTnLst>
                                </p:cTn>
                              </p:par>
                              <p:par>
                                <p:cTn id="45" presetID="21" presetClass="entr" presetSubtype="4" repeatCount="indefinite" fill="hold" grpId="0" nodeType="withEffect">
                                  <p:stCondLst>
                                    <p:cond delay="0"/>
                                  </p:stCondLst>
                                  <p:childTnLst>
                                    <p:set>
                                      <p:cBhvr>
                                        <p:cTn id="46" dur="1" fill="hold">
                                          <p:stCondLst>
                                            <p:cond delay="0"/>
                                          </p:stCondLst>
                                        </p:cTn>
                                        <p:tgtEl>
                                          <p:spTgt spid="18486"/>
                                        </p:tgtEl>
                                        <p:attrNameLst>
                                          <p:attrName>style.visibility</p:attrName>
                                        </p:attrNameLst>
                                      </p:cBhvr>
                                      <p:to>
                                        <p:strVal val="visible"/>
                                      </p:to>
                                    </p:set>
                                    <p:animEffect transition="in" filter="wheel(4)">
                                      <p:cBhvr>
                                        <p:cTn id="47" dur="2000"/>
                                        <p:tgtEl>
                                          <p:spTgt spid="18486"/>
                                        </p:tgtEl>
                                      </p:cBhvr>
                                    </p:animEffect>
                                  </p:childTnLst>
                                </p:cTn>
                              </p:par>
                              <p:par>
                                <p:cTn id="48" presetID="2" presetClass="entr" presetSubtype="2" repeatCount="indefinite" fill="hold" grpId="0" nodeType="withEffect">
                                  <p:stCondLst>
                                    <p:cond delay="0"/>
                                  </p:stCondLst>
                                  <p:childTnLst>
                                    <p:set>
                                      <p:cBhvr>
                                        <p:cTn id="49" dur="1" fill="hold">
                                          <p:stCondLst>
                                            <p:cond delay="0"/>
                                          </p:stCondLst>
                                        </p:cTn>
                                        <p:tgtEl>
                                          <p:spTgt spid="18491"/>
                                        </p:tgtEl>
                                        <p:attrNameLst>
                                          <p:attrName>style.visibility</p:attrName>
                                        </p:attrNameLst>
                                      </p:cBhvr>
                                      <p:to>
                                        <p:strVal val="visible"/>
                                      </p:to>
                                    </p:set>
                                    <p:anim calcmode="lin" valueType="num">
                                      <p:cBhvr additive="base">
                                        <p:cTn id="50" dur="10000" fill="hold"/>
                                        <p:tgtEl>
                                          <p:spTgt spid="18491"/>
                                        </p:tgtEl>
                                        <p:attrNameLst>
                                          <p:attrName>ppt_x</p:attrName>
                                        </p:attrNameLst>
                                      </p:cBhvr>
                                      <p:tavLst>
                                        <p:tav tm="0">
                                          <p:val>
                                            <p:strVal val="1+#ppt_w/2"/>
                                          </p:val>
                                        </p:tav>
                                        <p:tav tm="100000">
                                          <p:val>
                                            <p:strVal val="#ppt_x"/>
                                          </p:val>
                                        </p:tav>
                                      </p:tavLst>
                                    </p:anim>
                                    <p:anim calcmode="lin" valueType="num">
                                      <p:cBhvr additive="base">
                                        <p:cTn id="51" dur="10000" fill="hold"/>
                                        <p:tgtEl>
                                          <p:spTgt spid="18491"/>
                                        </p:tgtEl>
                                        <p:attrNameLst>
                                          <p:attrName>ppt_y</p:attrName>
                                        </p:attrNameLst>
                                      </p:cBhvr>
                                      <p:tavLst>
                                        <p:tav tm="0">
                                          <p:val>
                                            <p:strVal val="#ppt_y"/>
                                          </p:val>
                                        </p:tav>
                                        <p:tav tm="100000">
                                          <p:val>
                                            <p:strVal val="#ppt_y"/>
                                          </p:val>
                                        </p:tav>
                                      </p:tavLst>
                                    </p:anim>
                                  </p:childTnLst>
                                </p:cTn>
                              </p:par>
                              <p:par>
                                <p:cTn id="52" presetID="23" presetClass="entr" presetSubtype="16" repeatCount="indefinite" fill="hold" nodeType="withEffect">
                                  <p:stCondLst>
                                    <p:cond delay="500"/>
                                  </p:stCondLst>
                                  <p:endCondLst>
                                    <p:cond evt="onNext" delay="0">
                                      <p:tgtEl>
                                        <p:sldTgt/>
                                      </p:tgtEl>
                                    </p:cond>
                                  </p:endCondLst>
                                  <p:childTnLst>
                                    <p:set>
                                      <p:cBhvr>
                                        <p:cTn id="53" dur="1" fill="hold">
                                          <p:stCondLst>
                                            <p:cond delay="0"/>
                                          </p:stCondLst>
                                        </p:cTn>
                                        <p:tgtEl>
                                          <p:spTgt spid="18492"/>
                                        </p:tgtEl>
                                        <p:attrNameLst>
                                          <p:attrName>style.visibility</p:attrName>
                                        </p:attrNameLst>
                                      </p:cBhvr>
                                      <p:to>
                                        <p:strVal val="visible"/>
                                      </p:to>
                                    </p:set>
                                    <p:anim calcmode="lin" valueType="num">
                                      <p:cBhvr>
                                        <p:cTn id="54" dur="3000" fill="hold"/>
                                        <p:tgtEl>
                                          <p:spTgt spid="18492"/>
                                        </p:tgtEl>
                                        <p:attrNameLst>
                                          <p:attrName>ppt_w</p:attrName>
                                        </p:attrNameLst>
                                      </p:cBhvr>
                                      <p:tavLst>
                                        <p:tav tm="0">
                                          <p:val>
                                            <p:fltVal val="0"/>
                                          </p:val>
                                        </p:tav>
                                        <p:tav tm="100000">
                                          <p:val>
                                            <p:strVal val="#ppt_w"/>
                                          </p:val>
                                        </p:tav>
                                      </p:tavLst>
                                    </p:anim>
                                    <p:anim calcmode="lin" valueType="num">
                                      <p:cBhvr>
                                        <p:cTn id="55" dur="3000" fill="hold"/>
                                        <p:tgtEl>
                                          <p:spTgt spid="184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56"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8489"/>
                </p:tgtEl>
              </p:cMediaNode>
            </p:audio>
            <p:audio>
              <p:cMediaNode showWhenStopped="0">
                <p:cTn id="5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8490"/>
                </p:tgtEl>
              </p:cMediaNode>
            </p:audio>
          </p:childTnLst>
        </p:cTn>
      </p:par>
    </p:tnLst>
    <p:bldLst>
      <p:bldP spid="18470" grpId="0"/>
      <p:bldP spid="18486" grpId="0" animBg="1"/>
      <p:bldP spid="18491" grpId="0" animBg="1"/>
      <p:bldP spid="1849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895600" y="4800600"/>
            <a:ext cx="1371600" cy="609600"/>
          </a:xfrm>
          <a:prstGeom prst="rect">
            <a:avLst/>
          </a:prstGeom>
          <a:noFill/>
          <a:ln w="9525">
            <a:noFill/>
            <a:miter lim="800000"/>
            <a:headEnd/>
            <a:tailEnd/>
          </a:ln>
        </p:spPr>
      </p:pic>
      <p:grpSp>
        <p:nvGrpSpPr>
          <p:cNvPr id="2" name="Group 3"/>
          <p:cNvGrpSpPr>
            <a:grpSpLocks/>
          </p:cNvGrpSpPr>
          <p:nvPr/>
        </p:nvGrpSpPr>
        <p:grpSpPr bwMode="auto">
          <a:xfrm>
            <a:off x="762000" y="2667000"/>
            <a:ext cx="2286000" cy="1893888"/>
            <a:chOff x="480" y="1680"/>
            <a:chExt cx="1440" cy="1193"/>
          </a:xfrm>
        </p:grpSpPr>
        <p:sp>
          <p:nvSpPr>
            <p:cNvPr id="10407" name="Rectangle 4"/>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endParaRPr lang="vi-VN"/>
            </a:p>
          </p:txBody>
        </p:sp>
        <p:sp>
          <p:nvSpPr>
            <p:cNvPr id="10408" name="AutoShape 5"/>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10409" name="Rectangle 6"/>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vi-VN"/>
            </a:p>
          </p:txBody>
        </p:sp>
        <p:sp>
          <p:nvSpPr>
            <p:cNvPr id="10410" name="Rectangle 7"/>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endParaRPr lang="vi-VN"/>
            </a:p>
          </p:txBody>
        </p:sp>
        <p:sp>
          <p:nvSpPr>
            <p:cNvPr id="10411" name="Oval 8"/>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endParaRPr lang="vi-VN"/>
            </a:p>
          </p:txBody>
        </p:sp>
        <p:sp>
          <p:nvSpPr>
            <p:cNvPr id="10412" name="Arc 9"/>
            <p:cNvSpPr>
              <a:spLocks/>
            </p:cNvSpPr>
            <p:nvPr/>
          </p:nvSpPr>
          <p:spPr bwMode="auto">
            <a:xfrm rot="6681726" flipH="1">
              <a:off x="1000" y="1769"/>
              <a:ext cx="423" cy="718"/>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5"/>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5"/>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0413" name="Text Box 10"/>
            <p:cNvSpPr txBox="1">
              <a:spLocks noChangeArrowheads="1"/>
            </p:cNvSpPr>
            <p:nvPr/>
          </p:nvSpPr>
          <p:spPr bwMode="auto">
            <a:xfrm rot="-2206860">
              <a:off x="773" y="1813"/>
              <a:ext cx="371" cy="212"/>
            </a:xfrm>
            <a:prstGeom prst="rect">
              <a:avLst/>
            </a:prstGeom>
            <a:noFill/>
            <a:ln w="3175">
              <a:noFill/>
              <a:miter lim="800000"/>
              <a:headEnd/>
              <a:tailEnd/>
            </a:ln>
            <a:effectLst/>
          </p:spPr>
          <p:txBody>
            <a:bodyPr>
              <a:spAutoFit/>
            </a:bodyPr>
            <a:lstStyle/>
            <a:p>
              <a:pPr algn="ctr"/>
              <a:r>
                <a:rPr lang="en-US" sz="1600">
                  <a:latin typeface=".VnTime" pitchFamily="34" charset="0"/>
                </a:rPr>
                <a:t>0,5</a:t>
              </a:r>
            </a:p>
          </p:txBody>
        </p:sp>
        <p:sp>
          <p:nvSpPr>
            <p:cNvPr id="10414" name="Line 11"/>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10415" name="Line 12"/>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10416" name="Line 13"/>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10417" name="Line 14"/>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10418" name="Line 15"/>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10419" name="Line 16"/>
            <p:cNvSpPr>
              <a:spLocks noChangeShapeType="1"/>
            </p:cNvSpPr>
            <p:nvPr/>
          </p:nvSpPr>
          <p:spPr bwMode="auto">
            <a:xfrm rot="-2700000">
              <a:off x="907" y="2029"/>
              <a:ext cx="0" cy="42"/>
            </a:xfrm>
            <a:prstGeom prst="line">
              <a:avLst/>
            </a:prstGeom>
            <a:noFill/>
            <a:ln w="6350">
              <a:solidFill>
                <a:srgbClr val="0000FF"/>
              </a:solidFill>
              <a:round/>
              <a:headEnd/>
              <a:tailEnd/>
            </a:ln>
            <a:effectLst/>
          </p:spPr>
          <p:txBody>
            <a:bodyPr/>
            <a:lstStyle/>
            <a:p>
              <a:endParaRPr lang="en-US"/>
            </a:p>
          </p:txBody>
        </p:sp>
        <p:sp>
          <p:nvSpPr>
            <p:cNvPr id="10420" name="Line 17"/>
            <p:cNvSpPr>
              <a:spLocks noChangeShapeType="1"/>
            </p:cNvSpPr>
            <p:nvPr/>
          </p:nvSpPr>
          <p:spPr bwMode="auto">
            <a:xfrm rot="-2100000">
              <a:off x="959" y="1989"/>
              <a:ext cx="0" cy="40"/>
            </a:xfrm>
            <a:prstGeom prst="line">
              <a:avLst/>
            </a:prstGeom>
            <a:noFill/>
            <a:ln w="6350">
              <a:solidFill>
                <a:srgbClr val="0000FF"/>
              </a:solidFill>
              <a:round/>
              <a:headEnd/>
              <a:tailEnd/>
            </a:ln>
            <a:effectLst/>
          </p:spPr>
          <p:txBody>
            <a:bodyPr/>
            <a:lstStyle/>
            <a:p>
              <a:endParaRPr lang="en-US"/>
            </a:p>
          </p:txBody>
        </p:sp>
        <p:sp>
          <p:nvSpPr>
            <p:cNvPr id="10421" name="Line 18"/>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10422" name="Line 19"/>
            <p:cNvSpPr>
              <a:spLocks noChangeShapeType="1"/>
            </p:cNvSpPr>
            <p:nvPr/>
          </p:nvSpPr>
          <p:spPr bwMode="auto">
            <a:xfrm rot="-900000">
              <a:off x="1077" y="1932"/>
              <a:ext cx="0" cy="42"/>
            </a:xfrm>
            <a:prstGeom prst="line">
              <a:avLst/>
            </a:prstGeom>
            <a:noFill/>
            <a:ln w="6350">
              <a:solidFill>
                <a:srgbClr val="0000FF"/>
              </a:solidFill>
              <a:round/>
              <a:headEnd/>
              <a:tailEnd/>
            </a:ln>
            <a:effectLst/>
          </p:spPr>
          <p:txBody>
            <a:bodyPr/>
            <a:lstStyle/>
            <a:p>
              <a:endParaRPr lang="en-US"/>
            </a:p>
          </p:txBody>
        </p:sp>
        <p:sp>
          <p:nvSpPr>
            <p:cNvPr id="10423" name="Line 20"/>
            <p:cNvSpPr>
              <a:spLocks noChangeShapeType="1"/>
            </p:cNvSpPr>
            <p:nvPr/>
          </p:nvSpPr>
          <p:spPr bwMode="auto">
            <a:xfrm rot="-300000">
              <a:off x="1146" y="1918"/>
              <a:ext cx="0" cy="41"/>
            </a:xfrm>
            <a:prstGeom prst="line">
              <a:avLst/>
            </a:prstGeom>
            <a:noFill/>
            <a:ln w="6350">
              <a:solidFill>
                <a:srgbClr val="0000FF"/>
              </a:solidFill>
              <a:round/>
              <a:headEnd/>
              <a:tailEnd/>
            </a:ln>
            <a:effectLst/>
          </p:spPr>
          <p:txBody>
            <a:bodyPr/>
            <a:lstStyle/>
            <a:p>
              <a:endParaRPr lang="en-US"/>
            </a:p>
          </p:txBody>
        </p:sp>
        <p:sp>
          <p:nvSpPr>
            <p:cNvPr id="10424" name="Line 21"/>
            <p:cNvSpPr>
              <a:spLocks noChangeShapeType="1"/>
            </p:cNvSpPr>
            <p:nvPr/>
          </p:nvSpPr>
          <p:spPr bwMode="auto">
            <a:xfrm rot="6300000">
              <a:off x="843" y="2169"/>
              <a:ext cx="0" cy="108"/>
            </a:xfrm>
            <a:prstGeom prst="line">
              <a:avLst/>
            </a:prstGeom>
            <a:noFill/>
            <a:ln w="9525">
              <a:solidFill>
                <a:srgbClr val="FF0000"/>
              </a:solidFill>
              <a:round/>
              <a:headEnd/>
              <a:tailEnd/>
            </a:ln>
            <a:effectLst/>
          </p:spPr>
          <p:txBody>
            <a:bodyPr/>
            <a:lstStyle/>
            <a:p>
              <a:endParaRPr lang="en-US"/>
            </a:p>
          </p:txBody>
        </p:sp>
        <p:sp>
          <p:nvSpPr>
            <p:cNvPr id="10425" name="Line 22"/>
            <p:cNvSpPr>
              <a:spLocks noChangeShapeType="1"/>
            </p:cNvSpPr>
            <p:nvPr/>
          </p:nvSpPr>
          <p:spPr bwMode="auto">
            <a:xfrm rot="-3900000">
              <a:off x="834" y="2136"/>
              <a:ext cx="0" cy="42"/>
            </a:xfrm>
            <a:prstGeom prst="line">
              <a:avLst/>
            </a:prstGeom>
            <a:noFill/>
            <a:ln w="6350">
              <a:solidFill>
                <a:srgbClr val="0000FF"/>
              </a:solidFill>
              <a:round/>
              <a:headEnd/>
              <a:tailEnd/>
            </a:ln>
            <a:effectLst/>
          </p:spPr>
          <p:txBody>
            <a:bodyPr/>
            <a:lstStyle/>
            <a:p>
              <a:endParaRPr lang="en-US"/>
            </a:p>
          </p:txBody>
        </p:sp>
        <p:sp>
          <p:nvSpPr>
            <p:cNvPr id="10426" name="Line 23"/>
            <p:cNvSpPr>
              <a:spLocks noChangeShapeType="1"/>
            </p:cNvSpPr>
            <p:nvPr/>
          </p:nvSpPr>
          <p:spPr bwMode="auto">
            <a:xfrm rot="-3300000">
              <a:off x="866" y="2078"/>
              <a:ext cx="0" cy="42"/>
            </a:xfrm>
            <a:prstGeom prst="line">
              <a:avLst/>
            </a:prstGeom>
            <a:noFill/>
            <a:ln w="6350">
              <a:solidFill>
                <a:srgbClr val="0000FF"/>
              </a:solidFill>
              <a:round/>
              <a:headEnd/>
              <a:tailEnd/>
            </a:ln>
            <a:effectLst/>
          </p:spPr>
          <p:txBody>
            <a:bodyPr/>
            <a:lstStyle/>
            <a:p>
              <a:endParaRPr lang="en-US"/>
            </a:p>
          </p:txBody>
        </p:sp>
        <p:sp>
          <p:nvSpPr>
            <p:cNvPr id="10427" name="Line 24"/>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10428" name="Line 25"/>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10429" name="Line 26"/>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10430" name="Text Box 27"/>
            <p:cNvSpPr txBox="1">
              <a:spLocks noChangeArrowheads="1"/>
            </p:cNvSpPr>
            <p:nvPr/>
          </p:nvSpPr>
          <p:spPr bwMode="auto">
            <a:xfrm rot="-4196748">
              <a:off x="589" y="2109"/>
              <a:ext cx="317" cy="212"/>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p>
          </p:txBody>
        </p:sp>
        <p:sp>
          <p:nvSpPr>
            <p:cNvPr id="10431" name="Text Box 28"/>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a:r>
                <a:rPr lang="en-US" sz="1600"/>
                <a:t>1</a:t>
              </a:r>
            </a:p>
          </p:txBody>
        </p:sp>
        <p:sp>
          <p:nvSpPr>
            <p:cNvPr id="10432" name="Text Box 29"/>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a:r>
                <a:rPr lang="en-US" sz="1600"/>
                <a:t>1,5</a:t>
              </a:r>
            </a:p>
          </p:txBody>
        </p:sp>
        <p:sp>
          <p:nvSpPr>
            <p:cNvPr id="10433" name="Text Box 30"/>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a:r>
                <a:rPr lang="en-US"/>
                <a:t>A</a:t>
              </a:r>
            </a:p>
          </p:txBody>
        </p:sp>
        <p:sp>
          <p:nvSpPr>
            <p:cNvPr id="10434" name="AutoShape 31"/>
            <p:cNvSpPr>
              <a:spLocks noChangeArrowheads="1"/>
            </p:cNvSpPr>
            <p:nvPr/>
          </p:nvSpPr>
          <p:spPr bwMode="auto">
            <a:xfrm rot="10800000">
              <a:off x="726" y="1908"/>
              <a:ext cx="904" cy="812"/>
            </a:xfrm>
            <a:custGeom>
              <a:avLst/>
              <a:gdLst>
                <a:gd name="T0" fmla="*/ 19 w 21600"/>
                <a:gd name="T1" fmla="*/ 0 h 21600"/>
                <a:gd name="T2" fmla="*/ 8 w 21600"/>
                <a:gd name="T3" fmla="*/ 14 h 21600"/>
                <a:gd name="T4" fmla="*/ 19 w 21600"/>
                <a:gd name="T5" fmla="*/ 13 h 21600"/>
                <a:gd name="T6" fmla="*/ 30 w 21600"/>
                <a:gd name="T7" fmla="*/ 14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141344" name="Rectangle 32"/>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57150" cmpd="thickThin">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0436" name="AutoShape 33"/>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79"/>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3" name="Group 34"/>
            <p:cNvGrpSpPr>
              <a:grpSpLocks/>
            </p:cNvGrpSpPr>
            <p:nvPr/>
          </p:nvGrpSpPr>
          <p:grpSpPr bwMode="auto">
            <a:xfrm>
              <a:off x="1127" y="2428"/>
              <a:ext cx="96" cy="44"/>
              <a:chOff x="2838" y="2415"/>
              <a:chExt cx="86" cy="40"/>
            </a:xfrm>
          </p:grpSpPr>
          <p:sp>
            <p:nvSpPr>
              <p:cNvPr id="10445" name="Arc 35"/>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599"/>
                    </a:cubicBezTo>
                    <a:cubicBezTo>
                      <a:pt x="11093" y="21599"/>
                      <a:pt x="2548" y="15059"/>
                      <a:pt x="-1" y="5642"/>
                    </a:cubicBezTo>
                  </a:path>
                  <a:path w="42223" h="21600" stroke="0" extrusionOk="0">
                    <a:moveTo>
                      <a:pt x="42223" y="3121"/>
                    </a:moveTo>
                    <a:cubicBezTo>
                      <a:pt x="40673" y="13732"/>
                      <a:pt x="31573" y="21599"/>
                      <a:pt x="20850" y="21599"/>
                    </a:cubicBezTo>
                    <a:cubicBezTo>
                      <a:pt x="11093" y="21599"/>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10446" name="Freeform 36"/>
              <p:cNvSpPr>
                <a:spLocks/>
              </p:cNvSpPr>
              <p:nvPr/>
            </p:nvSpPr>
            <p:spPr bwMode="auto">
              <a:xfrm>
                <a:off x="2838" y="2438"/>
                <a:ext cx="12" cy="12"/>
              </a:xfrm>
              <a:custGeom>
                <a:avLst/>
                <a:gdLst>
                  <a:gd name="T0" fmla="*/ 0 w 48"/>
                  <a:gd name="T1" fmla="*/ 0 h 48"/>
                  <a:gd name="T2" fmla="*/ 0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10447" name="Freeform 37"/>
              <p:cNvSpPr>
                <a:spLocks/>
              </p:cNvSpPr>
              <p:nvPr/>
            </p:nvSpPr>
            <p:spPr bwMode="auto">
              <a:xfrm>
                <a:off x="2912" y="2442"/>
                <a:ext cx="12" cy="12"/>
              </a:xfrm>
              <a:custGeom>
                <a:avLst/>
                <a:gdLst>
                  <a:gd name="T0" fmla="*/ 0 w 48"/>
                  <a:gd name="T1" fmla="*/ 0 h 48"/>
                  <a:gd name="T2" fmla="*/ 3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10438" name="Oval 38"/>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a:endParaRPr lang="vi-VN"/>
            </a:p>
          </p:txBody>
        </p:sp>
        <p:sp>
          <p:nvSpPr>
            <p:cNvPr id="10439" name="Oval 39"/>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endParaRPr lang="vi-VN"/>
            </a:p>
          </p:txBody>
        </p:sp>
        <p:sp>
          <p:nvSpPr>
            <p:cNvPr id="10440" name="Oval 40"/>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10441" name="Text Box 41"/>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10442" name="Text Box 42"/>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10443" name="Text Box 43"/>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10444" name="Rectangle 44"/>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a:endParaRPr lang="vi-VN"/>
            </a:p>
          </p:txBody>
        </p:sp>
      </p:grpSp>
      <p:sp>
        <p:nvSpPr>
          <p:cNvPr id="10244" name="Line 45"/>
          <p:cNvSpPr>
            <a:spLocks noChangeShapeType="1"/>
          </p:cNvSpPr>
          <p:nvPr/>
        </p:nvSpPr>
        <p:spPr bwMode="auto">
          <a:xfrm>
            <a:off x="1041400" y="5181600"/>
            <a:ext cx="2133600" cy="0"/>
          </a:xfrm>
          <a:prstGeom prst="line">
            <a:avLst/>
          </a:prstGeom>
          <a:noFill/>
          <a:ln w="57150">
            <a:solidFill>
              <a:srgbClr val="660033"/>
            </a:solidFill>
            <a:round/>
            <a:headEnd/>
            <a:tailEnd type="oval" w="med" len="med"/>
          </a:ln>
          <a:effectLst/>
        </p:spPr>
        <p:txBody>
          <a:bodyPr/>
          <a:lstStyle/>
          <a:p>
            <a:endParaRPr lang="en-US"/>
          </a:p>
        </p:txBody>
      </p:sp>
      <p:sp>
        <p:nvSpPr>
          <p:cNvPr id="10245" name="Line 46"/>
          <p:cNvSpPr>
            <a:spLocks noChangeShapeType="1"/>
          </p:cNvSpPr>
          <p:nvPr/>
        </p:nvSpPr>
        <p:spPr bwMode="auto">
          <a:xfrm>
            <a:off x="7086600" y="5181600"/>
            <a:ext cx="1752600" cy="0"/>
          </a:xfrm>
          <a:prstGeom prst="line">
            <a:avLst/>
          </a:prstGeom>
          <a:noFill/>
          <a:ln w="57150">
            <a:solidFill>
              <a:srgbClr val="660033"/>
            </a:solidFill>
            <a:round/>
            <a:headEnd type="oval" w="med" len="med"/>
            <a:tailEnd/>
          </a:ln>
          <a:effectLst/>
        </p:spPr>
        <p:txBody>
          <a:bodyPr/>
          <a:lstStyle/>
          <a:p>
            <a:endParaRPr lang="en-US"/>
          </a:p>
        </p:txBody>
      </p:sp>
      <p:sp>
        <p:nvSpPr>
          <p:cNvPr id="10246" name="Line 47"/>
          <p:cNvSpPr>
            <a:spLocks noChangeShapeType="1"/>
          </p:cNvSpPr>
          <p:nvPr/>
        </p:nvSpPr>
        <p:spPr bwMode="auto">
          <a:xfrm>
            <a:off x="3352800" y="1600200"/>
            <a:ext cx="0" cy="2819400"/>
          </a:xfrm>
          <a:prstGeom prst="line">
            <a:avLst/>
          </a:prstGeom>
          <a:noFill/>
          <a:ln w="57150">
            <a:solidFill>
              <a:srgbClr val="660033"/>
            </a:solidFill>
            <a:round/>
            <a:headEnd/>
            <a:tailEnd/>
          </a:ln>
          <a:effectLst/>
        </p:spPr>
        <p:txBody>
          <a:bodyPr/>
          <a:lstStyle/>
          <a:p>
            <a:endParaRPr lang="en-US"/>
          </a:p>
        </p:txBody>
      </p:sp>
      <p:sp>
        <p:nvSpPr>
          <p:cNvPr id="10247" name="Text Box 48"/>
          <p:cNvSpPr txBox="1">
            <a:spLocks noChangeArrowheads="1"/>
          </p:cNvSpPr>
          <p:nvPr/>
        </p:nvSpPr>
        <p:spPr bwMode="auto">
          <a:xfrm>
            <a:off x="4572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10248" name="Text Box 49"/>
          <p:cNvSpPr txBox="1">
            <a:spLocks noChangeArrowheads="1"/>
          </p:cNvSpPr>
          <p:nvPr/>
        </p:nvSpPr>
        <p:spPr bwMode="auto">
          <a:xfrm>
            <a:off x="6096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10249" name="Line 50"/>
          <p:cNvSpPr>
            <a:spLocks noChangeShapeType="1"/>
          </p:cNvSpPr>
          <p:nvPr/>
        </p:nvSpPr>
        <p:spPr bwMode="auto">
          <a:xfrm rot="1070359" flipV="1">
            <a:off x="3505200" y="19812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grpSp>
        <p:nvGrpSpPr>
          <p:cNvPr id="4" name="Group 51"/>
          <p:cNvGrpSpPr>
            <a:grpSpLocks/>
          </p:cNvGrpSpPr>
          <p:nvPr/>
        </p:nvGrpSpPr>
        <p:grpSpPr bwMode="auto">
          <a:xfrm>
            <a:off x="2743200" y="4829175"/>
            <a:ext cx="838200" cy="787400"/>
            <a:chOff x="3120" y="1968"/>
            <a:chExt cx="576" cy="400"/>
          </a:xfrm>
        </p:grpSpPr>
        <p:sp>
          <p:nvSpPr>
            <p:cNvPr id="10405" name="Line 52"/>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p>
          </p:txBody>
        </p:sp>
        <p:sp>
          <p:nvSpPr>
            <p:cNvPr id="10406" name="Line 53"/>
            <p:cNvSpPr>
              <a:spLocks noChangeShapeType="1"/>
            </p:cNvSpPr>
            <p:nvPr/>
          </p:nvSpPr>
          <p:spPr bwMode="auto">
            <a:xfrm flipV="1">
              <a:off x="3120" y="2176"/>
              <a:ext cx="288" cy="192"/>
            </a:xfrm>
            <a:prstGeom prst="line">
              <a:avLst/>
            </a:prstGeom>
            <a:noFill/>
            <a:ln w="57150">
              <a:solidFill>
                <a:schemeClr val="bg1"/>
              </a:solidFill>
              <a:round/>
              <a:headEnd/>
              <a:tailEnd/>
            </a:ln>
            <a:effectLst/>
          </p:spPr>
          <p:txBody>
            <a:bodyPr/>
            <a:lstStyle/>
            <a:p>
              <a:endParaRPr lang="en-US"/>
            </a:p>
          </p:txBody>
        </p:sp>
      </p:grpSp>
      <p:sp>
        <p:nvSpPr>
          <p:cNvPr id="10251" name="Line 54"/>
          <p:cNvSpPr>
            <a:spLocks noChangeShapeType="1"/>
          </p:cNvSpPr>
          <p:nvPr/>
        </p:nvSpPr>
        <p:spPr bwMode="auto">
          <a:xfrm flipH="1" flipV="1">
            <a:off x="3505200" y="2057400"/>
            <a:ext cx="304800" cy="182563"/>
          </a:xfrm>
          <a:prstGeom prst="line">
            <a:avLst/>
          </a:prstGeom>
          <a:noFill/>
          <a:ln w="9525">
            <a:solidFill>
              <a:schemeClr val="bg1"/>
            </a:solidFill>
            <a:round/>
            <a:headEnd/>
            <a:tailEnd type="triangle" w="med" len="med"/>
          </a:ln>
          <a:effectLst/>
        </p:spPr>
        <p:txBody>
          <a:bodyPr/>
          <a:lstStyle/>
          <a:p>
            <a:endParaRPr lang="en-US"/>
          </a:p>
        </p:txBody>
      </p:sp>
      <p:grpSp>
        <p:nvGrpSpPr>
          <p:cNvPr id="5" name="Group 55"/>
          <p:cNvGrpSpPr>
            <a:grpSpLocks/>
          </p:cNvGrpSpPr>
          <p:nvPr/>
        </p:nvGrpSpPr>
        <p:grpSpPr bwMode="auto">
          <a:xfrm rot="-1062720">
            <a:off x="1371600" y="3352800"/>
            <a:ext cx="939800" cy="635000"/>
            <a:chOff x="1680" y="1440"/>
            <a:chExt cx="592" cy="400"/>
          </a:xfrm>
        </p:grpSpPr>
        <p:sp>
          <p:nvSpPr>
            <p:cNvPr id="10402" name="Oval 5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10403" name="Line 57"/>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10404" name="Line 58"/>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10253" name="Line 59"/>
          <p:cNvSpPr>
            <a:spLocks noChangeShapeType="1"/>
          </p:cNvSpPr>
          <p:nvPr/>
        </p:nvSpPr>
        <p:spPr bwMode="auto">
          <a:xfrm>
            <a:off x="3352800" y="1600200"/>
            <a:ext cx="927100" cy="0"/>
          </a:xfrm>
          <a:prstGeom prst="line">
            <a:avLst/>
          </a:prstGeom>
          <a:noFill/>
          <a:ln w="57150">
            <a:solidFill>
              <a:srgbClr val="660033"/>
            </a:solidFill>
            <a:round/>
            <a:headEnd/>
            <a:tailEnd type="oval" w="med" len="med"/>
          </a:ln>
          <a:effectLst/>
        </p:spPr>
        <p:txBody>
          <a:bodyPr/>
          <a:lstStyle/>
          <a:p>
            <a:endParaRPr lang="en-US"/>
          </a:p>
        </p:txBody>
      </p:sp>
      <p:sp>
        <p:nvSpPr>
          <p:cNvPr id="10254" name="Line 60"/>
          <p:cNvSpPr>
            <a:spLocks noChangeShapeType="1"/>
          </p:cNvSpPr>
          <p:nvPr/>
        </p:nvSpPr>
        <p:spPr bwMode="auto">
          <a:xfrm>
            <a:off x="6324600" y="1600200"/>
            <a:ext cx="685800" cy="0"/>
          </a:xfrm>
          <a:prstGeom prst="line">
            <a:avLst/>
          </a:prstGeom>
          <a:noFill/>
          <a:ln w="57150">
            <a:solidFill>
              <a:srgbClr val="660033"/>
            </a:solidFill>
            <a:round/>
            <a:headEnd type="oval" w="med" len="med"/>
            <a:tailEnd/>
          </a:ln>
          <a:effectLst/>
        </p:spPr>
        <p:txBody>
          <a:bodyPr/>
          <a:lstStyle/>
          <a:p>
            <a:endParaRPr lang="en-US"/>
          </a:p>
        </p:txBody>
      </p:sp>
      <p:sp>
        <p:nvSpPr>
          <p:cNvPr id="10255" name="Line 61"/>
          <p:cNvSpPr>
            <a:spLocks noChangeShapeType="1"/>
          </p:cNvSpPr>
          <p:nvPr/>
        </p:nvSpPr>
        <p:spPr bwMode="auto">
          <a:xfrm>
            <a:off x="3810000" y="51816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10256" name="Line 62"/>
          <p:cNvSpPr>
            <a:spLocks noChangeShapeType="1"/>
          </p:cNvSpPr>
          <p:nvPr/>
        </p:nvSpPr>
        <p:spPr bwMode="auto">
          <a:xfrm>
            <a:off x="3810000" y="1600200"/>
            <a:ext cx="0" cy="2743200"/>
          </a:xfrm>
          <a:prstGeom prst="line">
            <a:avLst/>
          </a:prstGeom>
          <a:noFill/>
          <a:ln w="57150">
            <a:solidFill>
              <a:srgbClr val="660033"/>
            </a:solidFill>
            <a:round/>
            <a:headEnd/>
            <a:tailEnd/>
          </a:ln>
          <a:effectLst/>
        </p:spPr>
        <p:txBody>
          <a:bodyPr/>
          <a:lstStyle/>
          <a:p>
            <a:endParaRPr lang="en-US"/>
          </a:p>
        </p:txBody>
      </p:sp>
      <p:sp>
        <p:nvSpPr>
          <p:cNvPr id="10257" name="Line 63"/>
          <p:cNvSpPr>
            <a:spLocks noChangeShapeType="1"/>
          </p:cNvSpPr>
          <p:nvPr/>
        </p:nvSpPr>
        <p:spPr bwMode="auto">
          <a:xfrm>
            <a:off x="6705600" y="1600200"/>
            <a:ext cx="0" cy="2743200"/>
          </a:xfrm>
          <a:prstGeom prst="line">
            <a:avLst/>
          </a:prstGeom>
          <a:noFill/>
          <a:ln w="57150">
            <a:solidFill>
              <a:srgbClr val="660033"/>
            </a:solidFill>
            <a:round/>
            <a:headEnd/>
            <a:tailEnd/>
          </a:ln>
          <a:effectLst/>
        </p:spPr>
        <p:txBody>
          <a:bodyPr/>
          <a:lstStyle/>
          <a:p>
            <a:endParaRPr lang="en-US"/>
          </a:p>
        </p:txBody>
      </p:sp>
      <p:grpSp>
        <p:nvGrpSpPr>
          <p:cNvPr id="6" name="Group 64"/>
          <p:cNvGrpSpPr>
            <a:grpSpLocks/>
          </p:cNvGrpSpPr>
          <p:nvPr/>
        </p:nvGrpSpPr>
        <p:grpSpPr bwMode="auto">
          <a:xfrm>
            <a:off x="4114800" y="2667000"/>
            <a:ext cx="2222500" cy="1822450"/>
            <a:chOff x="2592" y="1680"/>
            <a:chExt cx="1400" cy="1148"/>
          </a:xfrm>
        </p:grpSpPr>
        <p:sp>
          <p:nvSpPr>
            <p:cNvPr id="10342" name="Text Box 65"/>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10343" name="Oval 66"/>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p>
          </p:txBody>
        </p:sp>
        <p:sp>
          <p:nvSpPr>
            <p:cNvPr id="10344" name="Rectangle 67"/>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vi-VN"/>
            </a:p>
          </p:txBody>
        </p:sp>
        <p:sp>
          <p:nvSpPr>
            <p:cNvPr id="10345" name="Rectangle 68"/>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vi-VN"/>
            </a:p>
          </p:txBody>
        </p:sp>
        <p:sp>
          <p:nvSpPr>
            <p:cNvPr id="10346" name="Rectangle 69"/>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a:effectLst/>
          </p:spPr>
          <p:txBody>
            <a:bodyPr wrap="none" anchor="ctr"/>
            <a:lstStyle/>
            <a:p>
              <a:endParaRPr lang="vi-VN"/>
            </a:p>
          </p:txBody>
        </p:sp>
        <p:sp>
          <p:nvSpPr>
            <p:cNvPr id="10347" name="Oval 70"/>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vi-VN"/>
            </a:p>
          </p:txBody>
        </p:sp>
        <p:sp>
          <p:nvSpPr>
            <p:cNvPr id="10348" name="Text Box 71"/>
            <p:cNvSpPr txBox="1">
              <a:spLocks noChangeArrowheads="1"/>
            </p:cNvSpPr>
            <p:nvPr/>
          </p:nvSpPr>
          <p:spPr bwMode="auto">
            <a:xfrm rot="810395">
              <a:off x="3547" y="1938"/>
              <a:ext cx="255" cy="173"/>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p>
          </p:txBody>
        </p:sp>
        <p:sp>
          <p:nvSpPr>
            <p:cNvPr id="10349" name="Oval 72"/>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vi-VN"/>
            </a:p>
          </p:txBody>
        </p:sp>
        <p:sp>
          <p:nvSpPr>
            <p:cNvPr id="10350" name="Arc 73"/>
            <p:cNvSpPr>
              <a:spLocks/>
            </p:cNvSpPr>
            <p:nvPr/>
          </p:nvSpPr>
          <p:spPr bwMode="auto">
            <a:xfrm rot="6681726" flipH="1">
              <a:off x="3121" y="1750"/>
              <a:ext cx="406" cy="723"/>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5"/>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5"/>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0351" name="Line 74"/>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10352" name="Text Box 75"/>
            <p:cNvSpPr txBox="1">
              <a:spLocks noChangeArrowheads="1"/>
            </p:cNvSpPr>
            <p:nvPr/>
          </p:nvSpPr>
          <p:spPr bwMode="auto">
            <a:xfrm rot="-466213">
              <a:off x="3156" y="1748"/>
              <a:ext cx="250" cy="173"/>
            </a:xfrm>
            <a:prstGeom prst="rect">
              <a:avLst/>
            </a:prstGeom>
            <a:noFill/>
            <a:ln w="3175">
              <a:noFill/>
              <a:miter lim="800000"/>
              <a:headEnd/>
              <a:tailEnd/>
            </a:ln>
            <a:effectLst/>
          </p:spPr>
          <p:txBody>
            <a:bodyPr>
              <a:spAutoFit/>
            </a:bodyPr>
            <a:lstStyle/>
            <a:p>
              <a:pPr algn="ctr"/>
              <a:r>
                <a:rPr lang="en-US" sz="1200"/>
                <a:t>3</a:t>
              </a:r>
            </a:p>
          </p:txBody>
        </p:sp>
        <p:sp>
          <p:nvSpPr>
            <p:cNvPr id="10353" name="Text Box 76"/>
            <p:cNvSpPr txBox="1">
              <a:spLocks noChangeArrowheads="1"/>
            </p:cNvSpPr>
            <p:nvPr/>
          </p:nvSpPr>
          <p:spPr bwMode="auto">
            <a:xfrm rot="-1500000">
              <a:off x="2920" y="1811"/>
              <a:ext cx="342"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p>
          </p:txBody>
        </p:sp>
        <p:sp>
          <p:nvSpPr>
            <p:cNvPr id="10354" name="Line 77"/>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10355" name="Line 78"/>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10356" name="Line 79"/>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10357" name="Line 80"/>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10358" name="Line 81"/>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10359" name="Line 82"/>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10360" name="Line 83"/>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10361" name="Line 84"/>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10362" name="Line 85"/>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10363" name="Line 86"/>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10364" name="Line 87"/>
            <p:cNvSpPr>
              <a:spLocks noChangeShapeType="1"/>
            </p:cNvSpPr>
            <p:nvPr/>
          </p:nvSpPr>
          <p:spPr bwMode="auto">
            <a:xfrm rot="7800000">
              <a:off x="3017" y="2027"/>
              <a:ext cx="0" cy="106"/>
            </a:xfrm>
            <a:prstGeom prst="line">
              <a:avLst/>
            </a:prstGeom>
            <a:noFill/>
            <a:ln w="9525">
              <a:solidFill>
                <a:srgbClr val="FF0000"/>
              </a:solidFill>
              <a:round/>
              <a:headEnd/>
              <a:tailEnd/>
            </a:ln>
            <a:effectLst/>
          </p:spPr>
          <p:txBody>
            <a:bodyPr/>
            <a:lstStyle/>
            <a:p>
              <a:endParaRPr lang="en-US"/>
            </a:p>
          </p:txBody>
        </p:sp>
        <p:sp>
          <p:nvSpPr>
            <p:cNvPr id="10365" name="Line 88"/>
            <p:cNvSpPr>
              <a:spLocks noChangeShapeType="1"/>
            </p:cNvSpPr>
            <p:nvPr/>
          </p:nvSpPr>
          <p:spPr bwMode="auto">
            <a:xfrm rot="-2700000">
              <a:off x="3017" y="2018"/>
              <a:ext cx="0" cy="40"/>
            </a:xfrm>
            <a:prstGeom prst="line">
              <a:avLst/>
            </a:prstGeom>
            <a:noFill/>
            <a:ln w="6350">
              <a:solidFill>
                <a:srgbClr val="0000FF"/>
              </a:solidFill>
              <a:round/>
              <a:headEnd/>
              <a:tailEnd/>
            </a:ln>
            <a:effectLst/>
          </p:spPr>
          <p:txBody>
            <a:bodyPr/>
            <a:lstStyle/>
            <a:p>
              <a:endParaRPr lang="en-US"/>
            </a:p>
          </p:txBody>
        </p:sp>
        <p:sp>
          <p:nvSpPr>
            <p:cNvPr id="10366" name="Line 89"/>
            <p:cNvSpPr>
              <a:spLocks noChangeShapeType="1"/>
            </p:cNvSpPr>
            <p:nvPr/>
          </p:nvSpPr>
          <p:spPr bwMode="auto">
            <a:xfrm rot="-2400000">
              <a:off x="3040" y="1999"/>
              <a:ext cx="0" cy="38"/>
            </a:xfrm>
            <a:prstGeom prst="line">
              <a:avLst/>
            </a:prstGeom>
            <a:noFill/>
            <a:ln w="6350">
              <a:solidFill>
                <a:srgbClr val="0000FF"/>
              </a:solidFill>
              <a:round/>
              <a:headEnd/>
              <a:tailEnd/>
            </a:ln>
            <a:effectLst/>
          </p:spPr>
          <p:txBody>
            <a:bodyPr/>
            <a:lstStyle/>
            <a:p>
              <a:endParaRPr lang="en-US"/>
            </a:p>
          </p:txBody>
        </p:sp>
        <p:sp>
          <p:nvSpPr>
            <p:cNvPr id="10367" name="Line 90"/>
            <p:cNvSpPr>
              <a:spLocks noChangeShapeType="1"/>
            </p:cNvSpPr>
            <p:nvPr/>
          </p:nvSpPr>
          <p:spPr bwMode="auto">
            <a:xfrm rot="-2100000">
              <a:off x="3069" y="1979"/>
              <a:ext cx="0" cy="39"/>
            </a:xfrm>
            <a:prstGeom prst="line">
              <a:avLst/>
            </a:prstGeom>
            <a:noFill/>
            <a:ln w="6350">
              <a:solidFill>
                <a:srgbClr val="0000FF"/>
              </a:solidFill>
              <a:round/>
              <a:headEnd/>
              <a:tailEnd/>
            </a:ln>
            <a:effectLst/>
          </p:spPr>
          <p:txBody>
            <a:bodyPr/>
            <a:lstStyle/>
            <a:p>
              <a:endParaRPr lang="en-US"/>
            </a:p>
          </p:txBody>
        </p:sp>
        <p:sp>
          <p:nvSpPr>
            <p:cNvPr id="10368" name="Line 91"/>
            <p:cNvSpPr>
              <a:spLocks noChangeShapeType="1"/>
            </p:cNvSpPr>
            <p:nvPr/>
          </p:nvSpPr>
          <p:spPr bwMode="auto">
            <a:xfrm rot="-1800000">
              <a:off x="3095" y="1961"/>
              <a:ext cx="0" cy="39"/>
            </a:xfrm>
            <a:prstGeom prst="line">
              <a:avLst/>
            </a:prstGeom>
            <a:noFill/>
            <a:ln w="6350">
              <a:solidFill>
                <a:srgbClr val="0000FF"/>
              </a:solidFill>
              <a:round/>
              <a:headEnd/>
              <a:tailEnd/>
            </a:ln>
            <a:effectLst/>
          </p:spPr>
          <p:txBody>
            <a:bodyPr/>
            <a:lstStyle/>
            <a:p>
              <a:endParaRPr lang="en-US"/>
            </a:p>
          </p:txBody>
        </p:sp>
        <p:sp>
          <p:nvSpPr>
            <p:cNvPr id="10369" name="Line 92"/>
            <p:cNvSpPr>
              <a:spLocks noChangeShapeType="1"/>
            </p:cNvSpPr>
            <p:nvPr/>
          </p:nvSpPr>
          <p:spPr bwMode="auto">
            <a:xfrm rot="-1500000">
              <a:off x="3139" y="1943"/>
              <a:ext cx="0" cy="88"/>
            </a:xfrm>
            <a:prstGeom prst="line">
              <a:avLst/>
            </a:prstGeom>
            <a:noFill/>
            <a:ln w="9525">
              <a:solidFill>
                <a:srgbClr val="FF0000"/>
              </a:solidFill>
              <a:round/>
              <a:headEnd/>
              <a:tailEnd/>
            </a:ln>
            <a:effectLst/>
          </p:spPr>
          <p:txBody>
            <a:bodyPr/>
            <a:lstStyle/>
            <a:p>
              <a:endParaRPr lang="en-US"/>
            </a:p>
          </p:txBody>
        </p:sp>
        <p:sp>
          <p:nvSpPr>
            <p:cNvPr id="10370" name="Line 93"/>
            <p:cNvSpPr>
              <a:spLocks noChangeShapeType="1"/>
            </p:cNvSpPr>
            <p:nvPr/>
          </p:nvSpPr>
          <p:spPr bwMode="auto">
            <a:xfrm rot="-1200000">
              <a:off x="3159" y="1932"/>
              <a:ext cx="0" cy="41"/>
            </a:xfrm>
            <a:prstGeom prst="line">
              <a:avLst/>
            </a:prstGeom>
            <a:noFill/>
            <a:ln w="6350">
              <a:solidFill>
                <a:srgbClr val="0000FF"/>
              </a:solidFill>
              <a:round/>
              <a:headEnd/>
              <a:tailEnd/>
            </a:ln>
            <a:effectLst/>
          </p:spPr>
          <p:txBody>
            <a:bodyPr/>
            <a:lstStyle/>
            <a:p>
              <a:endParaRPr lang="en-US"/>
            </a:p>
          </p:txBody>
        </p:sp>
        <p:sp>
          <p:nvSpPr>
            <p:cNvPr id="10371" name="Line 94"/>
            <p:cNvSpPr>
              <a:spLocks noChangeShapeType="1"/>
            </p:cNvSpPr>
            <p:nvPr/>
          </p:nvSpPr>
          <p:spPr bwMode="auto">
            <a:xfrm rot="-900000">
              <a:off x="3187" y="1925"/>
              <a:ext cx="0" cy="40"/>
            </a:xfrm>
            <a:prstGeom prst="line">
              <a:avLst/>
            </a:prstGeom>
            <a:noFill/>
            <a:ln w="6350">
              <a:solidFill>
                <a:srgbClr val="0000FF"/>
              </a:solidFill>
              <a:round/>
              <a:headEnd/>
              <a:tailEnd/>
            </a:ln>
            <a:effectLst/>
          </p:spPr>
          <p:txBody>
            <a:bodyPr/>
            <a:lstStyle/>
            <a:p>
              <a:endParaRPr lang="en-US"/>
            </a:p>
          </p:txBody>
        </p:sp>
        <p:sp>
          <p:nvSpPr>
            <p:cNvPr id="10372" name="Line 95"/>
            <p:cNvSpPr>
              <a:spLocks noChangeShapeType="1"/>
            </p:cNvSpPr>
            <p:nvPr/>
          </p:nvSpPr>
          <p:spPr bwMode="auto">
            <a:xfrm rot="-600000">
              <a:off x="3221" y="1918"/>
              <a:ext cx="0" cy="39"/>
            </a:xfrm>
            <a:prstGeom prst="line">
              <a:avLst/>
            </a:prstGeom>
            <a:noFill/>
            <a:ln w="6350">
              <a:solidFill>
                <a:srgbClr val="0000FF"/>
              </a:solidFill>
              <a:round/>
              <a:headEnd/>
              <a:tailEnd/>
            </a:ln>
            <a:effectLst/>
          </p:spPr>
          <p:txBody>
            <a:bodyPr/>
            <a:lstStyle/>
            <a:p>
              <a:endParaRPr lang="en-US"/>
            </a:p>
          </p:txBody>
        </p:sp>
        <p:sp>
          <p:nvSpPr>
            <p:cNvPr id="10373" name="Line 96"/>
            <p:cNvSpPr>
              <a:spLocks noChangeShapeType="1"/>
            </p:cNvSpPr>
            <p:nvPr/>
          </p:nvSpPr>
          <p:spPr bwMode="auto">
            <a:xfrm rot="-300000">
              <a:off x="3256" y="1912"/>
              <a:ext cx="0" cy="39"/>
            </a:xfrm>
            <a:prstGeom prst="line">
              <a:avLst/>
            </a:prstGeom>
            <a:noFill/>
            <a:ln w="6350">
              <a:solidFill>
                <a:srgbClr val="0000FF"/>
              </a:solidFill>
              <a:round/>
              <a:headEnd/>
              <a:tailEnd/>
            </a:ln>
            <a:effectLst/>
          </p:spPr>
          <p:txBody>
            <a:bodyPr/>
            <a:lstStyle/>
            <a:p>
              <a:endParaRPr lang="en-US"/>
            </a:p>
          </p:txBody>
        </p:sp>
        <p:sp>
          <p:nvSpPr>
            <p:cNvPr id="10374" name="Line 97"/>
            <p:cNvSpPr>
              <a:spLocks noChangeShapeType="1"/>
            </p:cNvSpPr>
            <p:nvPr/>
          </p:nvSpPr>
          <p:spPr bwMode="auto">
            <a:xfrm rot="6300000">
              <a:off x="2952" y="2150"/>
              <a:ext cx="0" cy="107"/>
            </a:xfrm>
            <a:prstGeom prst="line">
              <a:avLst/>
            </a:prstGeom>
            <a:noFill/>
            <a:ln w="9525">
              <a:solidFill>
                <a:srgbClr val="FF0000"/>
              </a:solidFill>
              <a:round/>
              <a:headEnd/>
              <a:tailEnd/>
            </a:ln>
            <a:effectLst/>
          </p:spPr>
          <p:txBody>
            <a:bodyPr/>
            <a:lstStyle/>
            <a:p>
              <a:endParaRPr lang="en-US"/>
            </a:p>
          </p:txBody>
        </p:sp>
        <p:sp>
          <p:nvSpPr>
            <p:cNvPr id="10375" name="Line 98"/>
            <p:cNvSpPr>
              <a:spLocks noChangeShapeType="1"/>
            </p:cNvSpPr>
            <p:nvPr/>
          </p:nvSpPr>
          <p:spPr bwMode="auto">
            <a:xfrm rot="-4200000">
              <a:off x="2931" y="2146"/>
              <a:ext cx="0" cy="42"/>
            </a:xfrm>
            <a:prstGeom prst="line">
              <a:avLst/>
            </a:prstGeom>
            <a:noFill/>
            <a:ln w="6350">
              <a:solidFill>
                <a:srgbClr val="0000FF"/>
              </a:solidFill>
              <a:round/>
              <a:headEnd/>
              <a:tailEnd/>
            </a:ln>
            <a:effectLst/>
          </p:spPr>
          <p:txBody>
            <a:bodyPr/>
            <a:lstStyle/>
            <a:p>
              <a:endParaRPr lang="en-US"/>
            </a:p>
          </p:txBody>
        </p:sp>
        <p:sp>
          <p:nvSpPr>
            <p:cNvPr id="10376" name="Line 99"/>
            <p:cNvSpPr>
              <a:spLocks noChangeShapeType="1"/>
            </p:cNvSpPr>
            <p:nvPr/>
          </p:nvSpPr>
          <p:spPr bwMode="auto">
            <a:xfrm rot="-3900000">
              <a:off x="2943" y="2118"/>
              <a:ext cx="0" cy="43"/>
            </a:xfrm>
            <a:prstGeom prst="line">
              <a:avLst/>
            </a:prstGeom>
            <a:noFill/>
            <a:ln w="6350">
              <a:solidFill>
                <a:srgbClr val="0000FF"/>
              </a:solidFill>
              <a:round/>
              <a:headEnd/>
              <a:tailEnd/>
            </a:ln>
            <a:effectLst/>
          </p:spPr>
          <p:txBody>
            <a:bodyPr/>
            <a:lstStyle/>
            <a:p>
              <a:endParaRPr lang="en-US"/>
            </a:p>
          </p:txBody>
        </p:sp>
        <p:sp>
          <p:nvSpPr>
            <p:cNvPr id="10377" name="Line 100"/>
            <p:cNvSpPr>
              <a:spLocks noChangeShapeType="1"/>
            </p:cNvSpPr>
            <p:nvPr/>
          </p:nvSpPr>
          <p:spPr bwMode="auto">
            <a:xfrm rot="-3600000">
              <a:off x="2959" y="2094"/>
              <a:ext cx="0" cy="42"/>
            </a:xfrm>
            <a:prstGeom prst="line">
              <a:avLst/>
            </a:prstGeom>
            <a:noFill/>
            <a:ln w="6350">
              <a:solidFill>
                <a:srgbClr val="0000FF"/>
              </a:solidFill>
              <a:round/>
              <a:headEnd/>
              <a:tailEnd/>
            </a:ln>
            <a:effectLst/>
          </p:spPr>
          <p:txBody>
            <a:bodyPr/>
            <a:lstStyle/>
            <a:p>
              <a:endParaRPr lang="en-US"/>
            </a:p>
          </p:txBody>
        </p:sp>
        <p:sp>
          <p:nvSpPr>
            <p:cNvPr id="10378" name="Line 101"/>
            <p:cNvSpPr>
              <a:spLocks noChangeShapeType="1"/>
            </p:cNvSpPr>
            <p:nvPr/>
          </p:nvSpPr>
          <p:spPr bwMode="auto">
            <a:xfrm rot="-3300000">
              <a:off x="2975" y="2064"/>
              <a:ext cx="0" cy="42"/>
            </a:xfrm>
            <a:prstGeom prst="line">
              <a:avLst/>
            </a:prstGeom>
            <a:noFill/>
            <a:ln w="6350">
              <a:solidFill>
                <a:srgbClr val="0000FF"/>
              </a:solidFill>
              <a:round/>
              <a:headEnd/>
              <a:tailEnd/>
            </a:ln>
            <a:effectLst/>
          </p:spPr>
          <p:txBody>
            <a:bodyPr/>
            <a:lstStyle/>
            <a:p>
              <a:endParaRPr lang="en-US"/>
            </a:p>
          </p:txBody>
        </p:sp>
        <p:sp>
          <p:nvSpPr>
            <p:cNvPr id="10379" name="Line 102"/>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10380" name="Line 103"/>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10381" name="Line 104"/>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10382" name="Line 105"/>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10383" name="Line 106"/>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10384" name="Text Box 107"/>
            <p:cNvSpPr txBox="1">
              <a:spLocks noChangeArrowheads="1"/>
            </p:cNvSpPr>
            <p:nvPr/>
          </p:nvSpPr>
          <p:spPr bwMode="auto">
            <a:xfrm>
              <a:off x="2674" y="2088"/>
              <a:ext cx="343"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p>
          </p:txBody>
        </p:sp>
        <p:sp>
          <p:nvSpPr>
            <p:cNvPr id="10385" name="Text Box 108"/>
            <p:cNvSpPr txBox="1">
              <a:spLocks noChangeArrowheads="1"/>
            </p:cNvSpPr>
            <p:nvPr/>
          </p:nvSpPr>
          <p:spPr bwMode="auto">
            <a:xfrm rot="-2443161">
              <a:off x="2760" y="1939"/>
              <a:ext cx="342" cy="173"/>
            </a:xfrm>
            <a:prstGeom prst="rect">
              <a:avLst/>
            </a:prstGeom>
            <a:noFill/>
            <a:ln w="12700">
              <a:noFill/>
              <a:miter lim="800000"/>
              <a:headEnd/>
              <a:tailEnd/>
            </a:ln>
            <a:effectLst/>
          </p:spPr>
          <p:txBody>
            <a:bodyPr>
              <a:spAutoFit/>
            </a:bodyPr>
            <a:lstStyle/>
            <a:p>
              <a:pPr algn="ctr"/>
              <a:r>
                <a:rPr lang="en-US" sz="1200"/>
                <a:t>1</a:t>
              </a:r>
            </a:p>
          </p:txBody>
        </p:sp>
        <p:sp>
          <p:nvSpPr>
            <p:cNvPr id="10386" name="Text Box 109"/>
            <p:cNvSpPr txBox="1">
              <a:spLocks noChangeArrowheads="1"/>
            </p:cNvSpPr>
            <p:nvPr/>
          </p:nvSpPr>
          <p:spPr bwMode="auto">
            <a:xfrm rot="3000000">
              <a:off x="3392" y="1800"/>
              <a:ext cx="307"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p>
          </p:txBody>
        </p:sp>
        <p:sp>
          <p:nvSpPr>
            <p:cNvPr id="10387" name="Text Box 110"/>
            <p:cNvSpPr txBox="1">
              <a:spLocks noChangeArrowheads="1"/>
            </p:cNvSpPr>
            <p:nvPr/>
          </p:nvSpPr>
          <p:spPr bwMode="auto">
            <a:xfrm rot="4500000">
              <a:off x="3611" y="2104"/>
              <a:ext cx="309"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p>
          </p:txBody>
        </p:sp>
        <p:sp>
          <p:nvSpPr>
            <p:cNvPr id="10388" name="Text Box 111"/>
            <p:cNvSpPr txBox="1">
              <a:spLocks noChangeArrowheads="1"/>
            </p:cNvSpPr>
            <p:nvPr/>
          </p:nvSpPr>
          <p:spPr bwMode="auto">
            <a:xfrm>
              <a:off x="2997" y="2051"/>
              <a:ext cx="590" cy="231"/>
            </a:xfrm>
            <a:prstGeom prst="rect">
              <a:avLst/>
            </a:prstGeom>
            <a:noFill/>
            <a:ln w="9525">
              <a:noFill/>
              <a:miter lim="800000"/>
              <a:headEnd/>
              <a:tailEnd/>
            </a:ln>
            <a:effectLst/>
          </p:spPr>
          <p:txBody>
            <a:bodyPr>
              <a:spAutoFit/>
            </a:bodyPr>
            <a:lstStyle/>
            <a:p>
              <a:pPr algn="ctr"/>
              <a:r>
                <a:rPr lang="en-US"/>
                <a:t>V</a:t>
              </a:r>
            </a:p>
          </p:txBody>
        </p:sp>
        <p:sp>
          <p:nvSpPr>
            <p:cNvPr id="10389" name="AutoShape 112"/>
            <p:cNvSpPr>
              <a:spLocks noChangeArrowheads="1"/>
            </p:cNvSpPr>
            <p:nvPr/>
          </p:nvSpPr>
          <p:spPr bwMode="auto">
            <a:xfrm rot="10800000">
              <a:off x="2841" y="1895"/>
              <a:ext cx="910" cy="776"/>
            </a:xfrm>
            <a:custGeom>
              <a:avLst/>
              <a:gdLst>
                <a:gd name="T0" fmla="*/ 19 w 21600"/>
                <a:gd name="T1" fmla="*/ 0 h 21600"/>
                <a:gd name="T2" fmla="*/ 8 w 21600"/>
                <a:gd name="T3" fmla="*/ 13 h 21600"/>
                <a:gd name="T4" fmla="*/ 19 w 21600"/>
                <a:gd name="T5" fmla="*/ 12 h 21600"/>
                <a:gd name="T6" fmla="*/ 30 w 21600"/>
                <a:gd name="T7" fmla="*/ 13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10390" name="Rectangle 113"/>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vi-VN"/>
            </a:p>
          </p:txBody>
        </p:sp>
        <p:sp>
          <p:nvSpPr>
            <p:cNvPr id="10391" name="Rectangle 114"/>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p>
          </p:txBody>
        </p:sp>
        <p:sp>
          <p:nvSpPr>
            <p:cNvPr id="10392" name="Rectangle 115"/>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vi-VN"/>
            </a:p>
          </p:txBody>
        </p:sp>
        <p:sp>
          <p:nvSpPr>
            <p:cNvPr id="10393" name="AutoShape 116"/>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79"/>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10394" name="Arc 117"/>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599"/>
                  </a:cubicBezTo>
                  <a:cubicBezTo>
                    <a:pt x="11093" y="21599"/>
                    <a:pt x="2548" y="15059"/>
                    <a:pt x="-1" y="5642"/>
                  </a:cubicBezTo>
                </a:path>
                <a:path w="42223" h="21600" stroke="0" extrusionOk="0">
                  <a:moveTo>
                    <a:pt x="42223" y="3121"/>
                  </a:moveTo>
                  <a:cubicBezTo>
                    <a:pt x="40673" y="13732"/>
                    <a:pt x="31573" y="21599"/>
                    <a:pt x="20850" y="21599"/>
                  </a:cubicBezTo>
                  <a:cubicBezTo>
                    <a:pt x="11093" y="21599"/>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10395" name="Freeform 118"/>
            <p:cNvSpPr>
              <a:spLocks/>
            </p:cNvSpPr>
            <p:nvPr/>
          </p:nvSpPr>
          <p:spPr bwMode="auto">
            <a:xfrm>
              <a:off x="3243" y="2419"/>
              <a:ext cx="13" cy="13"/>
            </a:xfrm>
            <a:custGeom>
              <a:avLst/>
              <a:gdLst>
                <a:gd name="T0" fmla="*/ 0 w 48"/>
                <a:gd name="T1" fmla="*/ 0 h 48"/>
                <a:gd name="T2" fmla="*/ 0 w 48"/>
                <a:gd name="T3" fmla="*/ 4 h 48"/>
                <a:gd name="T4" fmla="*/ 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10396" name="Freeform 119"/>
            <p:cNvSpPr>
              <a:spLocks/>
            </p:cNvSpPr>
            <p:nvPr/>
          </p:nvSpPr>
          <p:spPr bwMode="auto">
            <a:xfrm>
              <a:off x="3327" y="2424"/>
              <a:ext cx="14" cy="12"/>
            </a:xfrm>
            <a:custGeom>
              <a:avLst/>
              <a:gdLst>
                <a:gd name="T0" fmla="*/ 0 w 48"/>
                <a:gd name="T1" fmla="*/ 0 h 48"/>
                <a:gd name="T2" fmla="*/ 4 w 48"/>
                <a:gd name="T3" fmla="*/ 3 h 48"/>
                <a:gd name="T4" fmla="*/ 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10397" name="AutoShape 120"/>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10398" name="Oval 121"/>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vi-VN"/>
            </a:p>
          </p:txBody>
        </p:sp>
        <p:sp>
          <p:nvSpPr>
            <p:cNvPr id="10399" name="Oval 122"/>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10400" name="Text Box 123"/>
            <p:cNvSpPr txBox="1">
              <a:spLocks noChangeArrowheads="1"/>
            </p:cNvSpPr>
            <p:nvPr/>
          </p:nvSpPr>
          <p:spPr bwMode="auto">
            <a:xfrm>
              <a:off x="3600"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10401" name="Text Box 124"/>
            <p:cNvSpPr txBox="1">
              <a:spLocks noChangeArrowheads="1"/>
            </p:cNvSpPr>
            <p:nvPr/>
          </p:nvSpPr>
          <p:spPr bwMode="auto">
            <a:xfrm>
              <a:off x="2736"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grpSp>
      <p:grpSp>
        <p:nvGrpSpPr>
          <p:cNvPr id="7" name="Group 125"/>
          <p:cNvGrpSpPr>
            <a:grpSpLocks/>
          </p:cNvGrpSpPr>
          <p:nvPr/>
        </p:nvGrpSpPr>
        <p:grpSpPr bwMode="auto">
          <a:xfrm rot="-1062720">
            <a:off x="4724400" y="3340100"/>
            <a:ext cx="939800" cy="635000"/>
            <a:chOff x="1680" y="1440"/>
            <a:chExt cx="592" cy="400"/>
          </a:xfrm>
        </p:grpSpPr>
        <p:sp>
          <p:nvSpPr>
            <p:cNvPr id="10339" name="Oval 12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10340" name="Line 127"/>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10341" name="Line 128"/>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10260" name="Text Box 129"/>
          <p:cNvSpPr txBox="1">
            <a:spLocks noChangeArrowheads="1"/>
          </p:cNvSpPr>
          <p:nvPr/>
        </p:nvSpPr>
        <p:spPr bwMode="auto">
          <a:xfrm>
            <a:off x="2819400" y="46482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10261" name="Text Box 130"/>
          <p:cNvSpPr txBox="1">
            <a:spLocks noChangeArrowheads="1"/>
          </p:cNvSpPr>
          <p:nvPr/>
        </p:nvSpPr>
        <p:spPr bwMode="auto">
          <a:xfrm>
            <a:off x="4953000" y="3886200"/>
            <a:ext cx="6096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10262" name="Line 131"/>
          <p:cNvSpPr>
            <a:spLocks noChangeShapeType="1"/>
          </p:cNvSpPr>
          <p:nvPr/>
        </p:nvSpPr>
        <p:spPr bwMode="auto">
          <a:xfrm>
            <a:off x="1066800" y="4419600"/>
            <a:ext cx="0" cy="762000"/>
          </a:xfrm>
          <a:prstGeom prst="line">
            <a:avLst/>
          </a:prstGeom>
          <a:noFill/>
          <a:ln w="57150">
            <a:solidFill>
              <a:srgbClr val="FF0000"/>
            </a:solidFill>
            <a:round/>
            <a:headEnd/>
            <a:tailEnd/>
          </a:ln>
          <a:effectLst/>
        </p:spPr>
        <p:txBody>
          <a:bodyPr/>
          <a:lstStyle/>
          <a:p>
            <a:endParaRPr lang="en-US"/>
          </a:p>
        </p:txBody>
      </p:sp>
      <p:sp>
        <p:nvSpPr>
          <p:cNvPr id="10263" name="Line 132"/>
          <p:cNvSpPr>
            <a:spLocks noChangeShapeType="1"/>
          </p:cNvSpPr>
          <p:nvPr/>
        </p:nvSpPr>
        <p:spPr bwMode="auto">
          <a:xfrm>
            <a:off x="2667000" y="4406900"/>
            <a:ext cx="685800" cy="0"/>
          </a:xfrm>
          <a:prstGeom prst="line">
            <a:avLst/>
          </a:prstGeom>
          <a:noFill/>
          <a:ln w="57150">
            <a:solidFill>
              <a:schemeClr val="tx1"/>
            </a:solidFill>
            <a:round/>
            <a:headEnd/>
            <a:tailEnd/>
          </a:ln>
          <a:effectLst/>
        </p:spPr>
        <p:txBody>
          <a:bodyPr/>
          <a:lstStyle/>
          <a:p>
            <a:endParaRPr lang="en-US"/>
          </a:p>
        </p:txBody>
      </p:sp>
      <p:grpSp>
        <p:nvGrpSpPr>
          <p:cNvPr id="8" name="Group 133"/>
          <p:cNvGrpSpPr>
            <a:grpSpLocks/>
          </p:cNvGrpSpPr>
          <p:nvPr/>
        </p:nvGrpSpPr>
        <p:grpSpPr bwMode="auto">
          <a:xfrm>
            <a:off x="4876800" y="5029200"/>
            <a:ext cx="565150" cy="304800"/>
            <a:chOff x="1248" y="3648"/>
            <a:chExt cx="356" cy="192"/>
          </a:xfrm>
        </p:grpSpPr>
        <p:grpSp>
          <p:nvGrpSpPr>
            <p:cNvPr id="9" name="Group 134"/>
            <p:cNvGrpSpPr>
              <a:grpSpLocks/>
            </p:cNvGrpSpPr>
            <p:nvPr/>
          </p:nvGrpSpPr>
          <p:grpSpPr bwMode="auto">
            <a:xfrm rot="10800000">
              <a:off x="1248" y="3648"/>
              <a:ext cx="356" cy="192"/>
              <a:chOff x="1776" y="1536"/>
              <a:chExt cx="1039" cy="240"/>
            </a:xfrm>
          </p:grpSpPr>
          <p:grpSp>
            <p:nvGrpSpPr>
              <p:cNvPr id="10" name="Group 135"/>
              <p:cNvGrpSpPr>
                <a:grpSpLocks/>
              </p:cNvGrpSpPr>
              <p:nvPr/>
            </p:nvGrpSpPr>
            <p:grpSpPr bwMode="auto">
              <a:xfrm rot="10800000">
                <a:off x="1872" y="1536"/>
                <a:ext cx="816" cy="240"/>
                <a:chOff x="2364" y="2976"/>
                <a:chExt cx="1140" cy="672"/>
              </a:xfrm>
            </p:grpSpPr>
            <p:sp>
              <p:nvSpPr>
                <p:cNvPr id="10334" name="Line 136"/>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0335" name="Rectangle 137"/>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0336" name="Line 138"/>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0337" name="Line 139"/>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0338" name="Line 140"/>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0332" name="Line 141"/>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0333" name="Line 142"/>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0330" name="AutoShape 143"/>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1" name="Group 144"/>
          <p:cNvGrpSpPr>
            <a:grpSpLocks/>
          </p:cNvGrpSpPr>
          <p:nvPr/>
        </p:nvGrpSpPr>
        <p:grpSpPr bwMode="auto">
          <a:xfrm>
            <a:off x="5410200" y="5029200"/>
            <a:ext cx="565150" cy="304800"/>
            <a:chOff x="1248" y="3648"/>
            <a:chExt cx="356" cy="192"/>
          </a:xfrm>
        </p:grpSpPr>
        <p:grpSp>
          <p:nvGrpSpPr>
            <p:cNvPr id="12" name="Group 145"/>
            <p:cNvGrpSpPr>
              <a:grpSpLocks/>
            </p:cNvGrpSpPr>
            <p:nvPr/>
          </p:nvGrpSpPr>
          <p:grpSpPr bwMode="auto">
            <a:xfrm rot="10800000">
              <a:off x="1248" y="3648"/>
              <a:ext cx="356" cy="192"/>
              <a:chOff x="1776" y="1536"/>
              <a:chExt cx="1039" cy="240"/>
            </a:xfrm>
          </p:grpSpPr>
          <p:grpSp>
            <p:nvGrpSpPr>
              <p:cNvPr id="13" name="Group 146"/>
              <p:cNvGrpSpPr>
                <a:grpSpLocks/>
              </p:cNvGrpSpPr>
              <p:nvPr/>
            </p:nvGrpSpPr>
            <p:grpSpPr bwMode="auto">
              <a:xfrm rot="10800000">
                <a:off x="1872" y="1536"/>
                <a:ext cx="816" cy="240"/>
                <a:chOff x="2364" y="2976"/>
                <a:chExt cx="1140" cy="672"/>
              </a:xfrm>
            </p:grpSpPr>
            <p:sp>
              <p:nvSpPr>
                <p:cNvPr id="10324" name="Line 147"/>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0325" name="Rectangle 148"/>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0326" name="Line 149"/>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0327" name="Line 150"/>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0328" name="Line 151"/>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0322" name="Line 152"/>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0323" name="Line 153"/>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0320" name="AutoShape 154"/>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4" name="Group 155"/>
          <p:cNvGrpSpPr>
            <a:grpSpLocks/>
          </p:cNvGrpSpPr>
          <p:nvPr/>
        </p:nvGrpSpPr>
        <p:grpSpPr bwMode="auto">
          <a:xfrm>
            <a:off x="5943600" y="5029200"/>
            <a:ext cx="565150" cy="304800"/>
            <a:chOff x="1248" y="3648"/>
            <a:chExt cx="356" cy="192"/>
          </a:xfrm>
        </p:grpSpPr>
        <p:grpSp>
          <p:nvGrpSpPr>
            <p:cNvPr id="15" name="Group 156"/>
            <p:cNvGrpSpPr>
              <a:grpSpLocks/>
            </p:cNvGrpSpPr>
            <p:nvPr/>
          </p:nvGrpSpPr>
          <p:grpSpPr bwMode="auto">
            <a:xfrm rot="10800000">
              <a:off x="1248" y="3648"/>
              <a:ext cx="356" cy="192"/>
              <a:chOff x="1776" y="1536"/>
              <a:chExt cx="1039" cy="240"/>
            </a:xfrm>
          </p:grpSpPr>
          <p:grpSp>
            <p:nvGrpSpPr>
              <p:cNvPr id="16" name="Group 157"/>
              <p:cNvGrpSpPr>
                <a:grpSpLocks/>
              </p:cNvGrpSpPr>
              <p:nvPr/>
            </p:nvGrpSpPr>
            <p:grpSpPr bwMode="auto">
              <a:xfrm rot="10800000">
                <a:off x="1872" y="1536"/>
                <a:ext cx="816" cy="240"/>
                <a:chOff x="2364" y="2976"/>
                <a:chExt cx="1140" cy="672"/>
              </a:xfrm>
            </p:grpSpPr>
            <p:sp>
              <p:nvSpPr>
                <p:cNvPr id="10314" name="Line 158"/>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0315" name="Rectangle 159"/>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0316" name="Line 160"/>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0317" name="Line 161"/>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0318" name="Line 162"/>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0312" name="Line 163"/>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0313" name="Line 164"/>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0310" name="AutoShape 165"/>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7" name="Group 166"/>
          <p:cNvGrpSpPr>
            <a:grpSpLocks/>
          </p:cNvGrpSpPr>
          <p:nvPr/>
        </p:nvGrpSpPr>
        <p:grpSpPr bwMode="auto">
          <a:xfrm>
            <a:off x="6477000" y="5029200"/>
            <a:ext cx="565150" cy="304800"/>
            <a:chOff x="1248" y="3648"/>
            <a:chExt cx="356" cy="192"/>
          </a:xfrm>
        </p:grpSpPr>
        <p:grpSp>
          <p:nvGrpSpPr>
            <p:cNvPr id="18" name="Group 167"/>
            <p:cNvGrpSpPr>
              <a:grpSpLocks/>
            </p:cNvGrpSpPr>
            <p:nvPr/>
          </p:nvGrpSpPr>
          <p:grpSpPr bwMode="auto">
            <a:xfrm rot="10800000">
              <a:off x="1248" y="3648"/>
              <a:ext cx="356" cy="192"/>
              <a:chOff x="1776" y="1536"/>
              <a:chExt cx="1039" cy="240"/>
            </a:xfrm>
          </p:grpSpPr>
          <p:grpSp>
            <p:nvGrpSpPr>
              <p:cNvPr id="19" name="Group 168"/>
              <p:cNvGrpSpPr>
                <a:grpSpLocks/>
              </p:cNvGrpSpPr>
              <p:nvPr/>
            </p:nvGrpSpPr>
            <p:grpSpPr bwMode="auto">
              <a:xfrm rot="10800000">
                <a:off x="1872" y="1536"/>
                <a:ext cx="816" cy="240"/>
                <a:chOff x="2364" y="2976"/>
                <a:chExt cx="1140" cy="672"/>
              </a:xfrm>
            </p:grpSpPr>
            <p:sp>
              <p:nvSpPr>
                <p:cNvPr id="10304" name="Line 169"/>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0305" name="Rectangle 170"/>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0306" name="Line 171"/>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0307" name="Line 172"/>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0308" name="Line 173"/>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0302" name="Line 174"/>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0303" name="Line 175"/>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0300" name="AutoShape 176"/>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sp>
        <p:nvSpPr>
          <p:cNvPr id="10268" name="Line 177"/>
          <p:cNvSpPr>
            <a:spLocks noChangeShapeType="1"/>
          </p:cNvSpPr>
          <p:nvPr/>
        </p:nvSpPr>
        <p:spPr bwMode="auto">
          <a:xfrm>
            <a:off x="3784600" y="4343400"/>
            <a:ext cx="609600" cy="0"/>
          </a:xfrm>
          <a:prstGeom prst="line">
            <a:avLst/>
          </a:prstGeom>
          <a:noFill/>
          <a:ln w="57150">
            <a:solidFill>
              <a:srgbClr val="FF0000"/>
            </a:solidFill>
            <a:round/>
            <a:headEnd/>
            <a:tailEnd/>
          </a:ln>
          <a:effectLst/>
        </p:spPr>
        <p:txBody>
          <a:bodyPr/>
          <a:lstStyle/>
          <a:p>
            <a:endParaRPr lang="en-US"/>
          </a:p>
        </p:txBody>
      </p:sp>
      <p:sp>
        <p:nvSpPr>
          <p:cNvPr id="10269" name="Line 178"/>
          <p:cNvSpPr>
            <a:spLocks noChangeShapeType="1"/>
          </p:cNvSpPr>
          <p:nvPr/>
        </p:nvSpPr>
        <p:spPr bwMode="auto">
          <a:xfrm>
            <a:off x="6096000" y="4330700"/>
            <a:ext cx="609600" cy="0"/>
          </a:xfrm>
          <a:prstGeom prst="line">
            <a:avLst/>
          </a:prstGeom>
          <a:noFill/>
          <a:ln w="57150">
            <a:solidFill>
              <a:schemeClr val="tx1"/>
            </a:solidFill>
            <a:round/>
            <a:headEnd/>
            <a:tailEnd/>
          </a:ln>
          <a:effectLst/>
        </p:spPr>
        <p:txBody>
          <a:bodyPr/>
          <a:lstStyle/>
          <a:p>
            <a:endParaRPr lang="en-US"/>
          </a:p>
        </p:txBody>
      </p:sp>
      <p:sp>
        <p:nvSpPr>
          <p:cNvPr id="10270" name="Rectangle 179"/>
          <p:cNvSpPr>
            <a:spLocks noChangeArrowheads="1"/>
          </p:cNvSpPr>
          <p:nvPr/>
        </p:nvSpPr>
        <p:spPr bwMode="auto">
          <a:xfrm>
            <a:off x="0" y="0"/>
            <a:ext cx="8229600" cy="533400"/>
          </a:xfrm>
          <a:prstGeom prst="rect">
            <a:avLst/>
          </a:prstGeom>
          <a:solidFill>
            <a:srgbClr val="0000FF"/>
          </a:solidFill>
          <a:ln w="9525">
            <a:noFill/>
            <a:miter lim="800000"/>
            <a:headEnd/>
            <a:tailEnd/>
          </a:ln>
          <a:effectLst/>
        </p:spPr>
        <p:txBody>
          <a:bodyPr anchor="ctr"/>
          <a:lstStyle/>
          <a:p>
            <a:r>
              <a:rPr lang="en-US" sz="3200" dirty="0">
                <a:solidFill>
                  <a:schemeClr val="bg1"/>
                </a:solidFill>
                <a:latin typeface="Times New Roman" pitchFamily="18" charset="0"/>
                <a:cs typeface="Times New Roman" pitchFamily="18" charset="0"/>
              </a:rPr>
              <a:t>III. </a:t>
            </a:r>
            <a:r>
              <a:rPr lang="vi-VN" sz="3200" dirty="0" smtClean="0">
                <a:solidFill>
                  <a:schemeClr val="bg1"/>
                </a:solidFill>
                <a:latin typeface="Times New Roman" pitchFamily="18" charset="0"/>
                <a:cs typeface="Times New Roman" pitchFamily="18" charset="0"/>
              </a:rPr>
              <a:t>THÍ NGHIỆM ẢO</a:t>
            </a:r>
            <a:endParaRPr lang="en-US" sz="4400" dirty="0">
              <a:solidFill>
                <a:schemeClr val="bg1"/>
              </a:solidFill>
              <a:latin typeface="Times New Roman" pitchFamily="18" charset="0"/>
              <a:cs typeface="Times New Roman" pitchFamily="18" charset="0"/>
            </a:endParaRPr>
          </a:p>
        </p:txBody>
      </p:sp>
      <p:sp>
        <p:nvSpPr>
          <p:cNvPr id="10271" name="Text Box 180"/>
          <p:cNvSpPr txBox="1">
            <a:spLocks noChangeArrowheads="1"/>
          </p:cNvSpPr>
          <p:nvPr/>
        </p:nvSpPr>
        <p:spPr bwMode="auto">
          <a:xfrm>
            <a:off x="0" y="533400"/>
            <a:ext cx="9144000" cy="457200"/>
          </a:xfrm>
          <a:prstGeom prst="rect">
            <a:avLst/>
          </a:prstGeom>
          <a:solidFill>
            <a:srgbClr val="660033"/>
          </a:solidFill>
          <a:ln w="9525">
            <a:noFill/>
            <a:miter lim="800000"/>
            <a:headEnd/>
            <a:tailEnd/>
          </a:ln>
          <a:effectLst/>
        </p:spPr>
        <p:txBody>
          <a:bodyPr>
            <a:spAutoFit/>
          </a:bodyPr>
          <a:lstStyle/>
          <a:p>
            <a:pPr>
              <a:spcBef>
                <a:spcPct val="50000"/>
              </a:spcBef>
            </a:pPr>
            <a:r>
              <a:rPr lang="vi-VN" sz="2400" dirty="0" smtClean="0">
                <a:solidFill>
                  <a:schemeClr val="bg1"/>
                </a:solidFill>
                <a:latin typeface="Times New Roman" pitchFamily="18" charset="0"/>
                <a:cs typeface="Times New Roman" pitchFamily="18" charset="0"/>
              </a:rPr>
              <a:t>Sau đây các em thao dõi TN ảo để minh họa cho TN các nhóm vừa làm</a:t>
            </a:r>
            <a:r>
              <a:rPr lang="en-US" sz="2400" dirty="0" smtClean="0">
                <a:solidFill>
                  <a:schemeClr val="bg1"/>
                </a:solidFill>
                <a:latin typeface=".VnTime" pitchFamily="34" charset="0"/>
              </a:rPr>
              <a:t>. </a:t>
            </a:r>
            <a:endParaRPr lang="en-US" sz="2400" dirty="0">
              <a:solidFill>
                <a:schemeClr val="bg1"/>
              </a:solidFill>
              <a:latin typeface=".VnTime" pitchFamily="34" charset="0"/>
            </a:endParaRPr>
          </a:p>
        </p:txBody>
      </p:sp>
      <p:sp>
        <p:nvSpPr>
          <p:cNvPr id="10272" name="Line 181"/>
          <p:cNvSpPr>
            <a:spLocks noChangeShapeType="1"/>
          </p:cNvSpPr>
          <p:nvPr/>
        </p:nvSpPr>
        <p:spPr bwMode="auto">
          <a:xfrm>
            <a:off x="5715000" y="1600200"/>
            <a:ext cx="561975" cy="0"/>
          </a:xfrm>
          <a:prstGeom prst="line">
            <a:avLst/>
          </a:prstGeom>
          <a:noFill/>
          <a:ln w="57150">
            <a:solidFill>
              <a:srgbClr val="660033"/>
            </a:solidFill>
            <a:round/>
            <a:headEnd/>
            <a:tailEnd/>
          </a:ln>
          <a:effectLst/>
        </p:spPr>
        <p:txBody>
          <a:bodyPr/>
          <a:lstStyle/>
          <a:p>
            <a:endParaRPr lang="en-US"/>
          </a:p>
        </p:txBody>
      </p:sp>
      <p:sp>
        <p:nvSpPr>
          <p:cNvPr id="10273" name="Line 182"/>
          <p:cNvSpPr>
            <a:spLocks noChangeShapeType="1"/>
          </p:cNvSpPr>
          <p:nvPr/>
        </p:nvSpPr>
        <p:spPr bwMode="auto">
          <a:xfrm>
            <a:off x="4191000" y="1600200"/>
            <a:ext cx="304800" cy="0"/>
          </a:xfrm>
          <a:prstGeom prst="line">
            <a:avLst/>
          </a:prstGeom>
          <a:noFill/>
          <a:ln w="57150">
            <a:solidFill>
              <a:srgbClr val="660033"/>
            </a:solidFill>
            <a:round/>
            <a:headEnd/>
            <a:tailEnd/>
          </a:ln>
          <a:effectLst/>
        </p:spPr>
        <p:txBody>
          <a:bodyPr/>
          <a:lstStyle/>
          <a:p>
            <a:endParaRPr lang="en-US"/>
          </a:p>
        </p:txBody>
      </p:sp>
      <p:sp>
        <p:nvSpPr>
          <p:cNvPr id="10274" name="Rectangle 183" descr="Light vertical"/>
          <p:cNvSpPr>
            <a:spLocks noChangeArrowheads="1"/>
          </p:cNvSpPr>
          <p:nvPr/>
        </p:nvSpPr>
        <p:spPr bwMode="auto">
          <a:xfrm>
            <a:off x="4462463" y="1404938"/>
            <a:ext cx="1447800" cy="381000"/>
          </a:xfrm>
          <a:prstGeom prst="rect">
            <a:avLst/>
          </a:prstGeom>
          <a:pattFill prst="ltVert">
            <a:fgClr>
              <a:schemeClr val="tx1"/>
            </a:fgClr>
            <a:bgClr>
              <a:schemeClr val="bg1"/>
            </a:bgClr>
          </a:pattFill>
          <a:ln w="9525">
            <a:solidFill>
              <a:schemeClr val="tx1"/>
            </a:solidFill>
            <a:miter lim="800000"/>
            <a:headEnd/>
            <a:tailEnd/>
          </a:ln>
          <a:effectLst/>
        </p:spPr>
        <p:txBody>
          <a:bodyPr wrap="none" anchor="ctr"/>
          <a:lstStyle/>
          <a:p>
            <a:endParaRPr lang="vi-VN"/>
          </a:p>
        </p:txBody>
      </p:sp>
      <p:sp>
        <p:nvSpPr>
          <p:cNvPr id="10275" name="Rectangle 184" descr="Narrow vertical"/>
          <p:cNvSpPr>
            <a:spLocks noChangeArrowheads="1"/>
          </p:cNvSpPr>
          <p:nvPr/>
        </p:nvSpPr>
        <p:spPr bwMode="auto">
          <a:xfrm>
            <a:off x="7300913" y="2590800"/>
            <a:ext cx="1270000" cy="533400"/>
          </a:xfrm>
          <a:prstGeom prst="rect">
            <a:avLst/>
          </a:prstGeom>
          <a:pattFill prst="narVert">
            <a:fgClr>
              <a:schemeClr val="tx1"/>
            </a:fgClr>
            <a:bgClr>
              <a:schemeClr val="bg1"/>
            </a:bgClr>
          </a:pattFill>
          <a:ln w="9525">
            <a:noFill/>
            <a:miter lim="800000"/>
            <a:headEnd/>
            <a:tailEnd/>
          </a:ln>
          <a:effectLst/>
        </p:spPr>
        <p:txBody>
          <a:bodyPr wrap="none" anchor="ctr"/>
          <a:lstStyle/>
          <a:p>
            <a:endParaRPr lang="vi-VN"/>
          </a:p>
        </p:txBody>
      </p:sp>
      <p:sp>
        <p:nvSpPr>
          <p:cNvPr id="10276" name="Rectangle 185"/>
          <p:cNvSpPr>
            <a:spLocks noChangeArrowheads="1"/>
          </p:cNvSpPr>
          <p:nvPr/>
        </p:nvSpPr>
        <p:spPr bwMode="auto">
          <a:xfrm>
            <a:off x="7227888" y="2438400"/>
            <a:ext cx="61912" cy="990600"/>
          </a:xfrm>
          <a:prstGeom prst="rect">
            <a:avLst/>
          </a:prstGeom>
          <a:solidFill>
            <a:schemeClr val="accent1"/>
          </a:solidFill>
          <a:ln w="9525">
            <a:solidFill>
              <a:schemeClr val="tx1"/>
            </a:solidFill>
            <a:miter lim="800000"/>
            <a:headEnd/>
            <a:tailEnd/>
          </a:ln>
          <a:effectLst/>
        </p:spPr>
        <p:txBody>
          <a:bodyPr wrap="none" anchor="ctr"/>
          <a:lstStyle/>
          <a:p>
            <a:endParaRPr lang="vi-VN"/>
          </a:p>
        </p:txBody>
      </p:sp>
      <p:sp>
        <p:nvSpPr>
          <p:cNvPr id="10277" name="Rectangle 186"/>
          <p:cNvSpPr>
            <a:spLocks noChangeArrowheads="1"/>
          </p:cNvSpPr>
          <p:nvPr/>
        </p:nvSpPr>
        <p:spPr bwMode="auto">
          <a:xfrm>
            <a:off x="7227888" y="2133600"/>
            <a:ext cx="61912" cy="1295400"/>
          </a:xfrm>
          <a:prstGeom prst="rect">
            <a:avLst/>
          </a:prstGeom>
          <a:solidFill>
            <a:srgbClr val="0000CC"/>
          </a:solidFill>
          <a:ln w="9525">
            <a:solidFill>
              <a:schemeClr val="tx1"/>
            </a:solidFill>
            <a:miter lim="800000"/>
            <a:headEnd/>
            <a:tailEnd/>
          </a:ln>
          <a:effectLst/>
        </p:spPr>
        <p:txBody>
          <a:bodyPr wrap="none" anchor="ctr"/>
          <a:lstStyle/>
          <a:p>
            <a:endParaRPr lang="vi-VN"/>
          </a:p>
        </p:txBody>
      </p:sp>
      <p:sp>
        <p:nvSpPr>
          <p:cNvPr id="10278" name="Rectangle 187"/>
          <p:cNvSpPr>
            <a:spLocks noChangeArrowheads="1"/>
          </p:cNvSpPr>
          <p:nvPr/>
        </p:nvSpPr>
        <p:spPr bwMode="auto">
          <a:xfrm>
            <a:off x="7134225" y="3276600"/>
            <a:ext cx="93663" cy="152400"/>
          </a:xfrm>
          <a:prstGeom prst="rect">
            <a:avLst/>
          </a:prstGeom>
          <a:solidFill>
            <a:srgbClr val="0000FF"/>
          </a:solidFill>
          <a:ln w="9525">
            <a:solidFill>
              <a:schemeClr val="tx1"/>
            </a:solidFill>
            <a:miter lim="800000"/>
            <a:headEnd/>
            <a:tailEnd/>
          </a:ln>
          <a:effectLst/>
        </p:spPr>
        <p:txBody>
          <a:bodyPr wrap="none" anchor="ctr"/>
          <a:lstStyle/>
          <a:p>
            <a:endParaRPr lang="vi-VN"/>
          </a:p>
        </p:txBody>
      </p:sp>
      <p:sp>
        <p:nvSpPr>
          <p:cNvPr id="10279" name="Rectangle 188"/>
          <p:cNvSpPr>
            <a:spLocks noChangeArrowheads="1"/>
          </p:cNvSpPr>
          <p:nvPr/>
        </p:nvSpPr>
        <p:spPr bwMode="auto">
          <a:xfrm>
            <a:off x="8559800" y="2133600"/>
            <a:ext cx="61913" cy="1295400"/>
          </a:xfrm>
          <a:prstGeom prst="rect">
            <a:avLst/>
          </a:prstGeom>
          <a:solidFill>
            <a:srgbClr val="0000CC"/>
          </a:solidFill>
          <a:ln w="9525">
            <a:solidFill>
              <a:schemeClr val="tx1"/>
            </a:solidFill>
            <a:miter lim="800000"/>
            <a:headEnd/>
            <a:tailEnd/>
          </a:ln>
          <a:effectLst/>
        </p:spPr>
        <p:txBody>
          <a:bodyPr wrap="none" anchor="ctr"/>
          <a:lstStyle/>
          <a:p>
            <a:endParaRPr lang="vi-VN"/>
          </a:p>
        </p:txBody>
      </p:sp>
      <p:sp>
        <p:nvSpPr>
          <p:cNvPr id="10280" name="Rectangle 189"/>
          <p:cNvSpPr>
            <a:spLocks noChangeArrowheads="1"/>
          </p:cNvSpPr>
          <p:nvPr/>
        </p:nvSpPr>
        <p:spPr bwMode="auto">
          <a:xfrm>
            <a:off x="8621713" y="3276600"/>
            <a:ext cx="93662" cy="152400"/>
          </a:xfrm>
          <a:prstGeom prst="rect">
            <a:avLst/>
          </a:prstGeom>
          <a:solidFill>
            <a:srgbClr val="0000FF"/>
          </a:solidFill>
          <a:ln w="9525">
            <a:solidFill>
              <a:schemeClr val="tx1"/>
            </a:solidFill>
            <a:miter lim="800000"/>
            <a:headEnd/>
            <a:tailEnd/>
          </a:ln>
          <a:effectLst/>
        </p:spPr>
        <p:txBody>
          <a:bodyPr wrap="none" anchor="ctr"/>
          <a:lstStyle/>
          <a:p>
            <a:endParaRPr lang="vi-VN"/>
          </a:p>
        </p:txBody>
      </p:sp>
      <p:sp>
        <p:nvSpPr>
          <p:cNvPr id="10281" name="Rectangle 190"/>
          <p:cNvSpPr>
            <a:spLocks noChangeArrowheads="1"/>
          </p:cNvSpPr>
          <p:nvPr/>
        </p:nvSpPr>
        <p:spPr bwMode="auto">
          <a:xfrm>
            <a:off x="7185025" y="2286000"/>
            <a:ext cx="1487488" cy="152400"/>
          </a:xfrm>
          <a:prstGeom prst="rect">
            <a:avLst/>
          </a:prstGeom>
          <a:solidFill>
            <a:srgbClr val="0000FF"/>
          </a:solidFill>
          <a:ln w="9525">
            <a:noFill/>
            <a:miter lim="800000"/>
            <a:headEnd/>
            <a:tailEnd/>
          </a:ln>
          <a:effectLst/>
        </p:spPr>
        <p:txBody>
          <a:bodyPr wrap="none" anchor="ctr"/>
          <a:lstStyle/>
          <a:p>
            <a:endParaRPr lang="vi-VN"/>
          </a:p>
        </p:txBody>
      </p:sp>
      <p:sp>
        <p:nvSpPr>
          <p:cNvPr id="141503" name="AutoShape 191"/>
          <p:cNvSpPr>
            <a:spLocks noChangeArrowheads="1"/>
          </p:cNvSpPr>
          <p:nvPr/>
        </p:nvSpPr>
        <p:spPr bwMode="auto">
          <a:xfrm>
            <a:off x="7391400" y="2286000"/>
            <a:ext cx="123825" cy="533400"/>
          </a:xfrm>
          <a:custGeom>
            <a:avLst/>
            <a:gdLst>
              <a:gd name="T0" fmla="*/ 621114 w 21600"/>
              <a:gd name="T1" fmla="*/ 6586008 h 21600"/>
              <a:gd name="T2" fmla="*/ 354925 w 21600"/>
              <a:gd name="T3" fmla="*/ 13172017 h 21600"/>
              <a:gd name="T4" fmla="*/ 88730 w 21600"/>
              <a:gd name="T5" fmla="*/ 6586008 h 21600"/>
              <a:gd name="T6" fmla="*/ 35492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noFill/>
            <a:miter lim="800000"/>
            <a:headEnd/>
            <a:tailEnd/>
          </a:ln>
          <a:effectLst/>
        </p:spPr>
        <p:txBody>
          <a:bodyPr wrap="none" anchor="ctr"/>
          <a:lstStyle/>
          <a:p>
            <a:endParaRPr lang="en-US"/>
          </a:p>
        </p:txBody>
      </p:sp>
      <p:sp>
        <p:nvSpPr>
          <p:cNvPr id="10283" name="Line 192"/>
          <p:cNvSpPr>
            <a:spLocks noChangeShapeType="1"/>
          </p:cNvSpPr>
          <p:nvPr/>
        </p:nvSpPr>
        <p:spPr bwMode="auto">
          <a:xfrm>
            <a:off x="7391400" y="2362200"/>
            <a:ext cx="1447800" cy="0"/>
          </a:xfrm>
          <a:prstGeom prst="line">
            <a:avLst/>
          </a:prstGeom>
          <a:noFill/>
          <a:ln w="38100">
            <a:solidFill>
              <a:srgbClr val="FF9900"/>
            </a:solidFill>
            <a:round/>
            <a:headEnd/>
            <a:tailEnd/>
          </a:ln>
          <a:effectLst/>
        </p:spPr>
        <p:txBody>
          <a:bodyPr/>
          <a:lstStyle/>
          <a:p>
            <a:endParaRPr lang="en-US"/>
          </a:p>
        </p:txBody>
      </p:sp>
      <p:sp>
        <p:nvSpPr>
          <p:cNvPr id="10284" name="Line 193"/>
          <p:cNvSpPr>
            <a:spLocks noChangeShapeType="1"/>
          </p:cNvSpPr>
          <p:nvPr/>
        </p:nvSpPr>
        <p:spPr bwMode="auto">
          <a:xfrm>
            <a:off x="8839200" y="2347913"/>
            <a:ext cx="0" cy="2833687"/>
          </a:xfrm>
          <a:prstGeom prst="line">
            <a:avLst/>
          </a:prstGeom>
          <a:noFill/>
          <a:ln w="57150">
            <a:solidFill>
              <a:srgbClr val="FF9900"/>
            </a:solidFill>
            <a:round/>
            <a:headEnd/>
            <a:tailEnd/>
          </a:ln>
          <a:effectLst/>
        </p:spPr>
        <p:txBody>
          <a:bodyPr/>
          <a:lstStyle/>
          <a:p>
            <a:endParaRPr lang="en-US"/>
          </a:p>
        </p:txBody>
      </p:sp>
      <p:sp>
        <p:nvSpPr>
          <p:cNvPr id="10285" name="Line 194"/>
          <p:cNvSpPr>
            <a:spLocks noChangeShapeType="1"/>
          </p:cNvSpPr>
          <p:nvPr/>
        </p:nvSpPr>
        <p:spPr bwMode="auto">
          <a:xfrm>
            <a:off x="8839200" y="2362200"/>
            <a:ext cx="0" cy="381000"/>
          </a:xfrm>
          <a:prstGeom prst="line">
            <a:avLst/>
          </a:prstGeom>
          <a:noFill/>
          <a:ln w="57150">
            <a:solidFill>
              <a:srgbClr val="FF9900"/>
            </a:solidFill>
            <a:round/>
            <a:headEnd/>
            <a:tailEnd type="triangle" w="med" len="med"/>
          </a:ln>
          <a:effectLst/>
        </p:spPr>
        <p:txBody>
          <a:bodyPr/>
          <a:lstStyle/>
          <a:p>
            <a:endParaRPr lang="en-US"/>
          </a:p>
        </p:txBody>
      </p:sp>
      <p:sp>
        <p:nvSpPr>
          <p:cNvPr id="10286" name="Rectangle 195"/>
          <p:cNvSpPr>
            <a:spLocks noChangeArrowheads="1"/>
          </p:cNvSpPr>
          <p:nvPr/>
        </p:nvSpPr>
        <p:spPr bwMode="auto">
          <a:xfrm>
            <a:off x="7165975" y="2971800"/>
            <a:ext cx="61913" cy="76200"/>
          </a:xfrm>
          <a:prstGeom prst="rect">
            <a:avLst/>
          </a:prstGeom>
          <a:solidFill>
            <a:srgbClr val="FF9900"/>
          </a:solidFill>
          <a:ln w="9525">
            <a:noFill/>
            <a:miter lim="800000"/>
            <a:headEnd/>
            <a:tailEnd/>
          </a:ln>
          <a:effectLst/>
        </p:spPr>
        <p:txBody>
          <a:bodyPr wrap="none" anchor="ctr"/>
          <a:lstStyle/>
          <a:p>
            <a:endParaRPr lang="vi-VN"/>
          </a:p>
        </p:txBody>
      </p:sp>
      <p:sp>
        <p:nvSpPr>
          <p:cNvPr id="10287" name="Rectangle 196"/>
          <p:cNvSpPr>
            <a:spLocks noChangeArrowheads="1"/>
          </p:cNvSpPr>
          <p:nvPr/>
        </p:nvSpPr>
        <p:spPr bwMode="auto">
          <a:xfrm>
            <a:off x="8621713" y="2971800"/>
            <a:ext cx="61912" cy="76200"/>
          </a:xfrm>
          <a:prstGeom prst="rect">
            <a:avLst/>
          </a:prstGeom>
          <a:solidFill>
            <a:srgbClr val="FF9900"/>
          </a:solidFill>
          <a:ln w="9525">
            <a:noFill/>
            <a:miter lim="800000"/>
            <a:headEnd/>
            <a:tailEnd/>
          </a:ln>
          <a:effectLst/>
        </p:spPr>
        <p:txBody>
          <a:bodyPr wrap="none" anchor="ctr"/>
          <a:lstStyle/>
          <a:p>
            <a:endParaRPr lang="vi-VN"/>
          </a:p>
        </p:txBody>
      </p:sp>
      <p:sp>
        <p:nvSpPr>
          <p:cNvPr id="10288" name="Line 197"/>
          <p:cNvSpPr>
            <a:spLocks noChangeShapeType="1"/>
          </p:cNvSpPr>
          <p:nvPr/>
        </p:nvSpPr>
        <p:spPr bwMode="auto">
          <a:xfrm>
            <a:off x="8156575" y="2362200"/>
            <a:ext cx="187325" cy="0"/>
          </a:xfrm>
          <a:prstGeom prst="line">
            <a:avLst/>
          </a:prstGeom>
          <a:noFill/>
          <a:ln w="38100">
            <a:solidFill>
              <a:srgbClr val="FF9900"/>
            </a:solidFill>
            <a:round/>
            <a:headEnd/>
            <a:tailEnd type="triangle" w="med" len="med"/>
          </a:ln>
          <a:effectLst/>
        </p:spPr>
        <p:txBody>
          <a:bodyPr/>
          <a:lstStyle/>
          <a:p>
            <a:endParaRPr lang="en-US"/>
          </a:p>
        </p:txBody>
      </p:sp>
      <p:sp>
        <p:nvSpPr>
          <p:cNvPr id="10289" name="Line 198"/>
          <p:cNvSpPr>
            <a:spLocks noChangeShapeType="1"/>
          </p:cNvSpPr>
          <p:nvPr/>
        </p:nvSpPr>
        <p:spPr bwMode="auto">
          <a:xfrm>
            <a:off x="7010400" y="2452688"/>
            <a:ext cx="0" cy="304800"/>
          </a:xfrm>
          <a:prstGeom prst="line">
            <a:avLst/>
          </a:prstGeom>
          <a:noFill/>
          <a:ln w="57150">
            <a:solidFill>
              <a:srgbClr val="FF9900"/>
            </a:solidFill>
            <a:round/>
            <a:headEnd/>
            <a:tailEnd type="triangle" w="med" len="med"/>
          </a:ln>
          <a:effectLst/>
        </p:spPr>
        <p:txBody>
          <a:bodyPr/>
          <a:lstStyle/>
          <a:p>
            <a:endParaRPr lang="en-US"/>
          </a:p>
        </p:txBody>
      </p:sp>
      <p:sp>
        <p:nvSpPr>
          <p:cNvPr id="10290" name="Line 199"/>
          <p:cNvSpPr>
            <a:spLocks noChangeShapeType="1"/>
          </p:cNvSpPr>
          <p:nvPr/>
        </p:nvSpPr>
        <p:spPr bwMode="auto">
          <a:xfrm>
            <a:off x="7010400" y="1566863"/>
            <a:ext cx="0" cy="1447800"/>
          </a:xfrm>
          <a:prstGeom prst="line">
            <a:avLst/>
          </a:prstGeom>
          <a:noFill/>
          <a:ln w="57150">
            <a:solidFill>
              <a:srgbClr val="FF9900"/>
            </a:solidFill>
            <a:round/>
            <a:headEnd/>
            <a:tailEnd/>
          </a:ln>
          <a:effectLst/>
        </p:spPr>
        <p:txBody>
          <a:bodyPr/>
          <a:lstStyle/>
          <a:p>
            <a:endParaRPr lang="en-US"/>
          </a:p>
        </p:txBody>
      </p:sp>
      <p:sp>
        <p:nvSpPr>
          <p:cNvPr id="10291" name="Line 200"/>
          <p:cNvSpPr>
            <a:spLocks noChangeShapeType="1"/>
          </p:cNvSpPr>
          <p:nvPr/>
        </p:nvSpPr>
        <p:spPr bwMode="auto">
          <a:xfrm>
            <a:off x="7010400" y="3005138"/>
            <a:ext cx="185738" cy="0"/>
          </a:xfrm>
          <a:prstGeom prst="line">
            <a:avLst/>
          </a:prstGeom>
          <a:noFill/>
          <a:ln w="38100">
            <a:solidFill>
              <a:srgbClr val="FF9900"/>
            </a:solidFill>
            <a:round/>
            <a:headEnd/>
            <a:tailEnd/>
          </a:ln>
          <a:effectLst/>
        </p:spPr>
        <p:txBody>
          <a:bodyPr/>
          <a:lstStyle/>
          <a:p>
            <a:endParaRPr lang="en-US"/>
          </a:p>
        </p:txBody>
      </p:sp>
      <p:sp>
        <p:nvSpPr>
          <p:cNvPr id="10292" name="Text Box 201"/>
          <p:cNvSpPr txBox="1">
            <a:spLocks noChangeArrowheads="1"/>
          </p:cNvSpPr>
          <p:nvPr/>
        </p:nvSpPr>
        <p:spPr bwMode="auto">
          <a:xfrm>
            <a:off x="7816850" y="1905000"/>
            <a:ext cx="153988"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C</a:t>
            </a:r>
          </a:p>
        </p:txBody>
      </p:sp>
      <p:sp>
        <p:nvSpPr>
          <p:cNvPr id="10293" name="Text Box 202"/>
          <p:cNvSpPr txBox="1">
            <a:spLocks noChangeArrowheads="1"/>
          </p:cNvSpPr>
          <p:nvPr/>
        </p:nvSpPr>
        <p:spPr bwMode="auto">
          <a:xfrm>
            <a:off x="7010400" y="19050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M</a:t>
            </a:r>
          </a:p>
        </p:txBody>
      </p:sp>
      <p:sp>
        <p:nvSpPr>
          <p:cNvPr id="10294" name="Text Box 203"/>
          <p:cNvSpPr txBox="1">
            <a:spLocks noChangeArrowheads="1"/>
          </p:cNvSpPr>
          <p:nvPr/>
        </p:nvSpPr>
        <p:spPr bwMode="auto">
          <a:xfrm>
            <a:off x="8653463" y="1905000"/>
            <a:ext cx="153987"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N</a:t>
            </a:r>
          </a:p>
        </p:txBody>
      </p:sp>
      <p:sp>
        <p:nvSpPr>
          <p:cNvPr id="10295" name="Text Box 204"/>
          <p:cNvSpPr txBox="1">
            <a:spLocks noChangeArrowheads="1"/>
          </p:cNvSpPr>
          <p:nvPr/>
        </p:nvSpPr>
        <p:spPr bwMode="auto">
          <a:xfrm>
            <a:off x="7010400" y="25908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A</a:t>
            </a:r>
          </a:p>
        </p:txBody>
      </p:sp>
      <p:sp>
        <p:nvSpPr>
          <p:cNvPr id="10296" name="Text Box 205"/>
          <p:cNvSpPr txBox="1">
            <a:spLocks noChangeArrowheads="1"/>
          </p:cNvSpPr>
          <p:nvPr/>
        </p:nvSpPr>
        <p:spPr bwMode="auto">
          <a:xfrm>
            <a:off x="8621713" y="25908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B</a:t>
            </a:r>
          </a:p>
        </p:txBody>
      </p:sp>
      <p:pic>
        <p:nvPicPr>
          <p:cNvPr id="10297" name="Picture 206"/>
          <p:cNvPicPr>
            <a:picLocks noChangeAspect="1" noChangeArrowheads="1"/>
          </p:cNvPicPr>
          <p:nvPr/>
        </p:nvPicPr>
        <p:blipFill>
          <a:blip r:embed="rId3"/>
          <a:srcRect/>
          <a:stretch>
            <a:fillRect/>
          </a:stretch>
        </p:blipFill>
        <p:spPr bwMode="auto">
          <a:xfrm>
            <a:off x="2895600" y="4648200"/>
            <a:ext cx="1371600" cy="847725"/>
          </a:xfrm>
          <a:prstGeom prst="rect">
            <a:avLst/>
          </a:prstGeom>
          <a:noFill/>
          <a:ln w="9525">
            <a:noFill/>
            <a:miter lim="800000"/>
            <a:headEnd/>
            <a:tailEnd/>
          </a:ln>
        </p:spPr>
      </p:pic>
      <p:sp>
        <p:nvSpPr>
          <p:cNvPr id="141522" name="Text Box 210"/>
          <p:cNvSpPr txBox="1">
            <a:spLocks noChangeArrowheads="1"/>
          </p:cNvSpPr>
          <p:nvPr/>
        </p:nvSpPr>
        <p:spPr bwMode="auto">
          <a:xfrm>
            <a:off x="7239000" y="1219200"/>
            <a:ext cx="1752600" cy="646331"/>
          </a:xfrm>
          <a:prstGeom prst="rect">
            <a:avLst/>
          </a:prstGeom>
          <a:solidFill>
            <a:srgbClr val="0000FF"/>
          </a:solidFill>
          <a:ln w="9525">
            <a:noFill/>
            <a:miter lim="800000"/>
            <a:headEnd/>
            <a:tailEnd/>
          </a:ln>
          <a:effectLst/>
        </p:spPr>
        <p:txBody>
          <a:bodyPr>
            <a:spAutoFit/>
          </a:bodyPr>
          <a:lstStyle/>
          <a:p>
            <a:pPr algn="ctr">
              <a:spcBef>
                <a:spcPct val="50000"/>
              </a:spcBef>
            </a:pPr>
            <a:r>
              <a:rPr lang="vi-VN" dirty="0" smtClean="0">
                <a:solidFill>
                  <a:schemeClr val="bg1"/>
                </a:solidFill>
                <a:latin typeface="Times New Roman" pitchFamily="18" charset="0"/>
                <a:cs typeface="Times New Roman" pitchFamily="18" charset="0"/>
              </a:rPr>
              <a:t>Xê dịch để tăng giàm HĐT</a:t>
            </a:r>
            <a:endParaRPr lang="en-US"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1522"/>
                                        </p:tgtEl>
                                        <p:attrNameLst>
                                          <p:attrName>style.visibility</p:attrName>
                                        </p:attrNameLst>
                                      </p:cBhvr>
                                      <p:to>
                                        <p:strVal val="visible"/>
                                      </p:to>
                                    </p:set>
                                    <p:animEffect transition="in" filter="diamond(in)">
                                      <p:cBhvr>
                                        <p:cTn id="7" dur="2000"/>
                                        <p:tgtEl>
                                          <p:spTgt spid="1415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3" presetClass="path" presetSubtype="0" accel="50000" decel="50000" autoRev="1" fill="hold" grpId="0" nodeType="clickEffect">
                                  <p:stCondLst>
                                    <p:cond delay="0"/>
                                  </p:stCondLst>
                                  <p:childTnLst>
                                    <p:animMotion origin="layout" path="M -4.16667E-6 -1.90751E-6 L 0.11823 0.00555 " pathEditMode="relative" rAng="0" ptsTypes="AA">
                                      <p:cBhvr>
                                        <p:cTn id="11" dur="2000" fill="hold"/>
                                        <p:tgtEl>
                                          <p:spTgt spid="141503"/>
                                        </p:tgtEl>
                                        <p:attrNameLst>
                                          <p:attrName>ppt_x</p:attrName>
                                          <p:attrName>ppt_y</p:attrName>
                                        </p:attrNameLst>
                                      </p:cBhvr>
                                      <p:rCtr x="5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03" grpId="0" animBg="1"/>
      <p:bldP spid="1415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762000" y="2667000"/>
            <a:ext cx="2286000" cy="1893888"/>
            <a:chOff x="480" y="1680"/>
            <a:chExt cx="1440" cy="1193"/>
          </a:xfrm>
        </p:grpSpPr>
        <p:sp>
          <p:nvSpPr>
            <p:cNvPr id="11430" name="Rectangle 4"/>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endParaRPr lang="vi-VN"/>
            </a:p>
          </p:txBody>
        </p:sp>
        <p:sp>
          <p:nvSpPr>
            <p:cNvPr id="11431" name="AutoShape 5"/>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11432" name="Rectangle 6"/>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vi-VN"/>
            </a:p>
          </p:txBody>
        </p:sp>
        <p:sp>
          <p:nvSpPr>
            <p:cNvPr id="11433" name="Rectangle 7"/>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endParaRPr lang="vi-VN"/>
            </a:p>
          </p:txBody>
        </p:sp>
        <p:sp>
          <p:nvSpPr>
            <p:cNvPr id="11434" name="Oval 8"/>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endParaRPr lang="vi-VN"/>
            </a:p>
          </p:txBody>
        </p:sp>
        <p:sp>
          <p:nvSpPr>
            <p:cNvPr id="11435" name="Arc 9"/>
            <p:cNvSpPr>
              <a:spLocks/>
            </p:cNvSpPr>
            <p:nvPr/>
          </p:nvSpPr>
          <p:spPr bwMode="auto">
            <a:xfrm rot="6681726" flipH="1">
              <a:off x="1000" y="1769"/>
              <a:ext cx="423" cy="718"/>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5"/>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5"/>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1436" name="Text Box 10"/>
            <p:cNvSpPr txBox="1">
              <a:spLocks noChangeArrowheads="1"/>
            </p:cNvSpPr>
            <p:nvPr/>
          </p:nvSpPr>
          <p:spPr bwMode="auto">
            <a:xfrm rot="-2206860">
              <a:off x="773" y="1813"/>
              <a:ext cx="371" cy="212"/>
            </a:xfrm>
            <a:prstGeom prst="rect">
              <a:avLst/>
            </a:prstGeom>
            <a:noFill/>
            <a:ln w="3175">
              <a:noFill/>
              <a:miter lim="800000"/>
              <a:headEnd/>
              <a:tailEnd/>
            </a:ln>
            <a:effectLst/>
          </p:spPr>
          <p:txBody>
            <a:bodyPr>
              <a:spAutoFit/>
            </a:bodyPr>
            <a:lstStyle/>
            <a:p>
              <a:pPr algn="ctr"/>
              <a:r>
                <a:rPr lang="en-US" sz="1600">
                  <a:latin typeface=".VnTime" pitchFamily="34" charset="0"/>
                </a:rPr>
                <a:t>0,5</a:t>
              </a:r>
            </a:p>
          </p:txBody>
        </p:sp>
        <p:sp>
          <p:nvSpPr>
            <p:cNvPr id="11437" name="Line 11"/>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11438" name="Line 12"/>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11439" name="Line 13"/>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11440" name="Line 14"/>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11441" name="Line 15"/>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11442" name="Line 16"/>
            <p:cNvSpPr>
              <a:spLocks noChangeShapeType="1"/>
            </p:cNvSpPr>
            <p:nvPr/>
          </p:nvSpPr>
          <p:spPr bwMode="auto">
            <a:xfrm rot="-2700000">
              <a:off x="907" y="2029"/>
              <a:ext cx="0" cy="42"/>
            </a:xfrm>
            <a:prstGeom prst="line">
              <a:avLst/>
            </a:prstGeom>
            <a:noFill/>
            <a:ln w="6350">
              <a:solidFill>
                <a:srgbClr val="0000FF"/>
              </a:solidFill>
              <a:round/>
              <a:headEnd/>
              <a:tailEnd/>
            </a:ln>
            <a:effectLst/>
          </p:spPr>
          <p:txBody>
            <a:bodyPr/>
            <a:lstStyle/>
            <a:p>
              <a:endParaRPr lang="en-US"/>
            </a:p>
          </p:txBody>
        </p:sp>
        <p:sp>
          <p:nvSpPr>
            <p:cNvPr id="11443" name="Line 17"/>
            <p:cNvSpPr>
              <a:spLocks noChangeShapeType="1"/>
            </p:cNvSpPr>
            <p:nvPr/>
          </p:nvSpPr>
          <p:spPr bwMode="auto">
            <a:xfrm rot="-2100000">
              <a:off x="959" y="1989"/>
              <a:ext cx="0" cy="40"/>
            </a:xfrm>
            <a:prstGeom prst="line">
              <a:avLst/>
            </a:prstGeom>
            <a:noFill/>
            <a:ln w="6350">
              <a:solidFill>
                <a:srgbClr val="0000FF"/>
              </a:solidFill>
              <a:round/>
              <a:headEnd/>
              <a:tailEnd/>
            </a:ln>
            <a:effectLst/>
          </p:spPr>
          <p:txBody>
            <a:bodyPr/>
            <a:lstStyle/>
            <a:p>
              <a:endParaRPr lang="en-US"/>
            </a:p>
          </p:txBody>
        </p:sp>
        <p:sp>
          <p:nvSpPr>
            <p:cNvPr id="11444" name="Line 18"/>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11445" name="Line 19"/>
            <p:cNvSpPr>
              <a:spLocks noChangeShapeType="1"/>
            </p:cNvSpPr>
            <p:nvPr/>
          </p:nvSpPr>
          <p:spPr bwMode="auto">
            <a:xfrm rot="-900000">
              <a:off x="1077" y="1932"/>
              <a:ext cx="0" cy="42"/>
            </a:xfrm>
            <a:prstGeom prst="line">
              <a:avLst/>
            </a:prstGeom>
            <a:noFill/>
            <a:ln w="6350">
              <a:solidFill>
                <a:srgbClr val="0000FF"/>
              </a:solidFill>
              <a:round/>
              <a:headEnd/>
              <a:tailEnd/>
            </a:ln>
            <a:effectLst/>
          </p:spPr>
          <p:txBody>
            <a:bodyPr/>
            <a:lstStyle/>
            <a:p>
              <a:endParaRPr lang="en-US"/>
            </a:p>
          </p:txBody>
        </p:sp>
        <p:sp>
          <p:nvSpPr>
            <p:cNvPr id="11446" name="Line 20"/>
            <p:cNvSpPr>
              <a:spLocks noChangeShapeType="1"/>
            </p:cNvSpPr>
            <p:nvPr/>
          </p:nvSpPr>
          <p:spPr bwMode="auto">
            <a:xfrm rot="-300000">
              <a:off x="1146" y="1918"/>
              <a:ext cx="0" cy="41"/>
            </a:xfrm>
            <a:prstGeom prst="line">
              <a:avLst/>
            </a:prstGeom>
            <a:noFill/>
            <a:ln w="6350">
              <a:solidFill>
                <a:srgbClr val="0000FF"/>
              </a:solidFill>
              <a:round/>
              <a:headEnd/>
              <a:tailEnd/>
            </a:ln>
            <a:effectLst/>
          </p:spPr>
          <p:txBody>
            <a:bodyPr/>
            <a:lstStyle/>
            <a:p>
              <a:endParaRPr lang="en-US"/>
            </a:p>
          </p:txBody>
        </p:sp>
        <p:sp>
          <p:nvSpPr>
            <p:cNvPr id="11447" name="Line 21"/>
            <p:cNvSpPr>
              <a:spLocks noChangeShapeType="1"/>
            </p:cNvSpPr>
            <p:nvPr/>
          </p:nvSpPr>
          <p:spPr bwMode="auto">
            <a:xfrm rot="6300000">
              <a:off x="843" y="2169"/>
              <a:ext cx="0" cy="108"/>
            </a:xfrm>
            <a:prstGeom prst="line">
              <a:avLst/>
            </a:prstGeom>
            <a:noFill/>
            <a:ln w="9525">
              <a:solidFill>
                <a:srgbClr val="FF0000"/>
              </a:solidFill>
              <a:round/>
              <a:headEnd/>
              <a:tailEnd/>
            </a:ln>
            <a:effectLst/>
          </p:spPr>
          <p:txBody>
            <a:bodyPr/>
            <a:lstStyle/>
            <a:p>
              <a:endParaRPr lang="en-US"/>
            </a:p>
          </p:txBody>
        </p:sp>
        <p:sp>
          <p:nvSpPr>
            <p:cNvPr id="11448" name="Line 22"/>
            <p:cNvSpPr>
              <a:spLocks noChangeShapeType="1"/>
            </p:cNvSpPr>
            <p:nvPr/>
          </p:nvSpPr>
          <p:spPr bwMode="auto">
            <a:xfrm rot="-3900000">
              <a:off x="834" y="2136"/>
              <a:ext cx="0" cy="42"/>
            </a:xfrm>
            <a:prstGeom prst="line">
              <a:avLst/>
            </a:prstGeom>
            <a:noFill/>
            <a:ln w="6350">
              <a:solidFill>
                <a:srgbClr val="0000FF"/>
              </a:solidFill>
              <a:round/>
              <a:headEnd/>
              <a:tailEnd/>
            </a:ln>
            <a:effectLst/>
          </p:spPr>
          <p:txBody>
            <a:bodyPr/>
            <a:lstStyle/>
            <a:p>
              <a:endParaRPr lang="en-US"/>
            </a:p>
          </p:txBody>
        </p:sp>
        <p:sp>
          <p:nvSpPr>
            <p:cNvPr id="11449" name="Line 23"/>
            <p:cNvSpPr>
              <a:spLocks noChangeShapeType="1"/>
            </p:cNvSpPr>
            <p:nvPr/>
          </p:nvSpPr>
          <p:spPr bwMode="auto">
            <a:xfrm rot="-3300000">
              <a:off x="866" y="2078"/>
              <a:ext cx="0" cy="42"/>
            </a:xfrm>
            <a:prstGeom prst="line">
              <a:avLst/>
            </a:prstGeom>
            <a:noFill/>
            <a:ln w="6350">
              <a:solidFill>
                <a:srgbClr val="0000FF"/>
              </a:solidFill>
              <a:round/>
              <a:headEnd/>
              <a:tailEnd/>
            </a:ln>
            <a:effectLst/>
          </p:spPr>
          <p:txBody>
            <a:bodyPr/>
            <a:lstStyle/>
            <a:p>
              <a:endParaRPr lang="en-US"/>
            </a:p>
          </p:txBody>
        </p:sp>
        <p:sp>
          <p:nvSpPr>
            <p:cNvPr id="11450" name="Line 24"/>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11451" name="Line 25"/>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11452" name="Line 26"/>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11453" name="Text Box 27"/>
            <p:cNvSpPr txBox="1">
              <a:spLocks noChangeArrowheads="1"/>
            </p:cNvSpPr>
            <p:nvPr/>
          </p:nvSpPr>
          <p:spPr bwMode="auto">
            <a:xfrm rot="-4196748">
              <a:off x="589" y="2109"/>
              <a:ext cx="317" cy="212"/>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p>
          </p:txBody>
        </p:sp>
        <p:sp>
          <p:nvSpPr>
            <p:cNvPr id="11454" name="Text Box 28"/>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a:r>
                <a:rPr lang="en-US" sz="1600"/>
                <a:t>1</a:t>
              </a:r>
            </a:p>
          </p:txBody>
        </p:sp>
        <p:sp>
          <p:nvSpPr>
            <p:cNvPr id="11455" name="Text Box 29"/>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a:r>
                <a:rPr lang="en-US" sz="1600"/>
                <a:t>1,5</a:t>
              </a:r>
            </a:p>
          </p:txBody>
        </p:sp>
        <p:sp>
          <p:nvSpPr>
            <p:cNvPr id="11456" name="Text Box 30"/>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a:r>
                <a:rPr lang="en-US"/>
                <a:t>A</a:t>
              </a:r>
            </a:p>
          </p:txBody>
        </p:sp>
        <p:sp>
          <p:nvSpPr>
            <p:cNvPr id="11457" name="AutoShape 31"/>
            <p:cNvSpPr>
              <a:spLocks noChangeArrowheads="1"/>
            </p:cNvSpPr>
            <p:nvPr/>
          </p:nvSpPr>
          <p:spPr bwMode="auto">
            <a:xfrm rot="10800000">
              <a:off x="726" y="1908"/>
              <a:ext cx="904" cy="812"/>
            </a:xfrm>
            <a:custGeom>
              <a:avLst/>
              <a:gdLst>
                <a:gd name="T0" fmla="*/ 19 w 21600"/>
                <a:gd name="T1" fmla="*/ 0 h 21600"/>
                <a:gd name="T2" fmla="*/ 8 w 21600"/>
                <a:gd name="T3" fmla="*/ 14 h 21600"/>
                <a:gd name="T4" fmla="*/ 19 w 21600"/>
                <a:gd name="T5" fmla="*/ 13 h 21600"/>
                <a:gd name="T6" fmla="*/ 30 w 21600"/>
                <a:gd name="T7" fmla="*/ 14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142368" name="Rectangle 32"/>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57150" cmpd="thickThin">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1459" name="AutoShape 33"/>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79"/>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3" name="Group 34"/>
            <p:cNvGrpSpPr>
              <a:grpSpLocks/>
            </p:cNvGrpSpPr>
            <p:nvPr/>
          </p:nvGrpSpPr>
          <p:grpSpPr bwMode="auto">
            <a:xfrm>
              <a:off x="1127" y="2428"/>
              <a:ext cx="96" cy="44"/>
              <a:chOff x="2838" y="2415"/>
              <a:chExt cx="86" cy="40"/>
            </a:xfrm>
          </p:grpSpPr>
          <p:sp>
            <p:nvSpPr>
              <p:cNvPr id="11468" name="Arc 35"/>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599"/>
                    </a:cubicBezTo>
                    <a:cubicBezTo>
                      <a:pt x="11093" y="21599"/>
                      <a:pt x="2548" y="15059"/>
                      <a:pt x="-1" y="5642"/>
                    </a:cubicBezTo>
                  </a:path>
                  <a:path w="42223" h="21600" stroke="0" extrusionOk="0">
                    <a:moveTo>
                      <a:pt x="42223" y="3121"/>
                    </a:moveTo>
                    <a:cubicBezTo>
                      <a:pt x="40673" y="13732"/>
                      <a:pt x="31573" y="21599"/>
                      <a:pt x="20850" y="21599"/>
                    </a:cubicBezTo>
                    <a:cubicBezTo>
                      <a:pt x="11093" y="21599"/>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11469" name="Freeform 36"/>
              <p:cNvSpPr>
                <a:spLocks/>
              </p:cNvSpPr>
              <p:nvPr/>
            </p:nvSpPr>
            <p:spPr bwMode="auto">
              <a:xfrm>
                <a:off x="2838" y="2438"/>
                <a:ext cx="12" cy="12"/>
              </a:xfrm>
              <a:custGeom>
                <a:avLst/>
                <a:gdLst>
                  <a:gd name="T0" fmla="*/ 0 w 48"/>
                  <a:gd name="T1" fmla="*/ 0 h 48"/>
                  <a:gd name="T2" fmla="*/ 0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11470" name="Freeform 37"/>
              <p:cNvSpPr>
                <a:spLocks/>
              </p:cNvSpPr>
              <p:nvPr/>
            </p:nvSpPr>
            <p:spPr bwMode="auto">
              <a:xfrm>
                <a:off x="2912" y="2442"/>
                <a:ext cx="12" cy="12"/>
              </a:xfrm>
              <a:custGeom>
                <a:avLst/>
                <a:gdLst>
                  <a:gd name="T0" fmla="*/ 0 w 48"/>
                  <a:gd name="T1" fmla="*/ 0 h 48"/>
                  <a:gd name="T2" fmla="*/ 3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11461" name="Oval 38"/>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a:endParaRPr lang="vi-VN"/>
            </a:p>
          </p:txBody>
        </p:sp>
        <p:sp>
          <p:nvSpPr>
            <p:cNvPr id="11462" name="Oval 39"/>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endParaRPr lang="vi-VN"/>
            </a:p>
          </p:txBody>
        </p:sp>
        <p:sp>
          <p:nvSpPr>
            <p:cNvPr id="11463" name="Oval 40"/>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11464" name="Text Box 41"/>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11465" name="Text Box 42"/>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11466" name="Text Box 43"/>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11467" name="Rectangle 44"/>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a:endParaRPr lang="vi-VN"/>
            </a:p>
          </p:txBody>
        </p:sp>
      </p:grpSp>
      <p:sp>
        <p:nvSpPr>
          <p:cNvPr id="11267" name="Line 45"/>
          <p:cNvSpPr>
            <a:spLocks noChangeShapeType="1"/>
          </p:cNvSpPr>
          <p:nvPr/>
        </p:nvSpPr>
        <p:spPr bwMode="auto">
          <a:xfrm>
            <a:off x="1041400" y="5181600"/>
            <a:ext cx="2133600" cy="0"/>
          </a:xfrm>
          <a:prstGeom prst="line">
            <a:avLst/>
          </a:prstGeom>
          <a:noFill/>
          <a:ln w="57150">
            <a:solidFill>
              <a:srgbClr val="660033"/>
            </a:solidFill>
            <a:round/>
            <a:headEnd/>
            <a:tailEnd type="oval" w="med" len="med"/>
          </a:ln>
          <a:effectLst/>
        </p:spPr>
        <p:txBody>
          <a:bodyPr/>
          <a:lstStyle/>
          <a:p>
            <a:endParaRPr lang="en-US"/>
          </a:p>
        </p:txBody>
      </p:sp>
      <p:sp>
        <p:nvSpPr>
          <p:cNvPr id="11268" name="Line 46"/>
          <p:cNvSpPr>
            <a:spLocks noChangeShapeType="1"/>
          </p:cNvSpPr>
          <p:nvPr/>
        </p:nvSpPr>
        <p:spPr bwMode="auto">
          <a:xfrm>
            <a:off x="7086600" y="5181600"/>
            <a:ext cx="1752600" cy="0"/>
          </a:xfrm>
          <a:prstGeom prst="line">
            <a:avLst/>
          </a:prstGeom>
          <a:noFill/>
          <a:ln w="57150">
            <a:solidFill>
              <a:srgbClr val="660033"/>
            </a:solidFill>
            <a:round/>
            <a:headEnd type="oval" w="med" len="med"/>
            <a:tailEnd/>
          </a:ln>
          <a:effectLst/>
        </p:spPr>
        <p:txBody>
          <a:bodyPr/>
          <a:lstStyle/>
          <a:p>
            <a:endParaRPr lang="en-US"/>
          </a:p>
        </p:txBody>
      </p:sp>
      <p:sp>
        <p:nvSpPr>
          <p:cNvPr id="11269" name="Line 47"/>
          <p:cNvSpPr>
            <a:spLocks noChangeShapeType="1"/>
          </p:cNvSpPr>
          <p:nvPr/>
        </p:nvSpPr>
        <p:spPr bwMode="auto">
          <a:xfrm>
            <a:off x="3352800" y="1600200"/>
            <a:ext cx="0" cy="2819400"/>
          </a:xfrm>
          <a:prstGeom prst="line">
            <a:avLst/>
          </a:prstGeom>
          <a:noFill/>
          <a:ln w="57150">
            <a:solidFill>
              <a:srgbClr val="660033"/>
            </a:solidFill>
            <a:round/>
            <a:headEnd/>
            <a:tailEnd/>
          </a:ln>
          <a:effectLst/>
        </p:spPr>
        <p:txBody>
          <a:bodyPr/>
          <a:lstStyle/>
          <a:p>
            <a:endParaRPr lang="en-US"/>
          </a:p>
        </p:txBody>
      </p:sp>
      <p:sp>
        <p:nvSpPr>
          <p:cNvPr id="11270" name="Text Box 48"/>
          <p:cNvSpPr txBox="1">
            <a:spLocks noChangeArrowheads="1"/>
          </p:cNvSpPr>
          <p:nvPr/>
        </p:nvSpPr>
        <p:spPr bwMode="auto">
          <a:xfrm>
            <a:off x="4572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11271" name="Text Box 49"/>
          <p:cNvSpPr txBox="1">
            <a:spLocks noChangeArrowheads="1"/>
          </p:cNvSpPr>
          <p:nvPr/>
        </p:nvSpPr>
        <p:spPr bwMode="auto">
          <a:xfrm>
            <a:off x="6096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11272" name="Line 50"/>
          <p:cNvSpPr>
            <a:spLocks noChangeShapeType="1"/>
          </p:cNvSpPr>
          <p:nvPr/>
        </p:nvSpPr>
        <p:spPr bwMode="auto">
          <a:xfrm rot="1070359" flipV="1">
            <a:off x="3505200" y="19812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sp>
        <p:nvSpPr>
          <p:cNvPr id="11273" name="Line 54"/>
          <p:cNvSpPr>
            <a:spLocks noChangeShapeType="1"/>
          </p:cNvSpPr>
          <p:nvPr/>
        </p:nvSpPr>
        <p:spPr bwMode="auto">
          <a:xfrm flipH="1" flipV="1">
            <a:off x="3505200" y="2057400"/>
            <a:ext cx="304800" cy="182563"/>
          </a:xfrm>
          <a:prstGeom prst="line">
            <a:avLst/>
          </a:prstGeom>
          <a:noFill/>
          <a:ln w="9525">
            <a:solidFill>
              <a:schemeClr val="bg1"/>
            </a:solidFill>
            <a:round/>
            <a:headEnd/>
            <a:tailEnd type="triangle" w="med" len="med"/>
          </a:ln>
          <a:effectLst/>
        </p:spPr>
        <p:txBody>
          <a:bodyPr/>
          <a:lstStyle/>
          <a:p>
            <a:endParaRPr lang="en-US"/>
          </a:p>
        </p:txBody>
      </p:sp>
      <p:grpSp>
        <p:nvGrpSpPr>
          <p:cNvPr id="4" name="Group 55"/>
          <p:cNvGrpSpPr>
            <a:grpSpLocks/>
          </p:cNvGrpSpPr>
          <p:nvPr/>
        </p:nvGrpSpPr>
        <p:grpSpPr bwMode="auto">
          <a:xfrm rot="-1062720">
            <a:off x="1371600" y="3352800"/>
            <a:ext cx="939800" cy="635000"/>
            <a:chOff x="1680" y="1440"/>
            <a:chExt cx="592" cy="400"/>
          </a:xfrm>
        </p:grpSpPr>
        <p:sp>
          <p:nvSpPr>
            <p:cNvPr id="11427" name="Oval 5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11428" name="Line 57"/>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11429" name="Line 58"/>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11275" name="Line 59"/>
          <p:cNvSpPr>
            <a:spLocks noChangeShapeType="1"/>
          </p:cNvSpPr>
          <p:nvPr/>
        </p:nvSpPr>
        <p:spPr bwMode="auto">
          <a:xfrm>
            <a:off x="3352800" y="1600200"/>
            <a:ext cx="927100" cy="0"/>
          </a:xfrm>
          <a:prstGeom prst="line">
            <a:avLst/>
          </a:prstGeom>
          <a:noFill/>
          <a:ln w="57150">
            <a:solidFill>
              <a:srgbClr val="660033"/>
            </a:solidFill>
            <a:round/>
            <a:headEnd/>
            <a:tailEnd type="oval" w="med" len="med"/>
          </a:ln>
          <a:effectLst/>
        </p:spPr>
        <p:txBody>
          <a:bodyPr/>
          <a:lstStyle/>
          <a:p>
            <a:endParaRPr lang="en-US"/>
          </a:p>
        </p:txBody>
      </p:sp>
      <p:sp>
        <p:nvSpPr>
          <p:cNvPr id="11276" name="Line 60"/>
          <p:cNvSpPr>
            <a:spLocks noChangeShapeType="1"/>
          </p:cNvSpPr>
          <p:nvPr/>
        </p:nvSpPr>
        <p:spPr bwMode="auto">
          <a:xfrm>
            <a:off x="6324600" y="1600200"/>
            <a:ext cx="685800" cy="0"/>
          </a:xfrm>
          <a:prstGeom prst="line">
            <a:avLst/>
          </a:prstGeom>
          <a:noFill/>
          <a:ln w="57150">
            <a:solidFill>
              <a:srgbClr val="660033"/>
            </a:solidFill>
            <a:round/>
            <a:headEnd type="oval" w="med" len="med"/>
            <a:tailEnd/>
          </a:ln>
          <a:effectLst/>
        </p:spPr>
        <p:txBody>
          <a:bodyPr/>
          <a:lstStyle/>
          <a:p>
            <a:endParaRPr lang="en-US"/>
          </a:p>
        </p:txBody>
      </p:sp>
      <p:sp>
        <p:nvSpPr>
          <p:cNvPr id="11277" name="Line 61"/>
          <p:cNvSpPr>
            <a:spLocks noChangeShapeType="1"/>
          </p:cNvSpPr>
          <p:nvPr/>
        </p:nvSpPr>
        <p:spPr bwMode="auto">
          <a:xfrm>
            <a:off x="3810000" y="51816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11278" name="Line 62"/>
          <p:cNvSpPr>
            <a:spLocks noChangeShapeType="1"/>
          </p:cNvSpPr>
          <p:nvPr/>
        </p:nvSpPr>
        <p:spPr bwMode="auto">
          <a:xfrm>
            <a:off x="3810000" y="1600200"/>
            <a:ext cx="0" cy="2743200"/>
          </a:xfrm>
          <a:prstGeom prst="line">
            <a:avLst/>
          </a:prstGeom>
          <a:noFill/>
          <a:ln w="57150">
            <a:solidFill>
              <a:srgbClr val="660033"/>
            </a:solidFill>
            <a:round/>
            <a:headEnd/>
            <a:tailEnd/>
          </a:ln>
          <a:effectLst/>
        </p:spPr>
        <p:txBody>
          <a:bodyPr/>
          <a:lstStyle/>
          <a:p>
            <a:endParaRPr lang="en-US"/>
          </a:p>
        </p:txBody>
      </p:sp>
      <p:sp>
        <p:nvSpPr>
          <p:cNvPr id="11279" name="Line 63"/>
          <p:cNvSpPr>
            <a:spLocks noChangeShapeType="1"/>
          </p:cNvSpPr>
          <p:nvPr/>
        </p:nvSpPr>
        <p:spPr bwMode="auto">
          <a:xfrm>
            <a:off x="6705600" y="1600200"/>
            <a:ext cx="0" cy="2743200"/>
          </a:xfrm>
          <a:prstGeom prst="line">
            <a:avLst/>
          </a:prstGeom>
          <a:noFill/>
          <a:ln w="57150">
            <a:solidFill>
              <a:srgbClr val="660033"/>
            </a:solidFill>
            <a:round/>
            <a:headEnd/>
            <a:tailEnd/>
          </a:ln>
          <a:effectLst/>
        </p:spPr>
        <p:txBody>
          <a:bodyPr/>
          <a:lstStyle/>
          <a:p>
            <a:endParaRPr lang="en-US"/>
          </a:p>
        </p:txBody>
      </p:sp>
      <p:grpSp>
        <p:nvGrpSpPr>
          <p:cNvPr id="5" name="Group 64"/>
          <p:cNvGrpSpPr>
            <a:grpSpLocks/>
          </p:cNvGrpSpPr>
          <p:nvPr/>
        </p:nvGrpSpPr>
        <p:grpSpPr bwMode="auto">
          <a:xfrm>
            <a:off x="4114800" y="2667000"/>
            <a:ext cx="2222500" cy="1822450"/>
            <a:chOff x="2592" y="1680"/>
            <a:chExt cx="1400" cy="1148"/>
          </a:xfrm>
        </p:grpSpPr>
        <p:sp>
          <p:nvSpPr>
            <p:cNvPr id="11367" name="Text Box 65"/>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11368" name="Oval 66"/>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p>
          </p:txBody>
        </p:sp>
        <p:sp>
          <p:nvSpPr>
            <p:cNvPr id="11369" name="Rectangle 67"/>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vi-VN"/>
            </a:p>
          </p:txBody>
        </p:sp>
        <p:sp>
          <p:nvSpPr>
            <p:cNvPr id="11370" name="Rectangle 68"/>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vi-VN"/>
            </a:p>
          </p:txBody>
        </p:sp>
        <p:sp>
          <p:nvSpPr>
            <p:cNvPr id="11371" name="Rectangle 69"/>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a:effectLst/>
          </p:spPr>
          <p:txBody>
            <a:bodyPr wrap="none" anchor="ctr"/>
            <a:lstStyle/>
            <a:p>
              <a:endParaRPr lang="vi-VN"/>
            </a:p>
          </p:txBody>
        </p:sp>
        <p:sp>
          <p:nvSpPr>
            <p:cNvPr id="11372" name="Oval 70"/>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vi-VN"/>
            </a:p>
          </p:txBody>
        </p:sp>
        <p:sp>
          <p:nvSpPr>
            <p:cNvPr id="11373" name="Text Box 71"/>
            <p:cNvSpPr txBox="1">
              <a:spLocks noChangeArrowheads="1"/>
            </p:cNvSpPr>
            <p:nvPr/>
          </p:nvSpPr>
          <p:spPr bwMode="auto">
            <a:xfrm rot="810395">
              <a:off x="3547" y="1938"/>
              <a:ext cx="255" cy="173"/>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p>
          </p:txBody>
        </p:sp>
        <p:sp>
          <p:nvSpPr>
            <p:cNvPr id="11374" name="Oval 72"/>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vi-VN"/>
            </a:p>
          </p:txBody>
        </p:sp>
        <p:sp>
          <p:nvSpPr>
            <p:cNvPr id="11375" name="Arc 73"/>
            <p:cNvSpPr>
              <a:spLocks/>
            </p:cNvSpPr>
            <p:nvPr/>
          </p:nvSpPr>
          <p:spPr bwMode="auto">
            <a:xfrm rot="6681726" flipH="1">
              <a:off x="3121" y="1750"/>
              <a:ext cx="406" cy="723"/>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5"/>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5"/>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1376" name="Line 74"/>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11377" name="Text Box 75"/>
            <p:cNvSpPr txBox="1">
              <a:spLocks noChangeArrowheads="1"/>
            </p:cNvSpPr>
            <p:nvPr/>
          </p:nvSpPr>
          <p:spPr bwMode="auto">
            <a:xfrm rot="-466213">
              <a:off x="3156" y="1748"/>
              <a:ext cx="250" cy="173"/>
            </a:xfrm>
            <a:prstGeom prst="rect">
              <a:avLst/>
            </a:prstGeom>
            <a:noFill/>
            <a:ln w="3175">
              <a:noFill/>
              <a:miter lim="800000"/>
              <a:headEnd/>
              <a:tailEnd/>
            </a:ln>
            <a:effectLst/>
          </p:spPr>
          <p:txBody>
            <a:bodyPr>
              <a:spAutoFit/>
            </a:bodyPr>
            <a:lstStyle/>
            <a:p>
              <a:pPr algn="ctr"/>
              <a:r>
                <a:rPr lang="en-US" sz="1200"/>
                <a:t>3</a:t>
              </a:r>
            </a:p>
          </p:txBody>
        </p:sp>
        <p:sp>
          <p:nvSpPr>
            <p:cNvPr id="11378" name="Text Box 76"/>
            <p:cNvSpPr txBox="1">
              <a:spLocks noChangeArrowheads="1"/>
            </p:cNvSpPr>
            <p:nvPr/>
          </p:nvSpPr>
          <p:spPr bwMode="auto">
            <a:xfrm rot="-1500000">
              <a:off x="2920" y="1811"/>
              <a:ext cx="342"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p>
          </p:txBody>
        </p:sp>
        <p:sp>
          <p:nvSpPr>
            <p:cNvPr id="11379" name="Line 77"/>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11380" name="Line 78"/>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11381" name="Line 79"/>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11382" name="Line 80"/>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11383" name="Line 81"/>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11384" name="Line 82"/>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11385" name="Line 83"/>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11386" name="Line 84"/>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11387" name="Line 85"/>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11388" name="Line 86"/>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11389" name="Line 87"/>
            <p:cNvSpPr>
              <a:spLocks noChangeShapeType="1"/>
            </p:cNvSpPr>
            <p:nvPr/>
          </p:nvSpPr>
          <p:spPr bwMode="auto">
            <a:xfrm rot="7800000">
              <a:off x="3017" y="2027"/>
              <a:ext cx="0" cy="106"/>
            </a:xfrm>
            <a:prstGeom prst="line">
              <a:avLst/>
            </a:prstGeom>
            <a:noFill/>
            <a:ln w="9525">
              <a:solidFill>
                <a:srgbClr val="FF0000"/>
              </a:solidFill>
              <a:round/>
              <a:headEnd/>
              <a:tailEnd/>
            </a:ln>
            <a:effectLst/>
          </p:spPr>
          <p:txBody>
            <a:bodyPr/>
            <a:lstStyle/>
            <a:p>
              <a:endParaRPr lang="en-US"/>
            </a:p>
          </p:txBody>
        </p:sp>
        <p:sp>
          <p:nvSpPr>
            <p:cNvPr id="11390" name="Line 88"/>
            <p:cNvSpPr>
              <a:spLocks noChangeShapeType="1"/>
            </p:cNvSpPr>
            <p:nvPr/>
          </p:nvSpPr>
          <p:spPr bwMode="auto">
            <a:xfrm rot="-2700000">
              <a:off x="3017" y="2018"/>
              <a:ext cx="0" cy="40"/>
            </a:xfrm>
            <a:prstGeom prst="line">
              <a:avLst/>
            </a:prstGeom>
            <a:noFill/>
            <a:ln w="6350">
              <a:solidFill>
                <a:srgbClr val="0000FF"/>
              </a:solidFill>
              <a:round/>
              <a:headEnd/>
              <a:tailEnd/>
            </a:ln>
            <a:effectLst/>
          </p:spPr>
          <p:txBody>
            <a:bodyPr/>
            <a:lstStyle/>
            <a:p>
              <a:endParaRPr lang="en-US"/>
            </a:p>
          </p:txBody>
        </p:sp>
        <p:sp>
          <p:nvSpPr>
            <p:cNvPr id="11391" name="Line 89"/>
            <p:cNvSpPr>
              <a:spLocks noChangeShapeType="1"/>
            </p:cNvSpPr>
            <p:nvPr/>
          </p:nvSpPr>
          <p:spPr bwMode="auto">
            <a:xfrm rot="-2400000">
              <a:off x="3040" y="1999"/>
              <a:ext cx="0" cy="38"/>
            </a:xfrm>
            <a:prstGeom prst="line">
              <a:avLst/>
            </a:prstGeom>
            <a:noFill/>
            <a:ln w="6350">
              <a:solidFill>
                <a:srgbClr val="0000FF"/>
              </a:solidFill>
              <a:round/>
              <a:headEnd/>
              <a:tailEnd/>
            </a:ln>
            <a:effectLst/>
          </p:spPr>
          <p:txBody>
            <a:bodyPr/>
            <a:lstStyle/>
            <a:p>
              <a:endParaRPr lang="en-US"/>
            </a:p>
          </p:txBody>
        </p:sp>
        <p:sp>
          <p:nvSpPr>
            <p:cNvPr id="11392" name="Line 90"/>
            <p:cNvSpPr>
              <a:spLocks noChangeShapeType="1"/>
            </p:cNvSpPr>
            <p:nvPr/>
          </p:nvSpPr>
          <p:spPr bwMode="auto">
            <a:xfrm rot="-2100000">
              <a:off x="3069" y="1979"/>
              <a:ext cx="0" cy="39"/>
            </a:xfrm>
            <a:prstGeom prst="line">
              <a:avLst/>
            </a:prstGeom>
            <a:noFill/>
            <a:ln w="6350">
              <a:solidFill>
                <a:srgbClr val="0000FF"/>
              </a:solidFill>
              <a:round/>
              <a:headEnd/>
              <a:tailEnd/>
            </a:ln>
            <a:effectLst/>
          </p:spPr>
          <p:txBody>
            <a:bodyPr/>
            <a:lstStyle/>
            <a:p>
              <a:endParaRPr lang="en-US"/>
            </a:p>
          </p:txBody>
        </p:sp>
        <p:sp>
          <p:nvSpPr>
            <p:cNvPr id="11393" name="Line 91"/>
            <p:cNvSpPr>
              <a:spLocks noChangeShapeType="1"/>
            </p:cNvSpPr>
            <p:nvPr/>
          </p:nvSpPr>
          <p:spPr bwMode="auto">
            <a:xfrm rot="-1800000">
              <a:off x="3095" y="1961"/>
              <a:ext cx="0" cy="39"/>
            </a:xfrm>
            <a:prstGeom prst="line">
              <a:avLst/>
            </a:prstGeom>
            <a:noFill/>
            <a:ln w="6350">
              <a:solidFill>
                <a:srgbClr val="0000FF"/>
              </a:solidFill>
              <a:round/>
              <a:headEnd/>
              <a:tailEnd/>
            </a:ln>
            <a:effectLst/>
          </p:spPr>
          <p:txBody>
            <a:bodyPr/>
            <a:lstStyle/>
            <a:p>
              <a:endParaRPr lang="en-US"/>
            </a:p>
          </p:txBody>
        </p:sp>
        <p:sp>
          <p:nvSpPr>
            <p:cNvPr id="11394" name="Line 92"/>
            <p:cNvSpPr>
              <a:spLocks noChangeShapeType="1"/>
            </p:cNvSpPr>
            <p:nvPr/>
          </p:nvSpPr>
          <p:spPr bwMode="auto">
            <a:xfrm rot="-1500000">
              <a:off x="3139" y="1943"/>
              <a:ext cx="0" cy="88"/>
            </a:xfrm>
            <a:prstGeom prst="line">
              <a:avLst/>
            </a:prstGeom>
            <a:noFill/>
            <a:ln w="9525">
              <a:solidFill>
                <a:srgbClr val="FF0000"/>
              </a:solidFill>
              <a:round/>
              <a:headEnd/>
              <a:tailEnd/>
            </a:ln>
            <a:effectLst/>
          </p:spPr>
          <p:txBody>
            <a:bodyPr/>
            <a:lstStyle/>
            <a:p>
              <a:endParaRPr lang="en-US"/>
            </a:p>
          </p:txBody>
        </p:sp>
        <p:sp>
          <p:nvSpPr>
            <p:cNvPr id="11395" name="Line 93"/>
            <p:cNvSpPr>
              <a:spLocks noChangeShapeType="1"/>
            </p:cNvSpPr>
            <p:nvPr/>
          </p:nvSpPr>
          <p:spPr bwMode="auto">
            <a:xfrm rot="-1200000">
              <a:off x="3159" y="1932"/>
              <a:ext cx="0" cy="41"/>
            </a:xfrm>
            <a:prstGeom prst="line">
              <a:avLst/>
            </a:prstGeom>
            <a:noFill/>
            <a:ln w="6350">
              <a:solidFill>
                <a:srgbClr val="0000FF"/>
              </a:solidFill>
              <a:round/>
              <a:headEnd/>
              <a:tailEnd/>
            </a:ln>
            <a:effectLst/>
          </p:spPr>
          <p:txBody>
            <a:bodyPr/>
            <a:lstStyle/>
            <a:p>
              <a:endParaRPr lang="en-US"/>
            </a:p>
          </p:txBody>
        </p:sp>
        <p:sp>
          <p:nvSpPr>
            <p:cNvPr id="11396" name="Line 94"/>
            <p:cNvSpPr>
              <a:spLocks noChangeShapeType="1"/>
            </p:cNvSpPr>
            <p:nvPr/>
          </p:nvSpPr>
          <p:spPr bwMode="auto">
            <a:xfrm rot="-900000">
              <a:off x="3187" y="1925"/>
              <a:ext cx="0" cy="40"/>
            </a:xfrm>
            <a:prstGeom prst="line">
              <a:avLst/>
            </a:prstGeom>
            <a:noFill/>
            <a:ln w="6350">
              <a:solidFill>
                <a:srgbClr val="0000FF"/>
              </a:solidFill>
              <a:round/>
              <a:headEnd/>
              <a:tailEnd/>
            </a:ln>
            <a:effectLst/>
          </p:spPr>
          <p:txBody>
            <a:bodyPr/>
            <a:lstStyle/>
            <a:p>
              <a:endParaRPr lang="en-US"/>
            </a:p>
          </p:txBody>
        </p:sp>
        <p:sp>
          <p:nvSpPr>
            <p:cNvPr id="11397" name="Line 95"/>
            <p:cNvSpPr>
              <a:spLocks noChangeShapeType="1"/>
            </p:cNvSpPr>
            <p:nvPr/>
          </p:nvSpPr>
          <p:spPr bwMode="auto">
            <a:xfrm rot="-600000">
              <a:off x="3221" y="1918"/>
              <a:ext cx="0" cy="39"/>
            </a:xfrm>
            <a:prstGeom prst="line">
              <a:avLst/>
            </a:prstGeom>
            <a:noFill/>
            <a:ln w="6350">
              <a:solidFill>
                <a:srgbClr val="0000FF"/>
              </a:solidFill>
              <a:round/>
              <a:headEnd/>
              <a:tailEnd/>
            </a:ln>
            <a:effectLst/>
          </p:spPr>
          <p:txBody>
            <a:bodyPr/>
            <a:lstStyle/>
            <a:p>
              <a:endParaRPr lang="en-US"/>
            </a:p>
          </p:txBody>
        </p:sp>
        <p:sp>
          <p:nvSpPr>
            <p:cNvPr id="11398" name="Line 96"/>
            <p:cNvSpPr>
              <a:spLocks noChangeShapeType="1"/>
            </p:cNvSpPr>
            <p:nvPr/>
          </p:nvSpPr>
          <p:spPr bwMode="auto">
            <a:xfrm rot="-300000">
              <a:off x="3256" y="1912"/>
              <a:ext cx="0" cy="39"/>
            </a:xfrm>
            <a:prstGeom prst="line">
              <a:avLst/>
            </a:prstGeom>
            <a:noFill/>
            <a:ln w="6350">
              <a:solidFill>
                <a:srgbClr val="0000FF"/>
              </a:solidFill>
              <a:round/>
              <a:headEnd/>
              <a:tailEnd/>
            </a:ln>
            <a:effectLst/>
          </p:spPr>
          <p:txBody>
            <a:bodyPr/>
            <a:lstStyle/>
            <a:p>
              <a:endParaRPr lang="en-US"/>
            </a:p>
          </p:txBody>
        </p:sp>
        <p:sp>
          <p:nvSpPr>
            <p:cNvPr id="11399" name="Line 97"/>
            <p:cNvSpPr>
              <a:spLocks noChangeShapeType="1"/>
            </p:cNvSpPr>
            <p:nvPr/>
          </p:nvSpPr>
          <p:spPr bwMode="auto">
            <a:xfrm rot="6300000">
              <a:off x="2952" y="2150"/>
              <a:ext cx="0" cy="107"/>
            </a:xfrm>
            <a:prstGeom prst="line">
              <a:avLst/>
            </a:prstGeom>
            <a:noFill/>
            <a:ln w="9525">
              <a:solidFill>
                <a:srgbClr val="FF0000"/>
              </a:solidFill>
              <a:round/>
              <a:headEnd/>
              <a:tailEnd/>
            </a:ln>
            <a:effectLst/>
          </p:spPr>
          <p:txBody>
            <a:bodyPr/>
            <a:lstStyle/>
            <a:p>
              <a:endParaRPr lang="en-US"/>
            </a:p>
          </p:txBody>
        </p:sp>
        <p:sp>
          <p:nvSpPr>
            <p:cNvPr id="11400" name="Line 98"/>
            <p:cNvSpPr>
              <a:spLocks noChangeShapeType="1"/>
            </p:cNvSpPr>
            <p:nvPr/>
          </p:nvSpPr>
          <p:spPr bwMode="auto">
            <a:xfrm rot="-4200000">
              <a:off x="2931" y="2146"/>
              <a:ext cx="0" cy="42"/>
            </a:xfrm>
            <a:prstGeom prst="line">
              <a:avLst/>
            </a:prstGeom>
            <a:noFill/>
            <a:ln w="6350">
              <a:solidFill>
                <a:srgbClr val="0000FF"/>
              </a:solidFill>
              <a:round/>
              <a:headEnd/>
              <a:tailEnd/>
            </a:ln>
            <a:effectLst/>
          </p:spPr>
          <p:txBody>
            <a:bodyPr/>
            <a:lstStyle/>
            <a:p>
              <a:endParaRPr lang="en-US"/>
            </a:p>
          </p:txBody>
        </p:sp>
        <p:sp>
          <p:nvSpPr>
            <p:cNvPr id="11401" name="Line 99"/>
            <p:cNvSpPr>
              <a:spLocks noChangeShapeType="1"/>
            </p:cNvSpPr>
            <p:nvPr/>
          </p:nvSpPr>
          <p:spPr bwMode="auto">
            <a:xfrm rot="-3900000">
              <a:off x="2943" y="2118"/>
              <a:ext cx="0" cy="43"/>
            </a:xfrm>
            <a:prstGeom prst="line">
              <a:avLst/>
            </a:prstGeom>
            <a:noFill/>
            <a:ln w="6350">
              <a:solidFill>
                <a:srgbClr val="0000FF"/>
              </a:solidFill>
              <a:round/>
              <a:headEnd/>
              <a:tailEnd/>
            </a:ln>
            <a:effectLst/>
          </p:spPr>
          <p:txBody>
            <a:bodyPr/>
            <a:lstStyle/>
            <a:p>
              <a:endParaRPr lang="en-US"/>
            </a:p>
          </p:txBody>
        </p:sp>
        <p:sp>
          <p:nvSpPr>
            <p:cNvPr id="11402" name="Line 100"/>
            <p:cNvSpPr>
              <a:spLocks noChangeShapeType="1"/>
            </p:cNvSpPr>
            <p:nvPr/>
          </p:nvSpPr>
          <p:spPr bwMode="auto">
            <a:xfrm rot="-3600000">
              <a:off x="2959" y="2094"/>
              <a:ext cx="0" cy="42"/>
            </a:xfrm>
            <a:prstGeom prst="line">
              <a:avLst/>
            </a:prstGeom>
            <a:noFill/>
            <a:ln w="6350">
              <a:solidFill>
                <a:srgbClr val="0000FF"/>
              </a:solidFill>
              <a:round/>
              <a:headEnd/>
              <a:tailEnd/>
            </a:ln>
            <a:effectLst/>
          </p:spPr>
          <p:txBody>
            <a:bodyPr/>
            <a:lstStyle/>
            <a:p>
              <a:endParaRPr lang="en-US"/>
            </a:p>
          </p:txBody>
        </p:sp>
        <p:sp>
          <p:nvSpPr>
            <p:cNvPr id="11403" name="Line 101"/>
            <p:cNvSpPr>
              <a:spLocks noChangeShapeType="1"/>
            </p:cNvSpPr>
            <p:nvPr/>
          </p:nvSpPr>
          <p:spPr bwMode="auto">
            <a:xfrm rot="-3300000">
              <a:off x="2975" y="2064"/>
              <a:ext cx="0" cy="42"/>
            </a:xfrm>
            <a:prstGeom prst="line">
              <a:avLst/>
            </a:prstGeom>
            <a:noFill/>
            <a:ln w="6350">
              <a:solidFill>
                <a:srgbClr val="0000FF"/>
              </a:solidFill>
              <a:round/>
              <a:headEnd/>
              <a:tailEnd/>
            </a:ln>
            <a:effectLst/>
          </p:spPr>
          <p:txBody>
            <a:bodyPr/>
            <a:lstStyle/>
            <a:p>
              <a:endParaRPr lang="en-US"/>
            </a:p>
          </p:txBody>
        </p:sp>
        <p:sp>
          <p:nvSpPr>
            <p:cNvPr id="11404" name="Line 102"/>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11405" name="Line 103"/>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11406" name="Line 104"/>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11407" name="Line 105"/>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11408" name="Line 106"/>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11409" name="Text Box 107"/>
            <p:cNvSpPr txBox="1">
              <a:spLocks noChangeArrowheads="1"/>
            </p:cNvSpPr>
            <p:nvPr/>
          </p:nvSpPr>
          <p:spPr bwMode="auto">
            <a:xfrm>
              <a:off x="2674" y="2088"/>
              <a:ext cx="343"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p>
          </p:txBody>
        </p:sp>
        <p:sp>
          <p:nvSpPr>
            <p:cNvPr id="11410" name="Text Box 108"/>
            <p:cNvSpPr txBox="1">
              <a:spLocks noChangeArrowheads="1"/>
            </p:cNvSpPr>
            <p:nvPr/>
          </p:nvSpPr>
          <p:spPr bwMode="auto">
            <a:xfrm rot="-2443161">
              <a:off x="2760" y="1939"/>
              <a:ext cx="342" cy="173"/>
            </a:xfrm>
            <a:prstGeom prst="rect">
              <a:avLst/>
            </a:prstGeom>
            <a:noFill/>
            <a:ln w="12700">
              <a:noFill/>
              <a:miter lim="800000"/>
              <a:headEnd/>
              <a:tailEnd/>
            </a:ln>
            <a:effectLst/>
          </p:spPr>
          <p:txBody>
            <a:bodyPr>
              <a:spAutoFit/>
            </a:bodyPr>
            <a:lstStyle/>
            <a:p>
              <a:pPr algn="ctr"/>
              <a:r>
                <a:rPr lang="en-US" sz="1200"/>
                <a:t>1</a:t>
              </a:r>
            </a:p>
          </p:txBody>
        </p:sp>
        <p:sp>
          <p:nvSpPr>
            <p:cNvPr id="11411" name="Text Box 109"/>
            <p:cNvSpPr txBox="1">
              <a:spLocks noChangeArrowheads="1"/>
            </p:cNvSpPr>
            <p:nvPr/>
          </p:nvSpPr>
          <p:spPr bwMode="auto">
            <a:xfrm rot="3000000">
              <a:off x="3392" y="1800"/>
              <a:ext cx="307"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p>
          </p:txBody>
        </p:sp>
        <p:sp>
          <p:nvSpPr>
            <p:cNvPr id="11412" name="Text Box 110"/>
            <p:cNvSpPr txBox="1">
              <a:spLocks noChangeArrowheads="1"/>
            </p:cNvSpPr>
            <p:nvPr/>
          </p:nvSpPr>
          <p:spPr bwMode="auto">
            <a:xfrm rot="4500000">
              <a:off x="3611" y="2104"/>
              <a:ext cx="309"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p>
          </p:txBody>
        </p:sp>
        <p:sp>
          <p:nvSpPr>
            <p:cNvPr id="11413" name="Text Box 111"/>
            <p:cNvSpPr txBox="1">
              <a:spLocks noChangeArrowheads="1"/>
            </p:cNvSpPr>
            <p:nvPr/>
          </p:nvSpPr>
          <p:spPr bwMode="auto">
            <a:xfrm>
              <a:off x="2997" y="2051"/>
              <a:ext cx="590" cy="231"/>
            </a:xfrm>
            <a:prstGeom prst="rect">
              <a:avLst/>
            </a:prstGeom>
            <a:noFill/>
            <a:ln w="9525">
              <a:noFill/>
              <a:miter lim="800000"/>
              <a:headEnd/>
              <a:tailEnd/>
            </a:ln>
            <a:effectLst/>
          </p:spPr>
          <p:txBody>
            <a:bodyPr>
              <a:spAutoFit/>
            </a:bodyPr>
            <a:lstStyle/>
            <a:p>
              <a:pPr algn="ctr"/>
              <a:r>
                <a:rPr lang="en-US"/>
                <a:t>V</a:t>
              </a:r>
            </a:p>
          </p:txBody>
        </p:sp>
        <p:sp>
          <p:nvSpPr>
            <p:cNvPr id="11414" name="AutoShape 112"/>
            <p:cNvSpPr>
              <a:spLocks noChangeArrowheads="1"/>
            </p:cNvSpPr>
            <p:nvPr/>
          </p:nvSpPr>
          <p:spPr bwMode="auto">
            <a:xfrm rot="10800000">
              <a:off x="2841" y="1895"/>
              <a:ext cx="910" cy="776"/>
            </a:xfrm>
            <a:custGeom>
              <a:avLst/>
              <a:gdLst>
                <a:gd name="T0" fmla="*/ 19 w 21600"/>
                <a:gd name="T1" fmla="*/ 0 h 21600"/>
                <a:gd name="T2" fmla="*/ 8 w 21600"/>
                <a:gd name="T3" fmla="*/ 13 h 21600"/>
                <a:gd name="T4" fmla="*/ 19 w 21600"/>
                <a:gd name="T5" fmla="*/ 12 h 21600"/>
                <a:gd name="T6" fmla="*/ 30 w 21600"/>
                <a:gd name="T7" fmla="*/ 13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11415" name="Rectangle 113"/>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vi-VN"/>
            </a:p>
          </p:txBody>
        </p:sp>
        <p:sp>
          <p:nvSpPr>
            <p:cNvPr id="11416" name="Rectangle 114"/>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p>
          </p:txBody>
        </p:sp>
        <p:sp>
          <p:nvSpPr>
            <p:cNvPr id="11417" name="Rectangle 115"/>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vi-VN"/>
            </a:p>
          </p:txBody>
        </p:sp>
        <p:sp>
          <p:nvSpPr>
            <p:cNvPr id="11418" name="AutoShape 116"/>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79"/>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11419" name="Arc 117"/>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599"/>
                  </a:cubicBezTo>
                  <a:cubicBezTo>
                    <a:pt x="11093" y="21599"/>
                    <a:pt x="2548" y="15059"/>
                    <a:pt x="-1" y="5642"/>
                  </a:cubicBezTo>
                </a:path>
                <a:path w="42223" h="21600" stroke="0" extrusionOk="0">
                  <a:moveTo>
                    <a:pt x="42223" y="3121"/>
                  </a:moveTo>
                  <a:cubicBezTo>
                    <a:pt x="40673" y="13732"/>
                    <a:pt x="31573" y="21599"/>
                    <a:pt x="20850" y="21599"/>
                  </a:cubicBezTo>
                  <a:cubicBezTo>
                    <a:pt x="11093" y="21599"/>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11420" name="Freeform 118"/>
            <p:cNvSpPr>
              <a:spLocks/>
            </p:cNvSpPr>
            <p:nvPr/>
          </p:nvSpPr>
          <p:spPr bwMode="auto">
            <a:xfrm>
              <a:off x="3243" y="2419"/>
              <a:ext cx="13" cy="13"/>
            </a:xfrm>
            <a:custGeom>
              <a:avLst/>
              <a:gdLst>
                <a:gd name="T0" fmla="*/ 0 w 48"/>
                <a:gd name="T1" fmla="*/ 0 h 48"/>
                <a:gd name="T2" fmla="*/ 0 w 48"/>
                <a:gd name="T3" fmla="*/ 4 h 48"/>
                <a:gd name="T4" fmla="*/ 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11421" name="Freeform 119"/>
            <p:cNvSpPr>
              <a:spLocks/>
            </p:cNvSpPr>
            <p:nvPr/>
          </p:nvSpPr>
          <p:spPr bwMode="auto">
            <a:xfrm>
              <a:off x="3327" y="2424"/>
              <a:ext cx="14" cy="12"/>
            </a:xfrm>
            <a:custGeom>
              <a:avLst/>
              <a:gdLst>
                <a:gd name="T0" fmla="*/ 0 w 48"/>
                <a:gd name="T1" fmla="*/ 0 h 48"/>
                <a:gd name="T2" fmla="*/ 4 w 48"/>
                <a:gd name="T3" fmla="*/ 3 h 48"/>
                <a:gd name="T4" fmla="*/ 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11422" name="AutoShape 120"/>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11423" name="Oval 121"/>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vi-VN"/>
            </a:p>
          </p:txBody>
        </p:sp>
        <p:sp>
          <p:nvSpPr>
            <p:cNvPr id="11424" name="Oval 122"/>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11425" name="Text Box 123"/>
            <p:cNvSpPr txBox="1">
              <a:spLocks noChangeArrowheads="1"/>
            </p:cNvSpPr>
            <p:nvPr/>
          </p:nvSpPr>
          <p:spPr bwMode="auto">
            <a:xfrm>
              <a:off x="3600"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11426" name="Text Box 124"/>
            <p:cNvSpPr txBox="1">
              <a:spLocks noChangeArrowheads="1"/>
            </p:cNvSpPr>
            <p:nvPr/>
          </p:nvSpPr>
          <p:spPr bwMode="auto">
            <a:xfrm>
              <a:off x="2736"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grpSp>
      <p:grpSp>
        <p:nvGrpSpPr>
          <p:cNvPr id="6" name="Group 125"/>
          <p:cNvGrpSpPr>
            <a:grpSpLocks/>
          </p:cNvGrpSpPr>
          <p:nvPr/>
        </p:nvGrpSpPr>
        <p:grpSpPr bwMode="auto">
          <a:xfrm rot="-1062720">
            <a:off x="4724400" y="3340100"/>
            <a:ext cx="939800" cy="635000"/>
            <a:chOff x="1680" y="1440"/>
            <a:chExt cx="592" cy="400"/>
          </a:xfrm>
        </p:grpSpPr>
        <p:sp>
          <p:nvSpPr>
            <p:cNvPr id="11364" name="Oval 12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11365" name="Line 127"/>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11366" name="Line 128"/>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11282" name="Text Box 129"/>
          <p:cNvSpPr txBox="1">
            <a:spLocks noChangeArrowheads="1"/>
          </p:cNvSpPr>
          <p:nvPr/>
        </p:nvSpPr>
        <p:spPr bwMode="auto">
          <a:xfrm>
            <a:off x="2819400" y="46482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11283" name="Text Box 130"/>
          <p:cNvSpPr txBox="1">
            <a:spLocks noChangeArrowheads="1"/>
          </p:cNvSpPr>
          <p:nvPr/>
        </p:nvSpPr>
        <p:spPr bwMode="auto">
          <a:xfrm>
            <a:off x="4953000" y="3886200"/>
            <a:ext cx="6096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11284" name="Line 131"/>
          <p:cNvSpPr>
            <a:spLocks noChangeShapeType="1"/>
          </p:cNvSpPr>
          <p:nvPr/>
        </p:nvSpPr>
        <p:spPr bwMode="auto">
          <a:xfrm>
            <a:off x="1066800" y="4419600"/>
            <a:ext cx="0" cy="762000"/>
          </a:xfrm>
          <a:prstGeom prst="line">
            <a:avLst/>
          </a:prstGeom>
          <a:noFill/>
          <a:ln w="57150">
            <a:solidFill>
              <a:srgbClr val="FF0000"/>
            </a:solidFill>
            <a:round/>
            <a:headEnd/>
            <a:tailEnd/>
          </a:ln>
          <a:effectLst/>
        </p:spPr>
        <p:txBody>
          <a:bodyPr/>
          <a:lstStyle/>
          <a:p>
            <a:endParaRPr lang="en-US"/>
          </a:p>
        </p:txBody>
      </p:sp>
      <p:sp>
        <p:nvSpPr>
          <p:cNvPr id="11285" name="Line 132"/>
          <p:cNvSpPr>
            <a:spLocks noChangeShapeType="1"/>
          </p:cNvSpPr>
          <p:nvPr/>
        </p:nvSpPr>
        <p:spPr bwMode="auto">
          <a:xfrm>
            <a:off x="2667000" y="4406900"/>
            <a:ext cx="685800" cy="0"/>
          </a:xfrm>
          <a:prstGeom prst="line">
            <a:avLst/>
          </a:prstGeom>
          <a:noFill/>
          <a:ln w="57150">
            <a:solidFill>
              <a:schemeClr val="tx1"/>
            </a:solidFill>
            <a:round/>
            <a:headEnd/>
            <a:tailEnd/>
          </a:ln>
          <a:effectLst/>
        </p:spPr>
        <p:txBody>
          <a:bodyPr/>
          <a:lstStyle/>
          <a:p>
            <a:endParaRPr lang="en-US"/>
          </a:p>
        </p:txBody>
      </p:sp>
      <p:grpSp>
        <p:nvGrpSpPr>
          <p:cNvPr id="7" name="Group 133"/>
          <p:cNvGrpSpPr>
            <a:grpSpLocks/>
          </p:cNvGrpSpPr>
          <p:nvPr/>
        </p:nvGrpSpPr>
        <p:grpSpPr bwMode="auto">
          <a:xfrm>
            <a:off x="4876800" y="5029200"/>
            <a:ext cx="565150" cy="304800"/>
            <a:chOff x="1248" y="3648"/>
            <a:chExt cx="356" cy="192"/>
          </a:xfrm>
        </p:grpSpPr>
        <p:grpSp>
          <p:nvGrpSpPr>
            <p:cNvPr id="8" name="Group 134"/>
            <p:cNvGrpSpPr>
              <a:grpSpLocks/>
            </p:cNvGrpSpPr>
            <p:nvPr/>
          </p:nvGrpSpPr>
          <p:grpSpPr bwMode="auto">
            <a:xfrm rot="10800000">
              <a:off x="1248" y="3648"/>
              <a:ext cx="356" cy="192"/>
              <a:chOff x="1776" y="1536"/>
              <a:chExt cx="1039" cy="240"/>
            </a:xfrm>
          </p:grpSpPr>
          <p:grpSp>
            <p:nvGrpSpPr>
              <p:cNvPr id="9" name="Group 135"/>
              <p:cNvGrpSpPr>
                <a:grpSpLocks/>
              </p:cNvGrpSpPr>
              <p:nvPr/>
            </p:nvGrpSpPr>
            <p:grpSpPr bwMode="auto">
              <a:xfrm rot="10800000">
                <a:off x="1872" y="1536"/>
                <a:ext cx="816" cy="240"/>
                <a:chOff x="2364" y="2976"/>
                <a:chExt cx="1140" cy="672"/>
              </a:xfrm>
            </p:grpSpPr>
            <p:sp>
              <p:nvSpPr>
                <p:cNvPr id="11359" name="Line 136"/>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1360" name="Rectangle 137"/>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1361" name="Line 138"/>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1362" name="Line 139"/>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1363" name="Line 140"/>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1357" name="Line 141"/>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1358" name="Line 142"/>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1355" name="AutoShape 143"/>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0" name="Group 144"/>
          <p:cNvGrpSpPr>
            <a:grpSpLocks/>
          </p:cNvGrpSpPr>
          <p:nvPr/>
        </p:nvGrpSpPr>
        <p:grpSpPr bwMode="auto">
          <a:xfrm>
            <a:off x="5410200" y="5029200"/>
            <a:ext cx="565150" cy="304800"/>
            <a:chOff x="1248" y="3648"/>
            <a:chExt cx="356" cy="192"/>
          </a:xfrm>
        </p:grpSpPr>
        <p:grpSp>
          <p:nvGrpSpPr>
            <p:cNvPr id="11" name="Group 145"/>
            <p:cNvGrpSpPr>
              <a:grpSpLocks/>
            </p:cNvGrpSpPr>
            <p:nvPr/>
          </p:nvGrpSpPr>
          <p:grpSpPr bwMode="auto">
            <a:xfrm rot="10800000">
              <a:off x="1248" y="3648"/>
              <a:ext cx="356" cy="192"/>
              <a:chOff x="1776" y="1536"/>
              <a:chExt cx="1039" cy="240"/>
            </a:xfrm>
          </p:grpSpPr>
          <p:grpSp>
            <p:nvGrpSpPr>
              <p:cNvPr id="12" name="Group 146"/>
              <p:cNvGrpSpPr>
                <a:grpSpLocks/>
              </p:cNvGrpSpPr>
              <p:nvPr/>
            </p:nvGrpSpPr>
            <p:grpSpPr bwMode="auto">
              <a:xfrm rot="10800000">
                <a:off x="1872" y="1536"/>
                <a:ext cx="816" cy="240"/>
                <a:chOff x="2364" y="2976"/>
                <a:chExt cx="1140" cy="672"/>
              </a:xfrm>
            </p:grpSpPr>
            <p:sp>
              <p:nvSpPr>
                <p:cNvPr id="11349" name="Line 147"/>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1350" name="Rectangle 148"/>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1351" name="Line 149"/>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1352" name="Line 150"/>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1353" name="Line 151"/>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1347" name="Line 152"/>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1348" name="Line 153"/>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1345" name="AutoShape 154"/>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3" name="Group 155"/>
          <p:cNvGrpSpPr>
            <a:grpSpLocks/>
          </p:cNvGrpSpPr>
          <p:nvPr/>
        </p:nvGrpSpPr>
        <p:grpSpPr bwMode="auto">
          <a:xfrm>
            <a:off x="5943600" y="5029200"/>
            <a:ext cx="565150" cy="304800"/>
            <a:chOff x="1248" y="3648"/>
            <a:chExt cx="356" cy="192"/>
          </a:xfrm>
        </p:grpSpPr>
        <p:grpSp>
          <p:nvGrpSpPr>
            <p:cNvPr id="14" name="Group 156"/>
            <p:cNvGrpSpPr>
              <a:grpSpLocks/>
            </p:cNvGrpSpPr>
            <p:nvPr/>
          </p:nvGrpSpPr>
          <p:grpSpPr bwMode="auto">
            <a:xfrm rot="10800000">
              <a:off x="1248" y="3648"/>
              <a:ext cx="356" cy="192"/>
              <a:chOff x="1776" y="1536"/>
              <a:chExt cx="1039" cy="240"/>
            </a:xfrm>
          </p:grpSpPr>
          <p:grpSp>
            <p:nvGrpSpPr>
              <p:cNvPr id="15" name="Group 157"/>
              <p:cNvGrpSpPr>
                <a:grpSpLocks/>
              </p:cNvGrpSpPr>
              <p:nvPr/>
            </p:nvGrpSpPr>
            <p:grpSpPr bwMode="auto">
              <a:xfrm rot="10800000">
                <a:off x="1872" y="1536"/>
                <a:ext cx="816" cy="240"/>
                <a:chOff x="2364" y="2976"/>
                <a:chExt cx="1140" cy="672"/>
              </a:xfrm>
            </p:grpSpPr>
            <p:sp>
              <p:nvSpPr>
                <p:cNvPr id="11339" name="Line 158"/>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1340" name="Rectangle 159"/>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1341" name="Line 160"/>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1342" name="Line 161"/>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1343" name="Line 162"/>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1337" name="Line 163"/>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1338" name="Line 164"/>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1335" name="AutoShape 165"/>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6" name="Group 166"/>
          <p:cNvGrpSpPr>
            <a:grpSpLocks/>
          </p:cNvGrpSpPr>
          <p:nvPr/>
        </p:nvGrpSpPr>
        <p:grpSpPr bwMode="auto">
          <a:xfrm>
            <a:off x="6477000" y="5029200"/>
            <a:ext cx="565150" cy="304800"/>
            <a:chOff x="1248" y="3648"/>
            <a:chExt cx="356" cy="192"/>
          </a:xfrm>
        </p:grpSpPr>
        <p:grpSp>
          <p:nvGrpSpPr>
            <p:cNvPr id="17" name="Group 167"/>
            <p:cNvGrpSpPr>
              <a:grpSpLocks/>
            </p:cNvGrpSpPr>
            <p:nvPr/>
          </p:nvGrpSpPr>
          <p:grpSpPr bwMode="auto">
            <a:xfrm rot="10800000">
              <a:off x="1248" y="3648"/>
              <a:ext cx="356" cy="192"/>
              <a:chOff x="1776" y="1536"/>
              <a:chExt cx="1039" cy="240"/>
            </a:xfrm>
          </p:grpSpPr>
          <p:grpSp>
            <p:nvGrpSpPr>
              <p:cNvPr id="18" name="Group 168"/>
              <p:cNvGrpSpPr>
                <a:grpSpLocks/>
              </p:cNvGrpSpPr>
              <p:nvPr/>
            </p:nvGrpSpPr>
            <p:grpSpPr bwMode="auto">
              <a:xfrm rot="10800000">
                <a:off x="1872" y="1536"/>
                <a:ext cx="816" cy="240"/>
                <a:chOff x="2364" y="2976"/>
                <a:chExt cx="1140" cy="672"/>
              </a:xfrm>
            </p:grpSpPr>
            <p:sp>
              <p:nvSpPr>
                <p:cNvPr id="11329" name="Line 169"/>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1330" name="Rectangle 170"/>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1331" name="Line 171"/>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1332" name="Line 172"/>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1333" name="Line 173"/>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1327" name="Line 174"/>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1328" name="Line 175"/>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1325" name="AutoShape 176"/>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sp>
        <p:nvSpPr>
          <p:cNvPr id="11290" name="Line 177"/>
          <p:cNvSpPr>
            <a:spLocks noChangeShapeType="1"/>
          </p:cNvSpPr>
          <p:nvPr/>
        </p:nvSpPr>
        <p:spPr bwMode="auto">
          <a:xfrm>
            <a:off x="3784600" y="4343400"/>
            <a:ext cx="609600" cy="0"/>
          </a:xfrm>
          <a:prstGeom prst="line">
            <a:avLst/>
          </a:prstGeom>
          <a:noFill/>
          <a:ln w="57150">
            <a:solidFill>
              <a:srgbClr val="FF0000"/>
            </a:solidFill>
            <a:round/>
            <a:headEnd/>
            <a:tailEnd/>
          </a:ln>
          <a:effectLst/>
        </p:spPr>
        <p:txBody>
          <a:bodyPr/>
          <a:lstStyle/>
          <a:p>
            <a:endParaRPr lang="en-US"/>
          </a:p>
        </p:txBody>
      </p:sp>
      <p:sp>
        <p:nvSpPr>
          <p:cNvPr id="11291" name="Line 178"/>
          <p:cNvSpPr>
            <a:spLocks noChangeShapeType="1"/>
          </p:cNvSpPr>
          <p:nvPr/>
        </p:nvSpPr>
        <p:spPr bwMode="auto">
          <a:xfrm>
            <a:off x="6096000" y="4330700"/>
            <a:ext cx="609600" cy="0"/>
          </a:xfrm>
          <a:prstGeom prst="line">
            <a:avLst/>
          </a:prstGeom>
          <a:noFill/>
          <a:ln w="57150">
            <a:solidFill>
              <a:schemeClr val="tx1"/>
            </a:solidFill>
            <a:round/>
            <a:headEnd/>
            <a:tailEnd/>
          </a:ln>
          <a:effectLst/>
        </p:spPr>
        <p:txBody>
          <a:bodyPr/>
          <a:lstStyle/>
          <a:p>
            <a:endParaRPr lang="en-US"/>
          </a:p>
        </p:txBody>
      </p:sp>
      <p:sp>
        <p:nvSpPr>
          <p:cNvPr id="11294" name="Line 181"/>
          <p:cNvSpPr>
            <a:spLocks noChangeShapeType="1"/>
          </p:cNvSpPr>
          <p:nvPr/>
        </p:nvSpPr>
        <p:spPr bwMode="auto">
          <a:xfrm>
            <a:off x="5715000" y="1600200"/>
            <a:ext cx="561975" cy="0"/>
          </a:xfrm>
          <a:prstGeom prst="line">
            <a:avLst/>
          </a:prstGeom>
          <a:noFill/>
          <a:ln w="57150">
            <a:solidFill>
              <a:srgbClr val="660033"/>
            </a:solidFill>
            <a:round/>
            <a:headEnd/>
            <a:tailEnd/>
          </a:ln>
          <a:effectLst/>
        </p:spPr>
        <p:txBody>
          <a:bodyPr/>
          <a:lstStyle/>
          <a:p>
            <a:endParaRPr lang="en-US"/>
          </a:p>
        </p:txBody>
      </p:sp>
      <p:sp>
        <p:nvSpPr>
          <p:cNvPr id="11295" name="Line 182"/>
          <p:cNvSpPr>
            <a:spLocks noChangeShapeType="1"/>
          </p:cNvSpPr>
          <p:nvPr/>
        </p:nvSpPr>
        <p:spPr bwMode="auto">
          <a:xfrm>
            <a:off x="4191000" y="1600200"/>
            <a:ext cx="304800" cy="0"/>
          </a:xfrm>
          <a:prstGeom prst="line">
            <a:avLst/>
          </a:prstGeom>
          <a:noFill/>
          <a:ln w="57150">
            <a:solidFill>
              <a:srgbClr val="660033"/>
            </a:solidFill>
            <a:round/>
            <a:headEnd/>
            <a:tailEnd/>
          </a:ln>
          <a:effectLst/>
        </p:spPr>
        <p:txBody>
          <a:bodyPr/>
          <a:lstStyle/>
          <a:p>
            <a:endParaRPr lang="en-US"/>
          </a:p>
        </p:txBody>
      </p:sp>
      <p:sp>
        <p:nvSpPr>
          <p:cNvPr id="11296" name="Rectangle 183" descr="Light vertical"/>
          <p:cNvSpPr>
            <a:spLocks noChangeArrowheads="1"/>
          </p:cNvSpPr>
          <p:nvPr/>
        </p:nvSpPr>
        <p:spPr bwMode="auto">
          <a:xfrm>
            <a:off x="4462463" y="1404938"/>
            <a:ext cx="1447800" cy="381000"/>
          </a:xfrm>
          <a:prstGeom prst="rect">
            <a:avLst/>
          </a:prstGeom>
          <a:pattFill prst="ltVert">
            <a:fgClr>
              <a:schemeClr val="tx1"/>
            </a:fgClr>
            <a:bgClr>
              <a:schemeClr val="bg1"/>
            </a:bgClr>
          </a:pattFill>
          <a:ln w="9525">
            <a:solidFill>
              <a:schemeClr val="tx1"/>
            </a:solidFill>
            <a:miter lim="800000"/>
            <a:headEnd/>
            <a:tailEnd/>
          </a:ln>
          <a:effectLst/>
        </p:spPr>
        <p:txBody>
          <a:bodyPr wrap="none" anchor="ctr"/>
          <a:lstStyle/>
          <a:p>
            <a:endParaRPr lang="vi-VN"/>
          </a:p>
        </p:txBody>
      </p:sp>
      <p:sp>
        <p:nvSpPr>
          <p:cNvPr id="11297" name="Rectangle 184" descr="Narrow vertical"/>
          <p:cNvSpPr>
            <a:spLocks noChangeArrowheads="1"/>
          </p:cNvSpPr>
          <p:nvPr/>
        </p:nvSpPr>
        <p:spPr bwMode="auto">
          <a:xfrm>
            <a:off x="7300913" y="2590800"/>
            <a:ext cx="1270000" cy="533400"/>
          </a:xfrm>
          <a:prstGeom prst="rect">
            <a:avLst/>
          </a:prstGeom>
          <a:pattFill prst="narVert">
            <a:fgClr>
              <a:schemeClr val="tx1"/>
            </a:fgClr>
            <a:bgClr>
              <a:schemeClr val="bg1"/>
            </a:bgClr>
          </a:pattFill>
          <a:ln w="9525">
            <a:noFill/>
            <a:miter lim="800000"/>
            <a:headEnd/>
            <a:tailEnd/>
          </a:ln>
          <a:effectLst/>
        </p:spPr>
        <p:txBody>
          <a:bodyPr wrap="none" anchor="ctr"/>
          <a:lstStyle/>
          <a:p>
            <a:endParaRPr lang="vi-VN"/>
          </a:p>
        </p:txBody>
      </p:sp>
      <p:sp>
        <p:nvSpPr>
          <p:cNvPr id="11298" name="Rectangle 185"/>
          <p:cNvSpPr>
            <a:spLocks noChangeArrowheads="1"/>
          </p:cNvSpPr>
          <p:nvPr/>
        </p:nvSpPr>
        <p:spPr bwMode="auto">
          <a:xfrm>
            <a:off x="7227888" y="2438400"/>
            <a:ext cx="61912" cy="990600"/>
          </a:xfrm>
          <a:prstGeom prst="rect">
            <a:avLst/>
          </a:prstGeom>
          <a:solidFill>
            <a:schemeClr val="accent1"/>
          </a:solidFill>
          <a:ln w="9525">
            <a:solidFill>
              <a:schemeClr val="tx1"/>
            </a:solidFill>
            <a:miter lim="800000"/>
            <a:headEnd/>
            <a:tailEnd/>
          </a:ln>
          <a:effectLst/>
        </p:spPr>
        <p:txBody>
          <a:bodyPr wrap="none" anchor="ctr"/>
          <a:lstStyle/>
          <a:p>
            <a:endParaRPr lang="vi-VN"/>
          </a:p>
        </p:txBody>
      </p:sp>
      <p:sp>
        <p:nvSpPr>
          <p:cNvPr id="11299" name="Rectangle 186"/>
          <p:cNvSpPr>
            <a:spLocks noChangeArrowheads="1"/>
          </p:cNvSpPr>
          <p:nvPr/>
        </p:nvSpPr>
        <p:spPr bwMode="auto">
          <a:xfrm>
            <a:off x="7227888" y="2133600"/>
            <a:ext cx="61912" cy="1295400"/>
          </a:xfrm>
          <a:prstGeom prst="rect">
            <a:avLst/>
          </a:prstGeom>
          <a:solidFill>
            <a:srgbClr val="0000CC"/>
          </a:solidFill>
          <a:ln w="9525">
            <a:solidFill>
              <a:schemeClr val="tx1"/>
            </a:solidFill>
            <a:miter lim="800000"/>
            <a:headEnd/>
            <a:tailEnd/>
          </a:ln>
          <a:effectLst/>
        </p:spPr>
        <p:txBody>
          <a:bodyPr wrap="none" anchor="ctr"/>
          <a:lstStyle/>
          <a:p>
            <a:endParaRPr lang="vi-VN"/>
          </a:p>
        </p:txBody>
      </p:sp>
      <p:sp>
        <p:nvSpPr>
          <p:cNvPr id="11300" name="Rectangle 187"/>
          <p:cNvSpPr>
            <a:spLocks noChangeArrowheads="1"/>
          </p:cNvSpPr>
          <p:nvPr/>
        </p:nvSpPr>
        <p:spPr bwMode="auto">
          <a:xfrm>
            <a:off x="7134225" y="3276600"/>
            <a:ext cx="93663" cy="152400"/>
          </a:xfrm>
          <a:prstGeom prst="rect">
            <a:avLst/>
          </a:prstGeom>
          <a:solidFill>
            <a:srgbClr val="0000FF"/>
          </a:solidFill>
          <a:ln w="9525">
            <a:solidFill>
              <a:schemeClr val="tx1"/>
            </a:solidFill>
            <a:miter lim="800000"/>
            <a:headEnd/>
            <a:tailEnd/>
          </a:ln>
          <a:effectLst/>
        </p:spPr>
        <p:txBody>
          <a:bodyPr wrap="none" anchor="ctr"/>
          <a:lstStyle/>
          <a:p>
            <a:endParaRPr lang="vi-VN"/>
          </a:p>
        </p:txBody>
      </p:sp>
      <p:sp>
        <p:nvSpPr>
          <p:cNvPr id="11301" name="Rectangle 188"/>
          <p:cNvSpPr>
            <a:spLocks noChangeArrowheads="1"/>
          </p:cNvSpPr>
          <p:nvPr/>
        </p:nvSpPr>
        <p:spPr bwMode="auto">
          <a:xfrm>
            <a:off x="8559800" y="2133600"/>
            <a:ext cx="61913" cy="1295400"/>
          </a:xfrm>
          <a:prstGeom prst="rect">
            <a:avLst/>
          </a:prstGeom>
          <a:solidFill>
            <a:srgbClr val="0000CC"/>
          </a:solidFill>
          <a:ln w="9525">
            <a:solidFill>
              <a:schemeClr val="tx1"/>
            </a:solidFill>
            <a:miter lim="800000"/>
            <a:headEnd/>
            <a:tailEnd/>
          </a:ln>
          <a:effectLst/>
        </p:spPr>
        <p:txBody>
          <a:bodyPr wrap="none" anchor="ctr"/>
          <a:lstStyle/>
          <a:p>
            <a:endParaRPr lang="vi-VN"/>
          </a:p>
        </p:txBody>
      </p:sp>
      <p:sp>
        <p:nvSpPr>
          <p:cNvPr id="11302" name="Rectangle 189"/>
          <p:cNvSpPr>
            <a:spLocks noChangeArrowheads="1"/>
          </p:cNvSpPr>
          <p:nvPr/>
        </p:nvSpPr>
        <p:spPr bwMode="auto">
          <a:xfrm>
            <a:off x="8621713" y="3276600"/>
            <a:ext cx="93662" cy="152400"/>
          </a:xfrm>
          <a:prstGeom prst="rect">
            <a:avLst/>
          </a:prstGeom>
          <a:solidFill>
            <a:srgbClr val="0000FF"/>
          </a:solidFill>
          <a:ln w="9525">
            <a:solidFill>
              <a:schemeClr val="tx1"/>
            </a:solidFill>
            <a:miter lim="800000"/>
            <a:headEnd/>
            <a:tailEnd/>
          </a:ln>
          <a:effectLst/>
        </p:spPr>
        <p:txBody>
          <a:bodyPr wrap="none" anchor="ctr"/>
          <a:lstStyle/>
          <a:p>
            <a:endParaRPr lang="vi-VN"/>
          </a:p>
        </p:txBody>
      </p:sp>
      <p:sp>
        <p:nvSpPr>
          <p:cNvPr id="11303" name="Rectangle 190"/>
          <p:cNvSpPr>
            <a:spLocks noChangeArrowheads="1"/>
          </p:cNvSpPr>
          <p:nvPr/>
        </p:nvSpPr>
        <p:spPr bwMode="auto">
          <a:xfrm>
            <a:off x="7185025" y="2286000"/>
            <a:ext cx="1487488" cy="152400"/>
          </a:xfrm>
          <a:prstGeom prst="rect">
            <a:avLst/>
          </a:prstGeom>
          <a:solidFill>
            <a:srgbClr val="0000FF"/>
          </a:solidFill>
          <a:ln w="9525">
            <a:noFill/>
            <a:miter lim="800000"/>
            <a:headEnd/>
            <a:tailEnd/>
          </a:ln>
          <a:effectLst/>
        </p:spPr>
        <p:txBody>
          <a:bodyPr wrap="none" anchor="ctr"/>
          <a:lstStyle/>
          <a:p>
            <a:endParaRPr lang="vi-VN"/>
          </a:p>
        </p:txBody>
      </p:sp>
      <p:sp>
        <p:nvSpPr>
          <p:cNvPr id="142527" name="AutoShape 191"/>
          <p:cNvSpPr>
            <a:spLocks noChangeArrowheads="1"/>
          </p:cNvSpPr>
          <p:nvPr/>
        </p:nvSpPr>
        <p:spPr bwMode="auto">
          <a:xfrm>
            <a:off x="7391400" y="2286000"/>
            <a:ext cx="123825" cy="533400"/>
          </a:xfrm>
          <a:custGeom>
            <a:avLst/>
            <a:gdLst>
              <a:gd name="T0" fmla="*/ 621114 w 21600"/>
              <a:gd name="T1" fmla="*/ 6586008 h 21600"/>
              <a:gd name="T2" fmla="*/ 354925 w 21600"/>
              <a:gd name="T3" fmla="*/ 13172017 h 21600"/>
              <a:gd name="T4" fmla="*/ 88730 w 21600"/>
              <a:gd name="T5" fmla="*/ 6586008 h 21600"/>
              <a:gd name="T6" fmla="*/ 35492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noFill/>
            <a:miter lim="800000"/>
            <a:headEnd/>
            <a:tailEnd/>
          </a:ln>
          <a:effectLst/>
        </p:spPr>
        <p:txBody>
          <a:bodyPr wrap="none" anchor="ctr"/>
          <a:lstStyle/>
          <a:p>
            <a:endParaRPr lang="en-US"/>
          </a:p>
        </p:txBody>
      </p:sp>
      <p:sp>
        <p:nvSpPr>
          <p:cNvPr id="11305" name="Line 192"/>
          <p:cNvSpPr>
            <a:spLocks noChangeShapeType="1"/>
          </p:cNvSpPr>
          <p:nvPr/>
        </p:nvSpPr>
        <p:spPr bwMode="auto">
          <a:xfrm>
            <a:off x="7391400" y="2362200"/>
            <a:ext cx="1447800" cy="0"/>
          </a:xfrm>
          <a:prstGeom prst="line">
            <a:avLst/>
          </a:prstGeom>
          <a:noFill/>
          <a:ln w="38100">
            <a:solidFill>
              <a:srgbClr val="FF9900"/>
            </a:solidFill>
            <a:round/>
            <a:headEnd/>
            <a:tailEnd/>
          </a:ln>
          <a:effectLst/>
        </p:spPr>
        <p:txBody>
          <a:bodyPr/>
          <a:lstStyle/>
          <a:p>
            <a:endParaRPr lang="en-US"/>
          </a:p>
        </p:txBody>
      </p:sp>
      <p:sp>
        <p:nvSpPr>
          <p:cNvPr id="11306" name="Line 193"/>
          <p:cNvSpPr>
            <a:spLocks noChangeShapeType="1"/>
          </p:cNvSpPr>
          <p:nvPr/>
        </p:nvSpPr>
        <p:spPr bwMode="auto">
          <a:xfrm>
            <a:off x="8839200" y="2347913"/>
            <a:ext cx="0" cy="2833687"/>
          </a:xfrm>
          <a:prstGeom prst="line">
            <a:avLst/>
          </a:prstGeom>
          <a:noFill/>
          <a:ln w="57150">
            <a:solidFill>
              <a:srgbClr val="FF9900"/>
            </a:solidFill>
            <a:round/>
            <a:headEnd/>
            <a:tailEnd/>
          </a:ln>
          <a:effectLst/>
        </p:spPr>
        <p:txBody>
          <a:bodyPr/>
          <a:lstStyle/>
          <a:p>
            <a:endParaRPr lang="en-US"/>
          </a:p>
        </p:txBody>
      </p:sp>
      <p:sp>
        <p:nvSpPr>
          <p:cNvPr id="11307" name="Line 194"/>
          <p:cNvSpPr>
            <a:spLocks noChangeShapeType="1"/>
          </p:cNvSpPr>
          <p:nvPr/>
        </p:nvSpPr>
        <p:spPr bwMode="auto">
          <a:xfrm>
            <a:off x="8839200" y="2362200"/>
            <a:ext cx="0" cy="381000"/>
          </a:xfrm>
          <a:prstGeom prst="line">
            <a:avLst/>
          </a:prstGeom>
          <a:noFill/>
          <a:ln w="57150">
            <a:solidFill>
              <a:srgbClr val="FF9900"/>
            </a:solidFill>
            <a:round/>
            <a:headEnd/>
            <a:tailEnd type="triangle" w="med" len="med"/>
          </a:ln>
          <a:effectLst/>
        </p:spPr>
        <p:txBody>
          <a:bodyPr/>
          <a:lstStyle/>
          <a:p>
            <a:endParaRPr lang="en-US"/>
          </a:p>
        </p:txBody>
      </p:sp>
      <p:sp>
        <p:nvSpPr>
          <p:cNvPr id="11308" name="Rectangle 195"/>
          <p:cNvSpPr>
            <a:spLocks noChangeArrowheads="1"/>
          </p:cNvSpPr>
          <p:nvPr/>
        </p:nvSpPr>
        <p:spPr bwMode="auto">
          <a:xfrm>
            <a:off x="7165975" y="2971800"/>
            <a:ext cx="61913" cy="76200"/>
          </a:xfrm>
          <a:prstGeom prst="rect">
            <a:avLst/>
          </a:prstGeom>
          <a:solidFill>
            <a:srgbClr val="FF9900"/>
          </a:solidFill>
          <a:ln w="9525">
            <a:noFill/>
            <a:miter lim="800000"/>
            <a:headEnd/>
            <a:tailEnd/>
          </a:ln>
          <a:effectLst/>
        </p:spPr>
        <p:txBody>
          <a:bodyPr wrap="none" anchor="ctr"/>
          <a:lstStyle/>
          <a:p>
            <a:endParaRPr lang="vi-VN"/>
          </a:p>
        </p:txBody>
      </p:sp>
      <p:sp>
        <p:nvSpPr>
          <p:cNvPr id="11309" name="Rectangle 196"/>
          <p:cNvSpPr>
            <a:spLocks noChangeArrowheads="1"/>
          </p:cNvSpPr>
          <p:nvPr/>
        </p:nvSpPr>
        <p:spPr bwMode="auto">
          <a:xfrm>
            <a:off x="8621713" y="2971800"/>
            <a:ext cx="61912" cy="76200"/>
          </a:xfrm>
          <a:prstGeom prst="rect">
            <a:avLst/>
          </a:prstGeom>
          <a:solidFill>
            <a:srgbClr val="FF9900"/>
          </a:solidFill>
          <a:ln w="9525">
            <a:noFill/>
            <a:miter lim="800000"/>
            <a:headEnd/>
            <a:tailEnd/>
          </a:ln>
          <a:effectLst/>
        </p:spPr>
        <p:txBody>
          <a:bodyPr wrap="none" anchor="ctr"/>
          <a:lstStyle/>
          <a:p>
            <a:endParaRPr lang="vi-VN"/>
          </a:p>
        </p:txBody>
      </p:sp>
      <p:sp>
        <p:nvSpPr>
          <p:cNvPr id="11310" name="Line 197"/>
          <p:cNvSpPr>
            <a:spLocks noChangeShapeType="1"/>
          </p:cNvSpPr>
          <p:nvPr/>
        </p:nvSpPr>
        <p:spPr bwMode="auto">
          <a:xfrm>
            <a:off x="8156575" y="2362200"/>
            <a:ext cx="187325" cy="0"/>
          </a:xfrm>
          <a:prstGeom prst="line">
            <a:avLst/>
          </a:prstGeom>
          <a:noFill/>
          <a:ln w="38100">
            <a:solidFill>
              <a:srgbClr val="FF9900"/>
            </a:solidFill>
            <a:round/>
            <a:headEnd/>
            <a:tailEnd type="triangle" w="med" len="med"/>
          </a:ln>
          <a:effectLst/>
        </p:spPr>
        <p:txBody>
          <a:bodyPr/>
          <a:lstStyle/>
          <a:p>
            <a:endParaRPr lang="en-US"/>
          </a:p>
        </p:txBody>
      </p:sp>
      <p:sp>
        <p:nvSpPr>
          <p:cNvPr id="11311" name="Line 198"/>
          <p:cNvSpPr>
            <a:spLocks noChangeShapeType="1"/>
          </p:cNvSpPr>
          <p:nvPr/>
        </p:nvSpPr>
        <p:spPr bwMode="auto">
          <a:xfrm>
            <a:off x="7010400" y="2452688"/>
            <a:ext cx="0" cy="304800"/>
          </a:xfrm>
          <a:prstGeom prst="line">
            <a:avLst/>
          </a:prstGeom>
          <a:noFill/>
          <a:ln w="57150">
            <a:solidFill>
              <a:srgbClr val="FF9900"/>
            </a:solidFill>
            <a:round/>
            <a:headEnd/>
            <a:tailEnd type="triangle" w="med" len="med"/>
          </a:ln>
          <a:effectLst/>
        </p:spPr>
        <p:txBody>
          <a:bodyPr/>
          <a:lstStyle/>
          <a:p>
            <a:endParaRPr lang="en-US"/>
          </a:p>
        </p:txBody>
      </p:sp>
      <p:sp>
        <p:nvSpPr>
          <p:cNvPr id="11312" name="Line 199"/>
          <p:cNvSpPr>
            <a:spLocks noChangeShapeType="1"/>
          </p:cNvSpPr>
          <p:nvPr/>
        </p:nvSpPr>
        <p:spPr bwMode="auto">
          <a:xfrm>
            <a:off x="7010400" y="1566863"/>
            <a:ext cx="0" cy="1447800"/>
          </a:xfrm>
          <a:prstGeom prst="line">
            <a:avLst/>
          </a:prstGeom>
          <a:noFill/>
          <a:ln w="57150">
            <a:solidFill>
              <a:srgbClr val="FF9900"/>
            </a:solidFill>
            <a:round/>
            <a:headEnd/>
            <a:tailEnd/>
          </a:ln>
          <a:effectLst/>
        </p:spPr>
        <p:txBody>
          <a:bodyPr/>
          <a:lstStyle/>
          <a:p>
            <a:endParaRPr lang="en-US"/>
          </a:p>
        </p:txBody>
      </p:sp>
      <p:sp>
        <p:nvSpPr>
          <p:cNvPr id="11313" name="Line 200"/>
          <p:cNvSpPr>
            <a:spLocks noChangeShapeType="1"/>
          </p:cNvSpPr>
          <p:nvPr/>
        </p:nvSpPr>
        <p:spPr bwMode="auto">
          <a:xfrm>
            <a:off x="7010400" y="3005138"/>
            <a:ext cx="185738" cy="0"/>
          </a:xfrm>
          <a:prstGeom prst="line">
            <a:avLst/>
          </a:prstGeom>
          <a:noFill/>
          <a:ln w="38100">
            <a:solidFill>
              <a:srgbClr val="FF9900"/>
            </a:solidFill>
            <a:round/>
            <a:headEnd/>
            <a:tailEnd/>
          </a:ln>
          <a:effectLst/>
        </p:spPr>
        <p:txBody>
          <a:bodyPr/>
          <a:lstStyle/>
          <a:p>
            <a:endParaRPr lang="en-US"/>
          </a:p>
        </p:txBody>
      </p:sp>
      <p:sp>
        <p:nvSpPr>
          <p:cNvPr id="11314" name="Text Box 201"/>
          <p:cNvSpPr txBox="1">
            <a:spLocks noChangeArrowheads="1"/>
          </p:cNvSpPr>
          <p:nvPr/>
        </p:nvSpPr>
        <p:spPr bwMode="auto">
          <a:xfrm>
            <a:off x="7816850" y="1905000"/>
            <a:ext cx="153988"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C</a:t>
            </a:r>
          </a:p>
        </p:txBody>
      </p:sp>
      <p:sp>
        <p:nvSpPr>
          <p:cNvPr id="11315" name="Text Box 202"/>
          <p:cNvSpPr txBox="1">
            <a:spLocks noChangeArrowheads="1"/>
          </p:cNvSpPr>
          <p:nvPr/>
        </p:nvSpPr>
        <p:spPr bwMode="auto">
          <a:xfrm>
            <a:off x="7010400" y="1905000"/>
            <a:ext cx="155575" cy="396875"/>
          </a:xfrm>
          <a:prstGeom prst="rect">
            <a:avLst/>
          </a:prstGeom>
          <a:noFill/>
          <a:ln w="9525">
            <a:noFill/>
            <a:miter lim="800000"/>
            <a:headEnd/>
            <a:tailEnd/>
          </a:ln>
          <a:effectLst/>
        </p:spPr>
        <p:txBody>
          <a:bodyPr>
            <a:spAutoFit/>
          </a:bodyPr>
          <a:lstStyle/>
          <a:p>
            <a:pPr>
              <a:spcBef>
                <a:spcPct val="50000"/>
              </a:spcBef>
            </a:pPr>
            <a:r>
              <a:rPr lang="en-US" sz="2000" dirty="0">
                <a:latin typeface=".VnTimeH" pitchFamily="34" charset="0"/>
              </a:rPr>
              <a:t>M</a:t>
            </a:r>
          </a:p>
        </p:txBody>
      </p:sp>
      <p:sp>
        <p:nvSpPr>
          <p:cNvPr id="11316" name="Text Box 203"/>
          <p:cNvSpPr txBox="1">
            <a:spLocks noChangeArrowheads="1"/>
          </p:cNvSpPr>
          <p:nvPr/>
        </p:nvSpPr>
        <p:spPr bwMode="auto">
          <a:xfrm>
            <a:off x="8653463" y="1905000"/>
            <a:ext cx="153987"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N</a:t>
            </a:r>
          </a:p>
        </p:txBody>
      </p:sp>
      <p:sp>
        <p:nvSpPr>
          <p:cNvPr id="11317" name="Text Box 204"/>
          <p:cNvSpPr txBox="1">
            <a:spLocks noChangeArrowheads="1"/>
          </p:cNvSpPr>
          <p:nvPr/>
        </p:nvSpPr>
        <p:spPr bwMode="auto">
          <a:xfrm>
            <a:off x="7010400" y="25908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A</a:t>
            </a:r>
          </a:p>
        </p:txBody>
      </p:sp>
      <p:sp>
        <p:nvSpPr>
          <p:cNvPr id="11318" name="Text Box 205"/>
          <p:cNvSpPr txBox="1">
            <a:spLocks noChangeArrowheads="1"/>
          </p:cNvSpPr>
          <p:nvPr/>
        </p:nvSpPr>
        <p:spPr bwMode="auto">
          <a:xfrm>
            <a:off x="8621713" y="25908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B</a:t>
            </a:r>
          </a:p>
        </p:txBody>
      </p:sp>
      <p:sp>
        <p:nvSpPr>
          <p:cNvPr id="142543" name="Text Box 207"/>
          <p:cNvSpPr txBox="1">
            <a:spLocks noChangeArrowheads="1"/>
          </p:cNvSpPr>
          <p:nvPr/>
        </p:nvSpPr>
        <p:spPr bwMode="auto">
          <a:xfrm>
            <a:off x="4648200" y="2057400"/>
            <a:ext cx="1143000" cy="457200"/>
          </a:xfrm>
          <a:prstGeom prst="rect">
            <a:avLst/>
          </a:prstGeom>
          <a:solidFill>
            <a:srgbClr val="0000CC"/>
          </a:solidFill>
          <a:ln w="9525">
            <a:noFill/>
            <a:miter lim="800000"/>
            <a:headEnd/>
            <a:tailEnd/>
          </a:ln>
          <a:effectLst/>
        </p:spPr>
        <p:txBody>
          <a:bodyPr>
            <a:spAutoFit/>
          </a:bodyPr>
          <a:lstStyle/>
          <a:p>
            <a:pPr>
              <a:spcBef>
                <a:spcPct val="50000"/>
              </a:spcBef>
            </a:pPr>
            <a:r>
              <a:rPr lang="en-US" sz="2400" dirty="0">
                <a:solidFill>
                  <a:schemeClr val="bg1"/>
                </a:solidFill>
                <a:latin typeface="Times New Roman" pitchFamily="18" charset="0"/>
                <a:cs typeface="Times New Roman" pitchFamily="18" charset="0"/>
              </a:rPr>
              <a:t>U</a:t>
            </a:r>
            <a:r>
              <a:rPr lang="en-US" sz="2400" baseline="-25000" dirty="0">
                <a:solidFill>
                  <a:schemeClr val="bg1"/>
                </a:solidFill>
                <a:latin typeface="Times New Roman" pitchFamily="18" charset="0"/>
                <a:cs typeface="Times New Roman" pitchFamily="18" charset="0"/>
              </a:rPr>
              <a:t>1</a:t>
            </a:r>
            <a:r>
              <a:rPr lang="en-US" sz="2400" dirty="0">
                <a:solidFill>
                  <a:schemeClr val="bg1"/>
                </a:solidFill>
                <a:latin typeface="Times New Roman" pitchFamily="18" charset="0"/>
                <a:cs typeface="Times New Roman" pitchFamily="18" charset="0"/>
              </a:rPr>
              <a:t>=1V</a:t>
            </a:r>
          </a:p>
        </p:txBody>
      </p:sp>
      <p:pic>
        <p:nvPicPr>
          <p:cNvPr id="11320" name="Picture 2"/>
          <p:cNvPicPr>
            <a:picLocks noChangeAspect="1" noChangeArrowheads="1"/>
          </p:cNvPicPr>
          <p:nvPr/>
        </p:nvPicPr>
        <p:blipFill>
          <a:blip r:embed="rId2"/>
          <a:srcRect/>
          <a:stretch>
            <a:fillRect/>
          </a:stretch>
        </p:blipFill>
        <p:spPr bwMode="auto">
          <a:xfrm>
            <a:off x="2819400" y="4876800"/>
            <a:ext cx="1371600" cy="609600"/>
          </a:xfrm>
          <a:prstGeom prst="rect">
            <a:avLst/>
          </a:prstGeom>
          <a:noFill/>
          <a:ln w="9525">
            <a:noFill/>
            <a:miter lim="800000"/>
            <a:headEnd/>
            <a:tailEnd/>
          </a:ln>
        </p:spPr>
      </p:pic>
      <p:pic>
        <p:nvPicPr>
          <p:cNvPr id="142542" name="Picture 206"/>
          <p:cNvPicPr>
            <a:picLocks noChangeAspect="1" noChangeArrowheads="1"/>
          </p:cNvPicPr>
          <p:nvPr/>
        </p:nvPicPr>
        <p:blipFill>
          <a:blip r:embed="rId3"/>
          <a:srcRect/>
          <a:stretch>
            <a:fillRect/>
          </a:stretch>
        </p:blipFill>
        <p:spPr bwMode="auto">
          <a:xfrm>
            <a:off x="2819400" y="4648200"/>
            <a:ext cx="1371600" cy="847725"/>
          </a:xfrm>
          <a:prstGeom prst="rect">
            <a:avLst/>
          </a:prstGeom>
          <a:noFill/>
          <a:ln w="9525">
            <a:noFill/>
            <a:miter lim="800000"/>
            <a:headEnd/>
            <a:tailEnd/>
          </a:ln>
        </p:spPr>
      </p:pic>
      <p:sp>
        <p:nvSpPr>
          <p:cNvPr id="142545" name="Text Box 209"/>
          <p:cNvSpPr txBox="1">
            <a:spLocks noChangeArrowheads="1"/>
          </p:cNvSpPr>
          <p:nvPr/>
        </p:nvSpPr>
        <p:spPr bwMode="auto">
          <a:xfrm>
            <a:off x="1295400" y="2057400"/>
            <a:ext cx="1371600" cy="457200"/>
          </a:xfrm>
          <a:prstGeom prst="rect">
            <a:avLst/>
          </a:prstGeom>
          <a:solidFill>
            <a:srgbClr val="F00A20"/>
          </a:solidFill>
          <a:ln w="9525">
            <a:noFill/>
            <a:miter lim="800000"/>
            <a:headEnd/>
            <a:tailEnd/>
          </a:ln>
          <a:effectLst/>
        </p:spPr>
        <p:txBody>
          <a:bodyPr>
            <a:spAutoFit/>
          </a:bodyPr>
          <a:lstStyle/>
          <a:p>
            <a:pPr>
              <a:spcBef>
                <a:spcPct val="50000"/>
              </a:spcBef>
            </a:pPr>
            <a:r>
              <a:rPr lang="en-US" sz="2400" dirty="0">
                <a:solidFill>
                  <a:schemeClr val="bg1"/>
                </a:solidFill>
                <a:latin typeface="Times New Roman" pitchFamily="18" charset="0"/>
                <a:cs typeface="Times New Roman" pitchFamily="18" charset="0"/>
              </a:rPr>
              <a:t>I</a:t>
            </a:r>
            <a:r>
              <a:rPr lang="en-US" sz="2400" baseline="-25000" dirty="0">
                <a:solidFill>
                  <a:schemeClr val="bg1"/>
                </a:solidFill>
                <a:latin typeface="Times New Roman" pitchFamily="18" charset="0"/>
                <a:cs typeface="Times New Roman" pitchFamily="18" charset="0"/>
              </a:rPr>
              <a:t>1</a:t>
            </a:r>
            <a:r>
              <a:rPr lang="en-US" sz="2400" dirty="0">
                <a:solidFill>
                  <a:schemeClr val="bg1"/>
                </a:solidFill>
                <a:latin typeface="Times New Roman" pitchFamily="18" charset="0"/>
                <a:cs typeface="Times New Roman" pitchFamily="18" charset="0"/>
              </a:rPr>
              <a:t>=0,2A</a:t>
            </a:r>
          </a:p>
        </p:txBody>
      </p:sp>
      <p:sp>
        <p:nvSpPr>
          <p:cNvPr id="11323" name="Text Box 210"/>
          <p:cNvSpPr txBox="1">
            <a:spLocks noChangeArrowheads="1"/>
          </p:cNvSpPr>
          <p:nvPr/>
        </p:nvSpPr>
        <p:spPr bwMode="auto">
          <a:xfrm>
            <a:off x="304800" y="381000"/>
            <a:ext cx="6477000" cy="584775"/>
          </a:xfrm>
          <a:prstGeom prst="rect">
            <a:avLst/>
          </a:prstGeom>
          <a:solidFill>
            <a:srgbClr val="0000FF"/>
          </a:solidFill>
          <a:ln w="9525">
            <a:noFill/>
            <a:miter lim="800000"/>
            <a:headEnd/>
            <a:tailEnd/>
          </a:ln>
          <a:effectLst/>
        </p:spPr>
        <p:txBody>
          <a:bodyPr wrap="square">
            <a:spAutoFit/>
          </a:bodyPr>
          <a:lstStyle/>
          <a:p>
            <a:pPr>
              <a:spcBef>
                <a:spcPct val="50000"/>
              </a:spcBef>
            </a:pPr>
            <a:r>
              <a:rPr lang="vi-VN" sz="3200" dirty="0" smtClean="0">
                <a:solidFill>
                  <a:schemeClr val="bg1"/>
                </a:solidFill>
                <a:latin typeface="Times New Roman" pitchFamily="18" charset="0"/>
                <a:cs typeface="Times New Roman" pitchFamily="18" charset="0"/>
              </a:rPr>
              <a:t>Lần đo 1 và kết quả</a:t>
            </a:r>
            <a:endParaRPr lang="en-US" sz="3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4.16667E-6 -1.90751E-6 L 0.09323 -0.00555 " pathEditMode="relative" rAng="0" ptsTypes="AA">
                                      <p:cBhvr>
                                        <p:cTn id="6" dur="2000" fill="hold"/>
                                        <p:tgtEl>
                                          <p:spTgt spid="142527"/>
                                        </p:tgtEl>
                                        <p:attrNameLst>
                                          <p:attrName>ppt_x</p:attrName>
                                          <p:attrName>ppt_y</p:attrName>
                                        </p:attrNameLst>
                                      </p:cBhvr>
                                      <p:rCtr x="4700" y="-3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2000"/>
                                        <p:tgtEl>
                                          <p:spTgt spid="142542"/>
                                        </p:tgtEl>
                                      </p:cBhvr>
                                    </p:animEffect>
                                    <p:set>
                                      <p:cBhvr>
                                        <p:cTn id="11" dur="1" fill="hold">
                                          <p:stCondLst>
                                            <p:cond delay="1999"/>
                                          </p:stCondLst>
                                        </p:cTn>
                                        <p:tgtEl>
                                          <p:spTgt spid="142542"/>
                                        </p:tgtEl>
                                        <p:attrNameLst>
                                          <p:attrName>style.visibility</p:attrName>
                                        </p:attrNameLst>
                                      </p:cBhvr>
                                      <p:to>
                                        <p:strVal val="hidden"/>
                                      </p:to>
                                    </p:set>
                                  </p:childTnLst>
                                </p:cTn>
                              </p:par>
                            </p:childTnLst>
                          </p:cTn>
                        </p:par>
                        <p:par>
                          <p:cTn id="12" fill="hold" nodeType="afterGroup">
                            <p:stCondLst>
                              <p:cond delay="2000"/>
                            </p:stCondLst>
                            <p:childTnLst>
                              <p:par>
                                <p:cTn id="13" presetID="8" presetClass="emph" presetSubtype="0" fill="hold" nodeType="afterEffect">
                                  <p:stCondLst>
                                    <p:cond delay="0"/>
                                  </p:stCondLst>
                                  <p:childTnLst>
                                    <p:animRot by="1500000">
                                      <p:cBhvr>
                                        <p:cTn id="14" dur="2000" fill="hold"/>
                                        <p:tgtEl>
                                          <p:spTgt spid="6"/>
                                        </p:tgtEl>
                                        <p:attrNameLst>
                                          <p:attrName>r</p:attrName>
                                        </p:attrNameLst>
                                      </p:cBhvr>
                                    </p:animRot>
                                  </p:childTnLst>
                                </p:cTn>
                              </p:par>
                              <p:par>
                                <p:cTn id="15" presetID="8" presetClass="emph" presetSubtype="0" fill="hold" nodeType="withEffect">
                                  <p:stCondLst>
                                    <p:cond delay="0"/>
                                  </p:stCondLst>
                                  <p:childTnLst>
                                    <p:animRot by="1200000">
                                      <p:cBhvr>
                                        <p:cTn id="16" dur="2000" fill="hold"/>
                                        <p:tgtEl>
                                          <p:spTgt spid="4"/>
                                        </p:tgtEl>
                                        <p:attrNameLst>
                                          <p:attrName>r</p:attrName>
                                        </p:attrNameLst>
                                      </p:cBhvr>
                                    </p:animRot>
                                  </p:childTnLst>
                                </p:cTn>
                              </p:par>
                            </p:childTnLst>
                          </p:cTn>
                        </p:par>
                        <p:par>
                          <p:cTn id="17" fill="hold" nodeType="afterGroup">
                            <p:stCondLst>
                              <p:cond delay="4000"/>
                            </p:stCondLst>
                            <p:childTnLst>
                              <p:par>
                                <p:cTn id="18" presetID="8" presetClass="entr" presetSubtype="16" fill="hold" grpId="0" nodeType="afterEffect">
                                  <p:stCondLst>
                                    <p:cond delay="0"/>
                                  </p:stCondLst>
                                  <p:childTnLst>
                                    <p:set>
                                      <p:cBhvr>
                                        <p:cTn id="19" dur="1" fill="hold">
                                          <p:stCondLst>
                                            <p:cond delay="0"/>
                                          </p:stCondLst>
                                        </p:cTn>
                                        <p:tgtEl>
                                          <p:spTgt spid="142543"/>
                                        </p:tgtEl>
                                        <p:attrNameLst>
                                          <p:attrName>style.visibility</p:attrName>
                                        </p:attrNameLst>
                                      </p:cBhvr>
                                      <p:to>
                                        <p:strVal val="visible"/>
                                      </p:to>
                                    </p:set>
                                    <p:animEffect transition="in" filter="diamond(in)">
                                      <p:cBhvr>
                                        <p:cTn id="20" dur="2000"/>
                                        <p:tgtEl>
                                          <p:spTgt spid="142543"/>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42545"/>
                                        </p:tgtEl>
                                        <p:attrNameLst>
                                          <p:attrName>style.visibility</p:attrName>
                                        </p:attrNameLst>
                                      </p:cBhvr>
                                      <p:to>
                                        <p:strVal val="visible"/>
                                      </p:to>
                                    </p:set>
                                    <p:animEffect transition="in" filter="diamond(in)">
                                      <p:cBhvr>
                                        <p:cTn id="23" dur="2000"/>
                                        <p:tgtEl>
                                          <p:spTgt spid="142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527" grpId="0" animBg="1"/>
      <p:bldP spid="142543" grpId="0" animBg="1"/>
      <p:bldP spid="1425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0" y="2667000"/>
            <a:ext cx="2286000" cy="1893888"/>
            <a:chOff x="480" y="1680"/>
            <a:chExt cx="1440" cy="1193"/>
          </a:xfrm>
        </p:grpSpPr>
        <p:sp>
          <p:nvSpPr>
            <p:cNvPr id="12454" name="Rectangle 3"/>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endParaRPr lang="vi-VN"/>
            </a:p>
          </p:txBody>
        </p:sp>
        <p:sp>
          <p:nvSpPr>
            <p:cNvPr id="12455" name="AutoShape 4"/>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12456" name="Rectangle 5"/>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vi-VN"/>
            </a:p>
          </p:txBody>
        </p:sp>
        <p:sp>
          <p:nvSpPr>
            <p:cNvPr id="12457" name="Rectangle 6"/>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endParaRPr lang="vi-VN"/>
            </a:p>
          </p:txBody>
        </p:sp>
        <p:sp>
          <p:nvSpPr>
            <p:cNvPr id="12458" name="Oval 7"/>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endParaRPr lang="vi-VN"/>
            </a:p>
          </p:txBody>
        </p:sp>
        <p:sp>
          <p:nvSpPr>
            <p:cNvPr id="12459" name="Arc 8"/>
            <p:cNvSpPr>
              <a:spLocks/>
            </p:cNvSpPr>
            <p:nvPr/>
          </p:nvSpPr>
          <p:spPr bwMode="auto">
            <a:xfrm rot="6681726" flipH="1">
              <a:off x="1000" y="1769"/>
              <a:ext cx="423" cy="718"/>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5"/>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5"/>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2460" name="Text Box 9"/>
            <p:cNvSpPr txBox="1">
              <a:spLocks noChangeArrowheads="1"/>
            </p:cNvSpPr>
            <p:nvPr/>
          </p:nvSpPr>
          <p:spPr bwMode="auto">
            <a:xfrm rot="-2206860">
              <a:off x="773" y="1813"/>
              <a:ext cx="371" cy="212"/>
            </a:xfrm>
            <a:prstGeom prst="rect">
              <a:avLst/>
            </a:prstGeom>
            <a:noFill/>
            <a:ln w="3175">
              <a:noFill/>
              <a:miter lim="800000"/>
              <a:headEnd/>
              <a:tailEnd/>
            </a:ln>
            <a:effectLst/>
          </p:spPr>
          <p:txBody>
            <a:bodyPr>
              <a:spAutoFit/>
            </a:bodyPr>
            <a:lstStyle/>
            <a:p>
              <a:pPr algn="ctr"/>
              <a:r>
                <a:rPr lang="en-US" sz="1600">
                  <a:latin typeface=".VnTime" pitchFamily="34" charset="0"/>
                </a:rPr>
                <a:t>0,5</a:t>
              </a:r>
            </a:p>
          </p:txBody>
        </p:sp>
        <p:sp>
          <p:nvSpPr>
            <p:cNvPr id="12461" name="Line 10"/>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12462" name="Line 11"/>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12463" name="Line 12"/>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12464" name="Line 13"/>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12465" name="Line 14"/>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12466" name="Line 15"/>
            <p:cNvSpPr>
              <a:spLocks noChangeShapeType="1"/>
            </p:cNvSpPr>
            <p:nvPr/>
          </p:nvSpPr>
          <p:spPr bwMode="auto">
            <a:xfrm rot="-2700000">
              <a:off x="907" y="2029"/>
              <a:ext cx="0" cy="42"/>
            </a:xfrm>
            <a:prstGeom prst="line">
              <a:avLst/>
            </a:prstGeom>
            <a:noFill/>
            <a:ln w="6350">
              <a:solidFill>
                <a:srgbClr val="0000FF"/>
              </a:solidFill>
              <a:round/>
              <a:headEnd/>
              <a:tailEnd/>
            </a:ln>
            <a:effectLst/>
          </p:spPr>
          <p:txBody>
            <a:bodyPr/>
            <a:lstStyle/>
            <a:p>
              <a:endParaRPr lang="en-US"/>
            </a:p>
          </p:txBody>
        </p:sp>
        <p:sp>
          <p:nvSpPr>
            <p:cNvPr id="12467" name="Line 16"/>
            <p:cNvSpPr>
              <a:spLocks noChangeShapeType="1"/>
            </p:cNvSpPr>
            <p:nvPr/>
          </p:nvSpPr>
          <p:spPr bwMode="auto">
            <a:xfrm rot="-2100000">
              <a:off x="959" y="1989"/>
              <a:ext cx="0" cy="40"/>
            </a:xfrm>
            <a:prstGeom prst="line">
              <a:avLst/>
            </a:prstGeom>
            <a:noFill/>
            <a:ln w="6350">
              <a:solidFill>
                <a:srgbClr val="0000FF"/>
              </a:solidFill>
              <a:round/>
              <a:headEnd/>
              <a:tailEnd/>
            </a:ln>
            <a:effectLst/>
          </p:spPr>
          <p:txBody>
            <a:bodyPr/>
            <a:lstStyle/>
            <a:p>
              <a:endParaRPr lang="en-US"/>
            </a:p>
          </p:txBody>
        </p:sp>
        <p:sp>
          <p:nvSpPr>
            <p:cNvPr id="12468" name="Line 17"/>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12469" name="Line 18"/>
            <p:cNvSpPr>
              <a:spLocks noChangeShapeType="1"/>
            </p:cNvSpPr>
            <p:nvPr/>
          </p:nvSpPr>
          <p:spPr bwMode="auto">
            <a:xfrm rot="-900000">
              <a:off x="1077" y="1932"/>
              <a:ext cx="0" cy="42"/>
            </a:xfrm>
            <a:prstGeom prst="line">
              <a:avLst/>
            </a:prstGeom>
            <a:noFill/>
            <a:ln w="6350">
              <a:solidFill>
                <a:srgbClr val="0000FF"/>
              </a:solidFill>
              <a:round/>
              <a:headEnd/>
              <a:tailEnd/>
            </a:ln>
            <a:effectLst/>
          </p:spPr>
          <p:txBody>
            <a:bodyPr/>
            <a:lstStyle/>
            <a:p>
              <a:endParaRPr lang="en-US"/>
            </a:p>
          </p:txBody>
        </p:sp>
        <p:sp>
          <p:nvSpPr>
            <p:cNvPr id="12470" name="Line 19"/>
            <p:cNvSpPr>
              <a:spLocks noChangeShapeType="1"/>
            </p:cNvSpPr>
            <p:nvPr/>
          </p:nvSpPr>
          <p:spPr bwMode="auto">
            <a:xfrm rot="-300000">
              <a:off x="1146" y="1918"/>
              <a:ext cx="0" cy="41"/>
            </a:xfrm>
            <a:prstGeom prst="line">
              <a:avLst/>
            </a:prstGeom>
            <a:noFill/>
            <a:ln w="6350">
              <a:solidFill>
                <a:srgbClr val="0000FF"/>
              </a:solidFill>
              <a:round/>
              <a:headEnd/>
              <a:tailEnd/>
            </a:ln>
            <a:effectLst/>
          </p:spPr>
          <p:txBody>
            <a:bodyPr/>
            <a:lstStyle/>
            <a:p>
              <a:endParaRPr lang="en-US"/>
            </a:p>
          </p:txBody>
        </p:sp>
        <p:sp>
          <p:nvSpPr>
            <p:cNvPr id="12471" name="Line 20"/>
            <p:cNvSpPr>
              <a:spLocks noChangeShapeType="1"/>
            </p:cNvSpPr>
            <p:nvPr/>
          </p:nvSpPr>
          <p:spPr bwMode="auto">
            <a:xfrm rot="6300000">
              <a:off x="843" y="2169"/>
              <a:ext cx="0" cy="108"/>
            </a:xfrm>
            <a:prstGeom prst="line">
              <a:avLst/>
            </a:prstGeom>
            <a:noFill/>
            <a:ln w="9525">
              <a:solidFill>
                <a:srgbClr val="FF0000"/>
              </a:solidFill>
              <a:round/>
              <a:headEnd/>
              <a:tailEnd/>
            </a:ln>
            <a:effectLst/>
          </p:spPr>
          <p:txBody>
            <a:bodyPr/>
            <a:lstStyle/>
            <a:p>
              <a:endParaRPr lang="en-US"/>
            </a:p>
          </p:txBody>
        </p:sp>
        <p:sp>
          <p:nvSpPr>
            <p:cNvPr id="12472" name="Line 21"/>
            <p:cNvSpPr>
              <a:spLocks noChangeShapeType="1"/>
            </p:cNvSpPr>
            <p:nvPr/>
          </p:nvSpPr>
          <p:spPr bwMode="auto">
            <a:xfrm rot="-3900000">
              <a:off x="834" y="2136"/>
              <a:ext cx="0" cy="42"/>
            </a:xfrm>
            <a:prstGeom prst="line">
              <a:avLst/>
            </a:prstGeom>
            <a:noFill/>
            <a:ln w="6350">
              <a:solidFill>
                <a:srgbClr val="0000FF"/>
              </a:solidFill>
              <a:round/>
              <a:headEnd/>
              <a:tailEnd/>
            </a:ln>
            <a:effectLst/>
          </p:spPr>
          <p:txBody>
            <a:bodyPr/>
            <a:lstStyle/>
            <a:p>
              <a:endParaRPr lang="en-US"/>
            </a:p>
          </p:txBody>
        </p:sp>
        <p:sp>
          <p:nvSpPr>
            <p:cNvPr id="12473" name="Line 22"/>
            <p:cNvSpPr>
              <a:spLocks noChangeShapeType="1"/>
            </p:cNvSpPr>
            <p:nvPr/>
          </p:nvSpPr>
          <p:spPr bwMode="auto">
            <a:xfrm rot="-3300000">
              <a:off x="866" y="2078"/>
              <a:ext cx="0" cy="42"/>
            </a:xfrm>
            <a:prstGeom prst="line">
              <a:avLst/>
            </a:prstGeom>
            <a:noFill/>
            <a:ln w="6350">
              <a:solidFill>
                <a:srgbClr val="0000FF"/>
              </a:solidFill>
              <a:round/>
              <a:headEnd/>
              <a:tailEnd/>
            </a:ln>
            <a:effectLst/>
          </p:spPr>
          <p:txBody>
            <a:bodyPr/>
            <a:lstStyle/>
            <a:p>
              <a:endParaRPr lang="en-US"/>
            </a:p>
          </p:txBody>
        </p:sp>
        <p:sp>
          <p:nvSpPr>
            <p:cNvPr id="12474" name="Line 23"/>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12475" name="Line 24"/>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12476" name="Line 25"/>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12477" name="Text Box 26"/>
            <p:cNvSpPr txBox="1">
              <a:spLocks noChangeArrowheads="1"/>
            </p:cNvSpPr>
            <p:nvPr/>
          </p:nvSpPr>
          <p:spPr bwMode="auto">
            <a:xfrm rot="-4196748">
              <a:off x="589" y="2109"/>
              <a:ext cx="317" cy="212"/>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p>
          </p:txBody>
        </p:sp>
        <p:sp>
          <p:nvSpPr>
            <p:cNvPr id="12478" name="Text Box 27"/>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a:r>
                <a:rPr lang="en-US" sz="1600"/>
                <a:t>1</a:t>
              </a:r>
            </a:p>
          </p:txBody>
        </p:sp>
        <p:sp>
          <p:nvSpPr>
            <p:cNvPr id="12479" name="Text Box 28"/>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a:r>
                <a:rPr lang="en-US" sz="1600"/>
                <a:t>1,5</a:t>
              </a:r>
            </a:p>
          </p:txBody>
        </p:sp>
        <p:sp>
          <p:nvSpPr>
            <p:cNvPr id="12480" name="Text Box 29"/>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a:r>
                <a:rPr lang="en-US"/>
                <a:t>A</a:t>
              </a:r>
            </a:p>
          </p:txBody>
        </p:sp>
        <p:sp>
          <p:nvSpPr>
            <p:cNvPr id="12481" name="AutoShape 30"/>
            <p:cNvSpPr>
              <a:spLocks noChangeArrowheads="1"/>
            </p:cNvSpPr>
            <p:nvPr/>
          </p:nvSpPr>
          <p:spPr bwMode="auto">
            <a:xfrm rot="10800000">
              <a:off x="726" y="1908"/>
              <a:ext cx="904" cy="812"/>
            </a:xfrm>
            <a:custGeom>
              <a:avLst/>
              <a:gdLst>
                <a:gd name="T0" fmla="*/ 19 w 21600"/>
                <a:gd name="T1" fmla="*/ 0 h 21600"/>
                <a:gd name="T2" fmla="*/ 8 w 21600"/>
                <a:gd name="T3" fmla="*/ 14 h 21600"/>
                <a:gd name="T4" fmla="*/ 19 w 21600"/>
                <a:gd name="T5" fmla="*/ 13 h 21600"/>
                <a:gd name="T6" fmla="*/ 30 w 21600"/>
                <a:gd name="T7" fmla="*/ 14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143391" name="Rectangle 31"/>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57150" cmpd="thickThin">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2483" name="AutoShape 32"/>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79"/>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3" name="Group 33"/>
            <p:cNvGrpSpPr>
              <a:grpSpLocks/>
            </p:cNvGrpSpPr>
            <p:nvPr/>
          </p:nvGrpSpPr>
          <p:grpSpPr bwMode="auto">
            <a:xfrm>
              <a:off x="1127" y="2428"/>
              <a:ext cx="96" cy="44"/>
              <a:chOff x="2838" y="2415"/>
              <a:chExt cx="86" cy="40"/>
            </a:xfrm>
          </p:grpSpPr>
          <p:sp>
            <p:nvSpPr>
              <p:cNvPr id="12492" name="Arc 34"/>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599"/>
                    </a:cubicBezTo>
                    <a:cubicBezTo>
                      <a:pt x="11093" y="21599"/>
                      <a:pt x="2548" y="15059"/>
                      <a:pt x="-1" y="5642"/>
                    </a:cubicBezTo>
                  </a:path>
                  <a:path w="42223" h="21600" stroke="0" extrusionOk="0">
                    <a:moveTo>
                      <a:pt x="42223" y="3121"/>
                    </a:moveTo>
                    <a:cubicBezTo>
                      <a:pt x="40673" y="13732"/>
                      <a:pt x="31573" y="21599"/>
                      <a:pt x="20850" y="21599"/>
                    </a:cubicBezTo>
                    <a:cubicBezTo>
                      <a:pt x="11093" y="21599"/>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12493" name="Freeform 35"/>
              <p:cNvSpPr>
                <a:spLocks/>
              </p:cNvSpPr>
              <p:nvPr/>
            </p:nvSpPr>
            <p:spPr bwMode="auto">
              <a:xfrm>
                <a:off x="2838" y="2438"/>
                <a:ext cx="12" cy="12"/>
              </a:xfrm>
              <a:custGeom>
                <a:avLst/>
                <a:gdLst>
                  <a:gd name="T0" fmla="*/ 0 w 48"/>
                  <a:gd name="T1" fmla="*/ 0 h 48"/>
                  <a:gd name="T2" fmla="*/ 0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12494" name="Freeform 36"/>
              <p:cNvSpPr>
                <a:spLocks/>
              </p:cNvSpPr>
              <p:nvPr/>
            </p:nvSpPr>
            <p:spPr bwMode="auto">
              <a:xfrm>
                <a:off x="2912" y="2442"/>
                <a:ext cx="12" cy="12"/>
              </a:xfrm>
              <a:custGeom>
                <a:avLst/>
                <a:gdLst>
                  <a:gd name="T0" fmla="*/ 0 w 48"/>
                  <a:gd name="T1" fmla="*/ 0 h 48"/>
                  <a:gd name="T2" fmla="*/ 3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12485" name="Oval 37"/>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a:endParaRPr lang="vi-VN"/>
            </a:p>
          </p:txBody>
        </p:sp>
        <p:sp>
          <p:nvSpPr>
            <p:cNvPr id="12486" name="Oval 38"/>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endParaRPr lang="vi-VN"/>
            </a:p>
          </p:txBody>
        </p:sp>
        <p:sp>
          <p:nvSpPr>
            <p:cNvPr id="12487" name="Oval 39"/>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12488" name="Text Box 40"/>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12489" name="Text Box 41"/>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12490" name="Text Box 42"/>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12491" name="Rectangle 43"/>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a:endParaRPr lang="vi-VN"/>
            </a:p>
          </p:txBody>
        </p:sp>
      </p:grpSp>
      <p:sp>
        <p:nvSpPr>
          <p:cNvPr id="12291" name="Line 44"/>
          <p:cNvSpPr>
            <a:spLocks noChangeShapeType="1"/>
          </p:cNvSpPr>
          <p:nvPr/>
        </p:nvSpPr>
        <p:spPr bwMode="auto">
          <a:xfrm>
            <a:off x="1041400" y="5181600"/>
            <a:ext cx="2133600" cy="0"/>
          </a:xfrm>
          <a:prstGeom prst="line">
            <a:avLst/>
          </a:prstGeom>
          <a:noFill/>
          <a:ln w="57150">
            <a:solidFill>
              <a:srgbClr val="660033"/>
            </a:solidFill>
            <a:round/>
            <a:headEnd/>
            <a:tailEnd type="oval" w="med" len="med"/>
          </a:ln>
          <a:effectLst/>
        </p:spPr>
        <p:txBody>
          <a:bodyPr/>
          <a:lstStyle/>
          <a:p>
            <a:endParaRPr lang="en-US"/>
          </a:p>
        </p:txBody>
      </p:sp>
      <p:sp>
        <p:nvSpPr>
          <p:cNvPr id="12292" name="Line 45"/>
          <p:cNvSpPr>
            <a:spLocks noChangeShapeType="1"/>
          </p:cNvSpPr>
          <p:nvPr/>
        </p:nvSpPr>
        <p:spPr bwMode="auto">
          <a:xfrm>
            <a:off x="7086600" y="5181600"/>
            <a:ext cx="1752600" cy="0"/>
          </a:xfrm>
          <a:prstGeom prst="line">
            <a:avLst/>
          </a:prstGeom>
          <a:noFill/>
          <a:ln w="57150">
            <a:solidFill>
              <a:srgbClr val="660033"/>
            </a:solidFill>
            <a:round/>
            <a:headEnd type="oval" w="med" len="med"/>
            <a:tailEnd/>
          </a:ln>
          <a:effectLst/>
        </p:spPr>
        <p:txBody>
          <a:bodyPr/>
          <a:lstStyle/>
          <a:p>
            <a:endParaRPr lang="en-US"/>
          </a:p>
        </p:txBody>
      </p:sp>
      <p:sp>
        <p:nvSpPr>
          <p:cNvPr id="12293" name="Line 46"/>
          <p:cNvSpPr>
            <a:spLocks noChangeShapeType="1"/>
          </p:cNvSpPr>
          <p:nvPr/>
        </p:nvSpPr>
        <p:spPr bwMode="auto">
          <a:xfrm>
            <a:off x="3352800" y="1600200"/>
            <a:ext cx="0" cy="2819400"/>
          </a:xfrm>
          <a:prstGeom prst="line">
            <a:avLst/>
          </a:prstGeom>
          <a:noFill/>
          <a:ln w="57150">
            <a:solidFill>
              <a:srgbClr val="660033"/>
            </a:solidFill>
            <a:round/>
            <a:headEnd/>
            <a:tailEnd/>
          </a:ln>
          <a:effectLst/>
        </p:spPr>
        <p:txBody>
          <a:bodyPr/>
          <a:lstStyle/>
          <a:p>
            <a:endParaRPr lang="en-US"/>
          </a:p>
        </p:txBody>
      </p:sp>
      <p:sp>
        <p:nvSpPr>
          <p:cNvPr id="12294" name="Text Box 47"/>
          <p:cNvSpPr txBox="1">
            <a:spLocks noChangeArrowheads="1"/>
          </p:cNvSpPr>
          <p:nvPr/>
        </p:nvSpPr>
        <p:spPr bwMode="auto">
          <a:xfrm>
            <a:off x="4572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12295" name="Text Box 48"/>
          <p:cNvSpPr txBox="1">
            <a:spLocks noChangeArrowheads="1"/>
          </p:cNvSpPr>
          <p:nvPr/>
        </p:nvSpPr>
        <p:spPr bwMode="auto">
          <a:xfrm>
            <a:off x="6096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12296" name="Line 49"/>
          <p:cNvSpPr>
            <a:spLocks noChangeShapeType="1"/>
          </p:cNvSpPr>
          <p:nvPr/>
        </p:nvSpPr>
        <p:spPr bwMode="auto">
          <a:xfrm rot="1070359" flipV="1">
            <a:off x="3505200" y="19812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sp>
        <p:nvSpPr>
          <p:cNvPr id="12297" name="Line 50"/>
          <p:cNvSpPr>
            <a:spLocks noChangeShapeType="1"/>
          </p:cNvSpPr>
          <p:nvPr/>
        </p:nvSpPr>
        <p:spPr bwMode="auto">
          <a:xfrm flipH="1" flipV="1">
            <a:off x="3505200" y="2057400"/>
            <a:ext cx="304800" cy="182563"/>
          </a:xfrm>
          <a:prstGeom prst="line">
            <a:avLst/>
          </a:prstGeom>
          <a:noFill/>
          <a:ln w="9525">
            <a:solidFill>
              <a:schemeClr val="bg1"/>
            </a:solidFill>
            <a:round/>
            <a:headEnd/>
            <a:tailEnd type="triangle" w="med" len="med"/>
          </a:ln>
          <a:effectLst/>
        </p:spPr>
        <p:txBody>
          <a:bodyPr/>
          <a:lstStyle/>
          <a:p>
            <a:endParaRPr lang="en-US"/>
          </a:p>
        </p:txBody>
      </p:sp>
      <p:grpSp>
        <p:nvGrpSpPr>
          <p:cNvPr id="4" name="Group 51"/>
          <p:cNvGrpSpPr>
            <a:grpSpLocks/>
          </p:cNvGrpSpPr>
          <p:nvPr/>
        </p:nvGrpSpPr>
        <p:grpSpPr bwMode="auto">
          <a:xfrm rot="-1062720">
            <a:off x="1371600" y="3352800"/>
            <a:ext cx="939800" cy="635000"/>
            <a:chOff x="1680" y="1440"/>
            <a:chExt cx="592" cy="400"/>
          </a:xfrm>
        </p:grpSpPr>
        <p:sp>
          <p:nvSpPr>
            <p:cNvPr id="12451" name="Oval 52"/>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12452" name="Line 5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12453" name="Line 54"/>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12299" name="Line 55"/>
          <p:cNvSpPr>
            <a:spLocks noChangeShapeType="1"/>
          </p:cNvSpPr>
          <p:nvPr/>
        </p:nvSpPr>
        <p:spPr bwMode="auto">
          <a:xfrm>
            <a:off x="3352800" y="1600200"/>
            <a:ext cx="927100" cy="0"/>
          </a:xfrm>
          <a:prstGeom prst="line">
            <a:avLst/>
          </a:prstGeom>
          <a:noFill/>
          <a:ln w="57150">
            <a:solidFill>
              <a:srgbClr val="660033"/>
            </a:solidFill>
            <a:round/>
            <a:headEnd/>
            <a:tailEnd type="oval" w="med" len="med"/>
          </a:ln>
          <a:effectLst/>
        </p:spPr>
        <p:txBody>
          <a:bodyPr/>
          <a:lstStyle/>
          <a:p>
            <a:endParaRPr lang="en-US"/>
          </a:p>
        </p:txBody>
      </p:sp>
      <p:sp>
        <p:nvSpPr>
          <p:cNvPr id="12300" name="Line 56"/>
          <p:cNvSpPr>
            <a:spLocks noChangeShapeType="1"/>
          </p:cNvSpPr>
          <p:nvPr/>
        </p:nvSpPr>
        <p:spPr bwMode="auto">
          <a:xfrm>
            <a:off x="6324600" y="1600200"/>
            <a:ext cx="685800" cy="0"/>
          </a:xfrm>
          <a:prstGeom prst="line">
            <a:avLst/>
          </a:prstGeom>
          <a:noFill/>
          <a:ln w="57150">
            <a:solidFill>
              <a:srgbClr val="660033"/>
            </a:solidFill>
            <a:round/>
            <a:headEnd type="oval" w="med" len="med"/>
            <a:tailEnd/>
          </a:ln>
          <a:effectLst/>
        </p:spPr>
        <p:txBody>
          <a:bodyPr/>
          <a:lstStyle/>
          <a:p>
            <a:endParaRPr lang="en-US"/>
          </a:p>
        </p:txBody>
      </p:sp>
      <p:sp>
        <p:nvSpPr>
          <p:cNvPr id="12301" name="Line 57"/>
          <p:cNvSpPr>
            <a:spLocks noChangeShapeType="1"/>
          </p:cNvSpPr>
          <p:nvPr/>
        </p:nvSpPr>
        <p:spPr bwMode="auto">
          <a:xfrm>
            <a:off x="3810000" y="51816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12302" name="Line 58"/>
          <p:cNvSpPr>
            <a:spLocks noChangeShapeType="1"/>
          </p:cNvSpPr>
          <p:nvPr/>
        </p:nvSpPr>
        <p:spPr bwMode="auto">
          <a:xfrm>
            <a:off x="3810000" y="1600200"/>
            <a:ext cx="0" cy="2743200"/>
          </a:xfrm>
          <a:prstGeom prst="line">
            <a:avLst/>
          </a:prstGeom>
          <a:noFill/>
          <a:ln w="57150">
            <a:solidFill>
              <a:srgbClr val="660033"/>
            </a:solidFill>
            <a:round/>
            <a:headEnd/>
            <a:tailEnd/>
          </a:ln>
          <a:effectLst/>
        </p:spPr>
        <p:txBody>
          <a:bodyPr/>
          <a:lstStyle/>
          <a:p>
            <a:endParaRPr lang="en-US"/>
          </a:p>
        </p:txBody>
      </p:sp>
      <p:sp>
        <p:nvSpPr>
          <p:cNvPr id="12303" name="Line 59"/>
          <p:cNvSpPr>
            <a:spLocks noChangeShapeType="1"/>
          </p:cNvSpPr>
          <p:nvPr/>
        </p:nvSpPr>
        <p:spPr bwMode="auto">
          <a:xfrm>
            <a:off x="6705600" y="1600200"/>
            <a:ext cx="0" cy="2743200"/>
          </a:xfrm>
          <a:prstGeom prst="line">
            <a:avLst/>
          </a:prstGeom>
          <a:noFill/>
          <a:ln w="57150">
            <a:solidFill>
              <a:srgbClr val="660033"/>
            </a:solidFill>
            <a:round/>
            <a:headEnd/>
            <a:tailEnd/>
          </a:ln>
          <a:effectLst/>
        </p:spPr>
        <p:txBody>
          <a:bodyPr/>
          <a:lstStyle/>
          <a:p>
            <a:endParaRPr lang="en-US"/>
          </a:p>
        </p:txBody>
      </p:sp>
      <p:grpSp>
        <p:nvGrpSpPr>
          <p:cNvPr id="5" name="Group 60"/>
          <p:cNvGrpSpPr>
            <a:grpSpLocks/>
          </p:cNvGrpSpPr>
          <p:nvPr/>
        </p:nvGrpSpPr>
        <p:grpSpPr bwMode="auto">
          <a:xfrm>
            <a:off x="4114800" y="2667000"/>
            <a:ext cx="2222500" cy="1822450"/>
            <a:chOff x="2592" y="1680"/>
            <a:chExt cx="1400" cy="1148"/>
          </a:xfrm>
        </p:grpSpPr>
        <p:sp>
          <p:nvSpPr>
            <p:cNvPr id="12391" name="Text Box 61"/>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12392" name="Oval 62"/>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p>
          </p:txBody>
        </p:sp>
        <p:sp>
          <p:nvSpPr>
            <p:cNvPr id="12393" name="Rectangle 63"/>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vi-VN"/>
            </a:p>
          </p:txBody>
        </p:sp>
        <p:sp>
          <p:nvSpPr>
            <p:cNvPr id="12394" name="Rectangle 64"/>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vi-VN"/>
            </a:p>
          </p:txBody>
        </p:sp>
        <p:sp>
          <p:nvSpPr>
            <p:cNvPr id="12395" name="Rectangle 65"/>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a:effectLst/>
          </p:spPr>
          <p:txBody>
            <a:bodyPr wrap="none" anchor="ctr"/>
            <a:lstStyle/>
            <a:p>
              <a:endParaRPr lang="vi-VN"/>
            </a:p>
          </p:txBody>
        </p:sp>
        <p:sp>
          <p:nvSpPr>
            <p:cNvPr id="12396" name="Oval 66"/>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vi-VN"/>
            </a:p>
          </p:txBody>
        </p:sp>
        <p:sp>
          <p:nvSpPr>
            <p:cNvPr id="12397" name="Text Box 67"/>
            <p:cNvSpPr txBox="1">
              <a:spLocks noChangeArrowheads="1"/>
            </p:cNvSpPr>
            <p:nvPr/>
          </p:nvSpPr>
          <p:spPr bwMode="auto">
            <a:xfrm rot="810395">
              <a:off x="3547" y="1938"/>
              <a:ext cx="255" cy="173"/>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p>
          </p:txBody>
        </p:sp>
        <p:sp>
          <p:nvSpPr>
            <p:cNvPr id="12398" name="Oval 68"/>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vi-VN"/>
            </a:p>
          </p:txBody>
        </p:sp>
        <p:sp>
          <p:nvSpPr>
            <p:cNvPr id="12399" name="Arc 69"/>
            <p:cNvSpPr>
              <a:spLocks/>
            </p:cNvSpPr>
            <p:nvPr/>
          </p:nvSpPr>
          <p:spPr bwMode="auto">
            <a:xfrm rot="6681726" flipH="1">
              <a:off x="3121" y="1750"/>
              <a:ext cx="406" cy="723"/>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5"/>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5"/>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2400" name="Line 70"/>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12401" name="Text Box 71"/>
            <p:cNvSpPr txBox="1">
              <a:spLocks noChangeArrowheads="1"/>
            </p:cNvSpPr>
            <p:nvPr/>
          </p:nvSpPr>
          <p:spPr bwMode="auto">
            <a:xfrm rot="-466213">
              <a:off x="3156" y="1748"/>
              <a:ext cx="250" cy="173"/>
            </a:xfrm>
            <a:prstGeom prst="rect">
              <a:avLst/>
            </a:prstGeom>
            <a:noFill/>
            <a:ln w="3175">
              <a:noFill/>
              <a:miter lim="800000"/>
              <a:headEnd/>
              <a:tailEnd/>
            </a:ln>
            <a:effectLst/>
          </p:spPr>
          <p:txBody>
            <a:bodyPr>
              <a:spAutoFit/>
            </a:bodyPr>
            <a:lstStyle/>
            <a:p>
              <a:pPr algn="ctr"/>
              <a:r>
                <a:rPr lang="en-US" sz="1200"/>
                <a:t>3</a:t>
              </a:r>
            </a:p>
          </p:txBody>
        </p:sp>
        <p:sp>
          <p:nvSpPr>
            <p:cNvPr id="12402" name="Text Box 72"/>
            <p:cNvSpPr txBox="1">
              <a:spLocks noChangeArrowheads="1"/>
            </p:cNvSpPr>
            <p:nvPr/>
          </p:nvSpPr>
          <p:spPr bwMode="auto">
            <a:xfrm rot="-1500000">
              <a:off x="2920" y="1811"/>
              <a:ext cx="342"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p>
          </p:txBody>
        </p:sp>
        <p:sp>
          <p:nvSpPr>
            <p:cNvPr id="12403" name="Line 73"/>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12404" name="Line 74"/>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12405" name="Line 75"/>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12406" name="Line 76"/>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12407" name="Line 77"/>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12408" name="Line 78"/>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12409" name="Line 79"/>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12410" name="Line 80"/>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12411" name="Line 81"/>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12412" name="Line 82"/>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12413" name="Line 83"/>
            <p:cNvSpPr>
              <a:spLocks noChangeShapeType="1"/>
            </p:cNvSpPr>
            <p:nvPr/>
          </p:nvSpPr>
          <p:spPr bwMode="auto">
            <a:xfrm rot="7800000">
              <a:off x="3017" y="2027"/>
              <a:ext cx="0" cy="106"/>
            </a:xfrm>
            <a:prstGeom prst="line">
              <a:avLst/>
            </a:prstGeom>
            <a:noFill/>
            <a:ln w="9525">
              <a:solidFill>
                <a:srgbClr val="FF0000"/>
              </a:solidFill>
              <a:round/>
              <a:headEnd/>
              <a:tailEnd/>
            </a:ln>
            <a:effectLst/>
          </p:spPr>
          <p:txBody>
            <a:bodyPr/>
            <a:lstStyle/>
            <a:p>
              <a:endParaRPr lang="en-US"/>
            </a:p>
          </p:txBody>
        </p:sp>
        <p:sp>
          <p:nvSpPr>
            <p:cNvPr id="12414" name="Line 84"/>
            <p:cNvSpPr>
              <a:spLocks noChangeShapeType="1"/>
            </p:cNvSpPr>
            <p:nvPr/>
          </p:nvSpPr>
          <p:spPr bwMode="auto">
            <a:xfrm rot="-2700000">
              <a:off x="3017" y="2018"/>
              <a:ext cx="0" cy="40"/>
            </a:xfrm>
            <a:prstGeom prst="line">
              <a:avLst/>
            </a:prstGeom>
            <a:noFill/>
            <a:ln w="6350">
              <a:solidFill>
                <a:srgbClr val="0000FF"/>
              </a:solidFill>
              <a:round/>
              <a:headEnd/>
              <a:tailEnd/>
            </a:ln>
            <a:effectLst/>
          </p:spPr>
          <p:txBody>
            <a:bodyPr/>
            <a:lstStyle/>
            <a:p>
              <a:endParaRPr lang="en-US"/>
            </a:p>
          </p:txBody>
        </p:sp>
        <p:sp>
          <p:nvSpPr>
            <p:cNvPr id="12415" name="Line 85"/>
            <p:cNvSpPr>
              <a:spLocks noChangeShapeType="1"/>
            </p:cNvSpPr>
            <p:nvPr/>
          </p:nvSpPr>
          <p:spPr bwMode="auto">
            <a:xfrm rot="-2400000">
              <a:off x="3040" y="1999"/>
              <a:ext cx="0" cy="38"/>
            </a:xfrm>
            <a:prstGeom prst="line">
              <a:avLst/>
            </a:prstGeom>
            <a:noFill/>
            <a:ln w="6350">
              <a:solidFill>
                <a:srgbClr val="0000FF"/>
              </a:solidFill>
              <a:round/>
              <a:headEnd/>
              <a:tailEnd/>
            </a:ln>
            <a:effectLst/>
          </p:spPr>
          <p:txBody>
            <a:bodyPr/>
            <a:lstStyle/>
            <a:p>
              <a:endParaRPr lang="en-US"/>
            </a:p>
          </p:txBody>
        </p:sp>
        <p:sp>
          <p:nvSpPr>
            <p:cNvPr id="12416" name="Line 86"/>
            <p:cNvSpPr>
              <a:spLocks noChangeShapeType="1"/>
            </p:cNvSpPr>
            <p:nvPr/>
          </p:nvSpPr>
          <p:spPr bwMode="auto">
            <a:xfrm rot="-2100000">
              <a:off x="3069" y="1979"/>
              <a:ext cx="0" cy="39"/>
            </a:xfrm>
            <a:prstGeom prst="line">
              <a:avLst/>
            </a:prstGeom>
            <a:noFill/>
            <a:ln w="6350">
              <a:solidFill>
                <a:srgbClr val="0000FF"/>
              </a:solidFill>
              <a:round/>
              <a:headEnd/>
              <a:tailEnd/>
            </a:ln>
            <a:effectLst/>
          </p:spPr>
          <p:txBody>
            <a:bodyPr/>
            <a:lstStyle/>
            <a:p>
              <a:endParaRPr lang="en-US"/>
            </a:p>
          </p:txBody>
        </p:sp>
        <p:sp>
          <p:nvSpPr>
            <p:cNvPr id="12417" name="Line 87"/>
            <p:cNvSpPr>
              <a:spLocks noChangeShapeType="1"/>
            </p:cNvSpPr>
            <p:nvPr/>
          </p:nvSpPr>
          <p:spPr bwMode="auto">
            <a:xfrm rot="-1800000">
              <a:off x="3095" y="1961"/>
              <a:ext cx="0" cy="39"/>
            </a:xfrm>
            <a:prstGeom prst="line">
              <a:avLst/>
            </a:prstGeom>
            <a:noFill/>
            <a:ln w="6350">
              <a:solidFill>
                <a:srgbClr val="0000FF"/>
              </a:solidFill>
              <a:round/>
              <a:headEnd/>
              <a:tailEnd/>
            </a:ln>
            <a:effectLst/>
          </p:spPr>
          <p:txBody>
            <a:bodyPr/>
            <a:lstStyle/>
            <a:p>
              <a:endParaRPr lang="en-US"/>
            </a:p>
          </p:txBody>
        </p:sp>
        <p:sp>
          <p:nvSpPr>
            <p:cNvPr id="12418" name="Line 88"/>
            <p:cNvSpPr>
              <a:spLocks noChangeShapeType="1"/>
            </p:cNvSpPr>
            <p:nvPr/>
          </p:nvSpPr>
          <p:spPr bwMode="auto">
            <a:xfrm rot="-1500000">
              <a:off x="3139" y="1943"/>
              <a:ext cx="0" cy="88"/>
            </a:xfrm>
            <a:prstGeom prst="line">
              <a:avLst/>
            </a:prstGeom>
            <a:noFill/>
            <a:ln w="9525">
              <a:solidFill>
                <a:srgbClr val="FF0000"/>
              </a:solidFill>
              <a:round/>
              <a:headEnd/>
              <a:tailEnd/>
            </a:ln>
            <a:effectLst/>
          </p:spPr>
          <p:txBody>
            <a:bodyPr/>
            <a:lstStyle/>
            <a:p>
              <a:endParaRPr lang="en-US"/>
            </a:p>
          </p:txBody>
        </p:sp>
        <p:sp>
          <p:nvSpPr>
            <p:cNvPr id="12419" name="Line 89"/>
            <p:cNvSpPr>
              <a:spLocks noChangeShapeType="1"/>
            </p:cNvSpPr>
            <p:nvPr/>
          </p:nvSpPr>
          <p:spPr bwMode="auto">
            <a:xfrm rot="-1200000">
              <a:off x="3159" y="1932"/>
              <a:ext cx="0" cy="41"/>
            </a:xfrm>
            <a:prstGeom prst="line">
              <a:avLst/>
            </a:prstGeom>
            <a:noFill/>
            <a:ln w="6350">
              <a:solidFill>
                <a:srgbClr val="0000FF"/>
              </a:solidFill>
              <a:round/>
              <a:headEnd/>
              <a:tailEnd/>
            </a:ln>
            <a:effectLst/>
          </p:spPr>
          <p:txBody>
            <a:bodyPr/>
            <a:lstStyle/>
            <a:p>
              <a:endParaRPr lang="en-US"/>
            </a:p>
          </p:txBody>
        </p:sp>
        <p:sp>
          <p:nvSpPr>
            <p:cNvPr id="12420" name="Line 90"/>
            <p:cNvSpPr>
              <a:spLocks noChangeShapeType="1"/>
            </p:cNvSpPr>
            <p:nvPr/>
          </p:nvSpPr>
          <p:spPr bwMode="auto">
            <a:xfrm rot="-900000">
              <a:off x="3187" y="1925"/>
              <a:ext cx="0" cy="40"/>
            </a:xfrm>
            <a:prstGeom prst="line">
              <a:avLst/>
            </a:prstGeom>
            <a:noFill/>
            <a:ln w="6350">
              <a:solidFill>
                <a:srgbClr val="0000FF"/>
              </a:solidFill>
              <a:round/>
              <a:headEnd/>
              <a:tailEnd/>
            </a:ln>
            <a:effectLst/>
          </p:spPr>
          <p:txBody>
            <a:bodyPr/>
            <a:lstStyle/>
            <a:p>
              <a:endParaRPr lang="en-US"/>
            </a:p>
          </p:txBody>
        </p:sp>
        <p:sp>
          <p:nvSpPr>
            <p:cNvPr id="12421" name="Line 91"/>
            <p:cNvSpPr>
              <a:spLocks noChangeShapeType="1"/>
            </p:cNvSpPr>
            <p:nvPr/>
          </p:nvSpPr>
          <p:spPr bwMode="auto">
            <a:xfrm rot="-600000">
              <a:off x="3221" y="1918"/>
              <a:ext cx="0" cy="39"/>
            </a:xfrm>
            <a:prstGeom prst="line">
              <a:avLst/>
            </a:prstGeom>
            <a:noFill/>
            <a:ln w="6350">
              <a:solidFill>
                <a:srgbClr val="0000FF"/>
              </a:solidFill>
              <a:round/>
              <a:headEnd/>
              <a:tailEnd/>
            </a:ln>
            <a:effectLst/>
          </p:spPr>
          <p:txBody>
            <a:bodyPr/>
            <a:lstStyle/>
            <a:p>
              <a:endParaRPr lang="en-US"/>
            </a:p>
          </p:txBody>
        </p:sp>
        <p:sp>
          <p:nvSpPr>
            <p:cNvPr id="12422" name="Line 92"/>
            <p:cNvSpPr>
              <a:spLocks noChangeShapeType="1"/>
            </p:cNvSpPr>
            <p:nvPr/>
          </p:nvSpPr>
          <p:spPr bwMode="auto">
            <a:xfrm rot="-300000">
              <a:off x="3256" y="1912"/>
              <a:ext cx="0" cy="39"/>
            </a:xfrm>
            <a:prstGeom prst="line">
              <a:avLst/>
            </a:prstGeom>
            <a:noFill/>
            <a:ln w="6350">
              <a:solidFill>
                <a:srgbClr val="0000FF"/>
              </a:solidFill>
              <a:round/>
              <a:headEnd/>
              <a:tailEnd/>
            </a:ln>
            <a:effectLst/>
          </p:spPr>
          <p:txBody>
            <a:bodyPr/>
            <a:lstStyle/>
            <a:p>
              <a:endParaRPr lang="en-US"/>
            </a:p>
          </p:txBody>
        </p:sp>
        <p:sp>
          <p:nvSpPr>
            <p:cNvPr id="12423" name="Line 93"/>
            <p:cNvSpPr>
              <a:spLocks noChangeShapeType="1"/>
            </p:cNvSpPr>
            <p:nvPr/>
          </p:nvSpPr>
          <p:spPr bwMode="auto">
            <a:xfrm rot="6300000">
              <a:off x="2952" y="2150"/>
              <a:ext cx="0" cy="107"/>
            </a:xfrm>
            <a:prstGeom prst="line">
              <a:avLst/>
            </a:prstGeom>
            <a:noFill/>
            <a:ln w="9525">
              <a:solidFill>
                <a:srgbClr val="FF0000"/>
              </a:solidFill>
              <a:round/>
              <a:headEnd/>
              <a:tailEnd/>
            </a:ln>
            <a:effectLst/>
          </p:spPr>
          <p:txBody>
            <a:bodyPr/>
            <a:lstStyle/>
            <a:p>
              <a:endParaRPr lang="en-US"/>
            </a:p>
          </p:txBody>
        </p:sp>
        <p:sp>
          <p:nvSpPr>
            <p:cNvPr id="12424" name="Line 94"/>
            <p:cNvSpPr>
              <a:spLocks noChangeShapeType="1"/>
            </p:cNvSpPr>
            <p:nvPr/>
          </p:nvSpPr>
          <p:spPr bwMode="auto">
            <a:xfrm rot="-4200000">
              <a:off x="2931" y="2146"/>
              <a:ext cx="0" cy="42"/>
            </a:xfrm>
            <a:prstGeom prst="line">
              <a:avLst/>
            </a:prstGeom>
            <a:noFill/>
            <a:ln w="6350">
              <a:solidFill>
                <a:srgbClr val="0000FF"/>
              </a:solidFill>
              <a:round/>
              <a:headEnd/>
              <a:tailEnd/>
            </a:ln>
            <a:effectLst/>
          </p:spPr>
          <p:txBody>
            <a:bodyPr/>
            <a:lstStyle/>
            <a:p>
              <a:endParaRPr lang="en-US"/>
            </a:p>
          </p:txBody>
        </p:sp>
        <p:sp>
          <p:nvSpPr>
            <p:cNvPr id="12425" name="Line 95"/>
            <p:cNvSpPr>
              <a:spLocks noChangeShapeType="1"/>
            </p:cNvSpPr>
            <p:nvPr/>
          </p:nvSpPr>
          <p:spPr bwMode="auto">
            <a:xfrm rot="-3900000">
              <a:off x="2943" y="2118"/>
              <a:ext cx="0" cy="43"/>
            </a:xfrm>
            <a:prstGeom prst="line">
              <a:avLst/>
            </a:prstGeom>
            <a:noFill/>
            <a:ln w="6350">
              <a:solidFill>
                <a:srgbClr val="0000FF"/>
              </a:solidFill>
              <a:round/>
              <a:headEnd/>
              <a:tailEnd/>
            </a:ln>
            <a:effectLst/>
          </p:spPr>
          <p:txBody>
            <a:bodyPr/>
            <a:lstStyle/>
            <a:p>
              <a:endParaRPr lang="en-US"/>
            </a:p>
          </p:txBody>
        </p:sp>
        <p:sp>
          <p:nvSpPr>
            <p:cNvPr id="12426" name="Line 96"/>
            <p:cNvSpPr>
              <a:spLocks noChangeShapeType="1"/>
            </p:cNvSpPr>
            <p:nvPr/>
          </p:nvSpPr>
          <p:spPr bwMode="auto">
            <a:xfrm rot="-3600000">
              <a:off x="2959" y="2094"/>
              <a:ext cx="0" cy="42"/>
            </a:xfrm>
            <a:prstGeom prst="line">
              <a:avLst/>
            </a:prstGeom>
            <a:noFill/>
            <a:ln w="6350">
              <a:solidFill>
                <a:srgbClr val="0000FF"/>
              </a:solidFill>
              <a:round/>
              <a:headEnd/>
              <a:tailEnd/>
            </a:ln>
            <a:effectLst/>
          </p:spPr>
          <p:txBody>
            <a:bodyPr/>
            <a:lstStyle/>
            <a:p>
              <a:endParaRPr lang="en-US"/>
            </a:p>
          </p:txBody>
        </p:sp>
        <p:sp>
          <p:nvSpPr>
            <p:cNvPr id="12427" name="Line 97"/>
            <p:cNvSpPr>
              <a:spLocks noChangeShapeType="1"/>
            </p:cNvSpPr>
            <p:nvPr/>
          </p:nvSpPr>
          <p:spPr bwMode="auto">
            <a:xfrm rot="-3300000">
              <a:off x="2975" y="2064"/>
              <a:ext cx="0" cy="42"/>
            </a:xfrm>
            <a:prstGeom prst="line">
              <a:avLst/>
            </a:prstGeom>
            <a:noFill/>
            <a:ln w="6350">
              <a:solidFill>
                <a:srgbClr val="0000FF"/>
              </a:solidFill>
              <a:round/>
              <a:headEnd/>
              <a:tailEnd/>
            </a:ln>
            <a:effectLst/>
          </p:spPr>
          <p:txBody>
            <a:bodyPr/>
            <a:lstStyle/>
            <a:p>
              <a:endParaRPr lang="en-US"/>
            </a:p>
          </p:txBody>
        </p:sp>
        <p:sp>
          <p:nvSpPr>
            <p:cNvPr id="12428" name="Line 98"/>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12429" name="Line 99"/>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12430" name="Line 100"/>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12431" name="Line 101"/>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12432" name="Line 102"/>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12433" name="Text Box 103"/>
            <p:cNvSpPr txBox="1">
              <a:spLocks noChangeArrowheads="1"/>
            </p:cNvSpPr>
            <p:nvPr/>
          </p:nvSpPr>
          <p:spPr bwMode="auto">
            <a:xfrm>
              <a:off x="2674" y="2088"/>
              <a:ext cx="343"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p>
          </p:txBody>
        </p:sp>
        <p:sp>
          <p:nvSpPr>
            <p:cNvPr id="12434" name="Text Box 104"/>
            <p:cNvSpPr txBox="1">
              <a:spLocks noChangeArrowheads="1"/>
            </p:cNvSpPr>
            <p:nvPr/>
          </p:nvSpPr>
          <p:spPr bwMode="auto">
            <a:xfrm rot="-2443161">
              <a:off x="2760" y="1939"/>
              <a:ext cx="342" cy="173"/>
            </a:xfrm>
            <a:prstGeom prst="rect">
              <a:avLst/>
            </a:prstGeom>
            <a:noFill/>
            <a:ln w="12700">
              <a:noFill/>
              <a:miter lim="800000"/>
              <a:headEnd/>
              <a:tailEnd/>
            </a:ln>
            <a:effectLst/>
          </p:spPr>
          <p:txBody>
            <a:bodyPr>
              <a:spAutoFit/>
            </a:bodyPr>
            <a:lstStyle/>
            <a:p>
              <a:pPr algn="ctr"/>
              <a:r>
                <a:rPr lang="en-US" sz="1200"/>
                <a:t>1</a:t>
              </a:r>
            </a:p>
          </p:txBody>
        </p:sp>
        <p:sp>
          <p:nvSpPr>
            <p:cNvPr id="12435" name="Text Box 105"/>
            <p:cNvSpPr txBox="1">
              <a:spLocks noChangeArrowheads="1"/>
            </p:cNvSpPr>
            <p:nvPr/>
          </p:nvSpPr>
          <p:spPr bwMode="auto">
            <a:xfrm rot="3000000">
              <a:off x="3392" y="1800"/>
              <a:ext cx="307"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p>
          </p:txBody>
        </p:sp>
        <p:sp>
          <p:nvSpPr>
            <p:cNvPr id="12436" name="Text Box 106"/>
            <p:cNvSpPr txBox="1">
              <a:spLocks noChangeArrowheads="1"/>
            </p:cNvSpPr>
            <p:nvPr/>
          </p:nvSpPr>
          <p:spPr bwMode="auto">
            <a:xfrm rot="4500000">
              <a:off x="3611" y="2104"/>
              <a:ext cx="309"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p>
          </p:txBody>
        </p:sp>
        <p:sp>
          <p:nvSpPr>
            <p:cNvPr id="12437" name="Text Box 107"/>
            <p:cNvSpPr txBox="1">
              <a:spLocks noChangeArrowheads="1"/>
            </p:cNvSpPr>
            <p:nvPr/>
          </p:nvSpPr>
          <p:spPr bwMode="auto">
            <a:xfrm>
              <a:off x="2997" y="2051"/>
              <a:ext cx="590" cy="231"/>
            </a:xfrm>
            <a:prstGeom prst="rect">
              <a:avLst/>
            </a:prstGeom>
            <a:noFill/>
            <a:ln w="9525">
              <a:noFill/>
              <a:miter lim="800000"/>
              <a:headEnd/>
              <a:tailEnd/>
            </a:ln>
            <a:effectLst/>
          </p:spPr>
          <p:txBody>
            <a:bodyPr>
              <a:spAutoFit/>
            </a:bodyPr>
            <a:lstStyle/>
            <a:p>
              <a:pPr algn="ctr"/>
              <a:r>
                <a:rPr lang="en-US"/>
                <a:t>V</a:t>
              </a:r>
            </a:p>
          </p:txBody>
        </p:sp>
        <p:sp>
          <p:nvSpPr>
            <p:cNvPr id="12438" name="AutoShape 108"/>
            <p:cNvSpPr>
              <a:spLocks noChangeArrowheads="1"/>
            </p:cNvSpPr>
            <p:nvPr/>
          </p:nvSpPr>
          <p:spPr bwMode="auto">
            <a:xfrm rot="10800000">
              <a:off x="2841" y="1895"/>
              <a:ext cx="910" cy="776"/>
            </a:xfrm>
            <a:custGeom>
              <a:avLst/>
              <a:gdLst>
                <a:gd name="T0" fmla="*/ 19 w 21600"/>
                <a:gd name="T1" fmla="*/ 0 h 21600"/>
                <a:gd name="T2" fmla="*/ 8 w 21600"/>
                <a:gd name="T3" fmla="*/ 13 h 21600"/>
                <a:gd name="T4" fmla="*/ 19 w 21600"/>
                <a:gd name="T5" fmla="*/ 12 h 21600"/>
                <a:gd name="T6" fmla="*/ 30 w 21600"/>
                <a:gd name="T7" fmla="*/ 13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12439" name="Rectangle 109"/>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vi-VN"/>
            </a:p>
          </p:txBody>
        </p:sp>
        <p:sp>
          <p:nvSpPr>
            <p:cNvPr id="12440" name="Rectangle 110"/>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p>
          </p:txBody>
        </p:sp>
        <p:sp>
          <p:nvSpPr>
            <p:cNvPr id="12441" name="Rectangle 111"/>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vi-VN"/>
            </a:p>
          </p:txBody>
        </p:sp>
        <p:sp>
          <p:nvSpPr>
            <p:cNvPr id="12442" name="AutoShape 112"/>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79"/>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12443" name="Arc 113"/>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599"/>
                  </a:cubicBezTo>
                  <a:cubicBezTo>
                    <a:pt x="11093" y="21599"/>
                    <a:pt x="2548" y="15059"/>
                    <a:pt x="-1" y="5642"/>
                  </a:cubicBezTo>
                </a:path>
                <a:path w="42223" h="21600" stroke="0" extrusionOk="0">
                  <a:moveTo>
                    <a:pt x="42223" y="3121"/>
                  </a:moveTo>
                  <a:cubicBezTo>
                    <a:pt x="40673" y="13732"/>
                    <a:pt x="31573" y="21599"/>
                    <a:pt x="20850" y="21599"/>
                  </a:cubicBezTo>
                  <a:cubicBezTo>
                    <a:pt x="11093" y="21599"/>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12444" name="Freeform 114"/>
            <p:cNvSpPr>
              <a:spLocks/>
            </p:cNvSpPr>
            <p:nvPr/>
          </p:nvSpPr>
          <p:spPr bwMode="auto">
            <a:xfrm>
              <a:off x="3243" y="2419"/>
              <a:ext cx="13" cy="13"/>
            </a:xfrm>
            <a:custGeom>
              <a:avLst/>
              <a:gdLst>
                <a:gd name="T0" fmla="*/ 0 w 48"/>
                <a:gd name="T1" fmla="*/ 0 h 48"/>
                <a:gd name="T2" fmla="*/ 0 w 48"/>
                <a:gd name="T3" fmla="*/ 4 h 48"/>
                <a:gd name="T4" fmla="*/ 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12445" name="Freeform 115"/>
            <p:cNvSpPr>
              <a:spLocks/>
            </p:cNvSpPr>
            <p:nvPr/>
          </p:nvSpPr>
          <p:spPr bwMode="auto">
            <a:xfrm>
              <a:off x="3327" y="2424"/>
              <a:ext cx="14" cy="12"/>
            </a:xfrm>
            <a:custGeom>
              <a:avLst/>
              <a:gdLst>
                <a:gd name="T0" fmla="*/ 0 w 48"/>
                <a:gd name="T1" fmla="*/ 0 h 48"/>
                <a:gd name="T2" fmla="*/ 4 w 48"/>
                <a:gd name="T3" fmla="*/ 3 h 48"/>
                <a:gd name="T4" fmla="*/ 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12446" name="AutoShape 116"/>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12447" name="Oval 117"/>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vi-VN"/>
            </a:p>
          </p:txBody>
        </p:sp>
        <p:sp>
          <p:nvSpPr>
            <p:cNvPr id="12448" name="Oval 118"/>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12449" name="Text Box 119"/>
            <p:cNvSpPr txBox="1">
              <a:spLocks noChangeArrowheads="1"/>
            </p:cNvSpPr>
            <p:nvPr/>
          </p:nvSpPr>
          <p:spPr bwMode="auto">
            <a:xfrm>
              <a:off x="3600"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12450" name="Text Box 120"/>
            <p:cNvSpPr txBox="1">
              <a:spLocks noChangeArrowheads="1"/>
            </p:cNvSpPr>
            <p:nvPr/>
          </p:nvSpPr>
          <p:spPr bwMode="auto">
            <a:xfrm>
              <a:off x="2736"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grpSp>
      <p:grpSp>
        <p:nvGrpSpPr>
          <p:cNvPr id="6" name="Group 121"/>
          <p:cNvGrpSpPr>
            <a:grpSpLocks/>
          </p:cNvGrpSpPr>
          <p:nvPr/>
        </p:nvGrpSpPr>
        <p:grpSpPr bwMode="auto">
          <a:xfrm rot="-1062720">
            <a:off x="4724400" y="3340100"/>
            <a:ext cx="939800" cy="635000"/>
            <a:chOff x="1680" y="1440"/>
            <a:chExt cx="592" cy="400"/>
          </a:xfrm>
        </p:grpSpPr>
        <p:sp>
          <p:nvSpPr>
            <p:cNvPr id="12388" name="Oval 122"/>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12389" name="Line 12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12390" name="Line 124"/>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12306" name="Text Box 125"/>
          <p:cNvSpPr txBox="1">
            <a:spLocks noChangeArrowheads="1"/>
          </p:cNvSpPr>
          <p:nvPr/>
        </p:nvSpPr>
        <p:spPr bwMode="auto">
          <a:xfrm>
            <a:off x="2819400" y="46482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12307" name="Text Box 126"/>
          <p:cNvSpPr txBox="1">
            <a:spLocks noChangeArrowheads="1"/>
          </p:cNvSpPr>
          <p:nvPr/>
        </p:nvSpPr>
        <p:spPr bwMode="auto">
          <a:xfrm>
            <a:off x="4953000" y="3886200"/>
            <a:ext cx="6096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12308" name="Line 127"/>
          <p:cNvSpPr>
            <a:spLocks noChangeShapeType="1"/>
          </p:cNvSpPr>
          <p:nvPr/>
        </p:nvSpPr>
        <p:spPr bwMode="auto">
          <a:xfrm>
            <a:off x="1066800" y="4419600"/>
            <a:ext cx="0" cy="762000"/>
          </a:xfrm>
          <a:prstGeom prst="line">
            <a:avLst/>
          </a:prstGeom>
          <a:noFill/>
          <a:ln w="57150">
            <a:solidFill>
              <a:srgbClr val="FF0000"/>
            </a:solidFill>
            <a:round/>
            <a:headEnd/>
            <a:tailEnd/>
          </a:ln>
          <a:effectLst/>
        </p:spPr>
        <p:txBody>
          <a:bodyPr/>
          <a:lstStyle/>
          <a:p>
            <a:endParaRPr lang="en-US"/>
          </a:p>
        </p:txBody>
      </p:sp>
      <p:sp>
        <p:nvSpPr>
          <p:cNvPr id="12309" name="Line 128"/>
          <p:cNvSpPr>
            <a:spLocks noChangeShapeType="1"/>
          </p:cNvSpPr>
          <p:nvPr/>
        </p:nvSpPr>
        <p:spPr bwMode="auto">
          <a:xfrm>
            <a:off x="2667000" y="4406900"/>
            <a:ext cx="685800" cy="0"/>
          </a:xfrm>
          <a:prstGeom prst="line">
            <a:avLst/>
          </a:prstGeom>
          <a:noFill/>
          <a:ln w="57150">
            <a:solidFill>
              <a:schemeClr val="tx1"/>
            </a:solidFill>
            <a:round/>
            <a:headEnd/>
            <a:tailEnd/>
          </a:ln>
          <a:effectLst/>
        </p:spPr>
        <p:txBody>
          <a:bodyPr/>
          <a:lstStyle/>
          <a:p>
            <a:endParaRPr lang="en-US"/>
          </a:p>
        </p:txBody>
      </p:sp>
      <p:grpSp>
        <p:nvGrpSpPr>
          <p:cNvPr id="7" name="Group 129"/>
          <p:cNvGrpSpPr>
            <a:grpSpLocks/>
          </p:cNvGrpSpPr>
          <p:nvPr/>
        </p:nvGrpSpPr>
        <p:grpSpPr bwMode="auto">
          <a:xfrm>
            <a:off x="4876800" y="5029200"/>
            <a:ext cx="565150" cy="304800"/>
            <a:chOff x="1248" y="3648"/>
            <a:chExt cx="356" cy="192"/>
          </a:xfrm>
        </p:grpSpPr>
        <p:grpSp>
          <p:nvGrpSpPr>
            <p:cNvPr id="8" name="Group 130"/>
            <p:cNvGrpSpPr>
              <a:grpSpLocks/>
            </p:cNvGrpSpPr>
            <p:nvPr/>
          </p:nvGrpSpPr>
          <p:grpSpPr bwMode="auto">
            <a:xfrm rot="10800000">
              <a:off x="1248" y="3648"/>
              <a:ext cx="356" cy="192"/>
              <a:chOff x="1776" y="1536"/>
              <a:chExt cx="1039" cy="240"/>
            </a:xfrm>
          </p:grpSpPr>
          <p:grpSp>
            <p:nvGrpSpPr>
              <p:cNvPr id="9" name="Group 131"/>
              <p:cNvGrpSpPr>
                <a:grpSpLocks/>
              </p:cNvGrpSpPr>
              <p:nvPr/>
            </p:nvGrpSpPr>
            <p:grpSpPr bwMode="auto">
              <a:xfrm rot="10800000">
                <a:off x="1872" y="1536"/>
                <a:ext cx="816" cy="240"/>
                <a:chOff x="2364" y="2976"/>
                <a:chExt cx="1140" cy="672"/>
              </a:xfrm>
            </p:grpSpPr>
            <p:sp>
              <p:nvSpPr>
                <p:cNvPr id="12383" name="Line 132"/>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2384" name="Rectangle 133"/>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2385" name="Line 134"/>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2386" name="Line 135"/>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2387" name="Line 136"/>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2381" name="Line 137"/>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2382" name="Line 138"/>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2379" name="AutoShape 139"/>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0" name="Group 140"/>
          <p:cNvGrpSpPr>
            <a:grpSpLocks/>
          </p:cNvGrpSpPr>
          <p:nvPr/>
        </p:nvGrpSpPr>
        <p:grpSpPr bwMode="auto">
          <a:xfrm>
            <a:off x="5410200" y="5029200"/>
            <a:ext cx="565150" cy="304800"/>
            <a:chOff x="1248" y="3648"/>
            <a:chExt cx="356" cy="192"/>
          </a:xfrm>
        </p:grpSpPr>
        <p:grpSp>
          <p:nvGrpSpPr>
            <p:cNvPr id="11" name="Group 141"/>
            <p:cNvGrpSpPr>
              <a:grpSpLocks/>
            </p:cNvGrpSpPr>
            <p:nvPr/>
          </p:nvGrpSpPr>
          <p:grpSpPr bwMode="auto">
            <a:xfrm rot="10800000">
              <a:off x="1248" y="3648"/>
              <a:ext cx="356" cy="192"/>
              <a:chOff x="1776" y="1536"/>
              <a:chExt cx="1039" cy="240"/>
            </a:xfrm>
          </p:grpSpPr>
          <p:grpSp>
            <p:nvGrpSpPr>
              <p:cNvPr id="12" name="Group 142"/>
              <p:cNvGrpSpPr>
                <a:grpSpLocks/>
              </p:cNvGrpSpPr>
              <p:nvPr/>
            </p:nvGrpSpPr>
            <p:grpSpPr bwMode="auto">
              <a:xfrm rot="10800000">
                <a:off x="1872" y="1536"/>
                <a:ext cx="816" cy="240"/>
                <a:chOff x="2364" y="2976"/>
                <a:chExt cx="1140" cy="672"/>
              </a:xfrm>
            </p:grpSpPr>
            <p:sp>
              <p:nvSpPr>
                <p:cNvPr id="12373" name="Line 143"/>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2374" name="Rectangle 144"/>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2375" name="Line 145"/>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2376" name="Line 146"/>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2377" name="Line 147"/>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2371" name="Line 148"/>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2372" name="Line 149"/>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2369" name="AutoShape 150"/>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3" name="Group 151"/>
          <p:cNvGrpSpPr>
            <a:grpSpLocks/>
          </p:cNvGrpSpPr>
          <p:nvPr/>
        </p:nvGrpSpPr>
        <p:grpSpPr bwMode="auto">
          <a:xfrm>
            <a:off x="5943600" y="5029200"/>
            <a:ext cx="565150" cy="304800"/>
            <a:chOff x="1248" y="3648"/>
            <a:chExt cx="356" cy="192"/>
          </a:xfrm>
        </p:grpSpPr>
        <p:grpSp>
          <p:nvGrpSpPr>
            <p:cNvPr id="14" name="Group 152"/>
            <p:cNvGrpSpPr>
              <a:grpSpLocks/>
            </p:cNvGrpSpPr>
            <p:nvPr/>
          </p:nvGrpSpPr>
          <p:grpSpPr bwMode="auto">
            <a:xfrm rot="10800000">
              <a:off x="1248" y="3648"/>
              <a:ext cx="356" cy="192"/>
              <a:chOff x="1776" y="1536"/>
              <a:chExt cx="1039" cy="240"/>
            </a:xfrm>
          </p:grpSpPr>
          <p:grpSp>
            <p:nvGrpSpPr>
              <p:cNvPr id="15" name="Group 153"/>
              <p:cNvGrpSpPr>
                <a:grpSpLocks/>
              </p:cNvGrpSpPr>
              <p:nvPr/>
            </p:nvGrpSpPr>
            <p:grpSpPr bwMode="auto">
              <a:xfrm rot="10800000">
                <a:off x="1872" y="1536"/>
                <a:ext cx="816" cy="240"/>
                <a:chOff x="2364" y="2976"/>
                <a:chExt cx="1140" cy="672"/>
              </a:xfrm>
            </p:grpSpPr>
            <p:sp>
              <p:nvSpPr>
                <p:cNvPr id="12363" name="Line 154"/>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2364" name="Rectangle 155"/>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2365" name="Line 156"/>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2366" name="Line 157"/>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2367" name="Line 158"/>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2361" name="Line 159"/>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2362" name="Line 160"/>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2359" name="AutoShape 161"/>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6" name="Group 162"/>
          <p:cNvGrpSpPr>
            <a:grpSpLocks/>
          </p:cNvGrpSpPr>
          <p:nvPr/>
        </p:nvGrpSpPr>
        <p:grpSpPr bwMode="auto">
          <a:xfrm>
            <a:off x="6477000" y="5029200"/>
            <a:ext cx="565150" cy="304800"/>
            <a:chOff x="1248" y="3648"/>
            <a:chExt cx="356" cy="192"/>
          </a:xfrm>
        </p:grpSpPr>
        <p:grpSp>
          <p:nvGrpSpPr>
            <p:cNvPr id="17" name="Group 163"/>
            <p:cNvGrpSpPr>
              <a:grpSpLocks/>
            </p:cNvGrpSpPr>
            <p:nvPr/>
          </p:nvGrpSpPr>
          <p:grpSpPr bwMode="auto">
            <a:xfrm rot="10800000">
              <a:off x="1248" y="3648"/>
              <a:ext cx="356" cy="192"/>
              <a:chOff x="1776" y="1536"/>
              <a:chExt cx="1039" cy="240"/>
            </a:xfrm>
          </p:grpSpPr>
          <p:grpSp>
            <p:nvGrpSpPr>
              <p:cNvPr id="18" name="Group 164"/>
              <p:cNvGrpSpPr>
                <a:grpSpLocks/>
              </p:cNvGrpSpPr>
              <p:nvPr/>
            </p:nvGrpSpPr>
            <p:grpSpPr bwMode="auto">
              <a:xfrm rot="10800000">
                <a:off x="1872" y="1536"/>
                <a:ext cx="816" cy="240"/>
                <a:chOff x="2364" y="2976"/>
                <a:chExt cx="1140" cy="672"/>
              </a:xfrm>
            </p:grpSpPr>
            <p:sp>
              <p:nvSpPr>
                <p:cNvPr id="12353" name="Line 16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2354" name="Rectangle 166"/>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2355" name="Line 167"/>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2356" name="Line 168"/>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2357" name="Line 16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2351" name="Line 170"/>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2352" name="Line 171"/>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2349" name="AutoShape 172"/>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sp>
        <p:nvSpPr>
          <p:cNvPr id="12314" name="Line 173"/>
          <p:cNvSpPr>
            <a:spLocks noChangeShapeType="1"/>
          </p:cNvSpPr>
          <p:nvPr/>
        </p:nvSpPr>
        <p:spPr bwMode="auto">
          <a:xfrm>
            <a:off x="3784600" y="4343400"/>
            <a:ext cx="609600" cy="0"/>
          </a:xfrm>
          <a:prstGeom prst="line">
            <a:avLst/>
          </a:prstGeom>
          <a:noFill/>
          <a:ln w="57150">
            <a:solidFill>
              <a:srgbClr val="FF0000"/>
            </a:solidFill>
            <a:round/>
            <a:headEnd/>
            <a:tailEnd/>
          </a:ln>
          <a:effectLst/>
        </p:spPr>
        <p:txBody>
          <a:bodyPr/>
          <a:lstStyle/>
          <a:p>
            <a:endParaRPr lang="en-US"/>
          </a:p>
        </p:txBody>
      </p:sp>
      <p:sp>
        <p:nvSpPr>
          <p:cNvPr id="12315" name="Line 174"/>
          <p:cNvSpPr>
            <a:spLocks noChangeShapeType="1"/>
          </p:cNvSpPr>
          <p:nvPr/>
        </p:nvSpPr>
        <p:spPr bwMode="auto">
          <a:xfrm>
            <a:off x="6096000" y="4330700"/>
            <a:ext cx="609600" cy="0"/>
          </a:xfrm>
          <a:prstGeom prst="line">
            <a:avLst/>
          </a:prstGeom>
          <a:noFill/>
          <a:ln w="57150">
            <a:solidFill>
              <a:schemeClr val="tx1"/>
            </a:solidFill>
            <a:round/>
            <a:headEnd/>
            <a:tailEnd/>
          </a:ln>
          <a:effectLst/>
        </p:spPr>
        <p:txBody>
          <a:bodyPr/>
          <a:lstStyle/>
          <a:p>
            <a:endParaRPr lang="en-US"/>
          </a:p>
        </p:txBody>
      </p:sp>
      <p:sp>
        <p:nvSpPr>
          <p:cNvPr id="12318" name="Line 177"/>
          <p:cNvSpPr>
            <a:spLocks noChangeShapeType="1"/>
          </p:cNvSpPr>
          <p:nvPr/>
        </p:nvSpPr>
        <p:spPr bwMode="auto">
          <a:xfrm>
            <a:off x="5715000" y="1600200"/>
            <a:ext cx="561975" cy="0"/>
          </a:xfrm>
          <a:prstGeom prst="line">
            <a:avLst/>
          </a:prstGeom>
          <a:noFill/>
          <a:ln w="57150">
            <a:solidFill>
              <a:srgbClr val="660033"/>
            </a:solidFill>
            <a:round/>
            <a:headEnd/>
            <a:tailEnd/>
          </a:ln>
          <a:effectLst/>
        </p:spPr>
        <p:txBody>
          <a:bodyPr/>
          <a:lstStyle/>
          <a:p>
            <a:endParaRPr lang="en-US"/>
          </a:p>
        </p:txBody>
      </p:sp>
      <p:sp>
        <p:nvSpPr>
          <p:cNvPr id="12319" name="Line 178"/>
          <p:cNvSpPr>
            <a:spLocks noChangeShapeType="1"/>
          </p:cNvSpPr>
          <p:nvPr/>
        </p:nvSpPr>
        <p:spPr bwMode="auto">
          <a:xfrm>
            <a:off x="4191000" y="1600200"/>
            <a:ext cx="304800" cy="0"/>
          </a:xfrm>
          <a:prstGeom prst="line">
            <a:avLst/>
          </a:prstGeom>
          <a:noFill/>
          <a:ln w="57150">
            <a:solidFill>
              <a:srgbClr val="660033"/>
            </a:solidFill>
            <a:round/>
            <a:headEnd/>
            <a:tailEnd/>
          </a:ln>
          <a:effectLst/>
        </p:spPr>
        <p:txBody>
          <a:bodyPr/>
          <a:lstStyle/>
          <a:p>
            <a:endParaRPr lang="en-US"/>
          </a:p>
        </p:txBody>
      </p:sp>
      <p:sp>
        <p:nvSpPr>
          <p:cNvPr id="12320" name="Rectangle 179" descr="Light vertical"/>
          <p:cNvSpPr>
            <a:spLocks noChangeArrowheads="1"/>
          </p:cNvSpPr>
          <p:nvPr/>
        </p:nvSpPr>
        <p:spPr bwMode="auto">
          <a:xfrm>
            <a:off x="4462463" y="1404938"/>
            <a:ext cx="1447800" cy="381000"/>
          </a:xfrm>
          <a:prstGeom prst="rect">
            <a:avLst/>
          </a:prstGeom>
          <a:pattFill prst="ltVert">
            <a:fgClr>
              <a:schemeClr val="tx1"/>
            </a:fgClr>
            <a:bgClr>
              <a:schemeClr val="bg1"/>
            </a:bgClr>
          </a:pattFill>
          <a:ln w="9525">
            <a:solidFill>
              <a:schemeClr val="tx1"/>
            </a:solidFill>
            <a:miter lim="800000"/>
            <a:headEnd/>
            <a:tailEnd/>
          </a:ln>
          <a:effectLst/>
        </p:spPr>
        <p:txBody>
          <a:bodyPr wrap="none" anchor="ctr"/>
          <a:lstStyle/>
          <a:p>
            <a:endParaRPr lang="vi-VN"/>
          </a:p>
        </p:txBody>
      </p:sp>
      <p:sp>
        <p:nvSpPr>
          <p:cNvPr id="12321" name="Rectangle 180" descr="Narrow vertical"/>
          <p:cNvSpPr>
            <a:spLocks noChangeArrowheads="1"/>
          </p:cNvSpPr>
          <p:nvPr/>
        </p:nvSpPr>
        <p:spPr bwMode="auto">
          <a:xfrm>
            <a:off x="7300913" y="2590800"/>
            <a:ext cx="1270000" cy="533400"/>
          </a:xfrm>
          <a:prstGeom prst="rect">
            <a:avLst/>
          </a:prstGeom>
          <a:pattFill prst="narVert">
            <a:fgClr>
              <a:schemeClr val="tx1"/>
            </a:fgClr>
            <a:bgClr>
              <a:schemeClr val="bg1"/>
            </a:bgClr>
          </a:pattFill>
          <a:ln w="9525">
            <a:noFill/>
            <a:miter lim="800000"/>
            <a:headEnd/>
            <a:tailEnd/>
          </a:ln>
          <a:effectLst/>
        </p:spPr>
        <p:txBody>
          <a:bodyPr wrap="none" anchor="ctr"/>
          <a:lstStyle/>
          <a:p>
            <a:endParaRPr lang="vi-VN"/>
          </a:p>
        </p:txBody>
      </p:sp>
      <p:sp>
        <p:nvSpPr>
          <p:cNvPr id="12322" name="Rectangle 181"/>
          <p:cNvSpPr>
            <a:spLocks noChangeArrowheads="1"/>
          </p:cNvSpPr>
          <p:nvPr/>
        </p:nvSpPr>
        <p:spPr bwMode="auto">
          <a:xfrm>
            <a:off x="7227888" y="2438400"/>
            <a:ext cx="61912" cy="990600"/>
          </a:xfrm>
          <a:prstGeom prst="rect">
            <a:avLst/>
          </a:prstGeom>
          <a:solidFill>
            <a:schemeClr val="accent1"/>
          </a:solidFill>
          <a:ln w="9525">
            <a:solidFill>
              <a:schemeClr val="tx1"/>
            </a:solidFill>
            <a:miter lim="800000"/>
            <a:headEnd/>
            <a:tailEnd/>
          </a:ln>
          <a:effectLst/>
        </p:spPr>
        <p:txBody>
          <a:bodyPr wrap="none" anchor="ctr"/>
          <a:lstStyle/>
          <a:p>
            <a:endParaRPr lang="vi-VN"/>
          </a:p>
        </p:txBody>
      </p:sp>
      <p:sp>
        <p:nvSpPr>
          <p:cNvPr id="12323" name="Rectangle 182"/>
          <p:cNvSpPr>
            <a:spLocks noChangeArrowheads="1"/>
          </p:cNvSpPr>
          <p:nvPr/>
        </p:nvSpPr>
        <p:spPr bwMode="auto">
          <a:xfrm>
            <a:off x="7227888" y="2133600"/>
            <a:ext cx="61912" cy="1295400"/>
          </a:xfrm>
          <a:prstGeom prst="rect">
            <a:avLst/>
          </a:prstGeom>
          <a:solidFill>
            <a:srgbClr val="0000CC"/>
          </a:solidFill>
          <a:ln w="9525">
            <a:solidFill>
              <a:schemeClr val="tx1"/>
            </a:solidFill>
            <a:miter lim="800000"/>
            <a:headEnd/>
            <a:tailEnd/>
          </a:ln>
          <a:effectLst/>
        </p:spPr>
        <p:txBody>
          <a:bodyPr wrap="none" anchor="ctr"/>
          <a:lstStyle/>
          <a:p>
            <a:endParaRPr lang="vi-VN"/>
          </a:p>
        </p:txBody>
      </p:sp>
      <p:sp>
        <p:nvSpPr>
          <p:cNvPr id="12324" name="Rectangle 183"/>
          <p:cNvSpPr>
            <a:spLocks noChangeArrowheads="1"/>
          </p:cNvSpPr>
          <p:nvPr/>
        </p:nvSpPr>
        <p:spPr bwMode="auto">
          <a:xfrm>
            <a:off x="7134225" y="3276600"/>
            <a:ext cx="93663" cy="152400"/>
          </a:xfrm>
          <a:prstGeom prst="rect">
            <a:avLst/>
          </a:prstGeom>
          <a:solidFill>
            <a:srgbClr val="0000FF"/>
          </a:solidFill>
          <a:ln w="9525">
            <a:solidFill>
              <a:schemeClr val="tx1"/>
            </a:solidFill>
            <a:miter lim="800000"/>
            <a:headEnd/>
            <a:tailEnd/>
          </a:ln>
          <a:effectLst/>
        </p:spPr>
        <p:txBody>
          <a:bodyPr wrap="none" anchor="ctr"/>
          <a:lstStyle/>
          <a:p>
            <a:endParaRPr lang="vi-VN"/>
          </a:p>
        </p:txBody>
      </p:sp>
      <p:sp>
        <p:nvSpPr>
          <p:cNvPr id="12325" name="Rectangle 184"/>
          <p:cNvSpPr>
            <a:spLocks noChangeArrowheads="1"/>
          </p:cNvSpPr>
          <p:nvPr/>
        </p:nvSpPr>
        <p:spPr bwMode="auto">
          <a:xfrm>
            <a:off x="8559800" y="2133600"/>
            <a:ext cx="61913" cy="1295400"/>
          </a:xfrm>
          <a:prstGeom prst="rect">
            <a:avLst/>
          </a:prstGeom>
          <a:solidFill>
            <a:srgbClr val="0000CC"/>
          </a:solidFill>
          <a:ln w="9525">
            <a:solidFill>
              <a:schemeClr val="tx1"/>
            </a:solidFill>
            <a:miter lim="800000"/>
            <a:headEnd/>
            <a:tailEnd/>
          </a:ln>
          <a:effectLst/>
        </p:spPr>
        <p:txBody>
          <a:bodyPr wrap="none" anchor="ctr"/>
          <a:lstStyle/>
          <a:p>
            <a:endParaRPr lang="vi-VN"/>
          </a:p>
        </p:txBody>
      </p:sp>
      <p:sp>
        <p:nvSpPr>
          <p:cNvPr id="12326" name="Rectangle 185"/>
          <p:cNvSpPr>
            <a:spLocks noChangeArrowheads="1"/>
          </p:cNvSpPr>
          <p:nvPr/>
        </p:nvSpPr>
        <p:spPr bwMode="auto">
          <a:xfrm>
            <a:off x="8621713" y="3276600"/>
            <a:ext cx="93662" cy="152400"/>
          </a:xfrm>
          <a:prstGeom prst="rect">
            <a:avLst/>
          </a:prstGeom>
          <a:solidFill>
            <a:srgbClr val="0000FF"/>
          </a:solidFill>
          <a:ln w="9525">
            <a:solidFill>
              <a:schemeClr val="tx1"/>
            </a:solidFill>
            <a:miter lim="800000"/>
            <a:headEnd/>
            <a:tailEnd/>
          </a:ln>
          <a:effectLst/>
        </p:spPr>
        <p:txBody>
          <a:bodyPr wrap="none" anchor="ctr"/>
          <a:lstStyle/>
          <a:p>
            <a:endParaRPr lang="vi-VN"/>
          </a:p>
        </p:txBody>
      </p:sp>
      <p:sp>
        <p:nvSpPr>
          <p:cNvPr id="12327" name="Rectangle 186"/>
          <p:cNvSpPr>
            <a:spLocks noChangeArrowheads="1"/>
          </p:cNvSpPr>
          <p:nvPr/>
        </p:nvSpPr>
        <p:spPr bwMode="auto">
          <a:xfrm>
            <a:off x="7185025" y="2286000"/>
            <a:ext cx="1487488" cy="152400"/>
          </a:xfrm>
          <a:prstGeom prst="rect">
            <a:avLst/>
          </a:prstGeom>
          <a:solidFill>
            <a:srgbClr val="0000FF"/>
          </a:solidFill>
          <a:ln w="9525">
            <a:noFill/>
            <a:miter lim="800000"/>
            <a:headEnd/>
            <a:tailEnd/>
          </a:ln>
          <a:effectLst/>
        </p:spPr>
        <p:txBody>
          <a:bodyPr wrap="none" anchor="ctr"/>
          <a:lstStyle/>
          <a:p>
            <a:endParaRPr lang="vi-VN"/>
          </a:p>
        </p:txBody>
      </p:sp>
      <p:sp>
        <p:nvSpPr>
          <p:cNvPr id="143547" name="AutoShape 187"/>
          <p:cNvSpPr>
            <a:spLocks noChangeArrowheads="1"/>
          </p:cNvSpPr>
          <p:nvPr/>
        </p:nvSpPr>
        <p:spPr bwMode="auto">
          <a:xfrm>
            <a:off x="7391400" y="2286000"/>
            <a:ext cx="123825" cy="533400"/>
          </a:xfrm>
          <a:custGeom>
            <a:avLst/>
            <a:gdLst>
              <a:gd name="T0" fmla="*/ 621114 w 21600"/>
              <a:gd name="T1" fmla="*/ 6586008 h 21600"/>
              <a:gd name="T2" fmla="*/ 354925 w 21600"/>
              <a:gd name="T3" fmla="*/ 13172017 h 21600"/>
              <a:gd name="T4" fmla="*/ 88730 w 21600"/>
              <a:gd name="T5" fmla="*/ 6586008 h 21600"/>
              <a:gd name="T6" fmla="*/ 35492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noFill/>
            <a:miter lim="800000"/>
            <a:headEnd/>
            <a:tailEnd/>
          </a:ln>
          <a:effectLst/>
        </p:spPr>
        <p:txBody>
          <a:bodyPr wrap="none" anchor="ctr"/>
          <a:lstStyle/>
          <a:p>
            <a:endParaRPr lang="en-US"/>
          </a:p>
        </p:txBody>
      </p:sp>
      <p:sp>
        <p:nvSpPr>
          <p:cNvPr id="12329" name="Line 188"/>
          <p:cNvSpPr>
            <a:spLocks noChangeShapeType="1"/>
          </p:cNvSpPr>
          <p:nvPr/>
        </p:nvSpPr>
        <p:spPr bwMode="auto">
          <a:xfrm>
            <a:off x="7391400" y="2362200"/>
            <a:ext cx="1447800" cy="0"/>
          </a:xfrm>
          <a:prstGeom prst="line">
            <a:avLst/>
          </a:prstGeom>
          <a:noFill/>
          <a:ln w="38100">
            <a:solidFill>
              <a:srgbClr val="FF9900"/>
            </a:solidFill>
            <a:round/>
            <a:headEnd/>
            <a:tailEnd/>
          </a:ln>
          <a:effectLst/>
        </p:spPr>
        <p:txBody>
          <a:bodyPr/>
          <a:lstStyle/>
          <a:p>
            <a:endParaRPr lang="en-US"/>
          </a:p>
        </p:txBody>
      </p:sp>
      <p:sp>
        <p:nvSpPr>
          <p:cNvPr id="12330" name="Line 189"/>
          <p:cNvSpPr>
            <a:spLocks noChangeShapeType="1"/>
          </p:cNvSpPr>
          <p:nvPr/>
        </p:nvSpPr>
        <p:spPr bwMode="auto">
          <a:xfrm>
            <a:off x="8839200" y="2347913"/>
            <a:ext cx="0" cy="2833687"/>
          </a:xfrm>
          <a:prstGeom prst="line">
            <a:avLst/>
          </a:prstGeom>
          <a:noFill/>
          <a:ln w="57150">
            <a:solidFill>
              <a:srgbClr val="FF9900"/>
            </a:solidFill>
            <a:round/>
            <a:headEnd/>
            <a:tailEnd/>
          </a:ln>
          <a:effectLst/>
        </p:spPr>
        <p:txBody>
          <a:bodyPr/>
          <a:lstStyle/>
          <a:p>
            <a:endParaRPr lang="en-US"/>
          </a:p>
        </p:txBody>
      </p:sp>
      <p:sp>
        <p:nvSpPr>
          <p:cNvPr id="12331" name="Line 190"/>
          <p:cNvSpPr>
            <a:spLocks noChangeShapeType="1"/>
          </p:cNvSpPr>
          <p:nvPr/>
        </p:nvSpPr>
        <p:spPr bwMode="auto">
          <a:xfrm>
            <a:off x="8839200" y="2362200"/>
            <a:ext cx="0" cy="381000"/>
          </a:xfrm>
          <a:prstGeom prst="line">
            <a:avLst/>
          </a:prstGeom>
          <a:noFill/>
          <a:ln w="57150">
            <a:solidFill>
              <a:srgbClr val="FF9900"/>
            </a:solidFill>
            <a:round/>
            <a:headEnd/>
            <a:tailEnd type="triangle" w="med" len="med"/>
          </a:ln>
          <a:effectLst/>
        </p:spPr>
        <p:txBody>
          <a:bodyPr/>
          <a:lstStyle/>
          <a:p>
            <a:endParaRPr lang="en-US"/>
          </a:p>
        </p:txBody>
      </p:sp>
      <p:sp>
        <p:nvSpPr>
          <p:cNvPr id="12332" name="Rectangle 191"/>
          <p:cNvSpPr>
            <a:spLocks noChangeArrowheads="1"/>
          </p:cNvSpPr>
          <p:nvPr/>
        </p:nvSpPr>
        <p:spPr bwMode="auto">
          <a:xfrm>
            <a:off x="7165975" y="2971800"/>
            <a:ext cx="61913" cy="76200"/>
          </a:xfrm>
          <a:prstGeom prst="rect">
            <a:avLst/>
          </a:prstGeom>
          <a:solidFill>
            <a:srgbClr val="FF9900"/>
          </a:solidFill>
          <a:ln w="9525">
            <a:noFill/>
            <a:miter lim="800000"/>
            <a:headEnd/>
            <a:tailEnd/>
          </a:ln>
          <a:effectLst/>
        </p:spPr>
        <p:txBody>
          <a:bodyPr wrap="none" anchor="ctr"/>
          <a:lstStyle/>
          <a:p>
            <a:endParaRPr lang="vi-VN"/>
          </a:p>
        </p:txBody>
      </p:sp>
      <p:sp>
        <p:nvSpPr>
          <p:cNvPr id="12333" name="Rectangle 192"/>
          <p:cNvSpPr>
            <a:spLocks noChangeArrowheads="1"/>
          </p:cNvSpPr>
          <p:nvPr/>
        </p:nvSpPr>
        <p:spPr bwMode="auto">
          <a:xfrm>
            <a:off x="8621713" y="2971800"/>
            <a:ext cx="61912" cy="76200"/>
          </a:xfrm>
          <a:prstGeom prst="rect">
            <a:avLst/>
          </a:prstGeom>
          <a:solidFill>
            <a:srgbClr val="FF9900"/>
          </a:solidFill>
          <a:ln w="9525">
            <a:noFill/>
            <a:miter lim="800000"/>
            <a:headEnd/>
            <a:tailEnd/>
          </a:ln>
          <a:effectLst/>
        </p:spPr>
        <p:txBody>
          <a:bodyPr wrap="none" anchor="ctr"/>
          <a:lstStyle/>
          <a:p>
            <a:endParaRPr lang="vi-VN"/>
          </a:p>
        </p:txBody>
      </p:sp>
      <p:sp>
        <p:nvSpPr>
          <p:cNvPr id="12334" name="Line 193"/>
          <p:cNvSpPr>
            <a:spLocks noChangeShapeType="1"/>
          </p:cNvSpPr>
          <p:nvPr/>
        </p:nvSpPr>
        <p:spPr bwMode="auto">
          <a:xfrm>
            <a:off x="8156575" y="2362200"/>
            <a:ext cx="187325" cy="0"/>
          </a:xfrm>
          <a:prstGeom prst="line">
            <a:avLst/>
          </a:prstGeom>
          <a:noFill/>
          <a:ln w="38100">
            <a:solidFill>
              <a:srgbClr val="FF9900"/>
            </a:solidFill>
            <a:round/>
            <a:headEnd/>
            <a:tailEnd type="triangle" w="med" len="med"/>
          </a:ln>
          <a:effectLst/>
        </p:spPr>
        <p:txBody>
          <a:bodyPr/>
          <a:lstStyle/>
          <a:p>
            <a:endParaRPr lang="en-US"/>
          </a:p>
        </p:txBody>
      </p:sp>
      <p:sp>
        <p:nvSpPr>
          <p:cNvPr id="12335" name="Line 194"/>
          <p:cNvSpPr>
            <a:spLocks noChangeShapeType="1"/>
          </p:cNvSpPr>
          <p:nvPr/>
        </p:nvSpPr>
        <p:spPr bwMode="auto">
          <a:xfrm>
            <a:off x="7010400" y="2452688"/>
            <a:ext cx="0" cy="304800"/>
          </a:xfrm>
          <a:prstGeom prst="line">
            <a:avLst/>
          </a:prstGeom>
          <a:noFill/>
          <a:ln w="57150">
            <a:solidFill>
              <a:srgbClr val="FF9900"/>
            </a:solidFill>
            <a:round/>
            <a:headEnd/>
            <a:tailEnd type="triangle" w="med" len="med"/>
          </a:ln>
          <a:effectLst/>
        </p:spPr>
        <p:txBody>
          <a:bodyPr/>
          <a:lstStyle/>
          <a:p>
            <a:endParaRPr lang="en-US"/>
          </a:p>
        </p:txBody>
      </p:sp>
      <p:sp>
        <p:nvSpPr>
          <p:cNvPr id="12336" name="Line 195"/>
          <p:cNvSpPr>
            <a:spLocks noChangeShapeType="1"/>
          </p:cNvSpPr>
          <p:nvPr/>
        </p:nvSpPr>
        <p:spPr bwMode="auto">
          <a:xfrm>
            <a:off x="7010400" y="1566863"/>
            <a:ext cx="0" cy="1447800"/>
          </a:xfrm>
          <a:prstGeom prst="line">
            <a:avLst/>
          </a:prstGeom>
          <a:noFill/>
          <a:ln w="57150">
            <a:solidFill>
              <a:srgbClr val="FF9900"/>
            </a:solidFill>
            <a:round/>
            <a:headEnd/>
            <a:tailEnd/>
          </a:ln>
          <a:effectLst/>
        </p:spPr>
        <p:txBody>
          <a:bodyPr/>
          <a:lstStyle/>
          <a:p>
            <a:endParaRPr lang="en-US"/>
          </a:p>
        </p:txBody>
      </p:sp>
      <p:sp>
        <p:nvSpPr>
          <p:cNvPr id="12337" name="Line 196"/>
          <p:cNvSpPr>
            <a:spLocks noChangeShapeType="1"/>
          </p:cNvSpPr>
          <p:nvPr/>
        </p:nvSpPr>
        <p:spPr bwMode="auto">
          <a:xfrm>
            <a:off x="7010400" y="3005138"/>
            <a:ext cx="185738" cy="0"/>
          </a:xfrm>
          <a:prstGeom prst="line">
            <a:avLst/>
          </a:prstGeom>
          <a:noFill/>
          <a:ln w="38100">
            <a:solidFill>
              <a:srgbClr val="FF9900"/>
            </a:solidFill>
            <a:round/>
            <a:headEnd/>
            <a:tailEnd/>
          </a:ln>
          <a:effectLst/>
        </p:spPr>
        <p:txBody>
          <a:bodyPr/>
          <a:lstStyle/>
          <a:p>
            <a:endParaRPr lang="en-US"/>
          </a:p>
        </p:txBody>
      </p:sp>
      <p:sp>
        <p:nvSpPr>
          <p:cNvPr id="12338" name="Text Box 197"/>
          <p:cNvSpPr txBox="1">
            <a:spLocks noChangeArrowheads="1"/>
          </p:cNvSpPr>
          <p:nvPr/>
        </p:nvSpPr>
        <p:spPr bwMode="auto">
          <a:xfrm>
            <a:off x="7816850" y="1905000"/>
            <a:ext cx="153988"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C</a:t>
            </a:r>
          </a:p>
        </p:txBody>
      </p:sp>
      <p:sp>
        <p:nvSpPr>
          <p:cNvPr id="12339" name="Text Box 198"/>
          <p:cNvSpPr txBox="1">
            <a:spLocks noChangeArrowheads="1"/>
          </p:cNvSpPr>
          <p:nvPr/>
        </p:nvSpPr>
        <p:spPr bwMode="auto">
          <a:xfrm>
            <a:off x="7010400" y="19050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M</a:t>
            </a:r>
          </a:p>
        </p:txBody>
      </p:sp>
      <p:sp>
        <p:nvSpPr>
          <p:cNvPr id="12340" name="Text Box 199"/>
          <p:cNvSpPr txBox="1">
            <a:spLocks noChangeArrowheads="1"/>
          </p:cNvSpPr>
          <p:nvPr/>
        </p:nvSpPr>
        <p:spPr bwMode="auto">
          <a:xfrm>
            <a:off x="8653463" y="1905000"/>
            <a:ext cx="153987"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N</a:t>
            </a:r>
          </a:p>
        </p:txBody>
      </p:sp>
      <p:sp>
        <p:nvSpPr>
          <p:cNvPr id="12341" name="Text Box 200"/>
          <p:cNvSpPr txBox="1">
            <a:spLocks noChangeArrowheads="1"/>
          </p:cNvSpPr>
          <p:nvPr/>
        </p:nvSpPr>
        <p:spPr bwMode="auto">
          <a:xfrm>
            <a:off x="7010400" y="25908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A</a:t>
            </a:r>
          </a:p>
        </p:txBody>
      </p:sp>
      <p:sp>
        <p:nvSpPr>
          <p:cNvPr id="12342" name="Text Box 201"/>
          <p:cNvSpPr txBox="1">
            <a:spLocks noChangeArrowheads="1"/>
          </p:cNvSpPr>
          <p:nvPr/>
        </p:nvSpPr>
        <p:spPr bwMode="auto">
          <a:xfrm>
            <a:off x="8621713" y="25908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B</a:t>
            </a:r>
          </a:p>
        </p:txBody>
      </p:sp>
      <p:sp>
        <p:nvSpPr>
          <p:cNvPr id="143562" name="Text Box 202"/>
          <p:cNvSpPr txBox="1">
            <a:spLocks noChangeArrowheads="1"/>
          </p:cNvSpPr>
          <p:nvPr/>
        </p:nvSpPr>
        <p:spPr bwMode="auto">
          <a:xfrm>
            <a:off x="4648200" y="2057400"/>
            <a:ext cx="1143000" cy="457200"/>
          </a:xfrm>
          <a:prstGeom prst="rect">
            <a:avLst/>
          </a:prstGeom>
          <a:solidFill>
            <a:srgbClr val="0000CC"/>
          </a:solidFill>
          <a:ln w="9525">
            <a:noFill/>
            <a:miter lim="800000"/>
            <a:headEnd/>
            <a:tailEnd/>
          </a:ln>
          <a:effectLst/>
        </p:spPr>
        <p:txBody>
          <a:bodyPr>
            <a:spAutoFit/>
          </a:bodyPr>
          <a:lstStyle/>
          <a:p>
            <a:pPr>
              <a:spcBef>
                <a:spcPct val="50000"/>
              </a:spcBef>
            </a:pPr>
            <a:r>
              <a:rPr lang="en-US" sz="2400" dirty="0" smtClean="0">
                <a:solidFill>
                  <a:schemeClr val="bg1"/>
                </a:solidFill>
                <a:latin typeface="Times New Roman" pitchFamily="18" charset="0"/>
                <a:cs typeface="Times New Roman" pitchFamily="18" charset="0"/>
              </a:rPr>
              <a:t>U</a:t>
            </a:r>
            <a:r>
              <a:rPr lang="en-US" sz="2400" baseline="-25000" dirty="0">
                <a:solidFill>
                  <a:schemeClr val="bg1"/>
                </a:solidFill>
                <a:latin typeface="Times New Roman" pitchFamily="18" charset="0"/>
                <a:cs typeface="Times New Roman" pitchFamily="18" charset="0"/>
              </a:rPr>
              <a:t>2</a:t>
            </a:r>
            <a:r>
              <a:rPr lang="en-US" sz="2400" dirty="0" smtClean="0">
                <a:solidFill>
                  <a:schemeClr val="bg1"/>
                </a:solidFill>
                <a:latin typeface="Times New Roman" pitchFamily="18" charset="0"/>
                <a:cs typeface="Times New Roman" pitchFamily="18" charset="0"/>
              </a:rPr>
              <a:t>=2V</a:t>
            </a:r>
            <a:endParaRPr lang="en-US" sz="2400" dirty="0">
              <a:solidFill>
                <a:schemeClr val="bg1"/>
              </a:solidFill>
              <a:latin typeface="Times New Roman" pitchFamily="18" charset="0"/>
              <a:cs typeface="Times New Roman" pitchFamily="18" charset="0"/>
            </a:endParaRPr>
          </a:p>
        </p:txBody>
      </p:sp>
      <p:pic>
        <p:nvPicPr>
          <p:cNvPr id="12344" name="Picture 203"/>
          <p:cNvPicPr>
            <a:picLocks noChangeAspect="1" noChangeArrowheads="1"/>
          </p:cNvPicPr>
          <p:nvPr/>
        </p:nvPicPr>
        <p:blipFill>
          <a:blip r:embed="rId2"/>
          <a:srcRect/>
          <a:stretch>
            <a:fillRect/>
          </a:stretch>
        </p:blipFill>
        <p:spPr bwMode="auto">
          <a:xfrm>
            <a:off x="2819400" y="4876800"/>
            <a:ext cx="1371600" cy="609600"/>
          </a:xfrm>
          <a:prstGeom prst="rect">
            <a:avLst/>
          </a:prstGeom>
          <a:noFill/>
          <a:ln w="9525">
            <a:noFill/>
            <a:miter lim="800000"/>
            <a:headEnd/>
            <a:tailEnd/>
          </a:ln>
        </p:spPr>
      </p:pic>
      <p:pic>
        <p:nvPicPr>
          <p:cNvPr id="143564" name="Picture 204"/>
          <p:cNvPicPr>
            <a:picLocks noChangeAspect="1" noChangeArrowheads="1"/>
          </p:cNvPicPr>
          <p:nvPr/>
        </p:nvPicPr>
        <p:blipFill>
          <a:blip r:embed="rId3"/>
          <a:srcRect/>
          <a:stretch>
            <a:fillRect/>
          </a:stretch>
        </p:blipFill>
        <p:spPr bwMode="auto">
          <a:xfrm>
            <a:off x="2819400" y="4648200"/>
            <a:ext cx="1371600" cy="847725"/>
          </a:xfrm>
          <a:prstGeom prst="rect">
            <a:avLst/>
          </a:prstGeom>
          <a:noFill/>
          <a:ln w="9525">
            <a:noFill/>
            <a:miter lim="800000"/>
            <a:headEnd/>
            <a:tailEnd/>
          </a:ln>
        </p:spPr>
      </p:pic>
      <p:sp>
        <p:nvSpPr>
          <p:cNvPr id="143565" name="Text Box 205"/>
          <p:cNvSpPr txBox="1">
            <a:spLocks noChangeArrowheads="1"/>
          </p:cNvSpPr>
          <p:nvPr/>
        </p:nvSpPr>
        <p:spPr bwMode="auto">
          <a:xfrm>
            <a:off x="1295400" y="2057400"/>
            <a:ext cx="1371600" cy="457200"/>
          </a:xfrm>
          <a:prstGeom prst="rect">
            <a:avLst/>
          </a:prstGeom>
          <a:solidFill>
            <a:srgbClr val="F00A20"/>
          </a:solidFill>
          <a:ln w="9525">
            <a:noFill/>
            <a:miter lim="800000"/>
            <a:headEnd/>
            <a:tailEnd/>
          </a:ln>
          <a:effectLst/>
        </p:spPr>
        <p:txBody>
          <a:bodyPr>
            <a:spAutoFit/>
          </a:bodyPr>
          <a:lstStyle/>
          <a:p>
            <a:pPr>
              <a:spcBef>
                <a:spcPct val="50000"/>
              </a:spcBef>
            </a:pPr>
            <a:r>
              <a:rPr lang="en-US" sz="2400" dirty="0" smtClean="0">
                <a:solidFill>
                  <a:schemeClr val="bg1"/>
                </a:solidFill>
                <a:latin typeface="Times New Roman" pitchFamily="18" charset="0"/>
                <a:cs typeface="Times New Roman" pitchFamily="18" charset="0"/>
              </a:rPr>
              <a:t>I</a:t>
            </a:r>
            <a:r>
              <a:rPr lang="en-US" sz="2400" baseline="-25000" dirty="0">
                <a:solidFill>
                  <a:schemeClr val="bg1"/>
                </a:solidFill>
                <a:latin typeface="Times New Roman" pitchFamily="18" charset="0"/>
                <a:cs typeface="Times New Roman" pitchFamily="18" charset="0"/>
              </a:rPr>
              <a:t>2</a:t>
            </a:r>
            <a:r>
              <a:rPr lang="en-US" sz="2400" dirty="0" smtClean="0">
                <a:solidFill>
                  <a:schemeClr val="bg1"/>
                </a:solidFill>
                <a:latin typeface="Times New Roman" pitchFamily="18" charset="0"/>
                <a:cs typeface="Times New Roman" pitchFamily="18" charset="0"/>
              </a:rPr>
              <a:t>=0,4A</a:t>
            </a:r>
            <a:endParaRPr lang="en-US" sz="2400" dirty="0">
              <a:solidFill>
                <a:schemeClr val="bg1"/>
              </a:solidFill>
              <a:latin typeface="Times New Roman" pitchFamily="18" charset="0"/>
              <a:cs typeface="Times New Roman" pitchFamily="18" charset="0"/>
            </a:endParaRPr>
          </a:p>
        </p:txBody>
      </p:sp>
      <p:sp>
        <p:nvSpPr>
          <p:cNvPr id="12347" name="Text Box 206"/>
          <p:cNvSpPr txBox="1">
            <a:spLocks noChangeArrowheads="1"/>
          </p:cNvSpPr>
          <p:nvPr/>
        </p:nvSpPr>
        <p:spPr bwMode="auto">
          <a:xfrm>
            <a:off x="228600" y="304800"/>
            <a:ext cx="4495800" cy="523220"/>
          </a:xfrm>
          <a:prstGeom prst="rect">
            <a:avLst/>
          </a:prstGeom>
          <a:solidFill>
            <a:srgbClr val="0000FF"/>
          </a:solidFill>
          <a:ln w="9525">
            <a:noFill/>
            <a:miter lim="800000"/>
            <a:headEnd/>
            <a:tailEnd/>
          </a:ln>
          <a:effectLst/>
        </p:spPr>
        <p:txBody>
          <a:bodyPr wrap="square">
            <a:spAutoFit/>
          </a:bodyPr>
          <a:lstStyle/>
          <a:p>
            <a:pPr>
              <a:spcBef>
                <a:spcPct val="50000"/>
              </a:spcBef>
            </a:pPr>
            <a:r>
              <a:rPr lang="vi-VN" sz="2800" dirty="0" smtClean="0">
                <a:solidFill>
                  <a:schemeClr val="bg1"/>
                </a:solidFill>
                <a:latin typeface="Times New Roman" pitchFamily="18" charset="0"/>
                <a:cs typeface="Times New Roman" pitchFamily="18" charset="0"/>
              </a:rPr>
              <a:t>Lần đo 2 và kết quả</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4.16667E-6 -1.90751E-6 L 0.07657 -0.00555 " pathEditMode="relative" rAng="0" ptsTypes="AA">
                                      <p:cBhvr>
                                        <p:cTn id="6" dur="2000" fill="hold"/>
                                        <p:tgtEl>
                                          <p:spTgt spid="143547"/>
                                        </p:tgtEl>
                                        <p:attrNameLst>
                                          <p:attrName>ppt_x</p:attrName>
                                          <p:attrName>ppt_y</p:attrName>
                                        </p:attrNameLst>
                                      </p:cBhvr>
                                      <p:rCtr x="3800" y="-3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2000"/>
                                        <p:tgtEl>
                                          <p:spTgt spid="143564"/>
                                        </p:tgtEl>
                                      </p:cBhvr>
                                    </p:animEffect>
                                    <p:set>
                                      <p:cBhvr>
                                        <p:cTn id="11" dur="1" fill="hold">
                                          <p:stCondLst>
                                            <p:cond delay="1999"/>
                                          </p:stCondLst>
                                        </p:cTn>
                                        <p:tgtEl>
                                          <p:spTgt spid="143564"/>
                                        </p:tgtEl>
                                        <p:attrNameLst>
                                          <p:attrName>style.visibility</p:attrName>
                                        </p:attrNameLst>
                                      </p:cBhvr>
                                      <p:to>
                                        <p:strVal val="hidden"/>
                                      </p:to>
                                    </p:set>
                                  </p:childTnLst>
                                </p:cTn>
                              </p:par>
                            </p:childTnLst>
                          </p:cTn>
                        </p:par>
                        <p:par>
                          <p:cTn id="12" fill="hold" nodeType="afterGroup">
                            <p:stCondLst>
                              <p:cond delay="2000"/>
                            </p:stCondLst>
                            <p:childTnLst>
                              <p:par>
                                <p:cTn id="13" presetID="8" presetClass="emph" presetSubtype="0" fill="hold" nodeType="afterEffect">
                                  <p:stCondLst>
                                    <p:cond delay="0"/>
                                  </p:stCondLst>
                                  <p:childTnLst>
                                    <p:animRot by="3300000">
                                      <p:cBhvr>
                                        <p:cTn id="14" dur="2000" fill="hold"/>
                                        <p:tgtEl>
                                          <p:spTgt spid="6"/>
                                        </p:tgtEl>
                                        <p:attrNameLst>
                                          <p:attrName>r</p:attrName>
                                        </p:attrNameLst>
                                      </p:cBhvr>
                                    </p:animRot>
                                  </p:childTnLst>
                                </p:cTn>
                              </p:par>
                              <p:par>
                                <p:cTn id="15" presetID="8" presetClass="emph" presetSubtype="0" fill="hold" nodeType="withEffect">
                                  <p:stCondLst>
                                    <p:cond delay="0"/>
                                  </p:stCondLst>
                                  <p:childTnLst>
                                    <p:animRot by="2580000">
                                      <p:cBhvr>
                                        <p:cTn id="16" dur="2000" fill="hold"/>
                                        <p:tgtEl>
                                          <p:spTgt spid="4"/>
                                        </p:tgtEl>
                                        <p:attrNameLst>
                                          <p:attrName>r</p:attrName>
                                        </p:attrNameLst>
                                      </p:cBhvr>
                                    </p:animRot>
                                  </p:childTnLst>
                                </p:cTn>
                              </p:par>
                            </p:childTnLst>
                          </p:cTn>
                        </p:par>
                        <p:par>
                          <p:cTn id="17" fill="hold" nodeType="afterGroup">
                            <p:stCondLst>
                              <p:cond delay="4000"/>
                            </p:stCondLst>
                            <p:childTnLst>
                              <p:par>
                                <p:cTn id="18" presetID="8" presetClass="entr" presetSubtype="16" fill="hold" grpId="0" nodeType="afterEffect">
                                  <p:stCondLst>
                                    <p:cond delay="0"/>
                                  </p:stCondLst>
                                  <p:childTnLst>
                                    <p:set>
                                      <p:cBhvr>
                                        <p:cTn id="19" dur="1" fill="hold">
                                          <p:stCondLst>
                                            <p:cond delay="0"/>
                                          </p:stCondLst>
                                        </p:cTn>
                                        <p:tgtEl>
                                          <p:spTgt spid="143562"/>
                                        </p:tgtEl>
                                        <p:attrNameLst>
                                          <p:attrName>style.visibility</p:attrName>
                                        </p:attrNameLst>
                                      </p:cBhvr>
                                      <p:to>
                                        <p:strVal val="visible"/>
                                      </p:to>
                                    </p:set>
                                    <p:animEffect transition="in" filter="diamond(in)">
                                      <p:cBhvr>
                                        <p:cTn id="20" dur="2000"/>
                                        <p:tgtEl>
                                          <p:spTgt spid="143562"/>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43565"/>
                                        </p:tgtEl>
                                        <p:attrNameLst>
                                          <p:attrName>style.visibility</p:attrName>
                                        </p:attrNameLst>
                                      </p:cBhvr>
                                      <p:to>
                                        <p:strVal val="visible"/>
                                      </p:to>
                                    </p:set>
                                    <p:animEffect transition="in" filter="diamond(in)">
                                      <p:cBhvr>
                                        <p:cTn id="23" dur="2000"/>
                                        <p:tgtEl>
                                          <p:spTgt spid="143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47" grpId="0" animBg="1"/>
      <p:bldP spid="143562" grpId="0" animBg="1"/>
      <p:bldP spid="1435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0" y="2667000"/>
            <a:ext cx="2286000" cy="1893888"/>
            <a:chOff x="480" y="1680"/>
            <a:chExt cx="1440" cy="1193"/>
          </a:xfrm>
        </p:grpSpPr>
        <p:sp>
          <p:nvSpPr>
            <p:cNvPr id="13478" name="Rectangle 3"/>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endParaRPr lang="vi-VN"/>
            </a:p>
          </p:txBody>
        </p:sp>
        <p:sp>
          <p:nvSpPr>
            <p:cNvPr id="13479" name="AutoShape 4"/>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13480" name="Rectangle 5"/>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vi-VN"/>
            </a:p>
          </p:txBody>
        </p:sp>
        <p:sp>
          <p:nvSpPr>
            <p:cNvPr id="13481" name="Rectangle 6"/>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endParaRPr lang="vi-VN"/>
            </a:p>
          </p:txBody>
        </p:sp>
        <p:sp>
          <p:nvSpPr>
            <p:cNvPr id="13482" name="Oval 7"/>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endParaRPr lang="vi-VN"/>
            </a:p>
          </p:txBody>
        </p:sp>
        <p:sp>
          <p:nvSpPr>
            <p:cNvPr id="13483" name="Arc 8"/>
            <p:cNvSpPr>
              <a:spLocks/>
            </p:cNvSpPr>
            <p:nvPr/>
          </p:nvSpPr>
          <p:spPr bwMode="auto">
            <a:xfrm rot="6681726" flipH="1">
              <a:off x="1000" y="1769"/>
              <a:ext cx="423" cy="718"/>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5"/>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5"/>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3484" name="Text Box 9"/>
            <p:cNvSpPr txBox="1">
              <a:spLocks noChangeArrowheads="1"/>
            </p:cNvSpPr>
            <p:nvPr/>
          </p:nvSpPr>
          <p:spPr bwMode="auto">
            <a:xfrm rot="-2206860">
              <a:off x="773" y="1813"/>
              <a:ext cx="371" cy="212"/>
            </a:xfrm>
            <a:prstGeom prst="rect">
              <a:avLst/>
            </a:prstGeom>
            <a:noFill/>
            <a:ln w="3175">
              <a:noFill/>
              <a:miter lim="800000"/>
              <a:headEnd/>
              <a:tailEnd/>
            </a:ln>
            <a:effectLst/>
          </p:spPr>
          <p:txBody>
            <a:bodyPr>
              <a:spAutoFit/>
            </a:bodyPr>
            <a:lstStyle/>
            <a:p>
              <a:pPr algn="ctr"/>
              <a:r>
                <a:rPr lang="en-US" sz="1600">
                  <a:latin typeface=".VnTime" pitchFamily="34" charset="0"/>
                </a:rPr>
                <a:t>0,5</a:t>
              </a:r>
            </a:p>
          </p:txBody>
        </p:sp>
        <p:sp>
          <p:nvSpPr>
            <p:cNvPr id="13485" name="Line 10"/>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13486" name="Line 11"/>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13487" name="Line 12"/>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13488" name="Line 13"/>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13489" name="Line 14"/>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13490" name="Line 15"/>
            <p:cNvSpPr>
              <a:spLocks noChangeShapeType="1"/>
            </p:cNvSpPr>
            <p:nvPr/>
          </p:nvSpPr>
          <p:spPr bwMode="auto">
            <a:xfrm rot="-2700000">
              <a:off x="907" y="2029"/>
              <a:ext cx="0" cy="42"/>
            </a:xfrm>
            <a:prstGeom prst="line">
              <a:avLst/>
            </a:prstGeom>
            <a:noFill/>
            <a:ln w="6350">
              <a:solidFill>
                <a:srgbClr val="0000FF"/>
              </a:solidFill>
              <a:round/>
              <a:headEnd/>
              <a:tailEnd/>
            </a:ln>
            <a:effectLst/>
          </p:spPr>
          <p:txBody>
            <a:bodyPr/>
            <a:lstStyle/>
            <a:p>
              <a:endParaRPr lang="en-US"/>
            </a:p>
          </p:txBody>
        </p:sp>
        <p:sp>
          <p:nvSpPr>
            <p:cNvPr id="13491" name="Line 16"/>
            <p:cNvSpPr>
              <a:spLocks noChangeShapeType="1"/>
            </p:cNvSpPr>
            <p:nvPr/>
          </p:nvSpPr>
          <p:spPr bwMode="auto">
            <a:xfrm rot="-2100000">
              <a:off x="959" y="1989"/>
              <a:ext cx="0" cy="40"/>
            </a:xfrm>
            <a:prstGeom prst="line">
              <a:avLst/>
            </a:prstGeom>
            <a:noFill/>
            <a:ln w="6350">
              <a:solidFill>
                <a:srgbClr val="0000FF"/>
              </a:solidFill>
              <a:round/>
              <a:headEnd/>
              <a:tailEnd/>
            </a:ln>
            <a:effectLst/>
          </p:spPr>
          <p:txBody>
            <a:bodyPr/>
            <a:lstStyle/>
            <a:p>
              <a:endParaRPr lang="en-US"/>
            </a:p>
          </p:txBody>
        </p:sp>
        <p:sp>
          <p:nvSpPr>
            <p:cNvPr id="13492" name="Line 17"/>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13493" name="Line 18"/>
            <p:cNvSpPr>
              <a:spLocks noChangeShapeType="1"/>
            </p:cNvSpPr>
            <p:nvPr/>
          </p:nvSpPr>
          <p:spPr bwMode="auto">
            <a:xfrm rot="-900000">
              <a:off x="1077" y="1932"/>
              <a:ext cx="0" cy="42"/>
            </a:xfrm>
            <a:prstGeom prst="line">
              <a:avLst/>
            </a:prstGeom>
            <a:noFill/>
            <a:ln w="6350">
              <a:solidFill>
                <a:srgbClr val="0000FF"/>
              </a:solidFill>
              <a:round/>
              <a:headEnd/>
              <a:tailEnd/>
            </a:ln>
            <a:effectLst/>
          </p:spPr>
          <p:txBody>
            <a:bodyPr/>
            <a:lstStyle/>
            <a:p>
              <a:endParaRPr lang="en-US"/>
            </a:p>
          </p:txBody>
        </p:sp>
        <p:sp>
          <p:nvSpPr>
            <p:cNvPr id="13494" name="Line 19"/>
            <p:cNvSpPr>
              <a:spLocks noChangeShapeType="1"/>
            </p:cNvSpPr>
            <p:nvPr/>
          </p:nvSpPr>
          <p:spPr bwMode="auto">
            <a:xfrm rot="-300000">
              <a:off x="1146" y="1918"/>
              <a:ext cx="0" cy="41"/>
            </a:xfrm>
            <a:prstGeom prst="line">
              <a:avLst/>
            </a:prstGeom>
            <a:noFill/>
            <a:ln w="6350">
              <a:solidFill>
                <a:srgbClr val="0000FF"/>
              </a:solidFill>
              <a:round/>
              <a:headEnd/>
              <a:tailEnd/>
            </a:ln>
            <a:effectLst/>
          </p:spPr>
          <p:txBody>
            <a:bodyPr/>
            <a:lstStyle/>
            <a:p>
              <a:endParaRPr lang="en-US"/>
            </a:p>
          </p:txBody>
        </p:sp>
        <p:sp>
          <p:nvSpPr>
            <p:cNvPr id="13495" name="Line 20"/>
            <p:cNvSpPr>
              <a:spLocks noChangeShapeType="1"/>
            </p:cNvSpPr>
            <p:nvPr/>
          </p:nvSpPr>
          <p:spPr bwMode="auto">
            <a:xfrm rot="6300000">
              <a:off x="843" y="2169"/>
              <a:ext cx="0" cy="108"/>
            </a:xfrm>
            <a:prstGeom prst="line">
              <a:avLst/>
            </a:prstGeom>
            <a:noFill/>
            <a:ln w="9525">
              <a:solidFill>
                <a:srgbClr val="FF0000"/>
              </a:solidFill>
              <a:round/>
              <a:headEnd/>
              <a:tailEnd/>
            </a:ln>
            <a:effectLst/>
          </p:spPr>
          <p:txBody>
            <a:bodyPr/>
            <a:lstStyle/>
            <a:p>
              <a:endParaRPr lang="en-US"/>
            </a:p>
          </p:txBody>
        </p:sp>
        <p:sp>
          <p:nvSpPr>
            <p:cNvPr id="13496" name="Line 21"/>
            <p:cNvSpPr>
              <a:spLocks noChangeShapeType="1"/>
            </p:cNvSpPr>
            <p:nvPr/>
          </p:nvSpPr>
          <p:spPr bwMode="auto">
            <a:xfrm rot="-3900000">
              <a:off x="834" y="2136"/>
              <a:ext cx="0" cy="42"/>
            </a:xfrm>
            <a:prstGeom prst="line">
              <a:avLst/>
            </a:prstGeom>
            <a:noFill/>
            <a:ln w="6350">
              <a:solidFill>
                <a:srgbClr val="0000FF"/>
              </a:solidFill>
              <a:round/>
              <a:headEnd/>
              <a:tailEnd/>
            </a:ln>
            <a:effectLst/>
          </p:spPr>
          <p:txBody>
            <a:bodyPr/>
            <a:lstStyle/>
            <a:p>
              <a:endParaRPr lang="en-US"/>
            </a:p>
          </p:txBody>
        </p:sp>
        <p:sp>
          <p:nvSpPr>
            <p:cNvPr id="13497" name="Line 22"/>
            <p:cNvSpPr>
              <a:spLocks noChangeShapeType="1"/>
            </p:cNvSpPr>
            <p:nvPr/>
          </p:nvSpPr>
          <p:spPr bwMode="auto">
            <a:xfrm rot="-3300000">
              <a:off x="866" y="2078"/>
              <a:ext cx="0" cy="42"/>
            </a:xfrm>
            <a:prstGeom prst="line">
              <a:avLst/>
            </a:prstGeom>
            <a:noFill/>
            <a:ln w="6350">
              <a:solidFill>
                <a:srgbClr val="0000FF"/>
              </a:solidFill>
              <a:round/>
              <a:headEnd/>
              <a:tailEnd/>
            </a:ln>
            <a:effectLst/>
          </p:spPr>
          <p:txBody>
            <a:bodyPr/>
            <a:lstStyle/>
            <a:p>
              <a:endParaRPr lang="en-US"/>
            </a:p>
          </p:txBody>
        </p:sp>
        <p:sp>
          <p:nvSpPr>
            <p:cNvPr id="13498" name="Line 23"/>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13499" name="Line 24"/>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13500" name="Line 25"/>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13501" name="Text Box 26"/>
            <p:cNvSpPr txBox="1">
              <a:spLocks noChangeArrowheads="1"/>
            </p:cNvSpPr>
            <p:nvPr/>
          </p:nvSpPr>
          <p:spPr bwMode="auto">
            <a:xfrm rot="-4196748">
              <a:off x="589" y="2109"/>
              <a:ext cx="317" cy="212"/>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p>
          </p:txBody>
        </p:sp>
        <p:sp>
          <p:nvSpPr>
            <p:cNvPr id="13502" name="Text Box 27"/>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a:r>
                <a:rPr lang="en-US" sz="1600"/>
                <a:t>1</a:t>
              </a:r>
            </a:p>
          </p:txBody>
        </p:sp>
        <p:sp>
          <p:nvSpPr>
            <p:cNvPr id="13503" name="Text Box 28"/>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a:r>
                <a:rPr lang="en-US" sz="1600"/>
                <a:t>1,5</a:t>
              </a:r>
            </a:p>
          </p:txBody>
        </p:sp>
        <p:sp>
          <p:nvSpPr>
            <p:cNvPr id="13504" name="Text Box 29"/>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a:r>
                <a:rPr lang="en-US"/>
                <a:t>A</a:t>
              </a:r>
            </a:p>
          </p:txBody>
        </p:sp>
        <p:sp>
          <p:nvSpPr>
            <p:cNvPr id="13505" name="AutoShape 30"/>
            <p:cNvSpPr>
              <a:spLocks noChangeArrowheads="1"/>
            </p:cNvSpPr>
            <p:nvPr/>
          </p:nvSpPr>
          <p:spPr bwMode="auto">
            <a:xfrm rot="10800000">
              <a:off x="726" y="1908"/>
              <a:ext cx="904" cy="812"/>
            </a:xfrm>
            <a:custGeom>
              <a:avLst/>
              <a:gdLst>
                <a:gd name="T0" fmla="*/ 19 w 21600"/>
                <a:gd name="T1" fmla="*/ 0 h 21600"/>
                <a:gd name="T2" fmla="*/ 8 w 21600"/>
                <a:gd name="T3" fmla="*/ 14 h 21600"/>
                <a:gd name="T4" fmla="*/ 19 w 21600"/>
                <a:gd name="T5" fmla="*/ 13 h 21600"/>
                <a:gd name="T6" fmla="*/ 30 w 21600"/>
                <a:gd name="T7" fmla="*/ 14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145439" name="Rectangle 31"/>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57150" cmpd="thickThin">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3507" name="AutoShape 32"/>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79"/>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3" name="Group 33"/>
            <p:cNvGrpSpPr>
              <a:grpSpLocks/>
            </p:cNvGrpSpPr>
            <p:nvPr/>
          </p:nvGrpSpPr>
          <p:grpSpPr bwMode="auto">
            <a:xfrm>
              <a:off x="1127" y="2428"/>
              <a:ext cx="96" cy="44"/>
              <a:chOff x="2838" y="2415"/>
              <a:chExt cx="86" cy="40"/>
            </a:xfrm>
          </p:grpSpPr>
          <p:sp>
            <p:nvSpPr>
              <p:cNvPr id="13516" name="Arc 34"/>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599"/>
                    </a:cubicBezTo>
                    <a:cubicBezTo>
                      <a:pt x="11093" y="21599"/>
                      <a:pt x="2548" y="15059"/>
                      <a:pt x="-1" y="5642"/>
                    </a:cubicBezTo>
                  </a:path>
                  <a:path w="42223" h="21600" stroke="0" extrusionOk="0">
                    <a:moveTo>
                      <a:pt x="42223" y="3121"/>
                    </a:moveTo>
                    <a:cubicBezTo>
                      <a:pt x="40673" y="13732"/>
                      <a:pt x="31573" y="21599"/>
                      <a:pt x="20850" y="21599"/>
                    </a:cubicBezTo>
                    <a:cubicBezTo>
                      <a:pt x="11093" y="21599"/>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13517" name="Freeform 35"/>
              <p:cNvSpPr>
                <a:spLocks/>
              </p:cNvSpPr>
              <p:nvPr/>
            </p:nvSpPr>
            <p:spPr bwMode="auto">
              <a:xfrm>
                <a:off x="2838" y="2438"/>
                <a:ext cx="12" cy="12"/>
              </a:xfrm>
              <a:custGeom>
                <a:avLst/>
                <a:gdLst>
                  <a:gd name="T0" fmla="*/ 0 w 48"/>
                  <a:gd name="T1" fmla="*/ 0 h 48"/>
                  <a:gd name="T2" fmla="*/ 0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13518" name="Freeform 36"/>
              <p:cNvSpPr>
                <a:spLocks/>
              </p:cNvSpPr>
              <p:nvPr/>
            </p:nvSpPr>
            <p:spPr bwMode="auto">
              <a:xfrm>
                <a:off x="2912" y="2442"/>
                <a:ext cx="12" cy="12"/>
              </a:xfrm>
              <a:custGeom>
                <a:avLst/>
                <a:gdLst>
                  <a:gd name="T0" fmla="*/ 0 w 48"/>
                  <a:gd name="T1" fmla="*/ 0 h 48"/>
                  <a:gd name="T2" fmla="*/ 3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13509" name="Oval 37"/>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a:endParaRPr lang="vi-VN"/>
            </a:p>
          </p:txBody>
        </p:sp>
        <p:sp>
          <p:nvSpPr>
            <p:cNvPr id="13510" name="Oval 38"/>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endParaRPr lang="vi-VN"/>
            </a:p>
          </p:txBody>
        </p:sp>
        <p:sp>
          <p:nvSpPr>
            <p:cNvPr id="13511" name="Oval 39"/>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13512" name="Text Box 40"/>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13513" name="Text Box 41"/>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13514" name="Text Box 42"/>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13515" name="Rectangle 43"/>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a:endParaRPr lang="vi-VN"/>
            </a:p>
          </p:txBody>
        </p:sp>
      </p:grpSp>
      <p:sp>
        <p:nvSpPr>
          <p:cNvPr id="13315" name="Line 44"/>
          <p:cNvSpPr>
            <a:spLocks noChangeShapeType="1"/>
          </p:cNvSpPr>
          <p:nvPr/>
        </p:nvSpPr>
        <p:spPr bwMode="auto">
          <a:xfrm>
            <a:off x="1041400" y="5181600"/>
            <a:ext cx="2133600" cy="0"/>
          </a:xfrm>
          <a:prstGeom prst="line">
            <a:avLst/>
          </a:prstGeom>
          <a:noFill/>
          <a:ln w="57150">
            <a:solidFill>
              <a:srgbClr val="660033"/>
            </a:solidFill>
            <a:round/>
            <a:headEnd/>
            <a:tailEnd type="oval" w="med" len="med"/>
          </a:ln>
          <a:effectLst/>
        </p:spPr>
        <p:txBody>
          <a:bodyPr/>
          <a:lstStyle/>
          <a:p>
            <a:endParaRPr lang="en-US"/>
          </a:p>
        </p:txBody>
      </p:sp>
      <p:sp>
        <p:nvSpPr>
          <p:cNvPr id="13316" name="Line 45"/>
          <p:cNvSpPr>
            <a:spLocks noChangeShapeType="1"/>
          </p:cNvSpPr>
          <p:nvPr/>
        </p:nvSpPr>
        <p:spPr bwMode="auto">
          <a:xfrm>
            <a:off x="7086600" y="5181600"/>
            <a:ext cx="1752600" cy="0"/>
          </a:xfrm>
          <a:prstGeom prst="line">
            <a:avLst/>
          </a:prstGeom>
          <a:noFill/>
          <a:ln w="57150">
            <a:solidFill>
              <a:srgbClr val="660033"/>
            </a:solidFill>
            <a:round/>
            <a:headEnd type="oval" w="med" len="med"/>
            <a:tailEnd/>
          </a:ln>
          <a:effectLst/>
        </p:spPr>
        <p:txBody>
          <a:bodyPr/>
          <a:lstStyle/>
          <a:p>
            <a:endParaRPr lang="en-US"/>
          </a:p>
        </p:txBody>
      </p:sp>
      <p:sp>
        <p:nvSpPr>
          <p:cNvPr id="13317" name="Line 46"/>
          <p:cNvSpPr>
            <a:spLocks noChangeShapeType="1"/>
          </p:cNvSpPr>
          <p:nvPr/>
        </p:nvSpPr>
        <p:spPr bwMode="auto">
          <a:xfrm>
            <a:off x="3352800" y="1600200"/>
            <a:ext cx="0" cy="2819400"/>
          </a:xfrm>
          <a:prstGeom prst="line">
            <a:avLst/>
          </a:prstGeom>
          <a:noFill/>
          <a:ln w="57150">
            <a:solidFill>
              <a:srgbClr val="660033"/>
            </a:solidFill>
            <a:round/>
            <a:headEnd/>
            <a:tailEnd/>
          </a:ln>
          <a:effectLst/>
        </p:spPr>
        <p:txBody>
          <a:bodyPr/>
          <a:lstStyle/>
          <a:p>
            <a:endParaRPr lang="en-US"/>
          </a:p>
        </p:txBody>
      </p:sp>
      <p:sp>
        <p:nvSpPr>
          <p:cNvPr id="13318" name="Text Box 47"/>
          <p:cNvSpPr txBox="1">
            <a:spLocks noChangeArrowheads="1"/>
          </p:cNvSpPr>
          <p:nvPr/>
        </p:nvSpPr>
        <p:spPr bwMode="auto">
          <a:xfrm>
            <a:off x="4572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13319" name="Text Box 48"/>
          <p:cNvSpPr txBox="1">
            <a:spLocks noChangeArrowheads="1"/>
          </p:cNvSpPr>
          <p:nvPr/>
        </p:nvSpPr>
        <p:spPr bwMode="auto">
          <a:xfrm>
            <a:off x="6096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13320" name="Line 49"/>
          <p:cNvSpPr>
            <a:spLocks noChangeShapeType="1"/>
          </p:cNvSpPr>
          <p:nvPr/>
        </p:nvSpPr>
        <p:spPr bwMode="auto">
          <a:xfrm rot="1070359" flipV="1">
            <a:off x="3505200" y="19812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sp>
        <p:nvSpPr>
          <p:cNvPr id="13321" name="Line 50"/>
          <p:cNvSpPr>
            <a:spLocks noChangeShapeType="1"/>
          </p:cNvSpPr>
          <p:nvPr/>
        </p:nvSpPr>
        <p:spPr bwMode="auto">
          <a:xfrm flipH="1" flipV="1">
            <a:off x="3505200" y="2057400"/>
            <a:ext cx="304800" cy="182563"/>
          </a:xfrm>
          <a:prstGeom prst="line">
            <a:avLst/>
          </a:prstGeom>
          <a:noFill/>
          <a:ln w="9525">
            <a:solidFill>
              <a:schemeClr val="bg1"/>
            </a:solidFill>
            <a:round/>
            <a:headEnd/>
            <a:tailEnd type="triangle" w="med" len="med"/>
          </a:ln>
          <a:effectLst/>
        </p:spPr>
        <p:txBody>
          <a:bodyPr/>
          <a:lstStyle/>
          <a:p>
            <a:endParaRPr lang="en-US"/>
          </a:p>
        </p:txBody>
      </p:sp>
      <p:grpSp>
        <p:nvGrpSpPr>
          <p:cNvPr id="4" name="Group 51"/>
          <p:cNvGrpSpPr>
            <a:grpSpLocks/>
          </p:cNvGrpSpPr>
          <p:nvPr/>
        </p:nvGrpSpPr>
        <p:grpSpPr bwMode="auto">
          <a:xfrm rot="-1062720">
            <a:off x="1371600" y="3352800"/>
            <a:ext cx="939800" cy="635000"/>
            <a:chOff x="1680" y="1440"/>
            <a:chExt cx="592" cy="400"/>
          </a:xfrm>
        </p:grpSpPr>
        <p:sp>
          <p:nvSpPr>
            <p:cNvPr id="13475" name="Oval 52"/>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13476" name="Line 5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13477" name="Line 54"/>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13323" name="Line 55"/>
          <p:cNvSpPr>
            <a:spLocks noChangeShapeType="1"/>
          </p:cNvSpPr>
          <p:nvPr/>
        </p:nvSpPr>
        <p:spPr bwMode="auto">
          <a:xfrm>
            <a:off x="3352800" y="1600200"/>
            <a:ext cx="927100" cy="0"/>
          </a:xfrm>
          <a:prstGeom prst="line">
            <a:avLst/>
          </a:prstGeom>
          <a:noFill/>
          <a:ln w="57150">
            <a:solidFill>
              <a:srgbClr val="660033"/>
            </a:solidFill>
            <a:round/>
            <a:headEnd/>
            <a:tailEnd type="oval" w="med" len="med"/>
          </a:ln>
          <a:effectLst/>
        </p:spPr>
        <p:txBody>
          <a:bodyPr/>
          <a:lstStyle/>
          <a:p>
            <a:endParaRPr lang="en-US"/>
          </a:p>
        </p:txBody>
      </p:sp>
      <p:sp>
        <p:nvSpPr>
          <p:cNvPr id="13324" name="Line 56"/>
          <p:cNvSpPr>
            <a:spLocks noChangeShapeType="1"/>
          </p:cNvSpPr>
          <p:nvPr/>
        </p:nvSpPr>
        <p:spPr bwMode="auto">
          <a:xfrm>
            <a:off x="6324600" y="1600200"/>
            <a:ext cx="685800" cy="0"/>
          </a:xfrm>
          <a:prstGeom prst="line">
            <a:avLst/>
          </a:prstGeom>
          <a:noFill/>
          <a:ln w="57150">
            <a:solidFill>
              <a:srgbClr val="660033"/>
            </a:solidFill>
            <a:round/>
            <a:headEnd type="oval" w="med" len="med"/>
            <a:tailEnd/>
          </a:ln>
          <a:effectLst/>
        </p:spPr>
        <p:txBody>
          <a:bodyPr/>
          <a:lstStyle/>
          <a:p>
            <a:endParaRPr lang="en-US"/>
          </a:p>
        </p:txBody>
      </p:sp>
      <p:sp>
        <p:nvSpPr>
          <p:cNvPr id="13325" name="Line 57"/>
          <p:cNvSpPr>
            <a:spLocks noChangeShapeType="1"/>
          </p:cNvSpPr>
          <p:nvPr/>
        </p:nvSpPr>
        <p:spPr bwMode="auto">
          <a:xfrm>
            <a:off x="3810000" y="51816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13326" name="Line 58"/>
          <p:cNvSpPr>
            <a:spLocks noChangeShapeType="1"/>
          </p:cNvSpPr>
          <p:nvPr/>
        </p:nvSpPr>
        <p:spPr bwMode="auto">
          <a:xfrm>
            <a:off x="3810000" y="1600200"/>
            <a:ext cx="0" cy="2743200"/>
          </a:xfrm>
          <a:prstGeom prst="line">
            <a:avLst/>
          </a:prstGeom>
          <a:noFill/>
          <a:ln w="57150">
            <a:solidFill>
              <a:srgbClr val="660033"/>
            </a:solidFill>
            <a:round/>
            <a:headEnd/>
            <a:tailEnd/>
          </a:ln>
          <a:effectLst/>
        </p:spPr>
        <p:txBody>
          <a:bodyPr/>
          <a:lstStyle/>
          <a:p>
            <a:endParaRPr lang="en-US"/>
          </a:p>
        </p:txBody>
      </p:sp>
      <p:sp>
        <p:nvSpPr>
          <p:cNvPr id="13327" name="Line 59"/>
          <p:cNvSpPr>
            <a:spLocks noChangeShapeType="1"/>
          </p:cNvSpPr>
          <p:nvPr/>
        </p:nvSpPr>
        <p:spPr bwMode="auto">
          <a:xfrm>
            <a:off x="6705600" y="1600200"/>
            <a:ext cx="0" cy="2743200"/>
          </a:xfrm>
          <a:prstGeom prst="line">
            <a:avLst/>
          </a:prstGeom>
          <a:noFill/>
          <a:ln w="57150">
            <a:solidFill>
              <a:srgbClr val="660033"/>
            </a:solidFill>
            <a:round/>
            <a:headEnd/>
            <a:tailEnd/>
          </a:ln>
          <a:effectLst/>
        </p:spPr>
        <p:txBody>
          <a:bodyPr/>
          <a:lstStyle/>
          <a:p>
            <a:endParaRPr lang="en-US"/>
          </a:p>
        </p:txBody>
      </p:sp>
      <p:grpSp>
        <p:nvGrpSpPr>
          <p:cNvPr id="5" name="Group 60"/>
          <p:cNvGrpSpPr>
            <a:grpSpLocks/>
          </p:cNvGrpSpPr>
          <p:nvPr/>
        </p:nvGrpSpPr>
        <p:grpSpPr bwMode="auto">
          <a:xfrm>
            <a:off x="4114800" y="2667000"/>
            <a:ext cx="2222500" cy="1822450"/>
            <a:chOff x="2592" y="1680"/>
            <a:chExt cx="1400" cy="1148"/>
          </a:xfrm>
        </p:grpSpPr>
        <p:sp>
          <p:nvSpPr>
            <p:cNvPr id="13415" name="Text Box 61"/>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13416" name="Oval 62"/>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p>
          </p:txBody>
        </p:sp>
        <p:sp>
          <p:nvSpPr>
            <p:cNvPr id="13417" name="Rectangle 63"/>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vi-VN"/>
            </a:p>
          </p:txBody>
        </p:sp>
        <p:sp>
          <p:nvSpPr>
            <p:cNvPr id="13418" name="Rectangle 64"/>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vi-VN"/>
            </a:p>
          </p:txBody>
        </p:sp>
        <p:sp>
          <p:nvSpPr>
            <p:cNvPr id="13419" name="Rectangle 65"/>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a:effectLst/>
          </p:spPr>
          <p:txBody>
            <a:bodyPr wrap="none" anchor="ctr"/>
            <a:lstStyle/>
            <a:p>
              <a:endParaRPr lang="vi-VN"/>
            </a:p>
          </p:txBody>
        </p:sp>
        <p:sp>
          <p:nvSpPr>
            <p:cNvPr id="13420" name="Oval 66"/>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vi-VN"/>
            </a:p>
          </p:txBody>
        </p:sp>
        <p:sp>
          <p:nvSpPr>
            <p:cNvPr id="13421" name="Text Box 67"/>
            <p:cNvSpPr txBox="1">
              <a:spLocks noChangeArrowheads="1"/>
            </p:cNvSpPr>
            <p:nvPr/>
          </p:nvSpPr>
          <p:spPr bwMode="auto">
            <a:xfrm rot="810395">
              <a:off x="3547" y="1938"/>
              <a:ext cx="255" cy="173"/>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p>
          </p:txBody>
        </p:sp>
        <p:sp>
          <p:nvSpPr>
            <p:cNvPr id="13422" name="Oval 68"/>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vi-VN"/>
            </a:p>
          </p:txBody>
        </p:sp>
        <p:sp>
          <p:nvSpPr>
            <p:cNvPr id="13423" name="Arc 69"/>
            <p:cNvSpPr>
              <a:spLocks/>
            </p:cNvSpPr>
            <p:nvPr/>
          </p:nvSpPr>
          <p:spPr bwMode="auto">
            <a:xfrm rot="6681726" flipH="1">
              <a:off x="3121" y="1750"/>
              <a:ext cx="406" cy="723"/>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5"/>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5"/>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3424" name="Line 70"/>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13425" name="Text Box 71"/>
            <p:cNvSpPr txBox="1">
              <a:spLocks noChangeArrowheads="1"/>
            </p:cNvSpPr>
            <p:nvPr/>
          </p:nvSpPr>
          <p:spPr bwMode="auto">
            <a:xfrm rot="-466213">
              <a:off x="3156" y="1748"/>
              <a:ext cx="250" cy="173"/>
            </a:xfrm>
            <a:prstGeom prst="rect">
              <a:avLst/>
            </a:prstGeom>
            <a:noFill/>
            <a:ln w="3175">
              <a:noFill/>
              <a:miter lim="800000"/>
              <a:headEnd/>
              <a:tailEnd/>
            </a:ln>
            <a:effectLst/>
          </p:spPr>
          <p:txBody>
            <a:bodyPr>
              <a:spAutoFit/>
            </a:bodyPr>
            <a:lstStyle/>
            <a:p>
              <a:pPr algn="ctr"/>
              <a:r>
                <a:rPr lang="en-US" sz="1200"/>
                <a:t>3</a:t>
              </a:r>
            </a:p>
          </p:txBody>
        </p:sp>
        <p:sp>
          <p:nvSpPr>
            <p:cNvPr id="13426" name="Text Box 72"/>
            <p:cNvSpPr txBox="1">
              <a:spLocks noChangeArrowheads="1"/>
            </p:cNvSpPr>
            <p:nvPr/>
          </p:nvSpPr>
          <p:spPr bwMode="auto">
            <a:xfrm rot="-1500000">
              <a:off x="2920" y="1811"/>
              <a:ext cx="342"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p>
          </p:txBody>
        </p:sp>
        <p:sp>
          <p:nvSpPr>
            <p:cNvPr id="13427" name="Line 73"/>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13428" name="Line 74"/>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13429" name="Line 75"/>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13430" name="Line 76"/>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13431" name="Line 77"/>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13432" name="Line 78"/>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13433" name="Line 79"/>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13434" name="Line 80"/>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13435" name="Line 81"/>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13436" name="Line 82"/>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13437" name="Line 83"/>
            <p:cNvSpPr>
              <a:spLocks noChangeShapeType="1"/>
            </p:cNvSpPr>
            <p:nvPr/>
          </p:nvSpPr>
          <p:spPr bwMode="auto">
            <a:xfrm rot="7800000">
              <a:off x="3017" y="2027"/>
              <a:ext cx="0" cy="106"/>
            </a:xfrm>
            <a:prstGeom prst="line">
              <a:avLst/>
            </a:prstGeom>
            <a:noFill/>
            <a:ln w="9525">
              <a:solidFill>
                <a:srgbClr val="FF0000"/>
              </a:solidFill>
              <a:round/>
              <a:headEnd/>
              <a:tailEnd/>
            </a:ln>
            <a:effectLst/>
          </p:spPr>
          <p:txBody>
            <a:bodyPr/>
            <a:lstStyle/>
            <a:p>
              <a:endParaRPr lang="en-US"/>
            </a:p>
          </p:txBody>
        </p:sp>
        <p:sp>
          <p:nvSpPr>
            <p:cNvPr id="13438" name="Line 84"/>
            <p:cNvSpPr>
              <a:spLocks noChangeShapeType="1"/>
            </p:cNvSpPr>
            <p:nvPr/>
          </p:nvSpPr>
          <p:spPr bwMode="auto">
            <a:xfrm rot="-2700000">
              <a:off x="3017" y="2018"/>
              <a:ext cx="0" cy="40"/>
            </a:xfrm>
            <a:prstGeom prst="line">
              <a:avLst/>
            </a:prstGeom>
            <a:noFill/>
            <a:ln w="6350">
              <a:solidFill>
                <a:srgbClr val="0000FF"/>
              </a:solidFill>
              <a:round/>
              <a:headEnd/>
              <a:tailEnd/>
            </a:ln>
            <a:effectLst/>
          </p:spPr>
          <p:txBody>
            <a:bodyPr/>
            <a:lstStyle/>
            <a:p>
              <a:endParaRPr lang="en-US"/>
            </a:p>
          </p:txBody>
        </p:sp>
        <p:sp>
          <p:nvSpPr>
            <p:cNvPr id="13439" name="Line 85"/>
            <p:cNvSpPr>
              <a:spLocks noChangeShapeType="1"/>
            </p:cNvSpPr>
            <p:nvPr/>
          </p:nvSpPr>
          <p:spPr bwMode="auto">
            <a:xfrm rot="-2400000">
              <a:off x="3040" y="1999"/>
              <a:ext cx="0" cy="38"/>
            </a:xfrm>
            <a:prstGeom prst="line">
              <a:avLst/>
            </a:prstGeom>
            <a:noFill/>
            <a:ln w="6350">
              <a:solidFill>
                <a:srgbClr val="0000FF"/>
              </a:solidFill>
              <a:round/>
              <a:headEnd/>
              <a:tailEnd/>
            </a:ln>
            <a:effectLst/>
          </p:spPr>
          <p:txBody>
            <a:bodyPr/>
            <a:lstStyle/>
            <a:p>
              <a:endParaRPr lang="en-US"/>
            </a:p>
          </p:txBody>
        </p:sp>
        <p:sp>
          <p:nvSpPr>
            <p:cNvPr id="13440" name="Line 86"/>
            <p:cNvSpPr>
              <a:spLocks noChangeShapeType="1"/>
            </p:cNvSpPr>
            <p:nvPr/>
          </p:nvSpPr>
          <p:spPr bwMode="auto">
            <a:xfrm rot="-2100000">
              <a:off x="3069" y="1979"/>
              <a:ext cx="0" cy="39"/>
            </a:xfrm>
            <a:prstGeom prst="line">
              <a:avLst/>
            </a:prstGeom>
            <a:noFill/>
            <a:ln w="6350">
              <a:solidFill>
                <a:srgbClr val="0000FF"/>
              </a:solidFill>
              <a:round/>
              <a:headEnd/>
              <a:tailEnd/>
            </a:ln>
            <a:effectLst/>
          </p:spPr>
          <p:txBody>
            <a:bodyPr/>
            <a:lstStyle/>
            <a:p>
              <a:endParaRPr lang="en-US"/>
            </a:p>
          </p:txBody>
        </p:sp>
        <p:sp>
          <p:nvSpPr>
            <p:cNvPr id="13441" name="Line 87"/>
            <p:cNvSpPr>
              <a:spLocks noChangeShapeType="1"/>
            </p:cNvSpPr>
            <p:nvPr/>
          </p:nvSpPr>
          <p:spPr bwMode="auto">
            <a:xfrm rot="-1800000">
              <a:off x="3095" y="1961"/>
              <a:ext cx="0" cy="39"/>
            </a:xfrm>
            <a:prstGeom prst="line">
              <a:avLst/>
            </a:prstGeom>
            <a:noFill/>
            <a:ln w="6350">
              <a:solidFill>
                <a:srgbClr val="0000FF"/>
              </a:solidFill>
              <a:round/>
              <a:headEnd/>
              <a:tailEnd/>
            </a:ln>
            <a:effectLst/>
          </p:spPr>
          <p:txBody>
            <a:bodyPr/>
            <a:lstStyle/>
            <a:p>
              <a:endParaRPr lang="en-US"/>
            </a:p>
          </p:txBody>
        </p:sp>
        <p:sp>
          <p:nvSpPr>
            <p:cNvPr id="13442" name="Line 88"/>
            <p:cNvSpPr>
              <a:spLocks noChangeShapeType="1"/>
            </p:cNvSpPr>
            <p:nvPr/>
          </p:nvSpPr>
          <p:spPr bwMode="auto">
            <a:xfrm rot="-1500000">
              <a:off x="3139" y="1943"/>
              <a:ext cx="0" cy="88"/>
            </a:xfrm>
            <a:prstGeom prst="line">
              <a:avLst/>
            </a:prstGeom>
            <a:noFill/>
            <a:ln w="9525">
              <a:solidFill>
                <a:srgbClr val="FF0000"/>
              </a:solidFill>
              <a:round/>
              <a:headEnd/>
              <a:tailEnd/>
            </a:ln>
            <a:effectLst/>
          </p:spPr>
          <p:txBody>
            <a:bodyPr/>
            <a:lstStyle/>
            <a:p>
              <a:endParaRPr lang="en-US"/>
            </a:p>
          </p:txBody>
        </p:sp>
        <p:sp>
          <p:nvSpPr>
            <p:cNvPr id="13443" name="Line 89"/>
            <p:cNvSpPr>
              <a:spLocks noChangeShapeType="1"/>
            </p:cNvSpPr>
            <p:nvPr/>
          </p:nvSpPr>
          <p:spPr bwMode="auto">
            <a:xfrm rot="-1200000">
              <a:off x="3159" y="1932"/>
              <a:ext cx="0" cy="41"/>
            </a:xfrm>
            <a:prstGeom prst="line">
              <a:avLst/>
            </a:prstGeom>
            <a:noFill/>
            <a:ln w="6350">
              <a:solidFill>
                <a:srgbClr val="0000FF"/>
              </a:solidFill>
              <a:round/>
              <a:headEnd/>
              <a:tailEnd/>
            </a:ln>
            <a:effectLst/>
          </p:spPr>
          <p:txBody>
            <a:bodyPr/>
            <a:lstStyle/>
            <a:p>
              <a:endParaRPr lang="en-US"/>
            </a:p>
          </p:txBody>
        </p:sp>
        <p:sp>
          <p:nvSpPr>
            <p:cNvPr id="13444" name="Line 90"/>
            <p:cNvSpPr>
              <a:spLocks noChangeShapeType="1"/>
            </p:cNvSpPr>
            <p:nvPr/>
          </p:nvSpPr>
          <p:spPr bwMode="auto">
            <a:xfrm rot="-900000">
              <a:off x="3187" y="1925"/>
              <a:ext cx="0" cy="40"/>
            </a:xfrm>
            <a:prstGeom prst="line">
              <a:avLst/>
            </a:prstGeom>
            <a:noFill/>
            <a:ln w="6350">
              <a:solidFill>
                <a:srgbClr val="0000FF"/>
              </a:solidFill>
              <a:round/>
              <a:headEnd/>
              <a:tailEnd/>
            </a:ln>
            <a:effectLst/>
          </p:spPr>
          <p:txBody>
            <a:bodyPr/>
            <a:lstStyle/>
            <a:p>
              <a:endParaRPr lang="en-US"/>
            </a:p>
          </p:txBody>
        </p:sp>
        <p:sp>
          <p:nvSpPr>
            <p:cNvPr id="13445" name="Line 91"/>
            <p:cNvSpPr>
              <a:spLocks noChangeShapeType="1"/>
            </p:cNvSpPr>
            <p:nvPr/>
          </p:nvSpPr>
          <p:spPr bwMode="auto">
            <a:xfrm rot="-600000">
              <a:off x="3221" y="1918"/>
              <a:ext cx="0" cy="39"/>
            </a:xfrm>
            <a:prstGeom prst="line">
              <a:avLst/>
            </a:prstGeom>
            <a:noFill/>
            <a:ln w="6350">
              <a:solidFill>
                <a:srgbClr val="0000FF"/>
              </a:solidFill>
              <a:round/>
              <a:headEnd/>
              <a:tailEnd/>
            </a:ln>
            <a:effectLst/>
          </p:spPr>
          <p:txBody>
            <a:bodyPr/>
            <a:lstStyle/>
            <a:p>
              <a:endParaRPr lang="en-US"/>
            </a:p>
          </p:txBody>
        </p:sp>
        <p:sp>
          <p:nvSpPr>
            <p:cNvPr id="13446" name="Line 92"/>
            <p:cNvSpPr>
              <a:spLocks noChangeShapeType="1"/>
            </p:cNvSpPr>
            <p:nvPr/>
          </p:nvSpPr>
          <p:spPr bwMode="auto">
            <a:xfrm rot="-300000">
              <a:off x="3256" y="1912"/>
              <a:ext cx="0" cy="39"/>
            </a:xfrm>
            <a:prstGeom prst="line">
              <a:avLst/>
            </a:prstGeom>
            <a:noFill/>
            <a:ln w="6350">
              <a:solidFill>
                <a:srgbClr val="0000FF"/>
              </a:solidFill>
              <a:round/>
              <a:headEnd/>
              <a:tailEnd/>
            </a:ln>
            <a:effectLst/>
          </p:spPr>
          <p:txBody>
            <a:bodyPr/>
            <a:lstStyle/>
            <a:p>
              <a:endParaRPr lang="en-US"/>
            </a:p>
          </p:txBody>
        </p:sp>
        <p:sp>
          <p:nvSpPr>
            <p:cNvPr id="13447" name="Line 93"/>
            <p:cNvSpPr>
              <a:spLocks noChangeShapeType="1"/>
            </p:cNvSpPr>
            <p:nvPr/>
          </p:nvSpPr>
          <p:spPr bwMode="auto">
            <a:xfrm rot="6300000">
              <a:off x="2952" y="2150"/>
              <a:ext cx="0" cy="107"/>
            </a:xfrm>
            <a:prstGeom prst="line">
              <a:avLst/>
            </a:prstGeom>
            <a:noFill/>
            <a:ln w="9525">
              <a:solidFill>
                <a:srgbClr val="FF0000"/>
              </a:solidFill>
              <a:round/>
              <a:headEnd/>
              <a:tailEnd/>
            </a:ln>
            <a:effectLst/>
          </p:spPr>
          <p:txBody>
            <a:bodyPr/>
            <a:lstStyle/>
            <a:p>
              <a:endParaRPr lang="en-US"/>
            </a:p>
          </p:txBody>
        </p:sp>
        <p:sp>
          <p:nvSpPr>
            <p:cNvPr id="13448" name="Line 94"/>
            <p:cNvSpPr>
              <a:spLocks noChangeShapeType="1"/>
            </p:cNvSpPr>
            <p:nvPr/>
          </p:nvSpPr>
          <p:spPr bwMode="auto">
            <a:xfrm rot="-4200000">
              <a:off x="2931" y="2146"/>
              <a:ext cx="0" cy="42"/>
            </a:xfrm>
            <a:prstGeom prst="line">
              <a:avLst/>
            </a:prstGeom>
            <a:noFill/>
            <a:ln w="6350">
              <a:solidFill>
                <a:srgbClr val="0000FF"/>
              </a:solidFill>
              <a:round/>
              <a:headEnd/>
              <a:tailEnd/>
            </a:ln>
            <a:effectLst/>
          </p:spPr>
          <p:txBody>
            <a:bodyPr/>
            <a:lstStyle/>
            <a:p>
              <a:endParaRPr lang="en-US"/>
            </a:p>
          </p:txBody>
        </p:sp>
        <p:sp>
          <p:nvSpPr>
            <p:cNvPr id="13449" name="Line 95"/>
            <p:cNvSpPr>
              <a:spLocks noChangeShapeType="1"/>
            </p:cNvSpPr>
            <p:nvPr/>
          </p:nvSpPr>
          <p:spPr bwMode="auto">
            <a:xfrm rot="-3900000">
              <a:off x="2943" y="2118"/>
              <a:ext cx="0" cy="43"/>
            </a:xfrm>
            <a:prstGeom prst="line">
              <a:avLst/>
            </a:prstGeom>
            <a:noFill/>
            <a:ln w="6350">
              <a:solidFill>
                <a:srgbClr val="0000FF"/>
              </a:solidFill>
              <a:round/>
              <a:headEnd/>
              <a:tailEnd/>
            </a:ln>
            <a:effectLst/>
          </p:spPr>
          <p:txBody>
            <a:bodyPr/>
            <a:lstStyle/>
            <a:p>
              <a:endParaRPr lang="en-US"/>
            </a:p>
          </p:txBody>
        </p:sp>
        <p:sp>
          <p:nvSpPr>
            <p:cNvPr id="13450" name="Line 96"/>
            <p:cNvSpPr>
              <a:spLocks noChangeShapeType="1"/>
            </p:cNvSpPr>
            <p:nvPr/>
          </p:nvSpPr>
          <p:spPr bwMode="auto">
            <a:xfrm rot="-3600000">
              <a:off x="2959" y="2094"/>
              <a:ext cx="0" cy="42"/>
            </a:xfrm>
            <a:prstGeom prst="line">
              <a:avLst/>
            </a:prstGeom>
            <a:noFill/>
            <a:ln w="6350">
              <a:solidFill>
                <a:srgbClr val="0000FF"/>
              </a:solidFill>
              <a:round/>
              <a:headEnd/>
              <a:tailEnd/>
            </a:ln>
            <a:effectLst/>
          </p:spPr>
          <p:txBody>
            <a:bodyPr/>
            <a:lstStyle/>
            <a:p>
              <a:endParaRPr lang="en-US"/>
            </a:p>
          </p:txBody>
        </p:sp>
        <p:sp>
          <p:nvSpPr>
            <p:cNvPr id="13451" name="Line 97"/>
            <p:cNvSpPr>
              <a:spLocks noChangeShapeType="1"/>
            </p:cNvSpPr>
            <p:nvPr/>
          </p:nvSpPr>
          <p:spPr bwMode="auto">
            <a:xfrm rot="-3300000">
              <a:off x="2975" y="2064"/>
              <a:ext cx="0" cy="42"/>
            </a:xfrm>
            <a:prstGeom prst="line">
              <a:avLst/>
            </a:prstGeom>
            <a:noFill/>
            <a:ln w="6350">
              <a:solidFill>
                <a:srgbClr val="0000FF"/>
              </a:solidFill>
              <a:round/>
              <a:headEnd/>
              <a:tailEnd/>
            </a:ln>
            <a:effectLst/>
          </p:spPr>
          <p:txBody>
            <a:bodyPr/>
            <a:lstStyle/>
            <a:p>
              <a:endParaRPr lang="en-US"/>
            </a:p>
          </p:txBody>
        </p:sp>
        <p:sp>
          <p:nvSpPr>
            <p:cNvPr id="13452" name="Line 98"/>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13453" name="Line 99"/>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13454" name="Line 100"/>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13455" name="Line 101"/>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13456" name="Line 102"/>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13457" name="Text Box 103"/>
            <p:cNvSpPr txBox="1">
              <a:spLocks noChangeArrowheads="1"/>
            </p:cNvSpPr>
            <p:nvPr/>
          </p:nvSpPr>
          <p:spPr bwMode="auto">
            <a:xfrm>
              <a:off x="2674" y="2088"/>
              <a:ext cx="343"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p>
          </p:txBody>
        </p:sp>
        <p:sp>
          <p:nvSpPr>
            <p:cNvPr id="13458" name="Text Box 104"/>
            <p:cNvSpPr txBox="1">
              <a:spLocks noChangeArrowheads="1"/>
            </p:cNvSpPr>
            <p:nvPr/>
          </p:nvSpPr>
          <p:spPr bwMode="auto">
            <a:xfrm rot="-2443161">
              <a:off x="2760" y="1939"/>
              <a:ext cx="342" cy="173"/>
            </a:xfrm>
            <a:prstGeom prst="rect">
              <a:avLst/>
            </a:prstGeom>
            <a:noFill/>
            <a:ln w="12700">
              <a:noFill/>
              <a:miter lim="800000"/>
              <a:headEnd/>
              <a:tailEnd/>
            </a:ln>
            <a:effectLst/>
          </p:spPr>
          <p:txBody>
            <a:bodyPr>
              <a:spAutoFit/>
            </a:bodyPr>
            <a:lstStyle/>
            <a:p>
              <a:pPr algn="ctr"/>
              <a:r>
                <a:rPr lang="en-US" sz="1200"/>
                <a:t>1</a:t>
              </a:r>
            </a:p>
          </p:txBody>
        </p:sp>
        <p:sp>
          <p:nvSpPr>
            <p:cNvPr id="13459" name="Text Box 105"/>
            <p:cNvSpPr txBox="1">
              <a:spLocks noChangeArrowheads="1"/>
            </p:cNvSpPr>
            <p:nvPr/>
          </p:nvSpPr>
          <p:spPr bwMode="auto">
            <a:xfrm rot="3000000">
              <a:off x="3392" y="1800"/>
              <a:ext cx="307"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p>
          </p:txBody>
        </p:sp>
        <p:sp>
          <p:nvSpPr>
            <p:cNvPr id="13460" name="Text Box 106"/>
            <p:cNvSpPr txBox="1">
              <a:spLocks noChangeArrowheads="1"/>
            </p:cNvSpPr>
            <p:nvPr/>
          </p:nvSpPr>
          <p:spPr bwMode="auto">
            <a:xfrm rot="4500000">
              <a:off x="3611" y="2104"/>
              <a:ext cx="309"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p>
          </p:txBody>
        </p:sp>
        <p:sp>
          <p:nvSpPr>
            <p:cNvPr id="13461" name="Text Box 107"/>
            <p:cNvSpPr txBox="1">
              <a:spLocks noChangeArrowheads="1"/>
            </p:cNvSpPr>
            <p:nvPr/>
          </p:nvSpPr>
          <p:spPr bwMode="auto">
            <a:xfrm>
              <a:off x="2997" y="2051"/>
              <a:ext cx="590" cy="231"/>
            </a:xfrm>
            <a:prstGeom prst="rect">
              <a:avLst/>
            </a:prstGeom>
            <a:noFill/>
            <a:ln w="9525">
              <a:noFill/>
              <a:miter lim="800000"/>
              <a:headEnd/>
              <a:tailEnd/>
            </a:ln>
            <a:effectLst/>
          </p:spPr>
          <p:txBody>
            <a:bodyPr>
              <a:spAutoFit/>
            </a:bodyPr>
            <a:lstStyle/>
            <a:p>
              <a:pPr algn="ctr"/>
              <a:r>
                <a:rPr lang="en-US"/>
                <a:t>V</a:t>
              </a:r>
            </a:p>
          </p:txBody>
        </p:sp>
        <p:sp>
          <p:nvSpPr>
            <p:cNvPr id="13462" name="AutoShape 108"/>
            <p:cNvSpPr>
              <a:spLocks noChangeArrowheads="1"/>
            </p:cNvSpPr>
            <p:nvPr/>
          </p:nvSpPr>
          <p:spPr bwMode="auto">
            <a:xfrm rot="10800000">
              <a:off x="2841" y="1895"/>
              <a:ext cx="910" cy="776"/>
            </a:xfrm>
            <a:custGeom>
              <a:avLst/>
              <a:gdLst>
                <a:gd name="T0" fmla="*/ 19 w 21600"/>
                <a:gd name="T1" fmla="*/ 0 h 21600"/>
                <a:gd name="T2" fmla="*/ 8 w 21600"/>
                <a:gd name="T3" fmla="*/ 13 h 21600"/>
                <a:gd name="T4" fmla="*/ 19 w 21600"/>
                <a:gd name="T5" fmla="*/ 12 h 21600"/>
                <a:gd name="T6" fmla="*/ 30 w 21600"/>
                <a:gd name="T7" fmla="*/ 13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13463" name="Rectangle 109"/>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vi-VN"/>
            </a:p>
          </p:txBody>
        </p:sp>
        <p:sp>
          <p:nvSpPr>
            <p:cNvPr id="13464" name="Rectangle 110"/>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p>
          </p:txBody>
        </p:sp>
        <p:sp>
          <p:nvSpPr>
            <p:cNvPr id="13465" name="Rectangle 111"/>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vi-VN"/>
            </a:p>
          </p:txBody>
        </p:sp>
        <p:sp>
          <p:nvSpPr>
            <p:cNvPr id="13466" name="AutoShape 112"/>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79"/>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13467" name="Arc 113"/>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599"/>
                  </a:cubicBezTo>
                  <a:cubicBezTo>
                    <a:pt x="11093" y="21599"/>
                    <a:pt x="2548" y="15059"/>
                    <a:pt x="-1" y="5642"/>
                  </a:cubicBezTo>
                </a:path>
                <a:path w="42223" h="21600" stroke="0" extrusionOk="0">
                  <a:moveTo>
                    <a:pt x="42223" y="3121"/>
                  </a:moveTo>
                  <a:cubicBezTo>
                    <a:pt x="40673" y="13732"/>
                    <a:pt x="31573" y="21599"/>
                    <a:pt x="20850" y="21599"/>
                  </a:cubicBezTo>
                  <a:cubicBezTo>
                    <a:pt x="11093" y="21599"/>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13468" name="Freeform 114"/>
            <p:cNvSpPr>
              <a:spLocks/>
            </p:cNvSpPr>
            <p:nvPr/>
          </p:nvSpPr>
          <p:spPr bwMode="auto">
            <a:xfrm>
              <a:off x="3243" y="2419"/>
              <a:ext cx="13" cy="13"/>
            </a:xfrm>
            <a:custGeom>
              <a:avLst/>
              <a:gdLst>
                <a:gd name="T0" fmla="*/ 0 w 48"/>
                <a:gd name="T1" fmla="*/ 0 h 48"/>
                <a:gd name="T2" fmla="*/ 0 w 48"/>
                <a:gd name="T3" fmla="*/ 4 h 48"/>
                <a:gd name="T4" fmla="*/ 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13469" name="Freeform 115"/>
            <p:cNvSpPr>
              <a:spLocks/>
            </p:cNvSpPr>
            <p:nvPr/>
          </p:nvSpPr>
          <p:spPr bwMode="auto">
            <a:xfrm>
              <a:off x="3327" y="2424"/>
              <a:ext cx="14" cy="12"/>
            </a:xfrm>
            <a:custGeom>
              <a:avLst/>
              <a:gdLst>
                <a:gd name="T0" fmla="*/ 0 w 48"/>
                <a:gd name="T1" fmla="*/ 0 h 48"/>
                <a:gd name="T2" fmla="*/ 4 w 48"/>
                <a:gd name="T3" fmla="*/ 3 h 48"/>
                <a:gd name="T4" fmla="*/ 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13470" name="AutoShape 116"/>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13471" name="Oval 117"/>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vi-VN"/>
            </a:p>
          </p:txBody>
        </p:sp>
        <p:sp>
          <p:nvSpPr>
            <p:cNvPr id="13472" name="Oval 118"/>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13473" name="Text Box 119"/>
            <p:cNvSpPr txBox="1">
              <a:spLocks noChangeArrowheads="1"/>
            </p:cNvSpPr>
            <p:nvPr/>
          </p:nvSpPr>
          <p:spPr bwMode="auto">
            <a:xfrm>
              <a:off x="3600"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13474" name="Text Box 120"/>
            <p:cNvSpPr txBox="1">
              <a:spLocks noChangeArrowheads="1"/>
            </p:cNvSpPr>
            <p:nvPr/>
          </p:nvSpPr>
          <p:spPr bwMode="auto">
            <a:xfrm>
              <a:off x="2736"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grpSp>
      <p:grpSp>
        <p:nvGrpSpPr>
          <p:cNvPr id="6" name="Group 121"/>
          <p:cNvGrpSpPr>
            <a:grpSpLocks/>
          </p:cNvGrpSpPr>
          <p:nvPr/>
        </p:nvGrpSpPr>
        <p:grpSpPr bwMode="auto">
          <a:xfrm rot="-1062720">
            <a:off x="4724400" y="3340100"/>
            <a:ext cx="939800" cy="635000"/>
            <a:chOff x="1680" y="1440"/>
            <a:chExt cx="592" cy="400"/>
          </a:xfrm>
        </p:grpSpPr>
        <p:sp>
          <p:nvSpPr>
            <p:cNvPr id="13412" name="Oval 122"/>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13413" name="Line 12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13414" name="Line 124"/>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13330" name="Text Box 125"/>
          <p:cNvSpPr txBox="1">
            <a:spLocks noChangeArrowheads="1"/>
          </p:cNvSpPr>
          <p:nvPr/>
        </p:nvSpPr>
        <p:spPr bwMode="auto">
          <a:xfrm>
            <a:off x="2819400" y="46482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13331" name="Text Box 126"/>
          <p:cNvSpPr txBox="1">
            <a:spLocks noChangeArrowheads="1"/>
          </p:cNvSpPr>
          <p:nvPr/>
        </p:nvSpPr>
        <p:spPr bwMode="auto">
          <a:xfrm>
            <a:off x="4953000" y="3886200"/>
            <a:ext cx="6096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13332" name="Line 127"/>
          <p:cNvSpPr>
            <a:spLocks noChangeShapeType="1"/>
          </p:cNvSpPr>
          <p:nvPr/>
        </p:nvSpPr>
        <p:spPr bwMode="auto">
          <a:xfrm>
            <a:off x="1066800" y="4419600"/>
            <a:ext cx="0" cy="762000"/>
          </a:xfrm>
          <a:prstGeom prst="line">
            <a:avLst/>
          </a:prstGeom>
          <a:noFill/>
          <a:ln w="57150">
            <a:solidFill>
              <a:srgbClr val="FF0000"/>
            </a:solidFill>
            <a:round/>
            <a:headEnd/>
            <a:tailEnd/>
          </a:ln>
          <a:effectLst/>
        </p:spPr>
        <p:txBody>
          <a:bodyPr/>
          <a:lstStyle/>
          <a:p>
            <a:endParaRPr lang="en-US"/>
          </a:p>
        </p:txBody>
      </p:sp>
      <p:sp>
        <p:nvSpPr>
          <p:cNvPr id="13333" name="Line 128"/>
          <p:cNvSpPr>
            <a:spLocks noChangeShapeType="1"/>
          </p:cNvSpPr>
          <p:nvPr/>
        </p:nvSpPr>
        <p:spPr bwMode="auto">
          <a:xfrm>
            <a:off x="2667000" y="4406900"/>
            <a:ext cx="685800" cy="0"/>
          </a:xfrm>
          <a:prstGeom prst="line">
            <a:avLst/>
          </a:prstGeom>
          <a:noFill/>
          <a:ln w="57150">
            <a:solidFill>
              <a:schemeClr val="tx1"/>
            </a:solidFill>
            <a:round/>
            <a:headEnd/>
            <a:tailEnd/>
          </a:ln>
          <a:effectLst/>
        </p:spPr>
        <p:txBody>
          <a:bodyPr/>
          <a:lstStyle/>
          <a:p>
            <a:endParaRPr lang="en-US"/>
          </a:p>
        </p:txBody>
      </p:sp>
      <p:grpSp>
        <p:nvGrpSpPr>
          <p:cNvPr id="7" name="Group 129"/>
          <p:cNvGrpSpPr>
            <a:grpSpLocks/>
          </p:cNvGrpSpPr>
          <p:nvPr/>
        </p:nvGrpSpPr>
        <p:grpSpPr bwMode="auto">
          <a:xfrm>
            <a:off x="4876800" y="5029200"/>
            <a:ext cx="565150" cy="304800"/>
            <a:chOff x="1248" y="3648"/>
            <a:chExt cx="356" cy="192"/>
          </a:xfrm>
        </p:grpSpPr>
        <p:grpSp>
          <p:nvGrpSpPr>
            <p:cNvPr id="8" name="Group 130"/>
            <p:cNvGrpSpPr>
              <a:grpSpLocks/>
            </p:cNvGrpSpPr>
            <p:nvPr/>
          </p:nvGrpSpPr>
          <p:grpSpPr bwMode="auto">
            <a:xfrm rot="10800000">
              <a:off x="1248" y="3648"/>
              <a:ext cx="356" cy="192"/>
              <a:chOff x="1776" y="1536"/>
              <a:chExt cx="1039" cy="240"/>
            </a:xfrm>
          </p:grpSpPr>
          <p:grpSp>
            <p:nvGrpSpPr>
              <p:cNvPr id="9" name="Group 131"/>
              <p:cNvGrpSpPr>
                <a:grpSpLocks/>
              </p:cNvGrpSpPr>
              <p:nvPr/>
            </p:nvGrpSpPr>
            <p:grpSpPr bwMode="auto">
              <a:xfrm rot="10800000">
                <a:off x="1872" y="1536"/>
                <a:ext cx="816" cy="240"/>
                <a:chOff x="2364" y="2976"/>
                <a:chExt cx="1140" cy="672"/>
              </a:xfrm>
            </p:grpSpPr>
            <p:sp>
              <p:nvSpPr>
                <p:cNvPr id="13407" name="Line 132"/>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3408" name="Rectangle 133"/>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3409" name="Line 134"/>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3410" name="Line 135"/>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3411" name="Line 136"/>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3405" name="Line 137"/>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3406" name="Line 138"/>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3403" name="AutoShape 139"/>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0" name="Group 140"/>
          <p:cNvGrpSpPr>
            <a:grpSpLocks/>
          </p:cNvGrpSpPr>
          <p:nvPr/>
        </p:nvGrpSpPr>
        <p:grpSpPr bwMode="auto">
          <a:xfrm>
            <a:off x="5410200" y="5029200"/>
            <a:ext cx="565150" cy="304800"/>
            <a:chOff x="1248" y="3648"/>
            <a:chExt cx="356" cy="192"/>
          </a:xfrm>
        </p:grpSpPr>
        <p:grpSp>
          <p:nvGrpSpPr>
            <p:cNvPr id="11" name="Group 141"/>
            <p:cNvGrpSpPr>
              <a:grpSpLocks/>
            </p:cNvGrpSpPr>
            <p:nvPr/>
          </p:nvGrpSpPr>
          <p:grpSpPr bwMode="auto">
            <a:xfrm rot="10800000">
              <a:off x="1248" y="3648"/>
              <a:ext cx="356" cy="192"/>
              <a:chOff x="1776" y="1536"/>
              <a:chExt cx="1039" cy="240"/>
            </a:xfrm>
          </p:grpSpPr>
          <p:grpSp>
            <p:nvGrpSpPr>
              <p:cNvPr id="12" name="Group 142"/>
              <p:cNvGrpSpPr>
                <a:grpSpLocks/>
              </p:cNvGrpSpPr>
              <p:nvPr/>
            </p:nvGrpSpPr>
            <p:grpSpPr bwMode="auto">
              <a:xfrm rot="10800000">
                <a:off x="1872" y="1536"/>
                <a:ext cx="816" cy="240"/>
                <a:chOff x="2364" y="2976"/>
                <a:chExt cx="1140" cy="672"/>
              </a:xfrm>
            </p:grpSpPr>
            <p:sp>
              <p:nvSpPr>
                <p:cNvPr id="13397" name="Line 143"/>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3398" name="Rectangle 144"/>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3399" name="Line 145"/>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3400" name="Line 146"/>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3401" name="Line 147"/>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3395" name="Line 148"/>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3396" name="Line 149"/>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3393" name="AutoShape 150"/>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3" name="Group 151"/>
          <p:cNvGrpSpPr>
            <a:grpSpLocks/>
          </p:cNvGrpSpPr>
          <p:nvPr/>
        </p:nvGrpSpPr>
        <p:grpSpPr bwMode="auto">
          <a:xfrm>
            <a:off x="5943600" y="5029200"/>
            <a:ext cx="565150" cy="304800"/>
            <a:chOff x="1248" y="3648"/>
            <a:chExt cx="356" cy="192"/>
          </a:xfrm>
        </p:grpSpPr>
        <p:grpSp>
          <p:nvGrpSpPr>
            <p:cNvPr id="14" name="Group 152"/>
            <p:cNvGrpSpPr>
              <a:grpSpLocks/>
            </p:cNvGrpSpPr>
            <p:nvPr/>
          </p:nvGrpSpPr>
          <p:grpSpPr bwMode="auto">
            <a:xfrm rot="10800000">
              <a:off x="1248" y="3648"/>
              <a:ext cx="356" cy="192"/>
              <a:chOff x="1776" y="1536"/>
              <a:chExt cx="1039" cy="240"/>
            </a:xfrm>
          </p:grpSpPr>
          <p:grpSp>
            <p:nvGrpSpPr>
              <p:cNvPr id="15" name="Group 153"/>
              <p:cNvGrpSpPr>
                <a:grpSpLocks/>
              </p:cNvGrpSpPr>
              <p:nvPr/>
            </p:nvGrpSpPr>
            <p:grpSpPr bwMode="auto">
              <a:xfrm rot="10800000">
                <a:off x="1872" y="1536"/>
                <a:ext cx="816" cy="240"/>
                <a:chOff x="2364" y="2976"/>
                <a:chExt cx="1140" cy="672"/>
              </a:xfrm>
            </p:grpSpPr>
            <p:sp>
              <p:nvSpPr>
                <p:cNvPr id="13387" name="Line 154"/>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3388" name="Rectangle 155"/>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3389" name="Line 156"/>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3390" name="Line 157"/>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3391" name="Line 158"/>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3385" name="Line 159"/>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3386" name="Line 160"/>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3383" name="AutoShape 161"/>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6" name="Group 162"/>
          <p:cNvGrpSpPr>
            <a:grpSpLocks/>
          </p:cNvGrpSpPr>
          <p:nvPr/>
        </p:nvGrpSpPr>
        <p:grpSpPr bwMode="auto">
          <a:xfrm>
            <a:off x="6477000" y="5029200"/>
            <a:ext cx="565150" cy="304800"/>
            <a:chOff x="1248" y="3648"/>
            <a:chExt cx="356" cy="192"/>
          </a:xfrm>
        </p:grpSpPr>
        <p:grpSp>
          <p:nvGrpSpPr>
            <p:cNvPr id="17" name="Group 163"/>
            <p:cNvGrpSpPr>
              <a:grpSpLocks/>
            </p:cNvGrpSpPr>
            <p:nvPr/>
          </p:nvGrpSpPr>
          <p:grpSpPr bwMode="auto">
            <a:xfrm rot="10800000">
              <a:off x="1248" y="3648"/>
              <a:ext cx="356" cy="192"/>
              <a:chOff x="1776" y="1536"/>
              <a:chExt cx="1039" cy="240"/>
            </a:xfrm>
          </p:grpSpPr>
          <p:grpSp>
            <p:nvGrpSpPr>
              <p:cNvPr id="18" name="Group 164"/>
              <p:cNvGrpSpPr>
                <a:grpSpLocks/>
              </p:cNvGrpSpPr>
              <p:nvPr/>
            </p:nvGrpSpPr>
            <p:grpSpPr bwMode="auto">
              <a:xfrm rot="10800000">
                <a:off x="1872" y="1536"/>
                <a:ext cx="816" cy="240"/>
                <a:chOff x="2364" y="2976"/>
                <a:chExt cx="1140" cy="672"/>
              </a:xfrm>
            </p:grpSpPr>
            <p:sp>
              <p:nvSpPr>
                <p:cNvPr id="13377" name="Line 16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3378" name="Rectangle 166"/>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3379" name="Line 167"/>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3380" name="Line 168"/>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3381" name="Line 16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3375" name="Line 170"/>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3376" name="Line 171"/>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3373" name="AutoShape 172"/>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sp>
        <p:nvSpPr>
          <p:cNvPr id="13338" name="Line 173"/>
          <p:cNvSpPr>
            <a:spLocks noChangeShapeType="1"/>
          </p:cNvSpPr>
          <p:nvPr/>
        </p:nvSpPr>
        <p:spPr bwMode="auto">
          <a:xfrm>
            <a:off x="3784600" y="4343400"/>
            <a:ext cx="609600" cy="0"/>
          </a:xfrm>
          <a:prstGeom prst="line">
            <a:avLst/>
          </a:prstGeom>
          <a:noFill/>
          <a:ln w="57150">
            <a:solidFill>
              <a:srgbClr val="FF0000"/>
            </a:solidFill>
            <a:round/>
            <a:headEnd/>
            <a:tailEnd/>
          </a:ln>
          <a:effectLst/>
        </p:spPr>
        <p:txBody>
          <a:bodyPr/>
          <a:lstStyle/>
          <a:p>
            <a:endParaRPr lang="en-US"/>
          </a:p>
        </p:txBody>
      </p:sp>
      <p:sp>
        <p:nvSpPr>
          <p:cNvPr id="13339" name="Line 174"/>
          <p:cNvSpPr>
            <a:spLocks noChangeShapeType="1"/>
          </p:cNvSpPr>
          <p:nvPr/>
        </p:nvSpPr>
        <p:spPr bwMode="auto">
          <a:xfrm>
            <a:off x="6096000" y="4330700"/>
            <a:ext cx="609600" cy="0"/>
          </a:xfrm>
          <a:prstGeom prst="line">
            <a:avLst/>
          </a:prstGeom>
          <a:noFill/>
          <a:ln w="57150">
            <a:solidFill>
              <a:schemeClr val="tx1"/>
            </a:solidFill>
            <a:round/>
            <a:headEnd/>
            <a:tailEnd/>
          </a:ln>
          <a:effectLst/>
        </p:spPr>
        <p:txBody>
          <a:bodyPr/>
          <a:lstStyle/>
          <a:p>
            <a:endParaRPr lang="en-US"/>
          </a:p>
        </p:txBody>
      </p:sp>
      <p:sp>
        <p:nvSpPr>
          <p:cNvPr id="13342" name="Line 177"/>
          <p:cNvSpPr>
            <a:spLocks noChangeShapeType="1"/>
          </p:cNvSpPr>
          <p:nvPr/>
        </p:nvSpPr>
        <p:spPr bwMode="auto">
          <a:xfrm>
            <a:off x="5715000" y="1600200"/>
            <a:ext cx="561975" cy="0"/>
          </a:xfrm>
          <a:prstGeom prst="line">
            <a:avLst/>
          </a:prstGeom>
          <a:noFill/>
          <a:ln w="57150">
            <a:solidFill>
              <a:srgbClr val="660033"/>
            </a:solidFill>
            <a:round/>
            <a:headEnd/>
            <a:tailEnd/>
          </a:ln>
          <a:effectLst/>
        </p:spPr>
        <p:txBody>
          <a:bodyPr/>
          <a:lstStyle/>
          <a:p>
            <a:endParaRPr lang="en-US"/>
          </a:p>
        </p:txBody>
      </p:sp>
      <p:sp>
        <p:nvSpPr>
          <p:cNvPr id="13343" name="Line 178"/>
          <p:cNvSpPr>
            <a:spLocks noChangeShapeType="1"/>
          </p:cNvSpPr>
          <p:nvPr/>
        </p:nvSpPr>
        <p:spPr bwMode="auto">
          <a:xfrm>
            <a:off x="4191000" y="1600200"/>
            <a:ext cx="304800" cy="0"/>
          </a:xfrm>
          <a:prstGeom prst="line">
            <a:avLst/>
          </a:prstGeom>
          <a:noFill/>
          <a:ln w="57150">
            <a:solidFill>
              <a:srgbClr val="660033"/>
            </a:solidFill>
            <a:round/>
            <a:headEnd/>
            <a:tailEnd/>
          </a:ln>
          <a:effectLst/>
        </p:spPr>
        <p:txBody>
          <a:bodyPr/>
          <a:lstStyle/>
          <a:p>
            <a:endParaRPr lang="en-US"/>
          </a:p>
        </p:txBody>
      </p:sp>
      <p:sp>
        <p:nvSpPr>
          <p:cNvPr id="13344" name="Rectangle 179" descr="Light vertical"/>
          <p:cNvSpPr>
            <a:spLocks noChangeArrowheads="1"/>
          </p:cNvSpPr>
          <p:nvPr/>
        </p:nvSpPr>
        <p:spPr bwMode="auto">
          <a:xfrm>
            <a:off x="4462463" y="1404938"/>
            <a:ext cx="1447800" cy="381000"/>
          </a:xfrm>
          <a:prstGeom prst="rect">
            <a:avLst/>
          </a:prstGeom>
          <a:pattFill prst="ltVert">
            <a:fgClr>
              <a:schemeClr val="tx1"/>
            </a:fgClr>
            <a:bgClr>
              <a:schemeClr val="bg1"/>
            </a:bgClr>
          </a:pattFill>
          <a:ln w="9525">
            <a:solidFill>
              <a:schemeClr val="tx1"/>
            </a:solidFill>
            <a:miter lim="800000"/>
            <a:headEnd/>
            <a:tailEnd/>
          </a:ln>
          <a:effectLst/>
        </p:spPr>
        <p:txBody>
          <a:bodyPr wrap="none" anchor="ctr"/>
          <a:lstStyle/>
          <a:p>
            <a:endParaRPr lang="vi-VN"/>
          </a:p>
        </p:txBody>
      </p:sp>
      <p:sp>
        <p:nvSpPr>
          <p:cNvPr id="13345" name="Rectangle 180" descr="Narrow vertical"/>
          <p:cNvSpPr>
            <a:spLocks noChangeArrowheads="1"/>
          </p:cNvSpPr>
          <p:nvPr/>
        </p:nvSpPr>
        <p:spPr bwMode="auto">
          <a:xfrm>
            <a:off x="7300913" y="2590800"/>
            <a:ext cx="1270000" cy="533400"/>
          </a:xfrm>
          <a:prstGeom prst="rect">
            <a:avLst/>
          </a:prstGeom>
          <a:pattFill prst="narVert">
            <a:fgClr>
              <a:schemeClr val="tx1"/>
            </a:fgClr>
            <a:bgClr>
              <a:schemeClr val="bg1"/>
            </a:bgClr>
          </a:pattFill>
          <a:ln w="9525">
            <a:noFill/>
            <a:miter lim="800000"/>
            <a:headEnd/>
            <a:tailEnd/>
          </a:ln>
          <a:effectLst/>
        </p:spPr>
        <p:txBody>
          <a:bodyPr wrap="none" anchor="ctr"/>
          <a:lstStyle/>
          <a:p>
            <a:endParaRPr lang="vi-VN"/>
          </a:p>
        </p:txBody>
      </p:sp>
      <p:sp>
        <p:nvSpPr>
          <p:cNvPr id="13346" name="Rectangle 181"/>
          <p:cNvSpPr>
            <a:spLocks noChangeArrowheads="1"/>
          </p:cNvSpPr>
          <p:nvPr/>
        </p:nvSpPr>
        <p:spPr bwMode="auto">
          <a:xfrm>
            <a:off x="7227888" y="2438400"/>
            <a:ext cx="61912" cy="990600"/>
          </a:xfrm>
          <a:prstGeom prst="rect">
            <a:avLst/>
          </a:prstGeom>
          <a:solidFill>
            <a:schemeClr val="accent1"/>
          </a:solidFill>
          <a:ln w="9525">
            <a:solidFill>
              <a:schemeClr val="tx1"/>
            </a:solidFill>
            <a:miter lim="800000"/>
            <a:headEnd/>
            <a:tailEnd/>
          </a:ln>
          <a:effectLst/>
        </p:spPr>
        <p:txBody>
          <a:bodyPr wrap="none" anchor="ctr"/>
          <a:lstStyle/>
          <a:p>
            <a:endParaRPr lang="vi-VN"/>
          </a:p>
        </p:txBody>
      </p:sp>
      <p:sp>
        <p:nvSpPr>
          <p:cNvPr id="13347" name="Rectangle 182"/>
          <p:cNvSpPr>
            <a:spLocks noChangeArrowheads="1"/>
          </p:cNvSpPr>
          <p:nvPr/>
        </p:nvSpPr>
        <p:spPr bwMode="auto">
          <a:xfrm>
            <a:off x="7227888" y="2133600"/>
            <a:ext cx="61912" cy="1295400"/>
          </a:xfrm>
          <a:prstGeom prst="rect">
            <a:avLst/>
          </a:prstGeom>
          <a:solidFill>
            <a:srgbClr val="0000CC"/>
          </a:solidFill>
          <a:ln w="9525">
            <a:solidFill>
              <a:schemeClr val="tx1"/>
            </a:solidFill>
            <a:miter lim="800000"/>
            <a:headEnd/>
            <a:tailEnd/>
          </a:ln>
          <a:effectLst/>
        </p:spPr>
        <p:txBody>
          <a:bodyPr wrap="none" anchor="ctr"/>
          <a:lstStyle/>
          <a:p>
            <a:endParaRPr lang="vi-VN"/>
          </a:p>
        </p:txBody>
      </p:sp>
      <p:sp>
        <p:nvSpPr>
          <p:cNvPr id="13348" name="Rectangle 183"/>
          <p:cNvSpPr>
            <a:spLocks noChangeArrowheads="1"/>
          </p:cNvSpPr>
          <p:nvPr/>
        </p:nvSpPr>
        <p:spPr bwMode="auto">
          <a:xfrm>
            <a:off x="7134225" y="3276600"/>
            <a:ext cx="93663" cy="152400"/>
          </a:xfrm>
          <a:prstGeom prst="rect">
            <a:avLst/>
          </a:prstGeom>
          <a:solidFill>
            <a:srgbClr val="0000FF"/>
          </a:solidFill>
          <a:ln w="9525">
            <a:solidFill>
              <a:schemeClr val="tx1"/>
            </a:solidFill>
            <a:miter lim="800000"/>
            <a:headEnd/>
            <a:tailEnd/>
          </a:ln>
          <a:effectLst/>
        </p:spPr>
        <p:txBody>
          <a:bodyPr wrap="none" anchor="ctr"/>
          <a:lstStyle/>
          <a:p>
            <a:endParaRPr lang="vi-VN"/>
          </a:p>
        </p:txBody>
      </p:sp>
      <p:sp>
        <p:nvSpPr>
          <p:cNvPr id="13349" name="Rectangle 184"/>
          <p:cNvSpPr>
            <a:spLocks noChangeArrowheads="1"/>
          </p:cNvSpPr>
          <p:nvPr/>
        </p:nvSpPr>
        <p:spPr bwMode="auto">
          <a:xfrm>
            <a:off x="8559800" y="2133600"/>
            <a:ext cx="61913" cy="1295400"/>
          </a:xfrm>
          <a:prstGeom prst="rect">
            <a:avLst/>
          </a:prstGeom>
          <a:solidFill>
            <a:srgbClr val="0000CC"/>
          </a:solidFill>
          <a:ln w="9525">
            <a:solidFill>
              <a:schemeClr val="tx1"/>
            </a:solidFill>
            <a:miter lim="800000"/>
            <a:headEnd/>
            <a:tailEnd/>
          </a:ln>
          <a:effectLst/>
        </p:spPr>
        <p:txBody>
          <a:bodyPr wrap="none" anchor="ctr"/>
          <a:lstStyle/>
          <a:p>
            <a:endParaRPr lang="vi-VN"/>
          </a:p>
        </p:txBody>
      </p:sp>
      <p:sp>
        <p:nvSpPr>
          <p:cNvPr id="13350" name="Rectangle 185"/>
          <p:cNvSpPr>
            <a:spLocks noChangeArrowheads="1"/>
          </p:cNvSpPr>
          <p:nvPr/>
        </p:nvSpPr>
        <p:spPr bwMode="auto">
          <a:xfrm>
            <a:off x="8621713" y="3276600"/>
            <a:ext cx="93662" cy="152400"/>
          </a:xfrm>
          <a:prstGeom prst="rect">
            <a:avLst/>
          </a:prstGeom>
          <a:solidFill>
            <a:srgbClr val="0000FF"/>
          </a:solidFill>
          <a:ln w="9525">
            <a:solidFill>
              <a:schemeClr val="tx1"/>
            </a:solidFill>
            <a:miter lim="800000"/>
            <a:headEnd/>
            <a:tailEnd/>
          </a:ln>
          <a:effectLst/>
        </p:spPr>
        <p:txBody>
          <a:bodyPr wrap="none" anchor="ctr"/>
          <a:lstStyle/>
          <a:p>
            <a:endParaRPr lang="vi-VN"/>
          </a:p>
        </p:txBody>
      </p:sp>
      <p:sp>
        <p:nvSpPr>
          <p:cNvPr id="13351" name="Rectangle 186"/>
          <p:cNvSpPr>
            <a:spLocks noChangeArrowheads="1"/>
          </p:cNvSpPr>
          <p:nvPr/>
        </p:nvSpPr>
        <p:spPr bwMode="auto">
          <a:xfrm>
            <a:off x="7185025" y="2286000"/>
            <a:ext cx="1487488" cy="152400"/>
          </a:xfrm>
          <a:prstGeom prst="rect">
            <a:avLst/>
          </a:prstGeom>
          <a:solidFill>
            <a:srgbClr val="0000FF"/>
          </a:solidFill>
          <a:ln w="9525">
            <a:noFill/>
            <a:miter lim="800000"/>
            <a:headEnd/>
            <a:tailEnd/>
          </a:ln>
          <a:effectLst/>
        </p:spPr>
        <p:txBody>
          <a:bodyPr wrap="none" anchor="ctr"/>
          <a:lstStyle/>
          <a:p>
            <a:endParaRPr lang="vi-VN"/>
          </a:p>
        </p:txBody>
      </p:sp>
      <p:sp>
        <p:nvSpPr>
          <p:cNvPr id="145595" name="AutoShape 187"/>
          <p:cNvSpPr>
            <a:spLocks noChangeArrowheads="1"/>
          </p:cNvSpPr>
          <p:nvPr/>
        </p:nvSpPr>
        <p:spPr bwMode="auto">
          <a:xfrm>
            <a:off x="7391400" y="2286000"/>
            <a:ext cx="123825" cy="533400"/>
          </a:xfrm>
          <a:custGeom>
            <a:avLst/>
            <a:gdLst>
              <a:gd name="T0" fmla="*/ 621114 w 21600"/>
              <a:gd name="T1" fmla="*/ 6586008 h 21600"/>
              <a:gd name="T2" fmla="*/ 354925 w 21600"/>
              <a:gd name="T3" fmla="*/ 13172017 h 21600"/>
              <a:gd name="T4" fmla="*/ 88730 w 21600"/>
              <a:gd name="T5" fmla="*/ 6586008 h 21600"/>
              <a:gd name="T6" fmla="*/ 35492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noFill/>
            <a:miter lim="800000"/>
            <a:headEnd/>
            <a:tailEnd/>
          </a:ln>
          <a:effectLst/>
        </p:spPr>
        <p:txBody>
          <a:bodyPr wrap="none" anchor="ctr"/>
          <a:lstStyle/>
          <a:p>
            <a:endParaRPr lang="en-US"/>
          </a:p>
        </p:txBody>
      </p:sp>
      <p:sp>
        <p:nvSpPr>
          <p:cNvPr id="13353" name="Line 188"/>
          <p:cNvSpPr>
            <a:spLocks noChangeShapeType="1"/>
          </p:cNvSpPr>
          <p:nvPr/>
        </p:nvSpPr>
        <p:spPr bwMode="auto">
          <a:xfrm>
            <a:off x="7391400" y="2362200"/>
            <a:ext cx="1447800" cy="0"/>
          </a:xfrm>
          <a:prstGeom prst="line">
            <a:avLst/>
          </a:prstGeom>
          <a:noFill/>
          <a:ln w="38100">
            <a:solidFill>
              <a:srgbClr val="FF9900"/>
            </a:solidFill>
            <a:round/>
            <a:headEnd/>
            <a:tailEnd/>
          </a:ln>
          <a:effectLst/>
        </p:spPr>
        <p:txBody>
          <a:bodyPr/>
          <a:lstStyle/>
          <a:p>
            <a:endParaRPr lang="en-US"/>
          </a:p>
        </p:txBody>
      </p:sp>
      <p:sp>
        <p:nvSpPr>
          <p:cNvPr id="13354" name="Line 189"/>
          <p:cNvSpPr>
            <a:spLocks noChangeShapeType="1"/>
          </p:cNvSpPr>
          <p:nvPr/>
        </p:nvSpPr>
        <p:spPr bwMode="auto">
          <a:xfrm>
            <a:off x="8839200" y="2347913"/>
            <a:ext cx="0" cy="2833687"/>
          </a:xfrm>
          <a:prstGeom prst="line">
            <a:avLst/>
          </a:prstGeom>
          <a:noFill/>
          <a:ln w="57150">
            <a:solidFill>
              <a:srgbClr val="FF9900"/>
            </a:solidFill>
            <a:round/>
            <a:headEnd/>
            <a:tailEnd/>
          </a:ln>
          <a:effectLst/>
        </p:spPr>
        <p:txBody>
          <a:bodyPr/>
          <a:lstStyle/>
          <a:p>
            <a:endParaRPr lang="en-US"/>
          </a:p>
        </p:txBody>
      </p:sp>
      <p:sp>
        <p:nvSpPr>
          <p:cNvPr id="13355" name="Line 190"/>
          <p:cNvSpPr>
            <a:spLocks noChangeShapeType="1"/>
          </p:cNvSpPr>
          <p:nvPr/>
        </p:nvSpPr>
        <p:spPr bwMode="auto">
          <a:xfrm>
            <a:off x="8839200" y="2362200"/>
            <a:ext cx="0" cy="381000"/>
          </a:xfrm>
          <a:prstGeom prst="line">
            <a:avLst/>
          </a:prstGeom>
          <a:noFill/>
          <a:ln w="57150">
            <a:solidFill>
              <a:srgbClr val="FF9900"/>
            </a:solidFill>
            <a:round/>
            <a:headEnd/>
            <a:tailEnd type="triangle" w="med" len="med"/>
          </a:ln>
          <a:effectLst/>
        </p:spPr>
        <p:txBody>
          <a:bodyPr/>
          <a:lstStyle/>
          <a:p>
            <a:endParaRPr lang="en-US"/>
          </a:p>
        </p:txBody>
      </p:sp>
      <p:sp>
        <p:nvSpPr>
          <p:cNvPr id="13356" name="Rectangle 191"/>
          <p:cNvSpPr>
            <a:spLocks noChangeArrowheads="1"/>
          </p:cNvSpPr>
          <p:nvPr/>
        </p:nvSpPr>
        <p:spPr bwMode="auto">
          <a:xfrm>
            <a:off x="7165975" y="2971800"/>
            <a:ext cx="61913" cy="76200"/>
          </a:xfrm>
          <a:prstGeom prst="rect">
            <a:avLst/>
          </a:prstGeom>
          <a:solidFill>
            <a:srgbClr val="FF9900"/>
          </a:solidFill>
          <a:ln w="9525">
            <a:noFill/>
            <a:miter lim="800000"/>
            <a:headEnd/>
            <a:tailEnd/>
          </a:ln>
          <a:effectLst/>
        </p:spPr>
        <p:txBody>
          <a:bodyPr wrap="none" anchor="ctr"/>
          <a:lstStyle/>
          <a:p>
            <a:endParaRPr lang="vi-VN"/>
          </a:p>
        </p:txBody>
      </p:sp>
      <p:sp>
        <p:nvSpPr>
          <p:cNvPr id="13357" name="Rectangle 192"/>
          <p:cNvSpPr>
            <a:spLocks noChangeArrowheads="1"/>
          </p:cNvSpPr>
          <p:nvPr/>
        </p:nvSpPr>
        <p:spPr bwMode="auto">
          <a:xfrm>
            <a:off x="8621713" y="2971800"/>
            <a:ext cx="61912" cy="76200"/>
          </a:xfrm>
          <a:prstGeom prst="rect">
            <a:avLst/>
          </a:prstGeom>
          <a:solidFill>
            <a:srgbClr val="FF9900"/>
          </a:solidFill>
          <a:ln w="9525">
            <a:noFill/>
            <a:miter lim="800000"/>
            <a:headEnd/>
            <a:tailEnd/>
          </a:ln>
          <a:effectLst/>
        </p:spPr>
        <p:txBody>
          <a:bodyPr wrap="none" anchor="ctr"/>
          <a:lstStyle/>
          <a:p>
            <a:endParaRPr lang="vi-VN"/>
          </a:p>
        </p:txBody>
      </p:sp>
      <p:sp>
        <p:nvSpPr>
          <p:cNvPr id="13358" name="Line 193"/>
          <p:cNvSpPr>
            <a:spLocks noChangeShapeType="1"/>
          </p:cNvSpPr>
          <p:nvPr/>
        </p:nvSpPr>
        <p:spPr bwMode="auto">
          <a:xfrm>
            <a:off x="8156575" y="2362200"/>
            <a:ext cx="187325" cy="0"/>
          </a:xfrm>
          <a:prstGeom prst="line">
            <a:avLst/>
          </a:prstGeom>
          <a:noFill/>
          <a:ln w="38100">
            <a:solidFill>
              <a:srgbClr val="FF9900"/>
            </a:solidFill>
            <a:round/>
            <a:headEnd/>
            <a:tailEnd type="triangle" w="med" len="med"/>
          </a:ln>
          <a:effectLst/>
        </p:spPr>
        <p:txBody>
          <a:bodyPr/>
          <a:lstStyle/>
          <a:p>
            <a:endParaRPr lang="en-US"/>
          </a:p>
        </p:txBody>
      </p:sp>
      <p:sp>
        <p:nvSpPr>
          <p:cNvPr id="13359" name="Line 194"/>
          <p:cNvSpPr>
            <a:spLocks noChangeShapeType="1"/>
          </p:cNvSpPr>
          <p:nvPr/>
        </p:nvSpPr>
        <p:spPr bwMode="auto">
          <a:xfrm>
            <a:off x="7010400" y="2452688"/>
            <a:ext cx="0" cy="304800"/>
          </a:xfrm>
          <a:prstGeom prst="line">
            <a:avLst/>
          </a:prstGeom>
          <a:noFill/>
          <a:ln w="57150">
            <a:solidFill>
              <a:srgbClr val="FF9900"/>
            </a:solidFill>
            <a:round/>
            <a:headEnd/>
            <a:tailEnd type="triangle" w="med" len="med"/>
          </a:ln>
          <a:effectLst/>
        </p:spPr>
        <p:txBody>
          <a:bodyPr/>
          <a:lstStyle/>
          <a:p>
            <a:endParaRPr lang="en-US"/>
          </a:p>
        </p:txBody>
      </p:sp>
      <p:sp>
        <p:nvSpPr>
          <p:cNvPr id="13360" name="Line 195"/>
          <p:cNvSpPr>
            <a:spLocks noChangeShapeType="1"/>
          </p:cNvSpPr>
          <p:nvPr/>
        </p:nvSpPr>
        <p:spPr bwMode="auto">
          <a:xfrm>
            <a:off x="7010400" y="1566863"/>
            <a:ext cx="0" cy="1447800"/>
          </a:xfrm>
          <a:prstGeom prst="line">
            <a:avLst/>
          </a:prstGeom>
          <a:noFill/>
          <a:ln w="57150">
            <a:solidFill>
              <a:srgbClr val="FF9900"/>
            </a:solidFill>
            <a:round/>
            <a:headEnd/>
            <a:tailEnd/>
          </a:ln>
          <a:effectLst/>
        </p:spPr>
        <p:txBody>
          <a:bodyPr/>
          <a:lstStyle/>
          <a:p>
            <a:endParaRPr lang="en-US"/>
          </a:p>
        </p:txBody>
      </p:sp>
      <p:sp>
        <p:nvSpPr>
          <p:cNvPr id="13361" name="Line 196"/>
          <p:cNvSpPr>
            <a:spLocks noChangeShapeType="1"/>
          </p:cNvSpPr>
          <p:nvPr/>
        </p:nvSpPr>
        <p:spPr bwMode="auto">
          <a:xfrm>
            <a:off x="7010400" y="3005138"/>
            <a:ext cx="185738" cy="0"/>
          </a:xfrm>
          <a:prstGeom prst="line">
            <a:avLst/>
          </a:prstGeom>
          <a:noFill/>
          <a:ln w="38100">
            <a:solidFill>
              <a:srgbClr val="FF9900"/>
            </a:solidFill>
            <a:round/>
            <a:headEnd/>
            <a:tailEnd/>
          </a:ln>
          <a:effectLst/>
        </p:spPr>
        <p:txBody>
          <a:bodyPr/>
          <a:lstStyle/>
          <a:p>
            <a:endParaRPr lang="en-US"/>
          </a:p>
        </p:txBody>
      </p:sp>
      <p:sp>
        <p:nvSpPr>
          <p:cNvPr id="13362" name="Text Box 197"/>
          <p:cNvSpPr txBox="1">
            <a:spLocks noChangeArrowheads="1"/>
          </p:cNvSpPr>
          <p:nvPr/>
        </p:nvSpPr>
        <p:spPr bwMode="auto">
          <a:xfrm>
            <a:off x="7816850" y="1905000"/>
            <a:ext cx="153988"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C</a:t>
            </a:r>
          </a:p>
        </p:txBody>
      </p:sp>
      <p:sp>
        <p:nvSpPr>
          <p:cNvPr id="13363" name="Text Box 198"/>
          <p:cNvSpPr txBox="1">
            <a:spLocks noChangeArrowheads="1"/>
          </p:cNvSpPr>
          <p:nvPr/>
        </p:nvSpPr>
        <p:spPr bwMode="auto">
          <a:xfrm>
            <a:off x="7010400" y="19050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M</a:t>
            </a:r>
          </a:p>
        </p:txBody>
      </p:sp>
      <p:sp>
        <p:nvSpPr>
          <p:cNvPr id="13364" name="Text Box 199"/>
          <p:cNvSpPr txBox="1">
            <a:spLocks noChangeArrowheads="1"/>
          </p:cNvSpPr>
          <p:nvPr/>
        </p:nvSpPr>
        <p:spPr bwMode="auto">
          <a:xfrm>
            <a:off x="8653463" y="1905000"/>
            <a:ext cx="153987"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N</a:t>
            </a:r>
          </a:p>
        </p:txBody>
      </p:sp>
      <p:sp>
        <p:nvSpPr>
          <p:cNvPr id="13365" name="Text Box 200"/>
          <p:cNvSpPr txBox="1">
            <a:spLocks noChangeArrowheads="1"/>
          </p:cNvSpPr>
          <p:nvPr/>
        </p:nvSpPr>
        <p:spPr bwMode="auto">
          <a:xfrm>
            <a:off x="7010400" y="25908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A</a:t>
            </a:r>
          </a:p>
        </p:txBody>
      </p:sp>
      <p:sp>
        <p:nvSpPr>
          <p:cNvPr id="13366" name="Text Box 201"/>
          <p:cNvSpPr txBox="1">
            <a:spLocks noChangeArrowheads="1"/>
          </p:cNvSpPr>
          <p:nvPr/>
        </p:nvSpPr>
        <p:spPr bwMode="auto">
          <a:xfrm>
            <a:off x="8621713" y="25908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B</a:t>
            </a:r>
          </a:p>
        </p:txBody>
      </p:sp>
      <p:sp>
        <p:nvSpPr>
          <p:cNvPr id="145610" name="Text Box 202"/>
          <p:cNvSpPr txBox="1">
            <a:spLocks noChangeArrowheads="1"/>
          </p:cNvSpPr>
          <p:nvPr/>
        </p:nvSpPr>
        <p:spPr bwMode="auto">
          <a:xfrm>
            <a:off x="4648200" y="2057400"/>
            <a:ext cx="1143000" cy="457200"/>
          </a:xfrm>
          <a:prstGeom prst="rect">
            <a:avLst/>
          </a:prstGeom>
          <a:solidFill>
            <a:srgbClr val="0000CC"/>
          </a:solidFill>
          <a:ln w="9525">
            <a:noFill/>
            <a:miter lim="800000"/>
            <a:headEnd/>
            <a:tailEnd/>
          </a:ln>
          <a:effectLst/>
        </p:spPr>
        <p:txBody>
          <a:bodyPr>
            <a:spAutoFit/>
          </a:bodyPr>
          <a:lstStyle/>
          <a:p>
            <a:pPr>
              <a:spcBef>
                <a:spcPct val="50000"/>
              </a:spcBef>
            </a:pPr>
            <a:r>
              <a:rPr lang="en-US" sz="2400" dirty="0" smtClean="0">
                <a:solidFill>
                  <a:schemeClr val="bg1"/>
                </a:solidFill>
                <a:latin typeface="Times New Roman" pitchFamily="18" charset="0"/>
                <a:cs typeface="Times New Roman" pitchFamily="18" charset="0"/>
              </a:rPr>
              <a:t>U</a:t>
            </a:r>
            <a:r>
              <a:rPr lang="en-US" sz="2400" baseline="-25000" dirty="0">
                <a:solidFill>
                  <a:schemeClr val="bg1"/>
                </a:solidFill>
                <a:latin typeface="Times New Roman" pitchFamily="18" charset="0"/>
                <a:cs typeface="Times New Roman" pitchFamily="18" charset="0"/>
              </a:rPr>
              <a:t>3</a:t>
            </a:r>
            <a:r>
              <a:rPr lang="en-US" sz="2400" dirty="0" smtClean="0">
                <a:solidFill>
                  <a:schemeClr val="bg1"/>
                </a:solidFill>
                <a:latin typeface="Times New Roman" pitchFamily="18" charset="0"/>
                <a:cs typeface="Times New Roman" pitchFamily="18" charset="0"/>
              </a:rPr>
              <a:t>=3V</a:t>
            </a:r>
            <a:endParaRPr lang="en-US" sz="2400" dirty="0">
              <a:solidFill>
                <a:schemeClr val="bg1"/>
              </a:solidFill>
              <a:latin typeface="Times New Roman" pitchFamily="18" charset="0"/>
              <a:cs typeface="Times New Roman" pitchFamily="18" charset="0"/>
            </a:endParaRPr>
          </a:p>
        </p:txBody>
      </p:sp>
      <p:pic>
        <p:nvPicPr>
          <p:cNvPr id="13368" name="Picture 203"/>
          <p:cNvPicPr>
            <a:picLocks noChangeAspect="1" noChangeArrowheads="1"/>
          </p:cNvPicPr>
          <p:nvPr/>
        </p:nvPicPr>
        <p:blipFill>
          <a:blip r:embed="rId2"/>
          <a:srcRect/>
          <a:stretch>
            <a:fillRect/>
          </a:stretch>
        </p:blipFill>
        <p:spPr bwMode="auto">
          <a:xfrm>
            <a:off x="2819400" y="4876800"/>
            <a:ext cx="1371600" cy="609600"/>
          </a:xfrm>
          <a:prstGeom prst="rect">
            <a:avLst/>
          </a:prstGeom>
          <a:noFill/>
          <a:ln w="9525">
            <a:noFill/>
            <a:miter lim="800000"/>
            <a:headEnd/>
            <a:tailEnd/>
          </a:ln>
        </p:spPr>
      </p:pic>
      <p:pic>
        <p:nvPicPr>
          <p:cNvPr id="145612" name="Picture 204"/>
          <p:cNvPicPr>
            <a:picLocks noChangeAspect="1" noChangeArrowheads="1"/>
          </p:cNvPicPr>
          <p:nvPr/>
        </p:nvPicPr>
        <p:blipFill>
          <a:blip r:embed="rId3"/>
          <a:srcRect/>
          <a:stretch>
            <a:fillRect/>
          </a:stretch>
        </p:blipFill>
        <p:spPr bwMode="auto">
          <a:xfrm>
            <a:off x="2819400" y="4648200"/>
            <a:ext cx="1371600" cy="847725"/>
          </a:xfrm>
          <a:prstGeom prst="rect">
            <a:avLst/>
          </a:prstGeom>
          <a:noFill/>
          <a:ln w="9525">
            <a:noFill/>
            <a:miter lim="800000"/>
            <a:headEnd/>
            <a:tailEnd/>
          </a:ln>
        </p:spPr>
      </p:pic>
      <p:sp>
        <p:nvSpPr>
          <p:cNvPr id="145613" name="Text Box 205"/>
          <p:cNvSpPr txBox="1">
            <a:spLocks noChangeArrowheads="1"/>
          </p:cNvSpPr>
          <p:nvPr/>
        </p:nvSpPr>
        <p:spPr bwMode="auto">
          <a:xfrm>
            <a:off x="1295400" y="2057400"/>
            <a:ext cx="1371600" cy="457200"/>
          </a:xfrm>
          <a:prstGeom prst="rect">
            <a:avLst/>
          </a:prstGeom>
          <a:solidFill>
            <a:srgbClr val="F00A20"/>
          </a:solidFill>
          <a:ln w="9525">
            <a:noFill/>
            <a:miter lim="800000"/>
            <a:headEnd/>
            <a:tailEnd/>
          </a:ln>
          <a:effectLst/>
        </p:spPr>
        <p:txBody>
          <a:bodyPr>
            <a:spAutoFit/>
          </a:bodyPr>
          <a:lstStyle/>
          <a:p>
            <a:pPr>
              <a:spcBef>
                <a:spcPct val="50000"/>
              </a:spcBef>
            </a:pPr>
            <a:r>
              <a:rPr lang="en-US" sz="2400" dirty="0" smtClean="0">
                <a:solidFill>
                  <a:schemeClr val="bg1"/>
                </a:solidFill>
                <a:latin typeface="Times New Roman" pitchFamily="18" charset="0"/>
                <a:cs typeface="Times New Roman" pitchFamily="18" charset="0"/>
              </a:rPr>
              <a:t>I</a:t>
            </a:r>
            <a:r>
              <a:rPr lang="en-US" sz="2400" baseline="-25000" dirty="0">
                <a:solidFill>
                  <a:schemeClr val="bg1"/>
                </a:solidFill>
                <a:latin typeface="Times New Roman" pitchFamily="18" charset="0"/>
                <a:cs typeface="Times New Roman" pitchFamily="18" charset="0"/>
              </a:rPr>
              <a:t>3</a:t>
            </a:r>
            <a:r>
              <a:rPr lang="en-US" sz="2400" dirty="0" smtClean="0">
                <a:solidFill>
                  <a:schemeClr val="bg1"/>
                </a:solidFill>
                <a:latin typeface="Times New Roman" pitchFamily="18" charset="0"/>
                <a:cs typeface="Times New Roman" pitchFamily="18" charset="0"/>
              </a:rPr>
              <a:t>=0,6A</a:t>
            </a:r>
            <a:endParaRPr lang="en-US" sz="2400" dirty="0">
              <a:solidFill>
                <a:schemeClr val="bg1"/>
              </a:solidFill>
              <a:latin typeface="Times New Roman" pitchFamily="18" charset="0"/>
              <a:cs typeface="Times New Roman" pitchFamily="18" charset="0"/>
            </a:endParaRPr>
          </a:p>
        </p:txBody>
      </p:sp>
      <p:sp>
        <p:nvSpPr>
          <p:cNvPr id="13371" name="Text Box 206"/>
          <p:cNvSpPr txBox="1">
            <a:spLocks noChangeArrowheads="1"/>
          </p:cNvSpPr>
          <p:nvPr/>
        </p:nvSpPr>
        <p:spPr bwMode="auto">
          <a:xfrm>
            <a:off x="228600" y="381000"/>
            <a:ext cx="4876800" cy="523220"/>
          </a:xfrm>
          <a:prstGeom prst="rect">
            <a:avLst/>
          </a:prstGeom>
          <a:solidFill>
            <a:srgbClr val="0000FF"/>
          </a:solidFill>
          <a:ln w="9525">
            <a:noFill/>
            <a:miter lim="800000"/>
            <a:headEnd/>
            <a:tailEnd/>
          </a:ln>
          <a:effectLst/>
        </p:spPr>
        <p:txBody>
          <a:bodyPr wrap="square">
            <a:spAutoFit/>
          </a:bodyPr>
          <a:lstStyle/>
          <a:p>
            <a:pPr>
              <a:spcBef>
                <a:spcPct val="50000"/>
              </a:spcBef>
            </a:pPr>
            <a:r>
              <a:rPr lang="vi-VN" sz="2800" dirty="0" smtClean="0">
                <a:solidFill>
                  <a:schemeClr val="bg1"/>
                </a:solidFill>
                <a:latin typeface="Times New Roman" pitchFamily="18" charset="0"/>
                <a:cs typeface="Times New Roman" pitchFamily="18" charset="0"/>
              </a:rPr>
              <a:t>Lần đo 3 và kết quả</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4.16667E-6 -1.90751E-6 L 0.05157 -0.00555 " pathEditMode="relative" rAng="0" ptsTypes="AA">
                                      <p:cBhvr>
                                        <p:cTn id="6" dur="2000" fill="hold"/>
                                        <p:tgtEl>
                                          <p:spTgt spid="145595"/>
                                        </p:tgtEl>
                                        <p:attrNameLst>
                                          <p:attrName>ppt_x</p:attrName>
                                          <p:attrName>ppt_y</p:attrName>
                                        </p:attrNameLst>
                                      </p:cBhvr>
                                      <p:rCtr x="2600" y="-3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2000"/>
                                        <p:tgtEl>
                                          <p:spTgt spid="145612"/>
                                        </p:tgtEl>
                                      </p:cBhvr>
                                    </p:animEffect>
                                    <p:set>
                                      <p:cBhvr>
                                        <p:cTn id="11" dur="1" fill="hold">
                                          <p:stCondLst>
                                            <p:cond delay="1999"/>
                                          </p:stCondLst>
                                        </p:cTn>
                                        <p:tgtEl>
                                          <p:spTgt spid="145612"/>
                                        </p:tgtEl>
                                        <p:attrNameLst>
                                          <p:attrName>style.visibility</p:attrName>
                                        </p:attrNameLst>
                                      </p:cBhvr>
                                      <p:to>
                                        <p:strVal val="hidden"/>
                                      </p:to>
                                    </p:set>
                                  </p:childTnLst>
                                </p:cTn>
                              </p:par>
                            </p:childTnLst>
                          </p:cTn>
                        </p:par>
                        <p:par>
                          <p:cTn id="12" fill="hold" nodeType="afterGroup">
                            <p:stCondLst>
                              <p:cond delay="2000"/>
                            </p:stCondLst>
                            <p:childTnLst>
                              <p:par>
                                <p:cTn id="13" presetID="8" presetClass="emph" presetSubtype="0" fill="hold" nodeType="afterEffect">
                                  <p:stCondLst>
                                    <p:cond delay="0"/>
                                  </p:stCondLst>
                                  <p:childTnLst>
                                    <p:animRot by="4980000">
                                      <p:cBhvr>
                                        <p:cTn id="14" dur="2000" fill="hold"/>
                                        <p:tgtEl>
                                          <p:spTgt spid="6"/>
                                        </p:tgtEl>
                                        <p:attrNameLst>
                                          <p:attrName>r</p:attrName>
                                        </p:attrNameLst>
                                      </p:cBhvr>
                                    </p:animRot>
                                  </p:childTnLst>
                                </p:cTn>
                              </p:par>
                              <p:par>
                                <p:cTn id="15" presetID="8" presetClass="emph" presetSubtype="0" fill="hold" nodeType="withEffect">
                                  <p:stCondLst>
                                    <p:cond delay="0"/>
                                  </p:stCondLst>
                                  <p:childTnLst>
                                    <p:animRot by="3900000">
                                      <p:cBhvr>
                                        <p:cTn id="16" dur="2000" fill="hold"/>
                                        <p:tgtEl>
                                          <p:spTgt spid="4"/>
                                        </p:tgtEl>
                                        <p:attrNameLst>
                                          <p:attrName>r</p:attrName>
                                        </p:attrNameLst>
                                      </p:cBhvr>
                                    </p:animRot>
                                  </p:childTnLst>
                                </p:cTn>
                              </p:par>
                            </p:childTnLst>
                          </p:cTn>
                        </p:par>
                        <p:par>
                          <p:cTn id="17" fill="hold" nodeType="afterGroup">
                            <p:stCondLst>
                              <p:cond delay="4000"/>
                            </p:stCondLst>
                            <p:childTnLst>
                              <p:par>
                                <p:cTn id="18" presetID="8" presetClass="entr" presetSubtype="16" fill="hold" grpId="0" nodeType="afterEffect">
                                  <p:stCondLst>
                                    <p:cond delay="0"/>
                                  </p:stCondLst>
                                  <p:childTnLst>
                                    <p:set>
                                      <p:cBhvr>
                                        <p:cTn id="19" dur="1" fill="hold">
                                          <p:stCondLst>
                                            <p:cond delay="0"/>
                                          </p:stCondLst>
                                        </p:cTn>
                                        <p:tgtEl>
                                          <p:spTgt spid="145610"/>
                                        </p:tgtEl>
                                        <p:attrNameLst>
                                          <p:attrName>style.visibility</p:attrName>
                                        </p:attrNameLst>
                                      </p:cBhvr>
                                      <p:to>
                                        <p:strVal val="visible"/>
                                      </p:to>
                                    </p:set>
                                    <p:animEffect transition="in" filter="diamond(in)">
                                      <p:cBhvr>
                                        <p:cTn id="20" dur="2000"/>
                                        <p:tgtEl>
                                          <p:spTgt spid="145610"/>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45613"/>
                                        </p:tgtEl>
                                        <p:attrNameLst>
                                          <p:attrName>style.visibility</p:attrName>
                                        </p:attrNameLst>
                                      </p:cBhvr>
                                      <p:to>
                                        <p:strVal val="visible"/>
                                      </p:to>
                                    </p:set>
                                    <p:animEffect transition="in" filter="diamond(in)">
                                      <p:cBhvr>
                                        <p:cTn id="23" dur="2000"/>
                                        <p:tgtEl>
                                          <p:spTgt spid="145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595" grpId="0" animBg="1"/>
      <p:bldP spid="145610" grpId="0" animBg="1"/>
      <p:bldP spid="1456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0" y="2667000"/>
            <a:ext cx="2286000" cy="1893888"/>
            <a:chOff x="480" y="1680"/>
            <a:chExt cx="1440" cy="1193"/>
          </a:xfrm>
        </p:grpSpPr>
        <p:sp>
          <p:nvSpPr>
            <p:cNvPr id="14502" name="Rectangle 3"/>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endParaRPr lang="vi-VN"/>
            </a:p>
          </p:txBody>
        </p:sp>
        <p:sp>
          <p:nvSpPr>
            <p:cNvPr id="14503" name="AutoShape 4"/>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14504" name="Rectangle 5"/>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vi-VN"/>
            </a:p>
          </p:txBody>
        </p:sp>
        <p:sp>
          <p:nvSpPr>
            <p:cNvPr id="14505" name="Rectangle 6"/>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endParaRPr lang="vi-VN"/>
            </a:p>
          </p:txBody>
        </p:sp>
        <p:sp>
          <p:nvSpPr>
            <p:cNvPr id="14506" name="Oval 7"/>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endParaRPr lang="vi-VN"/>
            </a:p>
          </p:txBody>
        </p:sp>
        <p:sp>
          <p:nvSpPr>
            <p:cNvPr id="14507" name="Arc 8"/>
            <p:cNvSpPr>
              <a:spLocks/>
            </p:cNvSpPr>
            <p:nvPr/>
          </p:nvSpPr>
          <p:spPr bwMode="auto">
            <a:xfrm rot="6681726" flipH="1">
              <a:off x="1000" y="1769"/>
              <a:ext cx="423" cy="718"/>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5"/>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5"/>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4508" name="Text Box 9"/>
            <p:cNvSpPr txBox="1">
              <a:spLocks noChangeArrowheads="1"/>
            </p:cNvSpPr>
            <p:nvPr/>
          </p:nvSpPr>
          <p:spPr bwMode="auto">
            <a:xfrm rot="-2206860">
              <a:off x="773" y="1813"/>
              <a:ext cx="371" cy="212"/>
            </a:xfrm>
            <a:prstGeom prst="rect">
              <a:avLst/>
            </a:prstGeom>
            <a:noFill/>
            <a:ln w="3175">
              <a:noFill/>
              <a:miter lim="800000"/>
              <a:headEnd/>
              <a:tailEnd/>
            </a:ln>
            <a:effectLst/>
          </p:spPr>
          <p:txBody>
            <a:bodyPr>
              <a:spAutoFit/>
            </a:bodyPr>
            <a:lstStyle/>
            <a:p>
              <a:pPr algn="ctr"/>
              <a:r>
                <a:rPr lang="en-US" sz="1600">
                  <a:latin typeface=".VnTime" pitchFamily="34" charset="0"/>
                </a:rPr>
                <a:t>0,5</a:t>
              </a:r>
            </a:p>
          </p:txBody>
        </p:sp>
        <p:sp>
          <p:nvSpPr>
            <p:cNvPr id="14509" name="Line 10"/>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14510" name="Line 11"/>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14511" name="Line 12"/>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14512" name="Line 13"/>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14513" name="Line 14"/>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14514" name="Line 15"/>
            <p:cNvSpPr>
              <a:spLocks noChangeShapeType="1"/>
            </p:cNvSpPr>
            <p:nvPr/>
          </p:nvSpPr>
          <p:spPr bwMode="auto">
            <a:xfrm rot="-2700000">
              <a:off x="907" y="2029"/>
              <a:ext cx="0" cy="42"/>
            </a:xfrm>
            <a:prstGeom prst="line">
              <a:avLst/>
            </a:prstGeom>
            <a:noFill/>
            <a:ln w="6350">
              <a:solidFill>
                <a:srgbClr val="0000FF"/>
              </a:solidFill>
              <a:round/>
              <a:headEnd/>
              <a:tailEnd/>
            </a:ln>
            <a:effectLst/>
          </p:spPr>
          <p:txBody>
            <a:bodyPr/>
            <a:lstStyle/>
            <a:p>
              <a:endParaRPr lang="en-US"/>
            </a:p>
          </p:txBody>
        </p:sp>
        <p:sp>
          <p:nvSpPr>
            <p:cNvPr id="14515" name="Line 16"/>
            <p:cNvSpPr>
              <a:spLocks noChangeShapeType="1"/>
            </p:cNvSpPr>
            <p:nvPr/>
          </p:nvSpPr>
          <p:spPr bwMode="auto">
            <a:xfrm rot="-2100000">
              <a:off x="959" y="1989"/>
              <a:ext cx="0" cy="40"/>
            </a:xfrm>
            <a:prstGeom prst="line">
              <a:avLst/>
            </a:prstGeom>
            <a:noFill/>
            <a:ln w="6350">
              <a:solidFill>
                <a:srgbClr val="0000FF"/>
              </a:solidFill>
              <a:round/>
              <a:headEnd/>
              <a:tailEnd/>
            </a:ln>
            <a:effectLst/>
          </p:spPr>
          <p:txBody>
            <a:bodyPr/>
            <a:lstStyle/>
            <a:p>
              <a:endParaRPr lang="en-US"/>
            </a:p>
          </p:txBody>
        </p:sp>
        <p:sp>
          <p:nvSpPr>
            <p:cNvPr id="14516" name="Line 17"/>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14517" name="Line 18"/>
            <p:cNvSpPr>
              <a:spLocks noChangeShapeType="1"/>
            </p:cNvSpPr>
            <p:nvPr/>
          </p:nvSpPr>
          <p:spPr bwMode="auto">
            <a:xfrm rot="-900000">
              <a:off x="1077" y="1932"/>
              <a:ext cx="0" cy="42"/>
            </a:xfrm>
            <a:prstGeom prst="line">
              <a:avLst/>
            </a:prstGeom>
            <a:noFill/>
            <a:ln w="6350">
              <a:solidFill>
                <a:srgbClr val="0000FF"/>
              </a:solidFill>
              <a:round/>
              <a:headEnd/>
              <a:tailEnd/>
            </a:ln>
            <a:effectLst/>
          </p:spPr>
          <p:txBody>
            <a:bodyPr/>
            <a:lstStyle/>
            <a:p>
              <a:endParaRPr lang="en-US"/>
            </a:p>
          </p:txBody>
        </p:sp>
        <p:sp>
          <p:nvSpPr>
            <p:cNvPr id="14518" name="Line 19"/>
            <p:cNvSpPr>
              <a:spLocks noChangeShapeType="1"/>
            </p:cNvSpPr>
            <p:nvPr/>
          </p:nvSpPr>
          <p:spPr bwMode="auto">
            <a:xfrm rot="-300000">
              <a:off x="1146" y="1918"/>
              <a:ext cx="0" cy="41"/>
            </a:xfrm>
            <a:prstGeom prst="line">
              <a:avLst/>
            </a:prstGeom>
            <a:noFill/>
            <a:ln w="6350">
              <a:solidFill>
                <a:srgbClr val="0000FF"/>
              </a:solidFill>
              <a:round/>
              <a:headEnd/>
              <a:tailEnd/>
            </a:ln>
            <a:effectLst/>
          </p:spPr>
          <p:txBody>
            <a:bodyPr/>
            <a:lstStyle/>
            <a:p>
              <a:endParaRPr lang="en-US"/>
            </a:p>
          </p:txBody>
        </p:sp>
        <p:sp>
          <p:nvSpPr>
            <p:cNvPr id="14519" name="Line 20"/>
            <p:cNvSpPr>
              <a:spLocks noChangeShapeType="1"/>
            </p:cNvSpPr>
            <p:nvPr/>
          </p:nvSpPr>
          <p:spPr bwMode="auto">
            <a:xfrm rot="6300000">
              <a:off x="843" y="2169"/>
              <a:ext cx="0" cy="108"/>
            </a:xfrm>
            <a:prstGeom prst="line">
              <a:avLst/>
            </a:prstGeom>
            <a:noFill/>
            <a:ln w="9525">
              <a:solidFill>
                <a:srgbClr val="FF0000"/>
              </a:solidFill>
              <a:round/>
              <a:headEnd/>
              <a:tailEnd/>
            </a:ln>
            <a:effectLst/>
          </p:spPr>
          <p:txBody>
            <a:bodyPr/>
            <a:lstStyle/>
            <a:p>
              <a:endParaRPr lang="en-US"/>
            </a:p>
          </p:txBody>
        </p:sp>
        <p:sp>
          <p:nvSpPr>
            <p:cNvPr id="14520" name="Line 21"/>
            <p:cNvSpPr>
              <a:spLocks noChangeShapeType="1"/>
            </p:cNvSpPr>
            <p:nvPr/>
          </p:nvSpPr>
          <p:spPr bwMode="auto">
            <a:xfrm rot="-3900000">
              <a:off x="834" y="2136"/>
              <a:ext cx="0" cy="42"/>
            </a:xfrm>
            <a:prstGeom prst="line">
              <a:avLst/>
            </a:prstGeom>
            <a:noFill/>
            <a:ln w="6350">
              <a:solidFill>
                <a:srgbClr val="0000FF"/>
              </a:solidFill>
              <a:round/>
              <a:headEnd/>
              <a:tailEnd/>
            </a:ln>
            <a:effectLst/>
          </p:spPr>
          <p:txBody>
            <a:bodyPr/>
            <a:lstStyle/>
            <a:p>
              <a:endParaRPr lang="en-US"/>
            </a:p>
          </p:txBody>
        </p:sp>
        <p:sp>
          <p:nvSpPr>
            <p:cNvPr id="14521" name="Line 22"/>
            <p:cNvSpPr>
              <a:spLocks noChangeShapeType="1"/>
            </p:cNvSpPr>
            <p:nvPr/>
          </p:nvSpPr>
          <p:spPr bwMode="auto">
            <a:xfrm rot="-3300000">
              <a:off x="866" y="2078"/>
              <a:ext cx="0" cy="42"/>
            </a:xfrm>
            <a:prstGeom prst="line">
              <a:avLst/>
            </a:prstGeom>
            <a:noFill/>
            <a:ln w="6350">
              <a:solidFill>
                <a:srgbClr val="0000FF"/>
              </a:solidFill>
              <a:round/>
              <a:headEnd/>
              <a:tailEnd/>
            </a:ln>
            <a:effectLst/>
          </p:spPr>
          <p:txBody>
            <a:bodyPr/>
            <a:lstStyle/>
            <a:p>
              <a:endParaRPr lang="en-US"/>
            </a:p>
          </p:txBody>
        </p:sp>
        <p:sp>
          <p:nvSpPr>
            <p:cNvPr id="14522" name="Line 23"/>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14523" name="Line 24"/>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14524" name="Line 25"/>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14525" name="Text Box 26"/>
            <p:cNvSpPr txBox="1">
              <a:spLocks noChangeArrowheads="1"/>
            </p:cNvSpPr>
            <p:nvPr/>
          </p:nvSpPr>
          <p:spPr bwMode="auto">
            <a:xfrm rot="-4196748">
              <a:off x="589" y="2109"/>
              <a:ext cx="317" cy="212"/>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p>
          </p:txBody>
        </p:sp>
        <p:sp>
          <p:nvSpPr>
            <p:cNvPr id="14526" name="Text Box 27"/>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a:r>
                <a:rPr lang="en-US" sz="1600"/>
                <a:t>1</a:t>
              </a:r>
            </a:p>
          </p:txBody>
        </p:sp>
        <p:sp>
          <p:nvSpPr>
            <p:cNvPr id="14527" name="Text Box 28"/>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a:r>
                <a:rPr lang="en-US" sz="1600"/>
                <a:t>1,5</a:t>
              </a:r>
            </a:p>
          </p:txBody>
        </p:sp>
        <p:sp>
          <p:nvSpPr>
            <p:cNvPr id="14528" name="Text Box 29"/>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a:r>
                <a:rPr lang="en-US"/>
                <a:t>A</a:t>
              </a:r>
            </a:p>
          </p:txBody>
        </p:sp>
        <p:sp>
          <p:nvSpPr>
            <p:cNvPr id="14529" name="AutoShape 30"/>
            <p:cNvSpPr>
              <a:spLocks noChangeArrowheads="1"/>
            </p:cNvSpPr>
            <p:nvPr/>
          </p:nvSpPr>
          <p:spPr bwMode="auto">
            <a:xfrm rot="10800000">
              <a:off x="726" y="1908"/>
              <a:ext cx="904" cy="812"/>
            </a:xfrm>
            <a:custGeom>
              <a:avLst/>
              <a:gdLst>
                <a:gd name="T0" fmla="*/ 19 w 21600"/>
                <a:gd name="T1" fmla="*/ 0 h 21600"/>
                <a:gd name="T2" fmla="*/ 8 w 21600"/>
                <a:gd name="T3" fmla="*/ 14 h 21600"/>
                <a:gd name="T4" fmla="*/ 19 w 21600"/>
                <a:gd name="T5" fmla="*/ 13 h 21600"/>
                <a:gd name="T6" fmla="*/ 30 w 21600"/>
                <a:gd name="T7" fmla="*/ 14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146463" name="Rectangle 31"/>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57150" cmpd="thickThin">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4531" name="AutoShape 32"/>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79"/>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3" name="Group 33"/>
            <p:cNvGrpSpPr>
              <a:grpSpLocks/>
            </p:cNvGrpSpPr>
            <p:nvPr/>
          </p:nvGrpSpPr>
          <p:grpSpPr bwMode="auto">
            <a:xfrm>
              <a:off x="1127" y="2428"/>
              <a:ext cx="96" cy="44"/>
              <a:chOff x="2838" y="2415"/>
              <a:chExt cx="86" cy="40"/>
            </a:xfrm>
          </p:grpSpPr>
          <p:sp>
            <p:nvSpPr>
              <p:cNvPr id="14540" name="Arc 34"/>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599"/>
                    </a:cubicBezTo>
                    <a:cubicBezTo>
                      <a:pt x="11093" y="21599"/>
                      <a:pt x="2548" y="15059"/>
                      <a:pt x="-1" y="5642"/>
                    </a:cubicBezTo>
                  </a:path>
                  <a:path w="42223" h="21600" stroke="0" extrusionOk="0">
                    <a:moveTo>
                      <a:pt x="42223" y="3121"/>
                    </a:moveTo>
                    <a:cubicBezTo>
                      <a:pt x="40673" y="13732"/>
                      <a:pt x="31573" y="21599"/>
                      <a:pt x="20850" y="21599"/>
                    </a:cubicBezTo>
                    <a:cubicBezTo>
                      <a:pt x="11093" y="21599"/>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14541" name="Freeform 35"/>
              <p:cNvSpPr>
                <a:spLocks/>
              </p:cNvSpPr>
              <p:nvPr/>
            </p:nvSpPr>
            <p:spPr bwMode="auto">
              <a:xfrm>
                <a:off x="2838" y="2438"/>
                <a:ext cx="12" cy="12"/>
              </a:xfrm>
              <a:custGeom>
                <a:avLst/>
                <a:gdLst>
                  <a:gd name="T0" fmla="*/ 0 w 48"/>
                  <a:gd name="T1" fmla="*/ 0 h 48"/>
                  <a:gd name="T2" fmla="*/ 0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14542" name="Freeform 36"/>
              <p:cNvSpPr>
                <a:spLocks/>
              </p:cNvSpPr>
              <p:nvPr/>
            </p:nvSpPr>
            <p:spPr bwMode="auto">
              <a:xfrm>
                <a:off x="2912" y="2442"/>
                <a:ext cx="12" cy="12"/>
              </a:xfrm>
              <a:custGeom>
                <a:avLst/>
                <a:gdLst>
                  <a:gd name="T0" fmla="*/ 0 w 48"/>
                  <a:gd name="T1" fmla="*/ 0 h 48"/>
                  <a:gd name="T2" fmla="*/ 3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14533" name="Oval 37"/>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a:endParaRPr lang="vi-VN"/>
            </a:p>
          </p:txBody>
        </p:sp>
        <p:sp>
          <p:nvSpPr>
            <p:cNvPr id="14534" name="Oval 38"/>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endParaRPr lang="vi-VN"/>
            </a:p>
          </p:txBody>
        </p:sp>
        <p:sp>
          <p:nvSpPr>
            <p:cNvPr id="14535" name="Oval 39"/>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14536" name="Text Box 40"/>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14537" name="Text Box 41"/>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14538" name="Text Box 42"/>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14539" name="Rectangle 43"/>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a:endParaRPr lang="vi-VN"/>
            </a:p>
          </p:txBody>
        </p:sp>
      </p:grpSp>
      <p:sp>
        <p:nvSpPr>
          <p:cNvPr id="14339" name="Line 44"/>
          <p:cNvSpPr>
            <a:spLocks noChangeShapeType="1"/>
          </p:cNvSpPr>
          <p:nvPr/>
        </p:nvSpPr>
        <p:spPr bwMode="auto">
          <a:xfrm>
            <a:off x="1041400" y="5181600"/>
            <a:ext cx="2133600" cy="0"/>
          </a:xfrm>
          <a:prstGeom prst="line">
            <a:avLst/>
          </a:prstGeom>
          <a:noFill/>
          <a:ln w="57150">
            <a:solidFill>
              <a:srgbClr val="660033"/>
            </a:solidFill>
            <a:round/>
            <a:headEnd/>
            <a:tailEnd type="oval" w="med" len="med"/>
          </a:ln>
          <a:effectLst/>
        </p:spPr>
        <p:txBody>
          <a:bodyPr/>
          <a:lstStyle/>
          <a:p>
            <a:endParaRPr lang="en-US"/>
          </a:p>
        </p:txBody>
      </p:sp>
      <p:sp>
        <p:nvSpPr>
          <p:cNvPr id="14340" name="Line 45"/>
          <p:cNvSpPr>
            <a:spLocks noChangeShapeType="1"/>
          </p:cNvSpPr>
          <p:nvPr/>
        </p:nvSpPr>
        <p:spPr bwMode="auto">
          <a:xfrm>
            <a:off x="7086600" y="5181600"/>
            <a:ext cx="1752600" cy="0"/>
          </a:xfrm>
          <a:prstGeom prst="line">
            <a:avLst/>
          </a:prstGeom>
          <a:noFill/>
          <a:ln w="57150">
            <a:solidFill>
              <a:srgbClr val="660033"/>
            </a:solidFill>
            <a:round/>
            <a:headEnd type="oval" w="med" len="med"/>
            <a:tailEnd/>
          </a:ln>
          <a:effectLst/>
        </p:spPr>
        <p:txBody>
          <a:bodyPr/>
          <a:lstStyle/>
          <a:p>
            <a:endParaRPr lang="en-US"/>
          </a:p>
        </p:txBody>
      </p:sp>
      <p:sp>
        <p:nvSpPr>
          <p:cNvPr id="14341" name="Line 46"/>
          <p:cNvSpPr>
            <a:spLocks noChangeShapeType="1"/>
          </p:cNvSpPr>
          <p:nvPr/>
        </p:nvSpPr>
        <p:spPr bwMode="auto">
          <a:xfrm>
            <a:off x="3352800" y="1600200"/>
            <a:ext cx="0" cy="2819400"/>
          </a:xfrm>
          <a:prstGeom prst="line">
            <a:avLst/>
          </a:prstGeom>
          <a:noFill/>
          <a:ln w="57150">
            <a:solidFill>
              <a:srgbClr val="660033"/>
            </a:solidFill>
            <a:round/>
            <a:headEnd/>
            <a:tailEnd/>
          </a:ln>
          <a:effectLst/>
        </p:spPr>
        <p:txBody>
          <a:bodyPr/>
          <a:lstStyle/>
          <a:p>
            <a:endParaRPr lang="en-US"/>
          </a:p>
        </p:txBody>
      </p:sp>
      <p:sp>
        <p:nvSpPr>
          <p:cNvPr id="14342" name="Text Box 47"/>
          <p:cNvSpPr txBox="1">
            <a:spLocks noChangeArrowheads="1"/>
          </p:cNvSpPr>
          <p:nvPr/>
        </p:nvSpPr>
        <p:spPr bwMode="auto">
          <a:xfrm>
            <a:off x="4572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14343" name="Text Box 48"/>
          <p:cNvSpPr txBox="1">
            <a:spLocks noChangeArrowheads="1"/>
          </p:cNvSpPr>
          <p:nvPr/>
        </p:nvSpPr>
        <p:spPr bwMode="auto">
          <a:xfrm>
            <a:off x="6096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14344" name="Line 49"/>
          <p:cNvSpPr>
            <a:spLocks noChangeShapeType="1"/>
          </p:cNvSpPr>
          <p:nvPr/>
        </p:nvSpPr>
        <p:spPr bwMode="auto">
          <a:xfrm rot="1070359" flipV="1">
            <a:off x="3505200" y="19812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sp>
        <p:nvSpPr>
          <p:cNvPr id="14345" name="Line 50"/>
          <p:cNvSpPr>
            <a:spLocks noChangeShapeType="1"/>
          </p:cNvSpPr>
          <p:nvPr/>
        </p:nvSpPr>
        <p:spPr bwMode="auto">
          <a:xfrm flipH="1" flipV="1">
            <a:off x="3505200" y="2057400"/>
            <a:ext cx="304800" cy="182563"/>
          </a:xfrm>
          <a:prstGeom prst="line">
            <a:avLst/>
          </a:prstGeom>
          <a:noFill/>
          <a:ln w="9525">
            <a:solidFill>
              <a:schemeClr val="bg1"/>
            </a:solidFill>
            <a:round/>
            <a:headEnd/>
            <a:tailEnd type="triangle" w="med" len="med"/>
          </a:ln>
          <a:effectLst/>
        </p:spPr>
        <p:txBody>
          <a:bodyPr/>
          <a:lstStyle/>
          <a:p>
            <a:endParaRPr lang="en-US"/>
          </a:p>
        </p:txBody>
      </p:sp>
      <p:grpSp>
        <p:nvGrpSpPr>
          <p:cNvPr id="4" name="Group 51"/>
          <p:cNvGrpSpPr>
            <a:grpSpLocks/>
          </p:cNvGrpSpPr>
          <p:nvPr/>
        </p:nvGrpSpPr>
        <p:grpSpPr bwMode="auto">
          <a:xfrm rot="-1062720">
            <a:off x="1371600" y="3352800"/>
            <a:ext cx="939800" cy="635000"/>
            <a:chOff x="1680" y="1440"/>
            <a:chExt cx="592" cy="400"/>
          </a:xfrm>
        </p:grpSpPr>
        <p:sp>
          <p:nvSpPr>
            <p:cNvPr id="14499" name="Oval 52"/>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14500" name="Line 5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14501" name="Line 54"/>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14347" name="Line 55"/>
          <p:cNvSpPr>
            <a:spLocks noChangeShapeType="1"/>
          </p:cNvSpPr>
          <p:nvPr/>
        </p:nvSpPr>
        <p:spPr bwMode="auto">
          <a:xfrm>
            <a:off x="3352800" y="1600200"/>
            <a:ext cx="927100" cy="0"/>
          </a:xfrm>
          <a:prstGeom prst="line">
            <a:avLst/>
          </a:prstGeom>
          <a:noFill/>
          <a:ln w="57150">
            <a:solidFill>
              <a:srgbClr val="660033"/>
            </a:solidFill>
            <a:round/>
            <a:headEnd/>
            <a:tailEnd type="oval" w="med" len="med"/>
          </a:ln>
          <a:effectLst/>
        </p:spPr>
        <p:txBody>
          <a:bodyPr/>
          <a:lstStyle/>
          <a:p>
            <a:endParaRPr lang="en-US"/>
          </a:p>
        </p:txBody>
      </p:sp>
      <p:sp>
        <p:nvSpPr>
          <p:cNvPr id="14348" name="Line 56"/>
          <p:cNvSpPr>
            <a:spLocks noChangeShapeType="1"/>
          </p:cNvSpPr>
          <p:nvPr/>
        </p:nvSpPr>
        <p:spPr bwMode="auto">
          <a:xfrm>
            <a:off x="6324600" y="1600200"/>
            <a:ext cx="685800" cy="0"/>
          </a:xfrm>
          <a:prstGeom prst="line">
            <a:avLst/>
          </a:prstGeom>
          <a:noFill/>
          <a:ln w="57150">
            <a:solidFill>
              <a:srgbClr val="660033"/>
            </a:solidFill>
            <a:round/>
            <a:headEnd type="oval" w="med" len="med"/>
            <a:tailEnd/>
          </a:ln>
          <a:effectLst/>
        </p:spPr>
        <p:txBody>
          <a:bodyPr/>
          <a:lstStyle/>
          <a:p>
            <a:endParaRPr lang="en-US"/>
          </a:p>
        </p:txBody>
      </p:sp>
      <p:sp>
        <p:nvSpPr>
          <p:cNvPr id="14349" name="Line 57"/>
          <p:cNvSpPr>
            <a:spLocks noChangeShapeType="1"/>
          </p:cNvSpPr>
          <p:nvPr/>
        </p:nvSpPr>
        <p:spPr bwMode="auto">
          <a:xfrm>
            <a:off x="3810000" y="51816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14350" name="Line 58"/>
          <p:cNvSpPr>
            <a:spLocks noChangeShapeType="1"/>
          </p:cNvSpPr>
          <p:nvPr/>
        </p:nvSpPr>
        <p:spPr bwMode="auto">
          <a:xfrm>
            <a:off x="3810000" y="1600200"/>
            <a:ext cx="0" cy="2743200"/>
          </a:xfrm>
          <a:prstGeom prst="line">
            <a:avLst/>
          </a:prstGeom>
          <a:noFill/>
          <a:ln w="57150">
            <a:solidFill>
              <a:srgbClr val="660033"/>
            </a:solidFill>
            <a:round/>
            <a:headEnd/>
            <a:tailEnd/>
          </a:ln>
          <a:effectLst/>
        </p:spPr>
        <p:txBody>
          <a:bodyPr/>
          <a:lstStyle/>
          <a:p>
            <a:endParaRPr lang="en-US"/>
          </a:p>
        </p:txBody>
      </p:sp>
      <p:sp>
        <p:nvSpPr>
          <p:cNvPr id="14351" name="Line 59"/>
          <p:cNvSpPr>
            <a:spLocks noChangeShapeType="1"/>
          </p:cNvSpPr>
          <p:nvPr/>
        </p:nvSpPr>
        <p:spPr bwMode="auto">
          <a:xfrm>
            <a:off x="6705600" y="1600200"/>
            <a:ext cx="0" cy="2743200"/>
          </a:xfrm>
          <a:prstGeom prst="line">
            <a:avLst/>
          </a:prstGeom>
          <a:noFill/>
          <a:ln w="57150">
            <a:solidFill>
              <a:srgbClr val="660033"/>
            </a:solidFill>
            <a:round/>
            <a:headEnd/>
            <a:tailEnd/>
          </a:ln>
          <a:effectLst/>
        </p:spPr>
        <p:txBody>
          <a:bodyPr/>
          <a:lstStyle/>
          <a:p>
            <a:endParaRPr lang="en-US"/>
          </a:p>
        </p:txBody>
      </p:sp>
      <p:grpSp>
        <p:nvGrpSpPr>
          <p:cNvPr id="5" name="Group 60"/>
          <p:cNvGrpSpPr>
            <a:grpSpLocks/>
          </p:cNvGrpSpPr>
          <p:nvPr/>
        </p:nvGrpSpPr>
        <p:grpSpPr bwMode="auto">
          <a:xfrm>
            <a:off x="4114800" y="2667000"/>
            <a:ext cx="2222500" cy="1822450"/>
            <a:chOff x="2592" y="1680"/>
            <a:chExt cx="1400" cy="1148"/>
          </a:xfrm>
        </p:grpSpPr>
        <p:sp>
          <p:nvSpPr>
            <p:cNvPr id="14439" name="Text Box 61"/>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14440" name="Oval 62"/>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p>
          </p:txBody>
        </p:sp>
        <p:sp>
          <p:nvSpPr>
            <p:cNvPr id="14441" name="Rectangle 63"/>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vi-VN"/>
            </a:p>
          </p:txBody>
        </p:sp>
        <p:sp>
          <p:nvSpPr>
            <p:cNvPr id="14442" name="Rectangle 64"/>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vi-VN"/>
            </a:p>
          </p:txBody>
        </p:sp>
        <p:sp>
          <p:nvSpPr>
            <p:cNvPr id="14443" name="Rectangle 65"/>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a:effectLst/>
          </p:spPr>
          <p:txBody>
            <a:bodyPr wrap="none" anchor="ctr"/>
            <a:lstStyle/>
            <a:p>
              <a:endParaRPr lang="vi-VN"/>
            </a:p>
          </p:txBody>
        </p:sp>
        <p:sp>
          <p:nvSpPr>
            <p:cNvPr id="14444" name="Oval 66"/>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vi-VN"/>
            </a:p>
          </p:txBody>
        </p:sp>
        <p:sp>
          <p:nvSpPr>
            <p:cNvPr id="14445" name="Text Box 67"/>
            <p:cNvSpPr txBox="1">
              <a:spLocks noChangeArrowheads="1"/>
            </p:cNvSpPr>
            <p:nvPr/>
          </p:nvSpPr>
          <p:spPr bwMode="auto">
            <a:xfrm rot="810395">
              <a:off x="3547" y="1938"/>
              <a:ext cx="255" cy="173"/>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p>
          </p:txBody>
        </p:sp>
        <p:sp>
          <p:nvSpPr>
            <p:cNvPr id="14446" name="Oval 68"/>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vi-VN"/>
            </a:p>
          </p:txBody>
        </p:sp>
        <p:sp>
          <p:nvSpPr>
            <p:cNvPr id="14447" name="Arc 69"/>
            <p:cNvSpPr>
              <a:spLocks/>
            </p:cNvSpPr>
            <p:nvPr/>
          </p:nvSpPr>
          <p:spPr bwMode="auto">
            <a:xfrm rot="6681726" flipH="1">
              <a:off x="3121" y="1750"/>
              <a:ext cx="406" cy="723"/>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5"/>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5"/>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4448" name="Line 70"/>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14449" name="Text Box 71"/>
            <p:cNvSpPr txBox="1">
              <a:spLocks noChangeArrowheads="1"/>
            </p:cNvSpPr>
            <p:nvPr/>
          </p:nvSpPr>
          <p:spPr bwMode="auto">
            <a:xfrm rot="-466213">
              <a:off x="3156" y="1748"/>
              <a:ext cx="250" cy="173"/>
            </a:xfrm>
            <a:prstGeom prst="rect">
              <a:avLst/>
            </a:prstGeom>
            <a:noFill/>
            <a:ln w="3175">
              <a:noFill/>
              <a:miter lim="800000"/>
              <a:headEnd/>
              <a:tailEnd/>
            </a:ln>
            <a:effectLst/>
          </p:spPr>
          <p:txBody>
            <a:bodyPr>
              <a:spAutoFit/>
            </a:bodyPr>
            <a:lstStyle/>
            <a:p>
              <a:pPr algn="ctr"/>
              <a:r>
                <a:rPr lang="en-US" sz="1200"/>
                <a:t>3</a:t>
              </a:r>
            </a:p>
          </p:txBody>
        </p:sp>
        <p:sp>
          <p:nvSpPr>
            <p:cNvPr id="14450" name="Text Box 72"/>
            <p:cNvSpPr txBox="1">
              <a:spLocks noChangeArrowheads="1"/>
            </p:cNvSpPr>
            <p:nvPr/>
          </p:nvSpPr>
          <p:spPr bwMode="auto">
            <a:xfrm rot="-1500000">
              <a:off x="2920" y="1811"/>
              <a:ext cx="342"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p>
          </p:txBody>
        </p:sp>
        <p:sp>
          <p:nvSpPr>
            <p:cNvPr id="14451" name="Line 73"/>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14452" name="Line 74"/>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14453" name="Line 75"/>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14454" name="Line 76"/>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14455" name="Line 77"/>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14456" name="Line 78"/>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14457" name="Line 79"/>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14458" name="Line 80"/>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14459" name="Line 81"/>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14460" name="Line 82"/>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14461" name="Line 83"/>
            <p:cNvSpPr>
              <a:spLocks noChangeShapeType="1"/>
            </p:cNvSpPr>
            <p:nvPr/>
          </p:nvSpPr>
          <p:spPr bwMode="auto">
            <a:xfrm rot="7800000">
              <a:off x="3017" y="2027"/>
              <a:ext cx="0" cy="106"/>
            </a:xfrm>
            <a:prstGeom prst="line">
              <a:avLst/>
            </a:prstGeom>
            <a:noFill/>
            <a:ln w="9525">
              <a:solidFill>
                <a:srgbClr val="FF0000"/>
              </a:solidFill>
              <a:round/>
              <a:headEnd/>
              <a:tailEnd/>
            </a:ln>
            <a:effectLst/>
          </p:spPr>
          <p:txBody>
            <a:bodyPr/>
            <a:lstStyle/>
            <a:p>
              <a:endParaRPr lang="en-US"/>
            </a:p>
          </p:txBody>
        </p:sp>
        <p:sp>
          <p:nvSpPr>
            <p:cNvPr id="14462" name="Line 84"/>
            <p:cNvSpPr>
              <a:spLocks noChangeShapeType="1"/>
            </p:cNvSpPr>
            <p:nvPr/>
          </p:nvSpPr>
          <p:spPr bwMode="auto">
            <a:xfrm rot="-2700000">
              <a:off x="3017" y="2018"/>
              <a:ext cx="0" cy="40"/>
            </a:xfrm>
            <a:prstGeom prst="line">
              <a:avLst/>
            </a:prstGeom>
            <a:noFill/>
            <a:ln w="6350">
              <a:solidFill>
                <a:srgbClr val="0000FF"/>
              </a:solidFill>
              <a:round/>
              <a:headEnd/>
              <a:tailEnd/>
            </a:ln>
            <a:effectLst/>
          </p:spPr>
          <p:txBody>
            <a:bodyPr/>
            <a:lstStyle/>
            <a:p>
              <a:endParaRPr lang="en-US"/>
            </a:p>
          </p:txBody>
        </p:sp>
        <p:sp>
          <p:nvSpPr>
            <p:cNvPr id="14463" name="Line 85"/>
            <p:cNvSpPr>
              <a:spLocks noChangeShapeType="1"/>
            </p:cNvSpPr>
            <p:nvPr/>
          </p:nvSpPr>
          <p:spPr bwMode="auto">
            <a:xfrm rot="-2400000">
              <a:off x="3040" y="1999"/>
              <a:ext cx="0" cy="38"/>
            </a:xfrm>
            <a:prstGeom prst="line">
              <a:avLst/>
            </a:prstGeom>
            <a:noFill/>
            <a:ln w="6350">
              <a:solidFill>
                <a:srgbClr val="0000FF"/>
              </a:solidFill>
              <a:round/>
              <a:headEnd/>
              <a:tailEnd/>
            </a:ln>
            <a:effectLst/>
          </p:spPr>
          <p:txBody>
            <a:bodyPr/>
            <a:lstStyle/>
            <a:p>
              <a:endParaRPr lang="en-US"/>
            </a:p>
          </p:txBody>
        </p:sp>
        <p:sp>
          <p:nvSpPr>
            <p:cNvPr id="14464" name="Line 86"/>
            <p:cNvSpPr>
              <a:spLocks noChangeShapeType="1"/>
            </p:cNvSpPr>
            <p:nvPr/>
          </p:nvSpPr>
          <p:spPr bwMode="auto">
            <a:xfrm rot="-2100000">
              <a:off x="3069" y="1979"/>
              <a:ext cx="0" cy="39"/>
            </a:xfrm>
            <a:prstGeom prst="line">
              <a:avLst/>
            </a:prstGeom>
            <a:noFill/>
            <a:ln w="6350">
              <a:solidFill>
                <a:srgbClr val="0000FF"/>
              </a:solidFill>
              <a:round/>
              <a:headEnd/>
              <a:tailEnd/>
            </a:ln>
            <a:effectLst/>
          </p:spPr>
          <p:txBody>
            <a:bodyPr/>
            <a:lstStyle/>
            <a:p>
              <a:endParaRPr lang="en-US"/>
            </a:p>
          </p:txBody>
        </p:sp>
        <p:sp>
          <p:nvSpPr>
            <p:cNvPr id="14465" name="Line 87"/>
            <p:cNvSpPr>
              <a:spLocks noChangeShapeType="1"/>
            </p:cNvSpPr>
            <p:nvPr/>
          </p:nvSpPr>
          <p:spPr bwMode="auto">
            <a:xfrm rot="-1800000">
              <a:off x="3095" y="1961"/>
              <a:ext cx="0" cy="39"/>
            </a:xfrm>
            <a:prstGeom prst="line">
              <a:avLst/>
            </a:prstGeom>
            <a:noFill/>
            <a:ln w="6350">
              <a:solidFill>
                <a:srgbClr val="0000FF"/>
              </a:solidFill>
              <a:round/>
              <a:headEnd/>
              <a:tailEnd/>
            </a:ln>
            <a:effectLst/>
          </p:spPr>
          <p:txBody>
            <a:bodyPr/>
            <a:lstStyle/>
            <a:p>
              <a:endParaRPr lang="en-US"/>
            </a:p>
          </p:txBody>
        </p:sp>
        <p:sp>
          <p:nvSpPr>
            <p:cNvPr id="14466" name="Line 88"/>
            <p:cNvSpPr>
              <a:spLocks noChangeShapeType="1"/>
            </p:cNvSpPr>
            <p:nvPr/>
          </p:nvSpPr>
          <p:spPr bwMode="auto">
            <a:xfrm rot="-1500000">
              <a:off x="3139" y="1943"/>
              <a:ext cx="0" cy="88"/>
            </a:xfrm>
            <a:prstGeom prst="line">
              <a:avLst/>
            </a:prstGeom>
            <a:noFill/>
            <a:ln w="9525">
              <a:solidFill>
                <a:srgbClr val="FF0000"/>
              </a:solidFill>
              <a:round/>
              <a:headEnd/>
              <a:tailEnd/>
            </a:ln>
            <a:effectLst/>
          </p:spPr>
          <p:txBody>
            <a:bodyPr/>
            <a:lstStyle/>
            <a:p>
              <a:endParaRPr lang="en-US"/>
            </a:p>
          </p:txBody>
        </p:sp>
        <p:sp>
          <p:nvSpPr>
            <p:cNvPr id="14467" name="Line 89"/>
            <p:cNvSpPr>
              <a:spLocks noChangeShapeType="1"/>
            </p:cNvSpPr>
            <p:nvPr/>
          </p:nvSpPr>
          <p:spPr bwMode="auto">
            <a:xfrm rot="-1200000">
              <a:off x="3159" y="1932"/>
              <a:ext cx="0" cy="41"/>
            </a:xfrm>
            <a:prstGeom prst="line">
              <a:avLst/>
            </a:prstGeom>
            <a:noFill/>
            <a:ln w="6350">
              <a:solidFill>
                <a:srgbClr val="0000FF"/>
              </a:solidFill>
              <a:round/>
              <a:headEnd/>
              <a:tailEnd/>
            </a:ln>
            <a:effectLst/>
          </p:spPr>
          <p:txBody>
            <a:bodyPr/>
            <a:lstStyle/>
            <a:p>
              <a:endParaRPr lang="en-US"/>
            </a:p>
          </p:txBody>
        </p:sp>
        <p:sp>
          <p:nvSpPr>
            <p:cNvPr id="14468" name="Line 90"/>
            <p:cNvSpPr>
              <a:spLocks noChangeShapeType="1"/>
            </p:cNvSpPr>
            <p:nvPr/>
          </p:nvSpPr>
          <p:spPr bwMode="auto">
            <a:xfrm rot="-900000">
              <a:off x="3187" y="1925"/>
              <a:ext cx="0" cy="40"/>
            </a:xfrm>
            <a:prstGeom prst="line">
              <a:avLst/>
            </a:prstGeom>
            <a:noFill/>
            <a:ln w="6350">
              <a:solidFill>
                <a:srgbClr val="0000FF"/>
              </a:solidFill>
              <a:round/>
              <a:headEnd/>
              <a:tailEnd/>
            </a:ln>
            <a:effectLst/>
          </p:spPr>
          <p:txBody>
            <a:bodyPr/>
            <a:lstStyle/>
            <a:p>
              <a:endParaRPr lang="en-US"/>
            </a:p>
          </p:txBody>
        </p:sp>
        <p:sp>
          <p:nvSpPr>
            <p:cNvPr id="14469" name="Line 91"/>
            <p:cNvSpPr>
              <a:spLocks noChangeShapeType="1"/>
            </p:cNvSpPr>
            <p:nvPr/>
          </p:nvSpPr>
          <p:spPr bwMode="auto">
            <a:xfrm rot="-600000">
              <a:off x="3221" y="1918"/>
              <a:ext cx="0" cy="39"/>
            </a:xfrm>
            <a:prstGeom prst="line">
              <a:avLst/>
            </a:prstGeom>
            <a:noFill/>
            <a:ln w="6350">
              <a:solidFill>
                <a:srgbClr val="0000FF"/>
              </a:solidFill>
              <a:round/>
              <a:headEnd/>
              <a:tailEnd/>
            </a:ln>
            <a:effectLst/>
          </p:spPr>
          <p:txBody>
            <a:bodyPr/>
            <a:lstStyle/>
            <a:p>
              <a:endParaRPr lang="en-US"/>
            </a:p>
          </p:txBody>
        </p:sp>
        <p:sp>
          <p:nvSpPr>
            <p:cNvPr id="14470" name="Line 92"/>
            <p:cNvSpPr>
              <a:spLocks noChangeShapeType="1"/>
            </p:cNvSpPr>
            <p:nvPr/>
          </p:nvSpPr>
          <p:spPr bwMode="auto">
            <a:xfrm rot="-300000">
              <a:off x="3256" y="1912"/>
              <a:ext cx="0" cy="39"/>
            </a:xfrm>
            <a:prstGeom prst="line">
              <a:avLst/>
            </a:prstGeom>
            <a:noFill/>
            <a:ln w="6350">
              <a:solidFill>
                <a:srgbClr val="0000FF"/>
              </a:solidFill>
              <a:round/>
              <a:headEnd/>
              <a:tailEnd/>
            </a:ln>
            <a:effectLst/>
          </p:spPr>
          <p:txBody>
            <a:bodyPr/>
            <a:lstStyle/>
            <a:p>
              <a:endParaRPr lang="en-US"/>
            </a:p>
          </p:txBody>
        </p:sp>
        <p:sp>
          <p:nvSpPr>
            <p:cNvPr id="14471" name="Line 93"/>
            <p:cNvSpPr>
              <a:spLocks noChangeShapeType="1"/>
            </p:cNvSpPr>
            <p:nvPr/>
          </p:nvSpPr>
          <p:spPr bwMode="auto">
            <a:xfrm rot="6300000">
              <a:off x="2952" y="2150"/>
              <a:ext cx="0" cy="107"/>
            </a:xfrm>
            <a:prstGeom prst="line">
              <a:avLst/>
            </a:prstGeom>
            <a:noFill/>
            <a:ln w="9525">
              <a:solidFill>
                <a:srgbClr val="FF0000"/>
              </a:solidFill>
              <a:round/>
              <a:headEnd/>
              <a:tailEnd/>
            </a:ln>
            <a:effectLst/>
          </p:spPr>
          <p:txBody>
            <a:bodyPr/>
            <a:lstStyle/>
            <a:p>
              <a:endParaRPr lang="en-US"/>
            </a:p>
          </p:txBody>
        </p:sp>
        <p:sp>
          <p:nvSpPr>
            <p:cNvPr id="14472" name="Line 94"/>
            <p:cNvSpPr>
              <a:spLocks noChangeShapeType="1"/>
            </p:cNvSpPr>
            <p:nvPr/>
          </p:nvSpPr>
          <p:spPr bwMode="auto">
            <a:xfrm rot="-4200000">
              <a:off x="2931" y="2146"/>
              <a:ext cx="0" cy="42"/>
            </a:xfrm>
            <a:prstGeom prst="line">
              <a:avLst/>
            </a:prstGeom>
            <a:noFill/>
            <a:ln w="6350">
              <a:solidFill>
                <a:srgbClr val="0000FF"/>
              </a:solidFill>
              <a:round/>
              <a:headEnd/>
              <a:tailEnd/>
            </a:ln>
            <a:effectLst/>
          </p:spPr>
          <p:txBody>
            <a:bodyPr/>
            <a:lstStyle/>
            <a:p>
              <a:endParaRPr lang="en-US"/>
            </a:p>
          </p:txBody>
        </p:sp>
        <p:sp>
          <p:nvSpPr>
            <p:cNvPr id="14473" name="Line 95"/>
            <p:cNvSpPr>
              <a:spLocks noChangeShapeType="1"/>
            </p:cNvSpPr>
            <p:nvPr/>
          </p:nvSpPr>
          <p:spPr bwMode="auto">
            <a:xfrm rot="-3900000">
              <a:off x="2943" y="2118"/>
              <a:ext cx="0" cy="43"/>
            </a:xfrm>
            <a:prstGeom prst="line">
              <a:avLst/>
            </a:prstGeom>
            <a:noFill/>
            <a:ln w="6350">
              <a:solidFill>
                <a:srgbClr val="0000FF"/>
              </a:solidFill>
              <a:round/>
              <a:headEnd/>
              <a:tailEnd/>
            </a:ln>
            <a:effectLst/>
          </p:spPr>
          <p:txBody>
            <a:bodyPr/>
            <a:lstStyle/>
            <a:p>
              <a:endParaRPr lang="en-US"/>
            </a:p>
          </p:txBody>
        </p:sp>
        <p:sp>
          <p:nvSpPr>
            <p:cNvPr id="14474" name="Line 96"/>
            <p:cNvSpPr>
              <a:spLocks noChangeShapeType="1"/>
            </p:cNvSpPr>
            <p:nvPr/>
          </p:nvSpPr>
          <p:spPr bwMode="auto">
            <a:xfrm rot="-3600000">
              <a:off x="2959" y="2094"/>
              <a:ext cx="0" cy="42"/>
            </a:xfrm>
            <a:prstGeom prst="line">
              <a:avLst/>
            </a:prstGeom>
            <a:noFill/>
            <a:ln w="6350">
              <a:solidFill>
                <a:srgbClr val="0000FF"/>
              </a:solidFill>
              <a:round/>
              <a:headEnd/>
              <a:tailEnd/>
            </a:ln>
            <a:effectLst/>
          </p:spPr>
          <p:txBody>
            <a:bodyPr/>
            <a:lstStyle/>
            <a:p>
              <a:endParaRPr lang="en-US"/>
            </a:p>
          </p:txBody>
        </p:sp>
        <p:sp>
          <p:nvSpPr>
            <p:cNvPr id="14475" name="Line 97"/>
            <p:cNvSpPr>
              <a:spLocks noChangeShapeType="1"/>
            </p:cNvSpPr>
            <p:nvPr/>
          </p:nvSpPr>
          <p:spPr bwMode="auto">
            <a:xfrm rot="-3300000">
              <a:off x="2975" y="2064"/>
              <a:ext cx="0" cy="42"/>
            </a:xfrm>
            <a:prstGeom prst="line">
              <a:avLst/>
            </a:prstGeom>
            <a:noFill/>
            <a:ln w="6350">
              <a:solidFill>
                <a:srgbClr val="0000FF"/>
              </a:solidFill>
              <a:round/>
              <a:headEnd/>
              <a:tailEnd/>
            </a:ln>
            <a:effectLst/>
          </p:spPr>
          <p:txBody>
            <a:bodyPr/>
            <a:lstStyle/>
            <a:p>
              <a:endParaRPr lang="en-US"/>
            </a:p>
          </p:txBody>
        </p:sp>
        <p:sp>
          <p:nvSpPr>
            <p:cNvPr id="14476" name="Line 98"/>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14477" name="Line 99"/>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14478" name="Line 100"/>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14479" name="Line 101"/>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14480" name="Line 102"/>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14481" name="Text Box 103"/>
            <p:cNvSpPr txBox="1">
              <a:spLocks noChangeArrowheads="1"/>
            </p:cNvSpPr>
            <p:nvPr/>
          </p:nvSpPr>
          <p:spPr bwMode="auto">
            <a:xfrm>
              <a:off x="2674" y="2088"/>
              <a:ext cx="343"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p>
          </p:txBody>
        </p:sp>
        <p:sp>
          <p:nvSpPr>
            <p:cNvPr id="14482" name="Text Box 104"/>
            <p:cNvSpPr txBox="1">
              <a:spLocks noChangeArrowheads="1"/>
            </p:cNvSpPr>
            <p:nvPr/>
          </p:nvSpPr>
          <p:spPr bwMode="auto">
            <a:xfrm rot="-2443161">
              <a:off x="2760" y="1939"/>
              <a:ext cx="342" cy="173"/>
            </a:xfrm>
            <a:prstGeom prst="rect">
              <a:avLst/>
            </a:prstGeom>
            <a:noFill/>
            <a:ln w="12700">
              <a:noFill/>
              <a:miter lim="800000"/>
              <a:headEnd/>
              <a:tailEnd/>
            </a:ln>
            <a:effectLst/>
          </p:spPr>
          <p:txBody>
            <a:bodyPr>
              <a:spAutoFit/>
            </a:bodyPr>
            <a:lstStyle/>
            <a:p>
              <a:pPr algn="ctr"/>
              <a:r>
                <a:rPr lang="en-US" sz="1200"/>
                <a:t>1</a:t>
              </a:r>
            </a:p>
          </p:txBody>
        </p:sp>
        <p:sp>
          <p:nvSpPr>
            <p:cNvPr id="14483" name="Text Box 105"/>
            <p:cNvSpPr txBox="1">
              <a:spLocks noChangeArrowheads="1"/>
            </p:cNvSpPr>
            <p:nvPr/>
          </p:nvSpPr>
          <p:spPr bwMode="auto">
            <a:xfrm rot="3000000">
              <a:off x="3392" y="1800"/>
              <a:ext cx="307"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p>
          </p:txBody>
        </p:sp>
        <p:sp>
          <p:nvSpPr>
            <p:cNvPr id="14484" name="Text Box 106"/>
            <p:cNvSpPr txBox="1">
              <a:spLocks noChangeArrowheads="1"/>
            </p:cNvSpPr>
            <p:nvPr/>
          </p:nvSpPr>
          <p:spPr bwMode="auto">
            <a:xfrm rot="4500000">
              <a:off x="3611" y="2104"/>
              <a:ext cx="309"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p>
          </p:txBody>
        </p:sp>
        <p:sp>
          <p:nvSpPr>
            <p:cNvPr id="14485" name="Text Box 107"/>
            <p:cNvSpPr txBox="1">
              <a:spLocks noChangeArrowheads="1"/>
            </p:cNvSpPr>
            <p:nvPr/>
          </p:nvSpPr>
          <p:spPr bwMode="auto">
            <a:xfrm>
              <a:off x="2997" y="2051"/>
              <a:ext cx="590" cy="231"/>
            </a:xfrm>
            <a:prstGeom prst="rect">
              <a:avLst/>
            </a:prstGeom>
            <a:noFill/>
            <a:ln w="9525">
              <a:noFill/>
              <a:miter lim="800000"/>
              <a:headEnd/>
              <a:tailEnd/>
            </a:ln>
            <a:effectLst/>
          </p:spPr>
          <p:txBody>
            <a:bodyPr>
              <a:spAutoFit/>
            </a:bodyPr>
            <a:lstStyle/>
            <a:p>
              <a:pPr algn="ctr"/>
              <a:r>
                <a:rPr lang="en-US"/>
                <a:t>V</a:t>
              </a:r>
            </a:p>
          </p:txBody>
        </p:sp>
        <p:sp>
          <p:nvSpPr>
            <p:cNvPr id="14486" name="AutoShape 108"/>
            <p:cNvSpPr>
              <a:spLocks noChangeArrowheads="1"/>
            </p:cNvSpPr>
            <p:nvPr/>
          </p:nvSpPr>
          <p:spPr bwMode="auto">
            <a:xfrm rot="10800000">
              <a:off x="2841" y="1895"/>
              <a:ext cx="910" cy="776"/>
            </a:xfrm>
            <a:custGeom>
              <a:avLst/>
              <a:gdLst>
                <a:gd name="T0" fmla="*/ 19 w 21600"/>
                <a:gd name="T1" fmla="*/ 0 h 21600"/>
                <a:gd name="T2" fmla="*/ 8 w 21600"/>
                <a:gd name="T3" fmla="*/ 13 h 21600"/>
                <a:gd name="T4" fmla="*/ 19 w 21600"/>
                <a:gd name="T5" fmla="*/ 12 h 21600"/>
                <a:gd name="T6" fmla="*/ 30 w 21600"/>
                <a:gd name="T7" fmla="*/ 13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14487" name="Rectangle 109"/>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vi-VN"/>
            </a:p>
          </p:txBody>
        </p:sp>
        <p:sp>
          <p:nvSpPr>
            <p:cNvPr id="14488" name="Rectangle 110"/>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p>
          </p:txBody>
        </p:sp>
        <p:sp>
          <p:nvSpPr>
            <p:cNvPr id="14489" name="Rectangle 111"/>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vi-VN"/>
            </a:p>
          </p:txBody>
        </p:sp>
        <p:sp>
          <p:nvSpPr>
            <p:cNvPr id="14490" name="AutoShape 112"/>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79"/>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14491" name="Arc 113"/>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599"/>
                  </a:cubicBezTo>
                  <a:cubicBezTo>
                    <a:pt x="11093" y="21599"/>
                    <a:pt x="2548" y="15059"/>
                    <a:pt x="-1" y="5642"/>
                  </a:cubicBezTo>
                </a:path>
                <a:path w="42223" h="21600" stroke="0" extrusionOk="0">
                  <a:moveTo>
                    <a:pt x="42223" y="3121"/>
                  </a:moveTo>
                  <a:cubicBezTo>
                    <a:pt x="40673" y="13732"/>
                    <a:pt x="31573" y="21599"/>
                    <a:pt x="20850" y="21599"/>
                  </a:cubicBezTo>
                  <a:cubicBezTo>
                    <a:pt x="11093" y="21599"/>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14492" name="Freeform 114"/>
            <p:cNvSpPr>
              <a:spLocks/>
            </p:cNvSpPr>
            <p:nvPr/>
          </p:nvSpPr>
          <p:spPr bwMode="auto">
            <a:xfrm>
              <a:off x="3243" y="2419"/>
              <a:ext cx="13" cy="13"/>
            </a:xfrm>
            <a:custGeom>
              <a:avLst/>
              <a:gdLst>
                <a:gd name="T0" fmla="*/ 0 w 48"/>
                <a:gd name="T1" fmla="*/ 0 h 48"/>
                <a:gd name="T2" fmla="*/ 0 w 48"/>
                <a:gd name="T3" fmla="*/ 4 h 48"/>
                <a:gd name="T4" fmla="*/ 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14493" name="Freeform 115"/>
            <p:cNvSpPr>
              <a:spLocks/>
            </p:cNvSpPr>
            <p:nvPr/>
          </p:nvSpPr>
          <p:spPr bwMode="auto">
            <a:xfrm>
              <a:off x="3327" y="2424"/>
              <a:ext cx="14" cy="12"/>
            </a:xfrm>
            <a:custGeom>
              <a:avLst/>
              <a:gdLst>
                <a:gd name="T0" fmla="*/ 0 w 48"/>
                <a:gd name="T1" fmla="*/ 0 h 48"/>
                <a:gd name="T2" fmla="*/ 4 w 48"/>
                <a:gd name="T3" fmla="*/ 3 h 48"/>
                <a:gd name="T4" fmla="*/ 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14494" name="AutoShape 116"/>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14495" name="Oval 117"/>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vi-VN"/>
            </a:p>
          </p:txBody>
        </p:sp>
        <p:sp>
          <p:nvSpPr>
            <p:cNvPr id="14496" name="Oval 118"/>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14497" name="Text Box 119"/>
            <p:cNvSpPr txBox="1">
              <a:spLocks noChangeArrowheads="1"/>
            </p:cNvSpPr>
            <p:nvPr/>
          </p:nvSpPr>
          <p:spPr bwMode="auto">
            <a:xfrm>
              <a:off x="3600"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14498" name="Text Box 120"/>
            <p:cNvSpPr txBox="1">
              <a:spLocks noChangeArrowheads="1"/>
            </p:cNvSpPr>
            <p:nvPr/>
          </p:nvSpPr>
          <p:spPr bwMode="auto">
            <a:xfrm>
              <a:off x="2736"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grpSp>
      <p:grpSp>
        <p:nvGrpSpPr>
          <p:cNvPr id="6" name="Group 121"/>
          <p:cNvGrpSpPr>
            <a:grpSpLocks/>
          </p:cNvGrpSpPr>
          <p:nvPr/>
        </p:nvGrpSpPr>
        <p:grpSpPr bwMode="auto">
          <a:xfrm rot="-1062720">
            <a:off x="4724400" y="3340100"/>
            <a:ext cx="939800" cy="635000"/>
            <a:chOff x="1680" y="1440"/>
            <a:chExt cx="592" cy="400"/>
          </a:xfrm>
        </p:grpSpPr>
        <p:sp>
          <p:nvSpPr>
            <p:cNvPr id="14436" name="Oval 122"/>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14437" name="Line 12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14438" name="Line 124"/>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14354" name="Text Box 125"/>
          <p:cNvSpPr txBox="1">
            <a:spLocks noChangeArrowheads="1"/>
          </p:cNvSpPr>
          <p:nvPr/>
        </p:nvSpPr>
        <p:spPr bwMode="auto">
          <a:xfrm>
            <a:off x="2819400" y="46482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14355" name="Text Box 126"/>
          <p:cNvSpPr txBox="1">
            <a:spLocks noChangeArrowheads="1"/>
          </p:cNvSpPr>
          <p:nvPr/>
        </p:nvSpPr>
        <p:spPr bwMode="auto">
          <a:xfrm>
            <a:off x="4953000" y="3886200"/>
            <a:ext cx="6096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14356" name="Line 127"/>
          <p:cNvSpPr>
            <a:spLocks noChangeShapeType="1"/>
          </p:cNvSpPr>
          <p:nvPr/>
        </p:nvSpPr>
        <p:spPr bwMode="auto">
          <a:xfrm>
            <a:off x="1066800" y="4419600"/>
            <a:ext cx="0" cy="762000"/>
          </a:xfrm>
          <a:prstGeom prst="line">
            <a:avLst/>
          </a:prstGeom>
          <a:noFill/>
          <a:ln w="57150">
            <a:solidFill>
              <a:srgbClr val="FF0000"/>
            </a:solidFill>
            <a:round/>
            <a:headEnd/>
            <a:tailEnd/>
          </a:ln>
          <a:effectLst/>
        </p:spPr>
        <p:txBody>
          <a:bodyPr/>
          <a:lstStyle/>
          <a:p>
            <a:endParaRPr lang="en-US"/>
          </a:p>
        </p:txBody>
      </p:sp>
      <p:sp>
        <p:nvSpPr>
          <p:cNvPr id="14357" name="Line 128"/>
          <p:cNvSpPr>
            <a:spLocks noChangeShapeType="1"/>
          </p:cNvSpPr>
          <p:nvPr/>
        </p:nvSpPr>
        <p:spPr bwMode="auto">
          <a:xfrm>
            <a:off x="2667000" y="4406900"/>
            <a:ext cx="685800" cy="0"/>
          </a:xfrm>
          <a:prstGeom prst="line">
            <a:avLst/>
          </a:prstGeom>
          <a:noFill/>
          <a:ln w="57150">
            <a:solidFill>
              <a:schemeClr val="tx1"/>
            </a:solidFill>
            <a:round/>
            <a:headEnd/>
            <a:tailEnd/>
          </a:ln>
          <a:effectLst/>
        </p:spPr>
        <p:txBody>
          <a:bodyPr/>
          <a:lstStyle/>
          <a:p>
            <a:endParaRPr lang="en-US"/>
          </a:p>
        </p:txBody>
      </p:sp>
      <p:grpSp>
        <p:nvGrpSpPr>
          <p:cNvPr id="7" name="Group 129"/>
          <p:cNvGrpSpPr>
            <a:grpSpLocks/>
          </p:cNvGrpSpPr>
          <p:nvPr/>
        </p:nvGrpSpPr>
        <p:grpSpPr bwMode="auto">
          <a:xfrm>
            <a:off x="4876800" y="5029200"/>
            <a:ext cx="565150" cy="304800"/>
            <a:chOff x="1248" y="3648"/>
            <a:chExt cx="356" cy="192"/>
          </a:xfrm>
        </p:grpSpPr>
        <p:grpSp>
          <p:nvGrpSpPr>
            <p:cNvPr id="8" name="Group 130"/>
            <p:cNvGrpSpPr>
              <a:grpSpLocks/>
            </p:cNvGrpSpPr>
            <p:nvPr/>
          </p:nvGrpSpPr>
          <p:grpSpPr bwMode="auto">
            <a:xfrm rot="10800000">
              <a:off x="1248" y="3648"/>
              <a:ext cx="356" cy="192"/>
              <a:chOff x="1776" y="1536"/>
              <a:chExt cx="1039" cy="240"/>
            </a:xfrm>
          </p:grpSpPr>
          <p:grpSp>
            <p:nvGrpSpPr>
              <p:cNvPr id="9" name="Group 131"/>
              <p:cNvGrpSpPr>
                <a:grpSpLocks/>
              </p:cNvGrpSpPr>
              <p:nvPr/>
            </p:nvGrpSpPr>
            <p:grpSpPr bwMode="auto">
              <a:xfrm rot="10800000">
                <a:off x="1872" y="1536"/>
                <a:ext cx="816" cy="240"/>
                <a:chOff x="2364" y="2976"/>
                <a:chExt cx="1140" cy="672"/>
              </a:xfrm>
            </p:grpSpPr>
            <p:sp>
              <p:nvSpPr>
                <p:cNvPr id="14431" name="Line 132"/>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4432" name="Rectangle 133"/>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4433" name="Line 134"/>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4434" name="Line 135"/>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4435" name="Line 136"/>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4429" name="Line 137"/>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4430" name="Line 138"/>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4427" name="AutoShape 139"/>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0" name="Group 140"/>
          <p:cNvGrpSpPr>
            <a:grpSpLocks/>
          </p:cNvGrpSpPr>
          <p:nvPr/>
        </p:nvGrpSpPr>
        <p:grpSpPr bwMode="auto">
          <a:xfrm>
            <a:off x="5410200" y="5029200"/>
            <a:ext cx="565150" cy="304800"/>
            <a:chOff x="1248" y="3648"/>
            <a:chExt cx="356" cy="192"/>
          </a:xfrm>
        </p:grpSpPr>
        <p:grpSp>
          <p:nvGrpSpPr>
            <p:cNvPr id="11" name="Group 141"/>
            <p:cNvGrpSpPr>
              <a:grpSpLocks/>
            </p:cNvGrpSpPr>
            <p:nvPr/>
          </p:nvGrpSpPr>
          <p:grpSpPr bwMode="auto">
            <a:xfrm rot="10800000">
              <a:off x="1248" y="3648"/>
              <a:ext cx="356" cy="192"/>
              <a:chOff x="1776" y="1536"/>
              <a:chExt cx="1039" cy="240"/>
            </a:xfrm>
          </p:grpSpPr>
          <p:grpSp>
            <p:nvGrpSpPr>
              <p:cNvPr id="12" name="Group 142"/>
              <p:cNvGrpSpPr>
                <a:grpSpLocks/>
              </p:cNvGrpSpPr>
              <p:nvPr/>
            </p:nvGrpSpPr>
            <p:grpSpPr bwMode="auto">
              <a:xfrm rot="10800000">
                <a:off x="1872" y="1536"/>
                <a:ext cx="816" cy="240"/>
                <a:chOff x="2364" y="2976"/>
                <a:chExt cx="1140" cy="672"/>
              </a:xfrm>
            </p:grpSpPr>
            <p:sp>
              <p:nvSpPr>
                <p:cNvPr id="14421" name="Line 143"/>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4422" name="Rectangle 144"/>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4423" name="Line 145"/>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4424" name="Line 146"/>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4425" name="Line 147"/>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4419" name="Line 148"/>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4420" name="Line 149"/>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4417" name="AutoShape 150"/>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3" name="Group 151"/>
          <p:cNvGrpSpPr>
            <a:grpSpLocks/>
          </p:cNvGrpSpPr>
          <p:nvPr/>
        </p:nvGrpSpPr>
        <p:grpSpPr bwMode="auto">
          <a:xfrm>
            <a:off x="5943600" y="5029200"/>
            <a:ext cx="565150" cy="304800"/>
            <a:chOff x="1248" y="3648"/>
            <a:chExt cx="356" cy="192"/>
          </a:xfrm>
        </p:grpSpPr>
        <p:grpSp>
          <p:nvGrpSpPr>
            <p:cNvPr id="14" name="Group 152"/>
            <p:cNvGrpSpPr>
              <a:grpSpLocks/>
            </p:cNvGrpSpPr>
            <p:nvPr/>
          </p:nvGrpSpPr>
          <p:grpSpPr bwMode="auto">
            <a:xfrm rot="10800000">
              <a:off x="1248" y="3648"/>
              <a:ext cx="356" cy="192"/>
              <a:chOff x="1776" y="1536"/>
              <a:chExt cx="1039" cy="240"/>
            </a:xfrm>
          </p:grpSpPr>
          <p:grpSp>
            <p:nvGrpSpPr>
              <p:cNvPr id="15" name="Group 153"/>
              <p:cNvGrpSpPr>
                <a:grpSpLocks/>
              </p:cNvGrpSpPr>
              <p:nvPr/>
            </p:nvGrpSpPr>
            <p:grpSpPr bwMode="auto">
              <a:xfrm rot="10800000">
                <a:off x="1872" y="1536"/>
                <a:ext cx="816" cy="240"/>
                <a:chOff x="2364" y="2976"/>
                <a:chExt cx="1140" cy="672"/>
              </a:xfrm>
            </p:grpSpPr>
            <p:sp>
              <p:nvSpPr>
                <p:cNvPr id="14411" name="Line 154"/>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4412" name="Rectangle 155"/>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4413" name="Line 156"/>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4414" name="Line 157"/>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4415" name="Line 158"/>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4409" name="Line 159"/>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4410" name="Line 160"/>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4407" name="AutoShape 161"/>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6" name="Group 162"/>
          <p:cNvGrpSpPr>
            <a:grpSpLocks/>
          </p:cNvGrpSpPr>
          <p:nvPr/>
        </p:nvGrpSpPr>
        <p:grpSpPr bwMode="auto">
          <a:xfrm>
            <a:off x="6477000" y="5029200"/>
            <a:ext cx="565150" cy="304800"/>
            <a:chOff x="1248" y="3648"/>
            <a:chExt cx="356" cy="192"/>
          </a:xfrm>
        </p:grpSpPr>
        <p:grpSp>
          <p:nvGrpSpPr>
            <p:cNvPr id="17" name="Group 163"/>
            <p:cNvGrpSpPr>
              <a:grpSpLocks/>
            </p:cNvGrpSpPr>
            <p:nvPr/>
          </p:nvGrpSpPr>
          <p:grpSpPr bwMode="auto">
            <a:xfrm rot="10800000">
              <a:off x="1248" y="3648"/>
              <a:ext cx="356" cy="192"/>
              <a:chOff x="1776" y="1536"/>
              <a:chExt cx="1039" cy="240"/>
            </a:xfrm>
          </p:grpSpPr>
          <p:grpSp>
            <p:nvGrpSpPr>
              <p:cNvPr id="18" name="Group 164"/>
              <p:cNvGrpSpPr>
                <a:grpSpLocks/>
              </p:cNvGrpSpPr>
              <p:nvPr/>
            </p:nvGrpSpPr>
            <p:grpSpPr bwMode="auto">
              <a:xfrm rot="10800000">
                <a:off x="1872" y="1536"/>
                <a:ext cx="816" cy="240"/>
                <a:chOff x="2364" y="2976"/>
                <a:chExt cx="1140" cy="672"/>
              </a:xfrm>
            </p:grpSpPr>
            <p:sp>
              <p:nvSpPr>
                <p:cNvPr id="14401" name="Line 16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4402" name="Rectangle 166"/>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4403" name="Line 167"/>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4404" name="Line 168"/>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4405" name="Line 16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4399" name="Line 170"/>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4400" name="Line 171"/>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4397" name="AutoShape 172"/>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sp>
        <p:nvSpPr>
          <p:cNvPr id="14362" name="Line 173"/>
          <p:cNvSpPr>
            <a:spLocks noChangeShapeType="1"/>
          </p:cNvSpPr>
          <p:nvPr/>
        </p:nvSpPr>
        <p:spPr bwMode="auto">
          <a:xfrm>
            <a:off x="3784600" y="4343400"/>
            <a:ext cx="609600" cy="0"/>
          </a:xfrm>
          <a:prstGeom prst="line">
            <a:avLst/>
          </a:prstGeom>
          <a:noFill/>
          <a:ln w="57150">
            <a:solidFill>
              <a:srgbClr val="FF0000"/>
            </a:solidFill>
            <a:round/>
            <a:headEnd/>
            <a:tailEnd/>
          </a:ln>
          <a:effectLst/>
        </p:spPr>
        <p:txBody>
          <a:bodyPr/>
          <a:lstStyle/>
          <a:p>
            <a:endParaRPr lang="en-US"/>
          </a:p>
        </p:txBody>
      </p:sp>
      <p:sp>
        <p:nvSpPr>
          <p:cNvPr id="14363" name="Line 174"/>
          <p:cNvSpPr>
            <a:spLocks noChangeShapeType="1"/>
          </p:cNvSpPr>
          <p:nvPr/>
        </p:nvSpPr>
        <p:spPr bwMode="auto">
          <a:xfrm>
            <a:off x="6096000" y="4330700"/>
            <a:ext cx="609600" cy="0"/>
          </a:xfrm>
          <a:prstGeom prst="line">
            <a:avLst/>
          </a:prstGeom>
          <a:noFill/>
          <a:ln w="57150">
            <a:solidFill>
              <a:schemeClr val="tx1"/>
            </a:solidFill>
            <a:round/>
            <a:headEnd/>
            <a:tailEnd/>
          </a:ln>
          <a:effectLst/>
        </p:spPr>
        <p:txBody>
          <a:bodyPr/>
          <a:lstStyle/>
          <a:p>
            <a:endParaRPr lang="en-US"/>
          </a:p>
        </p:txBody>
      </p:sp>
      <p:sp>
        <p:nvSpPr>
          <p:cNvPr id="14366" name="Line 177"/>
          <p:cNvSpPr>
            <a:spLocks noChangeShapeType="1"/>
          </p:cNvSpPr>
          <p:nvPr/>
        </p:nvSpPr>
        <p:spPr bwMode="auto">
          <a:xfrm>
            <a:off x="5715000" y="1600200"/>
            <a:ext cx="561975" cy="0"/>
          </a:xfrm>
          <a:prstGeom prst="line">
            <a:avLst/>
          </a:prstGeom>
          <a:noFill/>
          <a:ln w="57150">
            <a:solidFill>
              <a:srgbClr val="660033"/>
            </a:solidFill>
            <a:round/>
            <a:headEnd/>
            <a:tailEnd/>
          </a:ln>
          <a:effectLst/>
        </p:spPr>
        <p:txBody>
          <a:bodyPr/>
          <a:lstStyle/>
          <a:p>
            <a:endParaRPr lang="en-US"/>
          </a:p>
        </p:txBody>
      </p:sp>
      <p:sp>
        <p:nvSpPr>
          <p:cNvPr id="14367" name="Line 178"/>
          <p:cNvSpPr>
            <a:spLocks noChangeShapeType="1"/>
          </p:cNvSpPr>
          <p:nvPr/>
        </p:nvSpPr>
        <p:spPr bwMode="auto">
          <a:xfrm>
            <a:off x="4191000" y="1600200"/>
            <a:ext cx="304800" cy="0"/>
          </a:xfrm>
          <a:prstGeom prst="line">
            <a:avLst/>
          </a:prstGeom>
          <a:noFill/>
          <a:ln w="57150">
            <a:solidFill>
              <a:srgbClr val="660033"/>
            </a:solidFill>
            <a:round/>
            <a:headEnd/>
            <a:tailEnd/>
          </a:ln>
          <a:effectLst/>
        </p:spPr>
        <p:txBody>
          <a:bodyPr/>
          <a:lstStyle/>
          <a:p>
            <a:endParaRPr lang="en-US"/>
          </a:p>
        </p:txBody>
      </p:sp>
      <p:sp>
        <p:nvSpPr>
          <p:cNvPr id="14368" name="Rectangle 179" descr="Light vertical"/>
          <p:cNvSpPr>
            <a:spLocks noChangeArrowheads="1"/>
          </p:cNvSpPr>
          <p:nvPr/>
        </p:nvSpPr>
        <p:spPr bwMode="auto">
          <a:xfrm>
            <a:off x="4462463" y="1404938"/>
            <a:ext cx="1447800" cy="381000"/>
          </a:xfrm>
          <a:prstGeom prst="rect">
            <a:avLst/>
          </a:prstGeom>
          <a:pattFill prst="ltVert">
            <a:fgClr>
              <a:schemeClr val="tx1"/>
            </a:fgClr>
            <a:bgClr>
              <a:schemeClr val="bg1"/>
            </a:bgClr>
          </a:pattFill>
          <a:ln w="9525">
            <a:solidFill>
              <a:schemeClr val="tx1"/>
            </a:solidFill>
            <a:miter lim="800000"/>
            <a:headEnd/>
            <a:tailEnd/>
          </a:ln>
          <a:effectLst/>
        </p:spPr>
        <p:txBody>
          <a:bodyPr wrap="none" anchor="ctr"/>
          <a:lstStyle/>
          <a:p>
            <a:endParaRPr lang="vi-VN"/>
          </a:p>
        </p:txBody>
      </p:sp>
      <p:sp>
        <p:nvSpPr>
          <p:cNvPr id="14369" name="Rectangle 180" descr="Narrow vertical"/>
          <p:cNvSpPr>
            <a:spLocks noChangeArrowheads="1"/>
          </p:cNvSpPr>
          <p:nvPr/>
        </p:nvSpPr>
        <p:spPr bwMode="auto">
          <a:xfrm>
            <a:off x="7300913" y="2590800"/>
            <a:ext cx="1270000" cy="533400"/>
          </a:xfrm>
          <a:prstGeom prst="rect">
            <a:avLst/>
          </a:prstGeom>
          <a:pattFill prst="narVert">
            <a:fgClr>
              <a:schemeClr val="tx1"/>
            </a:fgClr>
            <a:bgClr>
              <a:schemeClr val="bg1"/>
            </a:bgClr>
          </a:pattFill>
          <a:ln w="9525">
            <a:noFill/>
            <a:miter lim="800000"/>
            <a:headEnd/>
            <a:tailEnd/>
          </a:ln>
          <a:effectLst/>
        </p:spPr>
        <p:txBody>
          <a:bodyPr wrap="none" anchor="ctr"/>
          <a:lstStyle/>
          <a:p>
            <a:endParaRPr lang="vi-VN"/>
          </a:p>
        </p:txBody>
      </p:sp>
      <p:sp>
        <p:nvSpPr>
          <p:cNvPr id="14370" name="Rectangle 181"/>
          <p:cNvSpPr>
            <a:spLocks noChangeArrowheads="1"/>
          </p:cNvSpPr>
          <p:nvPr/>
        </p:nvSpPr>
        <p:spPr bwMode="auto">
          <a:xfrm>
            <a:off x="7227888" y="2438400"/>
            <a:ext cx="61912" cy="990600"/>
          </a:xfrm>
          <a:prstGeom prst="rect">
            <a:avLst/>
          </a:prstGeom>
          <a:solidFill>
            <a:schemeClr val="accent1"/>
          </a:solidFill>
          <a:ln w="9525">
            <a:solidFill>
              <a:schemeClr val="tx1"/>
            </a:solidFill>
            <a:miter lim="800000"/>
            <a:headEnd/>
            <a:tailEnd/>
          </a:ln>
          <a:effectLst/>
        </p:spPr>
        <p:txBody>
          <a:bodyPr wrap="none" anchor="ctr"/>
          <a:lstStyle/>
          <a:p>
            <a:endParaRPr lang="vi-VN"/>
          </a:p>
        </p:txBody>
      </p:sp>
      <p:sp>
        <p:nvSpPr>
          <p:cNvPr id="14371" name="Rectangle 182"/>
          <p:cNvSpPr>
            <a:spLocks noChangeArrowheads="1"/>
          </p:cNvSpPr>
          <p:nvPr/>
        </p:nvSpPr>
        <p:spPr bwMode="auto">
          <a:xfrm>
            <a:off x="7227888" y="2133600"/>
            <a:ext cx="61912" cy="1295400"/>
          </a:xfrm>
          <a:prstGeom prst="rect">
            <a:avLst/>
          </a:prstGeom>
          <a:solidFill>
            <a:srgbClr val="0000CC"/>
          </a:solidFill>
          <a:ln w="9525">
            <a:solidFill>
              <a:schemeClr val="tx1"/>
            </a:solidFill>
            <a:miter lim="800000"/>
            <a:headEnd/>
            <a:tailEnd/>
          </a:ln>
          <a:effectLst/>
        </p:spPr>
        <p:txBody>
          <a:bodyPr wrap="none" anchor="ctr"/>
          <a:lstStyle/>
          <a:p>
            <a:endParaRPr lang="vi-VN"/>
          </a:p>
        </p:txBody>
      </p:sp>
      <p:sp>
        <p:nvSpPr>
          <p:cNvPr id="14372" name="Rectangle 183"/>
          <p:cNvSpPr>
            <a:spLocks noChangeArrowheads="1"/>
          </p:cNvSpPr>
          <p:nvPr/>
        </p:nvSpPr>
        <p:spPr bwMode="auto">
          <a:xfrm>
            <a:off x="7134225" y="3276600"/>
            <a:ext cx="93663" cy="152400"/>
          </a:xfrm>
          <a:prstGeom prst="rect">
            <a:avLst/>
          </a:prstGeom>
          <a:solidFill>
            <a:srgbClr val="0000FF"/>
          </a:solidFill>
          <a:ln w="9525">
            <a:solidFill>
              <a:schemeClr val="tx1"/>
            </a:solidFill>
            <a:miter lim="800000"/>
            <a:headEnd/>
            <a:tailEnd/>
          </a:ln>
          <a:effectLst/>
        </p:spPr>
        <p:txBody>
          <a:bodyPr wrap="none" anchor="ctr"/>
          <a:lstStyle/>
          <a:p>
            <a:endParaRPr lang="vi-VN"/>
          </a:p>
        </p:txBody>
      </p:sp>
      <p:sp>
        <p:nvSpPr>
          <p:cNvPr id="14373" name="Rectangle 184"/>
          <p:cNvSpPr>
            <a:spLocks noChangeArrowheads="1"/>
          </p:cNvSpPr>
          <p:nvPr/>
        </p:nvSpPr>
        <p:spPr bwMode="auto">
          <a:xfrm>
            <a:off x="8559800" y="2133600"/>
            <a:ext cx="61913" cy="1295400"/>
          </a:xfrm>
          <a:prstGeom prst="rect">
            <a:avLst/>
          </a:prstGeom>
          <a:solidFill>
            <a:srgbClr val="0000CC"/>
          </a:solidFill>
          <a:ln w="9525">
            <a:solidFill>
              <a:schemeClr val="tx1"/>
            </a:solidFill>
            <a:miter lim="800000"/>
            <a:headEnd/>
            <a:tailEnd/>
          </a:ln>
          <a:effectLst/>
        </p:spPr>
        <p:txBody>
          <a:bodyPr wrap="none" anchor="ctr"/>
          <a:lstStyle/>
          <a:p>
            <a:endParaRPr lang="vi-VN"/>
          </a:p>
        </p:txBody>
      </p:sp>
      <p:sp>
        <p:nvSpPr>
          <p:cNvPr id="14374" name="Rectangle 185"/>
          <p:cNvSpPr>
            <a:spLocks noChangeArrowheads="1"/>
          </p:cNvSpPr>
          <p:nvPr/>
        </p:nvSpPr>
        <p:spPr bwMode="auto">
          <a:xfrm>
            <a:off x="8621713" y="3276600"/>
            <a:ext cx="93662" cy="152400"/>
          </a:xfrm>
          <a:prstGeom prst="rect">
            <a:avLst/>
          </a:prstGeom>
          <a:solidFill>
            <a:srgbClr val="0000FF"/>
          </a:solidFill>
          <a:ln w="9525">
            <a:solidFill>
              <a:schemeClr val="tx1"/>
            </a:solidFill>
            <a:miter lim="800000"/>
            <a:headEnd/>
            <a:tailEnd/>
          </a:ln>
          <a:effectLst/>
        </p:spPr>
        <p:txBody>
          <a:bodyPr wrap="none" anchor="ctr"/>
          <a:lstStyle/>
          <a:p>
            <a:endParaRPr lang="vi-VN"/>
          </a:p>
        </p:txBody>
      </p:sp>
      <p:sp>
        <p:nvSpPr>
          <p:cNvPr id="14375" name="Rectangle 186"/>
          <p:cNvSpPr>
            <a:spLocks noChangeArrowheads="1"/>
          </p:cNvSpPr>
          <p:nvPr/>
        </p:nvSpPr>
        <p:spPr bwMode="auto">
          <a:xfrm>
            <a:off x="7185025" y="2286000"/>
            <a:ext cx="1487488" cy="152400"/>
          </a:xfrm>
          <a:prstGeom prst="rect">
            <a:avLst/>
          </a:prstGeom>
          <a:solidFill>
            <a:srgbClr val="0000FF"/>
          </a:solidFill>
          <a:ln w="9525">
            <a:noFill/>
            <a:miter lim="800000"/>
            <a:headEnd/>
            <a:tailEnd/>
          </a:ln>
          <a:effectLst/>
        </p:spPr>
        <p:txBody>
          <a:bodyPr wrap="none" anchor="ctr"/>
          <a:lstStyle/>
          <a:p>
            <a:endParaRPr lang="vi-VN"/>
          </a:p>
        </p:txBody>
      </p:sp>
      <p:sp>
        <p:nvSpPr>
          <p:cNvPr id="146619" name="AutoShape 187"/>
          <p:cNvSpPr>
            <a:spLocks noChangeArrowheads="1"/>
          </p:cNvSpPr>
          <p:nvPr/>
        </p:nvSpPr>
        <p:spPr bwMode="auto">
          <a:xfrm>
            <a:off x="7391400" y="2286000"/>
            <a:ext cx="123825" cy="533400"/>
          </a:xfrm>
          <a:custGeom>
            <a:avLst/>
            <a:gdLst>
              <a:gd name="T0" fmla="*/ 621114 w 21600"/>
              <a:gd name="T1" fmla="*/ 6586008 h 21600"/>
              <a:gd name="T2" fmla="*/ 354925 w 21600"/>
              <a:gd name="T3" fmla="*/ 13172017 h 21600"/>
              <a:gd name="T4" fmla="*/ 88730 w 21600"/>
              <a:gd name="T5" fmla="*/ 6586008 h 21600"/>
              <a:gd name="T6" fmla="*/ 35492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noFill/>
            <a:miter lim="800000"/>
            <a:headEnd/>
            <a:tailEnd/>
          </a:ln>
          <a:effectLst/>
        </p:spPr>
        <p:txBody>
          <a:bodyPr wrap="none" anchor="ctr"/>
          <a:lstStyle/>
          <a:p>
            <a:endParaRPr lang="en-US"/>
          </a:p>
        </p:txBody>
      </p:sp>
      <p:sp>
        <p:nvSpPr>
          <p:cNvPr id="14377" name="Line 188"/>
          <p:cNvSpPr>
            <a:spLocks noChangeShapeType="1"/>
          </p:cNvSpPr>
          <p:nvPr/>
        </p:nvSpPr>
        <p:spPr bwMode="auto">
          <a:xfrm>
            <a:off x="7391400" y="2362200"/>
            <a:ext cx="1447800" cy="0"/>
          </a:xfrm>
          <a:prstGeom prst="line">
            <a:avLst/>
          </a:prstGeom>
          <a:noFill/>
          <a:ln w="38100">
            <a:solidFill>
              <a:srgbClr val="FF9900"/>
            </a:solidFill>
            <a:round/>
            <a:headEnd/>
            <a:tailEnd/>
          </a:ln>
          <a:effectLst/>
        </p:spPr>
        <p:txBody>
          <a:bodyPr/>
          <a:lstStyle/>
          <a:p>
            <a:endParaRPr lang="en-US"/>
          </a:p>
        </p:txBody>
      </p:sp>
      <p:sp>
        <p:nvSpPr>
          <p:cNvPr id="14378" name="Line 189"/>
          <p:cNvSpPr>
            <a:spLocks noChangeShapeType="1"/>
          </p:cNvSpPr>
          <p:nvPr/>
        </p:nvSpPr>
        <p:spPr bwMode="auto">
          <a:xfrm>
            <a:off x="8839200" y="2347913"/>
            <a:ext cx="0" cy="2833687"/>
          </a:xfrm>
          <a:prstGeom prst="line">
            <a:avLst/>
          </a:prstGeom>
          <a:noFill/>
          <a:ln w="57150">
            <a:solidFill>
              <a:srgbClr val="FF9900"/>
            </a:solidFill>
            <a:round/>
            <a:headEnd/>
            <a:tailEnd/>
          </a:ln>
          <a:effectLst/>
        </p:spPr>
        <p:txBody>
          <a:bodyPr/>
          <a:lstStyle/>
          <a:p>
            <a:endParaRPr lang="en-US"/>
          </a:p>
        </p:txBody>
      </p:sp>
      <p:sp>
        <p:nvSpPr>
          <p:cNvPr id="14379" name="Line 190"/>
          <p:cNvSpPr>
            <a:spLocks noChangeShapeType="1"/>
          </p:cNvSpPr>
          <p:nvPr/>
        </p:nvSpPr>
        <p:spPr bwMode="auto">
          <a:xfrm>
            <a:off x="8839200" y="2362200"/>
            <a:ext cx="0" cy="381000"/>
          </a:xfrm>
          <a:prstGeom prst="line">
            <a:avLst/>
          </a:prstGeom>
          <a:noFill/>
          <a:ln w="57150">
            <a:solidFill>
              <a:srgbClr val="FF9900"/>
            </a:solidFill>
            <a:round/>
            <a:headEnd/>
            <a:tailEnd type="triangle" w="med" len="med"/>
          </a:ln>
          <a:effectLst/>
        </p:spPr>
        <p:txBody>
          <a:bodyPr/>
          <a:lstStyle/>
          <a:p>
            <a:endParaRPr lang="en-US"/>
          </a:p>
        </p:txBody>
      </p:sp>
      <p:sp>
        <p:nvSpPr>
          <p:cNvPr id="14380" name="Rectangle 191"/>
          <p:cNvSpPr>
            <a:spLocks noChangeArrowheads="1"/>
          </p:cNvSpPr>
          <p:nvPr/>
        </p:nvSpPr>
        <p:spPr bwMode="auto">
          <a:xfrm>
            <a:off x="7165975" y="2971800"/>
            <a:ext cx="61913" cy="76200"/>
          </a:xfrm>
          <a:prstGeom prst="rect">
            <a:avLst/>
          </a:prstGeom>
          <a:solidFill>
            <a:srgbClr val="FF9900"/>
          </a:solidFill>
          <a:ln w="9525">
            <a:noFill/>
            <a:miter lim="800000"/>
            <a:headEnd/>
            <a:tailEnd/>
          </a:ln>
          <a:effectLst/>
        </p:spPr>
        <p:txBody>
          <a:bodyPr wrap="none" anchor="ctr"/>
          <a:lstStyle/>
          <a:p>
            <a:endParaRPr lang="vi-VN"/>
          </a:p>
        </p:txBody>
      </p:sp>
      <p:sp>
        <p:nvSpPr>
          <p:cNvPr id="14381" name="Rectangle 192"/>
          <p:cNvSpPr>
            <a:spLocks noChangeArrowheads="1"/>
          </p:cNvSpPr>
          <p:nvPr/>
        </p:nvSpPr>
        <p:spPr bwMode="auto">
          <a:xfrm>
            <a:off x="8621713" y="2971800"/>
            <a:ext cx="61912" cy="76200"/>
          </a:xfrm>
          <a:prstGeom prst="rect">
            <a:avLst/>
          </a:prstGeom>
          <a:solidFill>
            <a:srgbClr val="FF9900"/>
          </a:solidFill>
          <a:ln w="9525">
            <a:noFill/>
            <a:miter lim="800000"/>
            <a:headEnd/>
            <a:tailEnd/>
          </a:ln>
          <a:effectLst/>
        </p:spPr>
        <p:txBody>
          <a:bodyPr wrap="none" anchor="ctr"/>
          <a:lstStyle/>
          <a:p>
            <a:endParaRPr lang="vi-VN"/>
          </a:p>
        </p:txBody>
      </p:sp>
      <p:sp>
        <p:nvSpPr>
          <p:cNvPr id="14382" name="Line 193"/>
          <p:cNvSpPr>
            <a:spLocks noChangeShapeType="1"/>
          </p:cNvSpPr>
          <p:nvPr/>
        </p:nvSpPr>
        <p:spPr bwMode="auto">
          <a:xfrm>
            <a:off x="8156575" y="2362200"/>
            <a:ext cx="187325" cy="0"/>
          </a:xfrm>
          <a:prstGeom prst="line">
            <a:avLst/>
          </a:prstGeom>
          <a:noFill/>
          <a:ln w="38100">
            <a:solidFill>
              <a:srgbClr val="FF9900"/>
            </a:solidFill>
            <a:round/>
            <a:headEnd/>
            <a:tailEnd type="triangle" w="med" len="med"/>
          </a:ln>
          <a:effectLst/>
        </p:spPr>
        <p:txBody>
          <a:bodyPr/>
          <a:lstStyle/>
          <a:p>
            <a:endParaRPr lang="en-US"/>
          </a:p>
        </p:txBody>
      </p:sp>
      <p:sp>
        <p:nvSpPr>
          <p:cNvPr id="14383" name="Line 194"/>
          <p:cNvSpPr>
            <a:spLocks noChangeShapeType="1"/>
          </p:cNvSpPr>
          <p:nvPr/>
        </p:nvSpPr>
        <p:spPr bwMode="auto">
          <a:xfrm>
            <a:off x="7010400" y="2452688"/>
            <a:ext cx="0" cy="304800"/>
          </a:xfrm>
          <a:prstGeom prst="line">
            <a:avLst/>
          </a:prstGeom>
          <a:noFill/>
          <a:ln w="57150">
            <a:solidFill>
              <a:srgbClr val="FF9900"/>
            </a:solidFill>
            <a:round/>
            <a:headEnd/>
            <a:tailEnd type="triangle" w="med" len="med"/>
          </a:ln>
          <a:effectLst/>
        </p:spPr>
        <p:txBody>
          <a:bodyPr/>
          <a:lstStyle/>
          <a:p>
            <a:endParaRPr lang="en-US"/>
          </a:p>
        </p:txBody>
      </p:sp>
      <p:sp>
        <p:nvSpPr>
          <p:cNvPr id="14384" name="Line 195"/>
          <p:cNvSpPr>
            <a:spLocks noChangeShapeType="1"/>
          </p:cNvSpPr>
          <p:nvPr/>
        </p:nvSpPr>
        <p:spPr bwMode="auto">
          <a:xfrm>
            <a:off x="7010400" y="1566863"/>
            <a:ext cx="0" cy="1447800"/>
          </a:xfrm>
          <a:prstGeom prst="line">
            <a:avLst/>
          </a:prstGeom>
          <a:noFill/>
          <a:ln w="57150">
            <a:solidFill>
              <a:srgbClr val="FF9900"/>
            </a:solidFill>
            <a:round/>
            <a:headEnd/>
            <a:tailEnd/>
          </a:ln>
          <a:effectLst/>
        </p:spPr>
        <p:txBody>
          <a:bodyPr/>
          <a:lstStyle/>
          <a:p>
            <a:endParaRPr lang="en-US"/>
          </a:p>
        </p:txBody>
      </p:sp>
      <p:sp>
        <p:nvSpPr>
          <p:cNvPr id="14385" name="Line 196"/>
          <p:cNvSpPr>
            <a:spLocks noChangeShapeType="1"/>
          </p:cNvSpPr>
          <p:nvPr/>
        </p:nvSpPr>
        <p:spPr bwMode="auto">
          <a:xfrm>
            <a:off x="7010400" y="3005138"/>
            <a:ext cx="185738" cy="0"/>
          </a:xfrm>
          <a:prstGeom prst="line">
            <a:avLst/>
          </a:prstGeom>
          <a:noFill/>
          <a:ln w="38100">
            <a:solidFill>
              <a:srgbClr val="FF9900"/>
            </a:solidFill>
            <a:round/>
            <a:headEnd/>
            <a:tailEnd/>
          </a:ln>
          <a:effectLst/>
        </p:spPr>
        <p:txBody>
          <a:bodyPr/>
          <a:lstStyle/>
          <a:p>
            <a:endParaRPr lang="en-US"/>
          </a:p>
        </p:txBody>
      </p:sp>
      <p:sp>
        <p:nvSpPr>
          <p:cNvPr id="14386" name="Text Box 197"/>
          <p:cNvSpPr txBox="1">
            <a:spLocks noChangeArrowheads="1"/>
          </p:cNvSpPr>
          <p:nvPr/>
        </p:nvSpPr>
        <p:spPr bwMode="auto">
          <a:xfrm>
            <a:off x="7816850" y="1905000"/>
            <a:ext cx="153988"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C</a:t>
            </a:r>
          </a:p>
        </p:txBody>
      </p:sp>
      <p:sp>
        <p:nvSpPr>
          <p:cNvPr id="14387" name="Text Box 198"/>
          <p:cNvSpPr txBox="1">
            <a:spLocks noChangeArrowheads="1"/>
          </p:cNvSpPr>
          <p:nvPr/>
        </p:nvSpPr>
        <p:spPr bwMode="auto">
          <a:xfrm>
            <a:off x="7010400" y="19050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M</a:t>
            </a:r>
          </a:p>
        </p:txBody>
      </p:sp>
      <p:sp>
        <p:nvSpPr>
          <p:cNvPr id="14388" name="Text Box 199"/>
          <p:cNvSpPr txBox="1">
            <a:spLocks noChangeArrowheads="1"/>
          </p:cNvSpPr>
          <p:nvPr/>
        </p:nvSpPr>
        <p:spPr bwMode="auto">
          <a:xfrm>
            <a:off x="8653463" y="1905000"/>
            <a:ext cx="153987"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N</a:t>
            </a:r>
          </a:p>
        </p:txBody>
      </p:sp>
      <p:sp>
        <p:nvSpPr>
          <p:cNvPr id="14389" name="Text Box 200"/>
          <p:cNvSpPr txBox="1">
            <a:spLocks noChangeArrowheads="1"/>
          </p:cNvSpPr>
          <p:nvPr/>
        </p:nvSpPr>
        <p:spPr bwMode="auto">
          <a:xfrm>
            <a:off x="7010400" y="25908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A</a:t>
            </a:r>
          </a:p>
        </p:txBody>
      </p:sp>
      <p:sp>
        <p:nvSpPr>
          <p:cNvPr id="14390" name="Text Box 201"/>
          <p:cNvSpPr txBox="1">
            <a:spLocks noChangeArrowheads="1"/>
          </p:cNvSpPr>
          <p:nvPr/>
        </p:nvSpPr>
        <p:spPr bwMode="auto">
          <a:xfrm>
            <a:off x="8621713" y="25908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B</a:t>
            </a:r>
          </a:p>
        </p:txBody>
      </p:sp>
      <p:sp>
        <p:nvSpPr>
          <p:cNvPr id="146634" name="Text Box 202"/>
          <p:cNvSpPr txBox="1">
            <a:spLocks noChangeArrowheads="1"/>
          </p:cNvSpPr>
          <p:nvPr/>
        </p:nvSpPr>
        <p:spPr bwMode="auto">
          <a:xfrm>
            <a:off x="4648200" y="2057400"/>
            <a:ext cx="1143000" cy="457200"/>
          </a:xfrm>
          <a:prstGeom prst="rect">
            <a:avLst/>
          </a:prstGeom>
          <a:solidFill>
            <a:srgbClr val="0000CC"/>
          </a:solidFill>
          <a:ln w="9525">
            <a:noFill/>
            <a:miter lim="800000"/>
            <a:headEnd/>
            <a:tailEnd/>
          </a:ln>
          <a:effectLst/>
        </p:spPr>
        <p:txBody>
          <a:bodyPr>
            <a:spAutoFit/>
          </a:bodyPr>
          <a:lstStyle/>
          <a:p>
            <a:pPr>
              <a:spcBef>
                <a:spcPct val="50000"/>
              </a:spcBef>
            </a:pPr>
            <a:r>
              <a:rPr lang="en-US" sz="2400" dirty="0" smtClean="0">
                <a:solidFill>
                  <a:schemeClr val="bg1"/>
                </a:solidFill>
                <a:latin typeface="Times New Roman" pitchFamily="18" charset="0"/>
                <a:cs typeface="Times New Roman" pitchFamily="18" charset="0"/>
              </a:rPr>
              <a:t>U</a:t>
            </a:r>
            <a:r>
              <a:rPr lang="en-US" sz="2400" baseline="-25000" dirty="0">
                <a:solidFill>
                  <a:schemeClr val="bg1"/>
                </a:solidFill>
                <a:latin typeface="Times New Roman" pitchFamily="18" charset="0"/>
                <a:cs typeface="Times New Roman" pitchFamily="18" charset="0"/>
              </a:rPr>
              <a:t>4</a:t>
            </a:r>
            <a:r>
              <a:rPr lang="en-US" sz="2400" dirty="0" smtClean="0">
                <a:solidFill>
                  <a:schemeClr val="bg1"/>
                </a:solidFill>
                <a:latin typeface="Times New Roman" pitchFamily="18" charset="0"/>
                <a:cs typeface="Times New Roman" pitchFamily="18" charset="0"/>
              </a:rPr>
              <a:t>=4V</a:t>
            </a:r>
            <a:endParaRPr lang="en-US" sz="2400" dirty="0">
              <a:solidFill>
                <a:schemeClr val="bg1"/>
              </a:solidFill>
              <a:latin typeface="Times New Roman" pitchFamily="18" charset="0"/>
              <a:cs typeface="Times New Roman" pitchFamily="18" charset="0"/>
            </a:endParaRPr>
          </a:p>
        </p:txBody>
      </p:sp>
      <p:pic>
        <p:nvPicPr>
          <p:cNvPr id="14392" name="Picture 203"/>
          <p:cNvPicPr>
            <a:picLocks noChangeAspect="1" noChangeArrowheads="1"/>
          </p:cNvPicPr>
          <p:nvPr/>
        </p:nvPicPr>
        <p:blipFill>
          <a:blip r:embed="rId2"/>
          <a:srcRect/>
          <a:stretch>
            <a:fillRect/>
          </a:stretch>
        </p:blipFill>
        <p:spPr bwMode="auto">
          <a:xfrm>
            <a:off x="2819400" y="4876800"/>
            <a:ext cx="1371600" cy="609600"/>
          </a:xfrm>
          <a:prstGeom prst="rect">
            <a:avLst/>
          </a:prstGeom>
          <a:noFill/>
          <a:ln w="9525">
            <a:noFill/>
            <a:miter lim="800000"/>
            <a:headEnd/>
            <a:tailEnd/>
          </a:ln>
        </p:spPr>
      </p:pic>
      <p:pic>
        <p:nvPicPr>
          <p:cNvPr id="146636" name="Picture 204"/>
          <p:cNvPicPr>
            <a:picLocks noChangeAspect="1" noChangeArrowheads="1"/>
          </p:cNvPicPr>
          <p:nvPr/>
        </p:nvPicPr>
        <p:blipFill>
          <a:blip r:embed="rId3"/>
          <a:srcRect/>
          <a:stretch>
            <a:fillRect/>
          </a:stretch>
        </p:blipFill>
        <p:spPr bwMode="auto">
          <a:xfrm>
            <a:off x="2819400" y="4648200"/>
            <a:ext cx="1371600" cy="847725"/>
          </a:xfrm>
          <a:prstGeom prst="rect">
            <a:avLst/>
          </a:prstGeom>
          <a:noFill/>
          <a:ln w="9525">
            <a:noFill/>
            <a:miter lim="800000"/>
            <a:headEnd/>
            <a:tailEnd/>
          </a:ln>
        </p:spPr>
      </p:pic>
      <p:sp>
        <p:nvSpPr>
          <p:cNvPr id="146637" name="Text Box 205"/>
          <p:cNvSpPr txBox="1">
            <a:spLocks noChangeArrowheads="1"/>
          </p:cNvSpPr>
          <p:nvPr/>
        </p:nvSpPr>
        <p:spPr bwMode="auto">
          <a:xfrm>
            <a:off x="1295400" y="2057400"/>
            <a:ext cx="1371600" cy="457200"/>
          </a:xfrm>
          <a:prstGeom prst="rect">
            <a:avLst/>
          </a:prstGeom>
          <a:solidFill>
            <a:srgbClr val="F00A20"/>
          </a:solidFill>
          <a:ln w="9525">
            <a:noFill/>
            <a:miter lim="800000"/>
            <a:headEnd/>
            <a:tailEnd/>
          </a:ln>
          <a:effectLst/>
        </p:spPr>
        <p:txBody>
          <a:bodyPr>
            <a:spAutoFit/>
          </a:bodyPr>
          <a:lstStyle/>
          <a:p>
            <a:pPr>
              <a:spcBef>
                <a:spcPct val="50000"/>
              </a:spcBef>
            </a:pPr>
            <a:r>
              <a:rPr lang="en-US" sz="2400" dirty="0" smtClean="0">
                <a:solidFill>
                  <a:schemeClr val="bg1"/>
                </a:solidFill>
                <a:latin typeface="Times New Roman" pitchFamily="18" charset="0"/>
                <a:cs typeface="Times New Roman" pitchFamily="18" charset="0"/>
              </a:rPr>
              <a:t>I</a:t>
            </a:r>
            <a:r>
              <a:rPr lang="en-US" sz="2400" baseline="-25000" dirty="0">
                <a:solidFill>
                  <a:schemeClr val="bg1"/>
                </a:solidFill>
                <a:latin typeface="Times New Roman" pitchFamily="18" charset="0"/>
                <a:cs typeface="Times New Roman" pitchFamily="18" charset="0"/>
              </a:rPr>
              <a:t>4</a:t>
            </a:r>
            <a:r>
              <a:rPr lang="en-US" sz="2400" dirty="0" smtClean="0">
                <a:solidFill>
                  <a:schemeClr val="bg1"/>
                </a:solidFill>
                <a:latin typeface="Times New Roman" pitchFamily="18" charset="0"/>
                <a:cs typeface="Times New Roman" pitchFamily="18" charset="0"/>
              </a:rPr>
              <a:t>=0,8A</a:t>
            </a:r>
            <a:endParaRPr lang="en-US" sz="2400" dirty="0">
              <a:solidFill>
                <a:schemeClr val="bg1"/>
              </a:solidFill>
              <a:latin typeface="Times New Roman" pitchFamily="18" charset="0"/>
              <a:cs typeface="Times New Roman" pitchFamily="18" charset="0"/>
            </a:endParaRPr>
          </a:p>
        </p:txBody>
      </p:sp>
      <p:sp>
        <p:nvSpPr>
          <p:cNvPr id="14395" name="Text Box 206"/>
          <p:cNvSpPr txBox="1">
            <a:spLocks noChangeArrowheads="1"/>
          </p:cNvSpPr>
          <p:nvPr/>
        </p:nvSpPr>
        <p:spPr bwMode="auto">
          <a:xfrm>
            <a:off x="304800" y="457200"/>
            <a:ext cx="4495800" cy="523220"/>
          </a:xfrm>
          <a:prstGeom prst="rect">
            <a:avLst/>
          </a:prstGeom>
          <a:solidFill>
            <a:srgbClr val="0000FF"/>
          </a:solidFill>
          <a:ln w="9525">
            <a:noFill/>
            <a:miter lim="800000"/>
            <a:headEnd/>
            <a:tailEnd/>
          </a:ln>
          <a:effectLst/>
        </p:spPr>
        <p:txBody>
          <a:bodyPr wrap="square">
            <a:spAutoFit/>
          </a:bodyPr>
          <a:lstStyle/>
          <a:p>
            <a:pPr>
              <a:spcBef>
                <a:spcPct val="50000"/>
              </a:spcBef>
            </a:pPr>
            <a:r>
              <a:rPr lang="vi-VN" sz="2800" dirty="0" smtClean="0">
                <a:solidFill>
                  <a:schemeClr val="bg1"/>
                </a:solidFill>
                <a:latin typeface="Times New Roman" pitchFamily="18" charset="0"/>
                <a:cs typeface="Times New Roman" pitchFamily="18" charset="0"/>
              </a:rPr>
              <a:t>Lần đo 4 và kết quả</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33333E-6 -1.7341E-7 L 0.02657 -0.00555 " pathEditMode="relative" rAng="0" ptsTypes="AA">
                                      <p:cBhvr>
                                        <p:cTn id="6" dur="2000" fill="hold"/>
                                        <p:tgtEl>
                                          <p:spTgt spid="146619"/>
                                        </p:tgtEl>
                                        <p:attrNameLst>
                                          <p:attrName>ppt_x</p:attrName>
                                          <p:attrName>ppt_y</p:attrName>
                                        </p:attrNameLst>
                                      </p:cBhvr>
                                      <p:rCtr x="1300" y="-3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2000"/>
                                        <p:tgtEl>
                                          <p:spTgt spid="146636"/>
                                        </p:tgtEl>
                                      </p:cBhvr>
                                    </p:animEffect>
                                    <p:set>
                                      <p:cBhvr>
                                        <p:cTn id="11" dur="1" fill="hold">
                                          <p:stCondLst>
                                            <p:cond delay="1999"/>
                                          </p:stCondLst>
                                        </p:cTn>
                                        <p:tgtEl>
                                          <p:spTgt spid="146636"/>
                                        </p:tgtEl>
                                        <p:attrNameLst>
                                          <p:attrName>style.visibility</p:attrName>
                                        </p:attrNameLst>
                                      </p:cBhvr>
                                      <p:to>
                                        <p:strVal val="hidden"/>
                                      </p:to>
                                    </p:set>
                                  </p:childTnLst>
                                </p:cTn>
                              </p:par>
                            </p:childTnLst>
                          </p:cTn>
                        </p:par>
                        <p:par>
                          <p:cTn id="12" fill="hold" nodeType="afterGroup">
                            <p:stCondLst>
                              <p:cond delay="2000"/>
                            </p:stCondLst>
                            <p:childTnLst>
                              <p:par>
                                <p:cTn id="13" presetID="8" presetClass="emph" presetSubtype="0" fill="hold" nodeType="afterEffect">
                                  <p:stCondLst>
                                    <p:cond delay="0"/>
                                  </p:stCondLst>
                                  <p:childTnLst>
                                    <p:animRot by="6600000">
                                      <p:cBhvr>
                                        <p:cTn id="14" dur="2000" fill="hold"/>
                                        <p:tgtEl>
                                          <p:spTgt spid="6"/>
                                        </p:tgtEl>
                                        <p:attrNameLst>
                                          <p:attrName>r</p:attrName>
                                        </p:attrNameLst>
                                      </p:cBhvr>
                                    </p:animRot>
                                  </p:childTnLst>
                                </p:cTn>
                              </p:par>
                              <p:par>
                                <p:cTn id="15" presetID="8" presetClass="emph" presetSubtype="0" fill="hold" nodeType="withEffect">
                                  <p:stCondLst>
                                    <p:cond delay="0"/>
                                  </p:stCondLst>
                                  <p:childTnLst>
                                    <p:animRot by="5340000">
                                      <p:cBhvr>
                                        <p:cTn id="16" dur="2000" fill="hold"/>
                                        <p:tgtEl>
                                          <p:spTgt spid="4"/>
                                        </p:tgtEl>
                                        <p:attrNameLst>
                                          <p:attrName>r</p:attrName>
                                        </p:attrNameLst>
                                      </p:cBhvr>
                                    </p:animRot>
                                  </p:childTnLst>
                                </p:cTn>
                              </p:par>
                            </p:childTnLst>
                          </p:cTn>
                        </p:par>
                        <p:par>
                          <p:cTn id="17" fill="hold" nodeType="afterGroup">
                            <p:stCondLst>
                              <p:cond delay="4000"/>
                            </p:stCondLst>
                            <p:childTnLst>
                              <p:par>
                                <p:cTn id="18" presetID="8" presetClass="entr" presetSubtype="16" fill="hold" grpId="0" nodeType="afterEffect">
                                  <p:stCondLst>
                                    <p:cond delay="0"/>
                                  </p:stCondLst>
                                  <p:childTnLst>
                                    <p:set>
                                      <p:cBhvr>
                                        <p:cTn id="19" dur="1" fill="hold">
                                          <p:stCondLst>
                                            <p:cond delay="0"/>
                                          </p:stCondLst>
                                        </p:cTn>
                                        <p:tgtEl>
                                          <p:spTgt spid="146634"/>
                                        </p:tgtEl>
                                        <p:attrNameLst>
                                          <p:attrName>style.visibility</p:attrName>
                                        </p:attrNameLst>
                                      </p:cBhvr>
                                      <p:to>
                                        <p:strVal val="visible"/>
                                      </p:to>
                                    </p:set>
                                    <p:animEffect transition="in" filter="diamond(in)">
                                      <p:cBhvr>
                                        <p:cTn id="20" dur="2000"/>
                                        <p:tgtEl>
                                          <p:spTgt spid="146634"/>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46637"/>
                                        </p:tgtEl>
                                        <p:attrNameLst>
                                          <p:attrName>style.visibility</p:attrName>
                                        </p:attrNameLst>
                                      </p:cBhvr>
                                      <p:to>
                                        <p:strVal val="visible"/>
                                      </p:to>
                                    </p:set>
                                    <p:animEffect transition="in" filter="diamond(in)">
                                      <p:cBhvr>
                                        <p:cTn id="23" dur="2000"/>
                                        <p:tgtEl>
                                          <p:spTgt spid="14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619" grpId="0" animBg="1"/>
      <p:bldP spid="146634" grpId="0" animBg="1"/>
      <p:bldP spid="1466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0" y="2667000"/>
            <a:ext cx="2286000" cy="1893888"/>
            <a:chOff x="480" y="1680"/>
            <a:chExt cx="1440" cy="1193"/>
          </a:xfrm>
        </p:grpSpPr>
        <p:sp>
          <p:nvSpPr>
            <p:cNvPr id="15526" name="Rectangle 3"/>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endParaRPr lang="vi-VN"/>
            </a:p>
          </p:txBody>
        </p:sp>
        <p:sp>
          <p:nvSpPr>
            <p:cNvPr id="15527" name="AutoShape 4"/>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15528" name="Rectangle 5"/>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vi-VN"/>
            </a:p>
          </p:txBody>
        </p:sp>
        <p:sp>
          <p:nvSpPr>
            <p:cNvPr id="15529" name="Rectangle 6"/>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endParaRPr lang="vi-VN"/>
            </a:p>
          </p:txBody>
        </p:sp>
        <p:sp>
          <p:nvSpPr>
            <p:cNvPr id="15530" name="Oval 7"/>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endParaRPr lang="vi-VN"/>
            </a:p>
          </p:txBody>
        </p:sp>
        <p:sp>
          <p:nvSpPr>
            <p:cNvPr id="15531" name="Arc 8"/>
            <p:cNvSpPr>
              <a:spLocks/>
            </p:cNvSpPr>
            <p:nvPr/>
          </p:nvSpPr>
          <p:spPr bwMode="auto">
            <a:xfrm rot="6681726" flipH="1">
              <a:off x="1000" y="1769"/>
              <a:ext cx="423" cy="718"/>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5"/>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5"/>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5532" name="Text Box 9"/>
            <p:cNvSpPr txBox="1">
              <a:spLocks noChangeArrowheads="1"/>
            </p:cNvSpPr>
            <p:nvPr/>
          </p:nvSpPr>
          <p:spPr bwMode="auto">
            <a:xfrm rot="-2206860">
              <a:off x="773" y="1813"/>
              <a:ext cx="371" cy="212"/>
            </a:xfrm>
            <a:prstGeom prst="rect">
              <a:avLst/>
            </a:prstGeom>
            <a:noFill/>
            <a:ln w="3175">
              <a:noFill/>
              <a:miter lim="800000"/>
              <a:headEnd/>
              <a:tailEnd/>
            </a:ln>
            <a:effectLst/>
          </p:spPr>
          <p:txBody>
            <a:bodyPr>
              <a:spAutoFit/>
            </a:bodyPr>
            <a:lstStyle/>
            <a:p>
              <a:pPr algn="ctr"/>
              <a:r>
                <a:rPr lang="en-US" sz="1600">
                  <a:latin typeface=".VnTime" pitchFamily="34" charset="0"/>
                </a:rPr>
                <a:t>0,5</a:t>
              </a:r>
            </a:p>
          </p:txBody>
        </p:sp>
        <p:sp>
          <p:nvSpPr>
            <p:cNvPr id="15533" name="Line 10"/>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15534" name="Line 11"/>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15535" name="Line 12"/>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15536" name="Line 13"/>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15537" name="Line 14"/>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15538" name="Line 15"/>
            <p:cNvSpPr>
              <a:spLocks noChangeShapeType="1"/>
            </p:cNvSpPr>
            <p:nvPr/>
          </p:nvSpPr>
          <p:spPr bwMode="auto">
            <a:xfrm rot="-2700000">
              <a:off x="907" y="2029"/>
              <a:ext cx="0" cy="42"/>
            </a:xfrm>
            <a:prstGeom prst="line">
              <a:avLst/>
            </a:prstGeom>
            <a:noFill/>
            <a:ln w="6350">
              <a:solidFill>
                <a:srgbClr val="0000FF"/>
              </a:solidFill>
              <a:round/>
              <a:headEnd/>
              <a:tailEnd/>
            </a:ln>
            <a:effectLst/>
          </p:spPr>
          <p:txBody>
            <a:bodyPr/>
            <a:lstStyle/>
            <a:p>
              <a:endParaRPr lang="en-US"/>
            </a:p>
          </p:txBody>
        </p:sp>
        <p:sp>
          <p:nvSpPr>
            <p:cNvPr id="15539" name="Line 16"/>
            <p:cNvSpPr>
              <a:spLocks noChangeShapeType="1"/>
            </p:cNvSpPr>
            <p:nvPr/>
          </p:nvSpPr>
          <p:spPr bwMode="auto">
            <a:xfrm rot="-2100000">
              <a:off x="959" y="1989"/>
              <a:ext cx="0" cy="40"/>
            </a:xfrm>
            <a:prstGeom prst="line">
              <a:avLst/>
            </a:prstGeom>
            <a:noFill/>
            <a:ln w="6350">
              <a:solidFill>
                <a:srgbClr val="0000FF"/>
              </a:solidFill>
              <a:round/>
              <a:headEnd/>
              <a:tailEnd/>
            </a:ln>
            <a:effectLst/>
          </p:spPr>
          <p:txBody>
            <a:bodyPr/>
            <a:lstStyle/>
            <a:p>
              <a:endParaRPr lang="en-US"/>
            </a:p>
          </p:txBody>
        </p:sp>
        <p:sp>
          <p:nvSpPr>
            <p:cNvPr id="15540" name="Line 17"/>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15541" name="Line 18"/>
            <p:cNvSpPr>
              <a:spLocks noChangeShapeType="1"/>
            </p:cNvSpPr>
            <p:nvPr/>
          </p:nvSpPr>
          <p:spPr bwMode="auto">
            <a:xfrm rot="-900000">
              <a:off x="1077" y="1932"/>
              <a:ext cx="0" cy="42"/>
            </a:xfrm>
            <a:prstGeom prst="line">
              <a:avLst/>
            </a:prstGeom>
            <a:noFill/>
            <a:ln w="6350">
              <a:solidFill>
                <a:srgbClr val="0000FF"/>
              </a:solidFill>
              <a:round/>
              <a:headEnd/>
              <a:tailEnd/>
            </a:ln>
            <a:effectLst/>
          </p:spPr>
          <p:txBody>
            <a:bodyPr/>
            <a:lstStyle/>
            <a:p>
              <a:endParaRPr lang="en-US"/>
            </a:p>
          </p:txBody>
        </p:sp>
        <p:sp>
          <p:nvSpPr>
            <p:cNvPr id="15542" name="Line 19"/>
            <p:cNvSpPr>
              <a:spLocks noChangeShapeType="1"/>
            </p:cNvSpPr>
            <p:nvPr/>
          </p:nvSpPr>
          <p:spPr bwMode="auto">
            <a:xfrm rot="-300000">
              <a:off x="1146" y="1918"/>
              <a:ext cx="0" cy="41"/>
            </a:xfrm>
            <a:prstGeom prst="line">
              <a:avLst/>
            </a:prstGeom>
            <a:noFill/>
            <a:ln w="6350">
              <a:solidFill>
                <a:srgbClr val="0000FF"/>
              </a:solidFill>
              <a:round/>
              <a:headEnd/>
              <a:tailEnd/>
            </a:ln>
            <a:effectLst/>
          </p:spPr>
          <p:txBody>
            <a:bodyPr/>
            <a:lstStyle/>
            <a:p>
              <a:endParaRPr lang="en-US"/>
            </a:p>
          </p:txBody>
        </p:sp>
        <p:sp>
          <p:nvSpPr>
            <p:cNvPr id="15543" name="Line 20"/>
            <p:cNvSpPr>
              <a:spLocks noChangeShapeType="1"/>
            </p:cNvSpPr>
            <p:nvPr/>
          </p:nvSpPr>
          <p:spPr bwMode="auto">
            <a:xfrm rot="6300000">
              <a:off x="843" y="2169"/>
              <a:ext cx="0" cy="108"/>
            </a:xfrm>
            <a:prstGeom prst="line">
              <a:avLst/>
            </a:prstGeom>
            <a:noFill/>
            <a:ln w="9525">
              <a:solidFill>
                <a:srgbClr val="FF0000"/>
              </a:solidFill>
              <a:round/>
              <a:headEnd/>
              <a:tailEnd/>
            </a:ln>
            <a:effectLst/>
          </p:spPr>
          <p:txBody>
            <a:bodyPr/>
            <a:lstStyle/>
            <a:p>
              <a:endParaRPr lang="en-US"/>
            </a:p>
          </p:txBody>
        </p:sp>
        <p:sp>
          <p:nvSpPr>
            <p:cNvPr id="15544" name="Line 21"/>
            <p:cNvSpPr>
              <a:spLocks noChangeShapeType="1"/>
            </p:cNvSpPr>
            <p:nvPr/>
          </p:nvSpPr>
          <p:spPr bwMode="auto">
            <a:xfrm rot="-3900000">
              <a:off x="834" y="2136"/>
              <a:ext cx="0" cy="42"/>
            </a:xfrm>
            <a:prstGeom prst="line">
              <a:avLst/>
            </a:prstGeom>
            <a:noFill/>
            <a:ln w="6350">
              <a:solidFill>
                <a:srgbClr val="0000FF"/>
              </a:solidFill>
              <a:round/>
              <a:headEnd/>
              <a:tailEnd/>
            </a:ln>
            <a:effectLst/>
          </p:spPr>
          <p:txBody>
            <a:bodyPr/>
            <a:lstStyle/>
            <a:p>
              <a:endParaRPr lang="en-US"/>
            </a:p>
          </p:txBody>
        </p:sp>
        <p:sp>
          <p:nvSpPr>
            <p:cNvPr id="15545" name="Line 22"/>
            <p:cNvSpPr>
              <a:spLocks noChangeShapeType="1"/>
            </p:cNvSpPr>
            <p:nvPr/>
          </p:nvSpPr>
          <p:spPr bwMode="auto">
            <a:xfrm rot="-3300000">
              <a:off x="866" y="2078"/>
              <a:ext cx="0" cy="42"/>
            </a:xfrm>
            <a:prstGeom prst="line">
              <a:avLst/>
            </a:prstGeom>
            <a:noFill/>
            <a:ln w="6350">
              <a:solidFill>
                <a:srgbClr val="0000FF"/>
              </a:solidFill>
              <a:round/>
              <a:headEnd/>
              <a:tailEnd/>
            </a:ln>
            <a:effectLst/>
          </p:spPr>
          <p:txBody>
            <a:bodyPr/>
            <a:lstStyle/>
            <a:p>
              <a:endParaRPr lang="en-US"/>
            </a:p>
          </p:txBody>
        </p:sp>
        <p:sp>
          <p:nvSpPr>
            <p:cNvPr id="15546" name="Line 23"/>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15547" name="Line 24"/>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15548" name="Line 25"/>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15549" name="Text Box 26"/>
            <p:cNvSpPr txBox="1">
              <a:spLocks noChangeArrowheads="1"/>
            </p:cNvSpPr>
            <p:nvPr/>
          </p:nvSpPr>
          <p:spPr bwMode="auto">
            <a:xfrm rot="-4196748">
              <a:off x="589" y="2109"/>
              <a:ext cx="317" cy="212"/>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p>
          </p:txBody>
        </p:sp>
        <p:sp>
          <p:nvSpPr>
            <p:cNvPr id="15550" name="Text Box 27"/>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a:r>
                <a:rPr lang="en-US" sz="1600"/>
                <a:t>1</a:t>
              </a:r>
            </a:p>
          </p:txBody>
        </p:sp>
        <p:sp>
          <p:nvSpPr>
            <p:cNvPr id="15551" name="Text Box 28"/>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a:r>
                <a:rPr lang="en-US" sz="1600"/>
                <a:t>1,5</a:t>
              </a:r>
            </a:p>
          </p:txBody>
        </p:sp>
        <p:sp>
          <p:nvSpPr>
            <p:cNvPr id="15552" name="Text Box 29"/>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a:r>
                <a:rPr lang="en-US"/>
                <a:t>A</a:t>
              </a:r>
            </a:p>
          </p:txBody>
        </p:sp>
        <p:sp>
          <p:nvSpPr>
            <p:cNvPr id="15553" name="AutoShape 30"/>
            <p:cNvSpPr>
              <a:spLocks noChangeArrowheads="1"/>
            </p:cNvSpPr>
            <p:nvPr/>
          </p:nvSpPr>
          <p:spPr bwMode="auto">
            <a:xfrm rot="10800000">
              <a:off x="726" y="1908"/>
              <a:ext cx="904" cy="812"/>
            </a:xfrm>
            <a:custGeom>
              <a:avLst/>
              <a:gdLst>
                <a:gd name="T0" fmla="*/ 19 w 21600"/>
                <a:gd name="T1" fmla="*/ 0 h 21600"/>
                <a:gd name="T2" fmla="*/ 8 w 21600"/>
                <a:gd name="T3" fmla="*/ 14 h 21600"/>
                <a:gd name="T4" fmla="*/ 19 w 21600"/>
                <a:gd name="T5" fmla="*/ 13 h 21600"/>
                <a:gd name="T6" fmla="*/ 30 w 21600"/>
                <a:gd name="T7" fmla="*/ 14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147487" name="Rectangle 31"/>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57150" cmpd="thickThin">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5555" name="AutoShape 32"/>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79"/>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3" name="Group 33"/>
            <p:cNvGrpSpPr>
              <a:grpSpLocks/>
            </p:cNvGrpSpPr>
            <p:nvPr/>
          </p:nvGrpSpPr>
          <p:grpSpPr bwMode="auto">
            <a:xfrm>
              <a:off x="1127" y="2428"/>
              <a:ext cx="96" cy="44"/>
              <a:chOff x="2838" y="2415"/>
              <a:chExt cx="86" cy="40"/>
            </a:xfrm>
          </p:grpSpPr>
          <p:sp>
            <p:nvSpPr>
              <p:cNvPr id="15564" name="Arc 34"/>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599"/>
                    </a:cubicBezTo>
                    <a:cubicBezTo>
                      <a:pt x="11093" y="21599"/>
                      <a:pt x="2548" y="15059"/>
                      <a:pt x="-1" y="5642"/>
                    </a:cubicBezTo>
                  </a:path>
                  <a:path w="42223" h="21600" stroke="0" extrusionOk="0">
                    <a:moveTo>
                      <a:pt x="42223" y="3121"/>
                    </a:moveTo>
                    <a:cubicBezTo>
                      <a:pt x="40673" y="13732"/>
                      <a:pt x="31573" y="21599"/>
                      <a:pt x="20850" y="21599"/>
                    </a:cubicBezTo>
                    <a:cubicBezTo>
                      <a:pt x="11093" y="21599"/>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15565" name="Freeform 35"/>
              <p:cNvSpPr>
                <a:spLocks/>
              </p:cNvSpPr>
              <p:nvPr/>
            </p:nvSpPr>
            <p:spPr bwMode="auto">
              <a:xfrm>
                <a:off x="2838" y="2438"/>
                <a:ext cx="12" cy="12"/>
              </a:xfrm>
              <a:custGeom>
                <a:avLst/>
                <a:gdLst>
                  <a:gd name="T0" fmla="*/ 0 w 48"/>
                  <a:gd name="T1" fmla="*/ 0 h 48"/>
                  <a:gd name="T2" fmla="*/ 0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15566" name="Freeform 36"/>
              <p:cNvSpPr>
                <a:spLocks/>
              </p:cNvSpPr>
              <p:nvPr/>
            </p:nvSpPr>
            <p:spPr bwMode="auto">
              <a:xfrm>
                <a:off x="2912" y="2442"/>
                <a:ext cx="12" cy="12"/>
              </a:xfrm>
              <a:custGeom>
                <a:avLst/>
                <a:gdLst>
                  <a:gd name="T0" fmla="*/ 0 w 48"/>
                  <a:gd name="T1" fmla="*/ 0 h 48"/>
                  <a:gd name="T2" fmla="*/ 3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15557" name="Oval 37"/>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a:endParaRPr lang="vi-VN"/>
            </a:p>
          </p:txBody>
        </p:sp>
        <p:sp>
          <p:nvSpPr>
            <p:cNvPr id="15558" name="Oval 38"/>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endParaRPr lang="vi-VN"/>
            </a:p>
          </p:txBody>
        </p:sp>
        <p:sp>
          <p:nvSpPr>
            <p:cNvPr id="15559" name="Oval 39"/>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15560" name="Text Box 40"/>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15561" name="Text Box 41"/>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15562" name="Text Box 42"/>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15563" name="Rectangle 43"/>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a:endParaRPr lang="vi-VN"/>
            </a:p>
          </p:txBody>
        </p:sp>
      </p:grpSp>
      <p:sp>
        <p:nvSpPr>
          <p:cNvPr id="15363" name="Line 44"/>
          <p:cNvSpPr>
            <a:spLocks noChangeShapeType="1"/>
          </p:cNvSpPr>
          <p:nvPr/>
        </p:nvSpPr>
        <p:spPr bwMode="auto">
          <a:xfrm>
            <a:off x="1041400" y="5181600"/>
            <a:ext cx="2133600" cy="0"/>
          </a:xfrm>
          <a:prstGeom prst="line">
            <a:avLst/>
          </a:prstGeom>
          <a:noFill/>
          <a:ln w="57150">
            <a:solidFill>
              <a:srgbClr val="660033"/>
            </a:solidFill>
            <a:round/>
            <a:headEnd/>
            <a:tailEnd type="oval" w="med" len="med"/>
          </a:ln>
          <a:effectLst/>
        </p:spPr>
        <p:txBody>
          <a:bodyPr/>
          <a:lstStyle/>
          <a:p>
            <a:endParaRPr lang="en-US"/>
          </a:p>
        </p:txBody>
      </p:sp>
      <p:sp>
        <p:nvSpPr>
          <p:cNvPr id="15364" name="Line 45"/>
          <p:cNvSpPr>
            <a:spLocks noChangeShapeType="1"/>
          </p:cNvSpPr>
          <p:nvPr/>
        </p:nvSpPr>
        <p:spPr bwMode="auto">
          <a:xfrm>
            <a:off x="7086600" y="5181600"/>
            <a:ext cx="1752600" cy="0"/>
          </a:xfrm>
          <a:prstGeom prst="line">
            <a:avLst/>
          </a:prstGeom>
          <a:noFill/>
          <a:ln w="57150">
            <a:solidFill>
              <a:srgbClr val="660033"/>
            </a:solidFill>
            <a:round/>
            <a:headEnd type="oval" w="med" len="med"/>
            <a:tailEnd/>
          </a:ln>
          <a:effectLst/>
        </p:spPr>
        <p:txBody>
          <a:bodyPr/>
          <a:lstStyle/>
          <a:p>
            <a:endParaRPr lang="en-US"/>
          </a:p>
        </p:txBody>
      </p:sp>
      <p:sp>
        <p:nvSpPr>
          <p:cNvPr id="15365" name="Line 46"/>
          <p:cNvSpPr>
            <a:spLocks noChangeShapeType="1"/>
          </p:cNvSpPr>
          <p:nvPr/>
        </p:nvSpPr>
        <p:spPr bwMode="auto">
          <a:xfrm>
            <a:off x="3352800" y="1600200"/>
            <a:ext cx="0" cy="2819400"/>
          </a:xfrm>
          <a:prstGeom prst="line">
            <a:avLst/>
          </a:prstGeom>
          <a:noFill/>
          <a:ln w="57150">
            <a:solidFill>
              <a:srgbClr val="660033"/>
            </a:solidFill>
            <a:round/>
            <a:headEnd/>
            <a:tailEnd/>
          </a:ln>
          <a:effectLst/>
        </p:spPr>
        <p:txBody>
          <a:bodyPr/>
          <a:lstStyle/>
          <a:p>
            <a:endParaRPr lang="en-US"/>
          </a:p>
        </p:txBody>
      </p:sp>
      <p:sp>
        <p:nvSpPr>
          <p:cNvPr id="15366" name="Text Box 47"/>
          <p:cNvSpPr txBox="1">
            <a:spLocks noChangeArrowheads="1"/>
          </p:cNvSpPr>
          <p:nvPr/>
        </p:nvSpPr>
        <p:spPr bwMode="auto">
          <a:xfrm>
            <a:off x="4572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15367" name="Text Box 48"/>
          <p:cNvSpPr txBox="1">
            <a:spLocks noChangeArrowheads="1"/>
          </p:cNvSpPr>
          <p:nvPr/>
        </p:nvSpPr>
        <p:spPr bwMode="auto">
          <a:xfrm>
            <a:off x="6096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15368" name="Line 49"/>
          <p:cNvSpPr>
            <a:spLocks noChangeShapeType="1"/>
          </p:cNvSpPr>
          <p:nvPr/>
        </p:nvSpPr>
        <p:spPr bwMode="auto">
          <a:xfrm rot="1070359" flipV="1">
            <a:off x="3505200" y="19812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sp>
        <p:nvSpPr>
          <p:cNvPr id="15369" name="Line 50"/>
          <p:cNvSpPr>
            <a:spLocks noChangeShapeType="1"/>
          </p:cNvSpPr>
          <p:nvPr/>
        </p:nvSpPr>
        <p:spPr bwMode="auto">
          <a:xfrm flipH="1" flipV="1">
            <a:off x="3505200" y="2057400"/>
            <a:ext cx="304800" cy="182563"/>
          </a:xfrm>
          <a:prstGeom prst="line">
            <a:avLst/>
          </a:prstGeom>
          <a:noFill/>
          <a:ln w="9525">
            <a:solidFill>
              <a:schemeClr val="bg1"/>
            </a:solidFill>
            <a:round/>
            <a:headEnd/>
            <a:tailEnd type="triangle" w="med" len="med"/>
          </a:ln>
          <a:effectLst/>
        </p:spPr>
        <p:txBody>
          <a:bodyPr/>
          <a:lstStyle/>
          <a:p>
            <a:endParaRPr lang="en-US"/>
          </a:p>
        </p:txBody>
      </p:sp>
      <p:grpSp>
        <p:nvGrpSpPr>
          <p:cNvPr id="4" name="Group 51"/>
          <p:cNvGrpSpPr>
            <a:grpSpLocks/>
          </p:cNvGrpSpPr>
          <p:nvPr/>
        </p:nvGrpSpPr>
        <p:grpSpPr bwMode="auto">
          <a:xfrm rot="-1062720">
            <a:off x="1371600" y="3352800"/>
            <a:ext cx="939800" cy="635000"/>
            <a:chOff x="1680" y="1440"/>
            <a:chExt cx="592" cy="400"/>
          </a:xfrm>
        </p:grpSpPr>
        <p:sp>
          <p:nvSpPr>
            <p:cNvPr id="15523" name="Oval 52"/>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15524" name="Line 5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15525" name="Line 54"/>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15371" name="Line 55"/>
          <p:cNvSpPr>
            <a:spLocks noChangeShapeType="1"/>
          </p:cNvSpPr>
          <p:nvPr/>
        </p:nvSpPr>
        <p:spPr bwMode="auto">
          <a:xfrm>
            <a:off x="3352800" y="1600200"/>
            <a:ext cx="927100" cy="0"/>
          </a:xfrm>
          <a:prstGeom prst="line">
            <a:avLst/>
          </a:prstGeom>
          <a:noFill/>
          <a:ln w="57150">
            <a:solidFill>
              <a:srgbClr val="660033"/>
            </a:solidFill>
            <a:round/>
            <a:headEnd/>
            <a:tailEnd type="oval" w="med" len="med"/>
          </a:ln>
          <a:effectLst/>
        </p:spPr>
        <p:txBody>
          <a:bodyPr/>
          <a:lstStyle/>
          <a:p>
            <a:endParaRPr lang="en-US"/>
          </a:p>
        </p:txBody>
      </p:sp>
      <p:sp>
        <p:nvSpPr>
          <p:cNvPr id="15372" name="Line 56"/>
          <p:cNvSpPr>
            <a:spLocks noChangeShapeType="1"/>
          </p:cNvSpPr>
          <p:nvPr/>
        </p:nvSpPr>
        <p:spPr bwMode="auto">
          <a:xfrm>
            <a:off x="6324600" y="1600200"/>
            <a:ext cx="685800" cy="0"/>
          </a:xfrm>
          <a:prstGeom prst="line">
            <a:avLst/>
          </a:prstGeom>
          <a:noFill/>
          <a:ln w="57150">
            <a:solidFill>
              <a:srgbClr val="660033"/>
            </a:solidFill>
            <a:round/>
            <a:headEnd type="oval" w="med" len="med"/>
            <a:tailEnd/>
          </a:ln>
          <a:effectLst/>
        </p:spPr>
        <p:txBody>
          <a:bodyPr/>
          <a:lstStyle/>
          <a:p>
            <a:endParaRPr lang="en-US"/>
          </a:p>
        </p:txBody>
      </p:sp>
      <p:sp>
        <p:nvSpPr>
          <p:cNvPr id="15373" name="Line 57"/>
          <p:cNvSpPr>
            <a:spLocks noChangeShapeType="1"/>
          </p:cNvSpPr>
          <p:nvPr/>
        </p:nvSpPr>
        <p:spPr bwMode="auto">
          <a:xfrm>
            <a:off x="3810000" y="51816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15374" name="Line 58"/>
          <p:cNvSpPr>
            <a:spLocks noChangeShapeType="1"/>
          </p:cNvSpPr>
          <p:nvPr/>
        </p:nvSpPr>
        <p:spPr bwMode="auto">
          <a:xfrm>
            <a:off x="3810000" y="1600200"/>
            <a:ext cx="0" cy="2743200"/>
          </a:xfrm>
          <a:prstGeom prst="line">
            <a:avLst/>
          </a:prstGeom>
          <a:noFill/>
          <a:ln w="57150">
            <a:solidFill>
              <a:srgbClr val="660033"/>
            </a:solidFill>
            <a:round/>
            <a:headEnd/>
            <a:tailEnd/>
          </a:ln>
          <a:effectLst/>
        </p:spPr>
        <p:txBody>
          <a:bodyPr/>
          <a:lstStyle/>
          <a:p>
            <a:endParaRPr lang="en-US"/>
          </a:p>
        </p:txBody>
      </p:sp>
      <p:sp>
        <p:nvSpPr>
          <p:cNvPr id="15375" name="Line 59"/>
          <p:cNvSpPr>
            <a:spLocks noChangeShapeType="1"/>
          </p:cNvSpPr>
          <p:nvPr/>
        </p:nvSpPr>
        <p:spPr bwMode="auto">
          <a:xfrm>
            <a:off x="6705600" y="1600200"/>
            <a:ext cx="0" cy="2743200"/>
          </a:xfrm>
          <a:prstGeom prst="line">
            <a:avLst/>
          </a:prstGeom>
          <a:noFill/>
          <a:ln w="57150">
            <a:solidFill>
              <a:srgbClr val="660033"/>
            </a:solidFill>
            <a:round/>
            <a:headEnd/>
            <a:tailEnd/>
          </a:ln>
          <a:effectLst/>
        </p:spPr>
        <p:txBody>
          <a:bodyPr/>
          <a:lstStyle/>
          <a:p>
            <a:endParaRPr lang="en-US"/>
          </a:p>
        </p:txBody>
      </p:sp>
      <p:grpSp>
        <p:nvGrpSpPr>
          <p:cNvPr id="5" name="Group 60"/>
          <p:cNvGrpSpPr>
            <a:grpSpLocks/>
          </p:cNvGrpSpPr>
          <p:nvPr/>
        </p:nvGrpSpPr>
        <p:grpSpPr bwMode="auto">
          <a:xfrm>
            <a:off x="4114800" y="2667000"/>
            <a:ext cx="2222500" cy="1822450"/>
            <a:chOff x="2592" y="1680"/>
            <a:chExt cx="1400" cy="1148"/>
          </a:xfrm>
        </p:grpSpPr>
        <p:sp>
          <p:nvSpPr>
            <p:cNvPr id="15463" name="Text Box 61"/>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15464" name="Oval 62"/>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p>
          </p:txBody>
        </p:sp>
        <p:sp>
          <p:nvSpPr>
            <p:cNvPr id="15465" name="Rectangle 63"/>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vi-VN"/>
            </a:p>
          </p:txBody>
        </p:sp>
        <p:sp>
          <p:nvSpPr>
            <p:cNvPr id="15466" name="Rectangle 64"/>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vi-VN"/>
            </a:p>
          </p:txBody>
        </p:sp>
        <p:sp>
          <p:nvSpPr>
            <p:cNvPr id="15467" name="Rectangle 65"/>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a:effectLst/>
          </p:spPr>
          <p:txBody>
            <a:bodyPr wrap="none" anchor="ctr"/>
            <a:lstStyle/>
            <a:p>
              <a:endParaRPr lang="vi-VN"/>
            </a:p>
          </p:txBody>
        </p:sp>
        <p:sp>
          <p:nvSpPr>
            <p:cNvPr id="15468" name="Oval 66"/>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vi-VN"/>
            </a:p>
          </p:txBody>
        </p:sp>
        <p:sp>
          <p:nvSpPr>
            <p:cNvPr id="15469" name="Text Box 67"/>
            <p:cNvSpPr txBox="1">
              <a:spLocks noChangeArrowheads="1"/>
            </p:cNvSpPr>
            <p:nvPr/>
          </p:nvSpPr>
          <p:spPr bwMode="auto">
            <a:xfrm rot="810395">
              <a:off x="3547" y="1938"/>
              <a:ext cx="255" cy="173"/>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p>
          </p:txBody>
        </p:sp>
        <p:sp>
          <p:nvSpPr>
            <p:cNvPr id="15470" name="Oval 68"/>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vi-VN"/>
            </a:p>
          </p:txBody>
        </p:sp>
        <p:sp>
          <p:nvSpPr>
            <p:cNvPr id="15471" name="Arc 69"/>
            <p:cNvSpPr>
              <a:spLocks/>
            </p:cNvSpPr>
            <p:nvPr/>
          </p:nvSpPr>
          <p:spPr bwMode="auto">
            <a:xfrm rot="6681726" flipH="1">
              <a:off x="3121" y="1750"/>
              <a:ext cx="406" cy="723"/>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5"/>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5"/>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5472" name="Line 70"/>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15473" name="Text Box 71"/>
            <p:cNvSpPr txBox="1">
              <a:spLocks noChangeArrowheads="1"/>
            </p:cNvSpPr>
            <p:nvPr/>
          </p:nvSpPr>
          <p:spPr bwMode="auto">
            <a:xfrm rot="-466213">
              <a:off x="3156" y="1748"/>
              <a:ext cx="250" cy="173"/>
            </a:xfrm>
            <a:prstGeom prst="rect">
              <a:avLst/>
            </a:prstGeom>
            <a:noFill/>
            <a:ln w="3175">
              <a:noFill/>
              <a:miter lim="800000"/>
              <a:headEnd/>
              <a:tailEnd/>
            </a:ln>
            <a:effectLst/>
          </p:spPr>
          <p:txBody>
            <a:bodyPr>
              <a:spAutoFit/>
            </a:bodyPr>
            <a:lstStyle/>
            <a:p>
              <a:pPr algn="ctr"/>
              <a:r>
                <a:rPr lang="en-US" sz="1200"/>
                <a:t>3</a:t>
              </a:r>
            </a:p>
          </p:txBody>
        </p:sp>
        <p:sp>
          <p:nvSpPr>
            <p:cNvPr id="15474" name="Text Box 72"/>
            <p:cNvSpPr txBox="1">
              <a:spLocks noChangeArrowheads="1"/>
            </p:cNvSpPr>
            <p:nvPr/>
          </p:nvSpPr>
          <p:spPr bwMode="auto">
            <a:xfrm rot="-1500000">
              <a:off x="2920" y="1811"/>
              <a:ext cx="342"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p>
          </p:txBody>
        </p:sp>
        <p:sp>
          <p:nvSpPr>
            <p:cNvPr id="15475" name="Line 73"/>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15476" name="Line 74"/>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15477" name="Line 75"/>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15478" name="Line 76"/>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15479" name="Line 77"/>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15480" name="Line 78"/>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15481" name="Line 79"/>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15482" name="Line 80"/>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15483" name="Line 81"/>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15484" name="Line 82"/>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15485" name="Line 83"/>
            <p:cNvSpPr>
              <a:spLocks noChangeShapeType="1"/>
            </p:cNvSpPr>
            <p:nvPr/>
          </p:nvSpPr>
          <p:spPr bwMode="auto">
            <a:xfrm rot="7800000">
              <a:off x="3017" y="2027"/>
              <a:ext cx="0" cy="106"/>
            </a:xfrm>
            <a:prstGeom prst="line">
              <a:avLst/>
            </a:prstGeom>
            <a:noFill/>
            <a:ln w="9525">
              <a:solidFill>
                <a:srgbClr val="FF0000"/>
              </a:solidFill>
              <a:round/>
              <a:headEnd/>
              <a:tailEnd/>
            </a:ln>
            <a:effectLst/>
          </p:spPr>
          <p:txBody>
            <a:bodyPr/>
            <a:lstStyle/>
            <a:p>
              <a:endParaRPr lang="en-US"/>
            </a:p>
          </p:txBody>
        </p:sp>
        <p:sp>
          <p:nvSpPr>
            <p:cNvPr id="15486" name="Line 84"/>
            <p:cNvSpPr>
              <a:spLocks noChangeShapeType="1"/>
            </p:cNvSpPr>
            <p:nvPr/>
          </p:nvSpPr>
          <p:spPr bwMode="auto">
            <a:xfrm rot="-2700000">
              <a:off x="3017" y="2018"/>
              <a:ext cx="0" cy="40"/>
            </a:xfrm>
            <a:prstGeom prst="line">
              <a:avLst/>
            </a:prstGeom>
            <a:noFill/>
            <a:ln w="6350">
              <a:solidFill>
                <a:srgbClr val="0000FF"/>
              </a:solidFill>
              <a:round/>
              <a:headEnd/>
              <a:tailEnd/>
            </a:ln>
            <a:effectLst/>
          </p:spPr>
          <p:txBody>
            <a:bodyPr/>
            <a:lstStyle/>
            <a:p>
              <a:endParaRPr lang="en-US"/>
            </a:p>
          </p:txBody>
        </p:sp>
        <p:sp>
          <p:nvSpPr>
            <p:cNvPr id="15487" name="Line 85"/>
            <p:cNvSpPr>
              <a:spLocks noChangeShapeType="1"/>
            </p:cNvSpPr>
            <p:nvPr/>
          </p:nvSpPr>
          <p:spPr bwMode="auto">
            <a:xfrm rot="-2400000">
              <a:off x="3040" y="1999"/>
              <a:ext cx="0" cy="38"/>
            </a:xfrm>
            <a:prstGeom prst="line">
              <a:avLst/>
            </a:prstGeom>
            <a:noFill/>
            <a:ln w="6350">
              <a:solidFill>
                <a:srgbClr val="0000FF"/>
              </a:solidFill>
              <a:round/>
              <a:headEnd/>
              <a:tailEnd/>
            </a:ln>
            <a:effectLst/>
          </p:spPr>
          <p:txBody>
            <a:bodyPr/>
            <a:lstStyle/>
            <a:p>
              <a:endParaRPr lang="en-US"/>
            </a:p>
          </p:txBody>
        </p:sp>
        <p:sp>
          <p:nvSpPr>
            <p:cNvPr id="15488" name="Line 86"/>
            <p:cNvSpPr>
              <a:spLocks noChangeShapeType="1"/>
            </p:cNvSpPr>
            <p:nvPr/>
          </p:nvSpPr>
          <p:spPr bwMode="auto">
            <a:xfrm rot="-2100000">
              <a:off x="3069" y="1979"/>
              <a:ext cx="0" cy="39"/>
            </a:xfrm>
            <a:prstGeom prst="line">
              <a:avLst/>
            </a:prstGeom>
            <a:noFill/>
            <a:ln w="6350">
              <a:solidFill>
                <a:srgbClr val="0000FF"/>
              </a:solidFill>
              <a:round/>
              <a:headEnd/>
              <a:tailEnd/>
            </a:ln>
            <a:effectLst/>
          </p:spPr>
          <p:txBody>
            <a:bodyPr/>
            <a:lstStyle/>
            <a:p>
              <a:endParaRPr lang="en-US"/>
            </a:p>
          </p:txBody>
        </p:sp>
        <p:sp>
          <p:nvSpPr>
            <p:cNvPr id="15489" name="Line 87"/>
            <p:cNvSpPr>
              <a:spLocks noChangeShapeType="1"/>
            </p:cNvSpPr>
            <p:nvPr/>
          </p:nvSpPr>
          <p:spPr bwMode="auto">
            <a:xfrm rot="-1800000">
              <a:off x="3095" y="1961"/>
              <a:ext cx="0" cy="39"/>
            </a:xfrm>
            <a:prstGeom prst="line">
              <a:avLst/>
            </a:prstGeom>
            <a:noFill/>
            <a:ln w="6350">
              <a:solidFill>
                <a:srgbClr val="0000FF"/>
              </a:solidFill>
              <a:round/>
              <a:headEnd/>
              <a:tailEnd/>
            </a:ln>
            <a:effectLst/>
          </p:spPr>
          <p:txBody>
            <a:bodyPr/>
            <a:lstStyle/>
            <a:p>
              <a:endParaRPr lang="en-US"/>
            </a:p>
          </p:txBody>
        </p:sp>
        <p:sp>
          <p:nvSpPr>
            <p:cNvPr id="15490" name="Line 88"/>
            <p:cNvSpPr>
              <a:spLocks noChangeShapeType="1"/>
            </p:cNvSpPr>
            <p:nvPr/>
          </p:nvSpPr>
          <p:spPr bwMode="auto">
            <a:xfrm rot="-1500000">
              <a:off x="3139" y="1943"/>
              <a:ext cx="0" cy="88"/>
            </a:xfrm>
            <a:prstGeom prst="line">
              <a:avLst/>
            </a:prstGeom>
            <a:noFill/>
            <a:ln w="9525">
              <a:solidFill>
                <a:srgbClr val="FF0000"/>
              </a:solidFill>
              <a:round/>
              <a:headEnd/>
              <a:tailEnd/>
            </a:ln>
            <a:effectLst/>
          </p:spPr>
          <p:txBody>
            <a:bodyPr/>
            <a:lstStyle/>
            <a:p>
              <a:endParaRPr lang="en-US"/>
            </a:p>
          </p:txBody>
        </p:sp>
        <p:sp>
          <p:nvSpPr>
            <p:cNvPr id="15491" name="Line 89"/>
            <p:cNvSpPr>
              <a:spLocks noChangeShapeType="1"/>
            </p:cNvSpPr>
            <p:nvPr/>
          </p:nvSpPr>
          <p:spPr bwMode="auto">
            <a:xfrm rot="-1200000">
              <a:off x="3159" y="1932"/>
              <a:ext cx="0" cy="41"/>
            </a:xfrm>
            <a:prstGeom prst="line">
              <a:avLst/>
            </a:prstGeom>
            <a:noFill/>
            <a:ln w="6350">
              <a:solidFill>
                <a:srgbClr val="0000FF"/>
              </a:solidFill>
              <a:round/>
              <a:headEnd/>
              <a:tailEnd/>
            </a:ln>
            <a:effectLst/>
          </p:spPr>
          <p:txBody>
            <a:bodyPr/>
            <a:lstStyle/>
            <a:p>
              <a:endParaRPr lang="en-US"/>
            </a:p>
          </p:txBody>
        </p:sp>
        <p:sp>
          <p:nvSpPr>
            <p:cNvPr id="15492" name="Line 90"/>
            <p:cNvSpPr>
              <a:spLocks noChangeShapeType="1"/>
            </p:cNvSpPr>
            <p:nvPr/>
          </p:nvSpPr>
          <p:spPr bwMode="auto">
            <a:xfrm rot="-900000">
              <a:off x="3187" y="1925"/>
              <a:ext cx="0" cy="40"/>
            </a:xfrm>
            <a:prstGeom prst="line">
              <a:avLst/>
            </a:prstGeom>
            <a:noFill/>
            <a:ln w="6350">
              <a:solidFill>
                <a:srgbClr val="0000FF"/>
              </a:solidFill>
              <a:round/>
              <a:headEnd/>
              <a:tailEnd/>
            </a:ln>
            <a:effectLst/>
          </p:spPr>
          <p:txBody>
            <a:bodyPr/>
            <a:lstStyle/>
            <a:p>
              <a:endParaRPr lang="en-US"/>
            </a:p>
          </p:txBody>
        </p:sp>
        <p:sp>
          <p:nvSpPr>
            <p:cNvPr id="15493" name="Line 91"/>
            <p:cNvSpPr>
              <a:spLocks noChangeShapeType="1"/>
            </p:cNvSpPr>
            <p:nvPr/>
          </p:nvSpPr>
          <p:spPr bwMode="auto">
            <a:xfrm rot="-600000">
              <a:off x="3221" y="1918"/>
              <a:ext cx="0" cy="39"/>
            </a:xfrm>
            <a:prstGeom prst="line">
              <a:avLst/>
            </a:prstGeom>
            <a:noFill/>
            <a:ln w="6350">
              <a:solidFill>
                <a:srgbClr val="0000FF"/>
              </a:solidFill>
              <a:round/>
              <a:headEnd/>
              <a:tailEnd/>
            </a:ln>
            <a:effectLst/>
          </p:spPr>
          <p:txBody>
            <a:bodyPr/>
            <a:lstStyle/>
            <a:p>
              <a:endParaRPr lang="en-US"/>
            </a:p>
          </p:txBody>
        </p:sp>
        <p:sp>
          <p:nvSpPr>
            <p:cNvPr id="15494" name="Line 92"/>
            <p:cNvSpPr>
              <a:spLocks noChangeShapeType="1"/>
            </p:cNvSpPr>
            <p:nvPr/>
          </p:nvSpPr>
          <p:spPr bwMode="auto">
            <a:xfrm rot="-300000">
              <a:off x="3256" y="1912"/>
              <a:ext cx="0" cy="39"/>
            </a:xfrm>
            <a:prstGeom prst="line">
              <a:avLst/>
            </a:prstGeom>
            <a:noFill/>
            <a:ln w="6350">
              <a:solidFill>
                <a:srgbClr val="0000FF"/>
              </a:solidFill>
              <a:round/>
              <a:headEnd/>
              <a:tailEnd/>
            </a:ln>
            <a:effectLst/>
          </p:spPr>
          <p:txBody>
            <a:bodyPr/>
            <a:lstStyle/>
            <a:p>
              <a:endParaRPr lang="en-US"/>
            </a:p>
          </p:txBody>
        </p:sp>
        <p:sp>
          <p:nvSpPr>
            <p:cNvPr id="15495" name="Line 93"/>
            <p:cNvSpPr>
              <a:spLocks noChangeShapeType="1"/>
            </p:cNvSpPr>
            <p:nvPr/>
          </p:nvSpPr>
          <p:spPr bwMode="auto">
            <a:xfrm rot="6300000">
              <a:off x="2952" y="2150"/>
              <a:ext cx="0" cy="107"/>
            </a:xfrm>
            <a:prstGeom prst="line">
              <a:avLst/>
            </a:prstGeom>
            <a:noFill/>
            <a:ln w="9525">
              <a:solidFill>
                <a:srgbClr val="FF0000"/>
              </a:solidFill>
              <a:round/>
              <a:headEnd/>
              <a:tailEnd/>
            </a:ln>
            <a:effectLst/>
          </p:spPr>
          <p:txBody>
            <a:bodyPr/>
            <a:lstStyle/>
            <a:p>
              <a:endParaRPr lang="en-US"/>
            </a:p>
          </p:txBody>
        </p:sp>
        <p:sp>
          <p:nvSpPr>
            <p:cNvPr id="15496" name="Line 94"/>
            <p:cNvSpPr>
              <a:spLocks noChangeShapeType="1"/>
            </p:cNvSpPr>
            <p:nvPr/>
          </p:nvSpPr>
          <p:spPr bwMode="auto">
            <a:xfrm rot="-4200000">
              <a:off x="2931" y="2146"/>
              <a:ext cx="0" cy="42"/>
            </a:xfrm>
            <a:prstGeom prst="line">
              <a:avLst/>
            </a:prstGeom>
            <a:noFill/>
            <a:ln w="6350">
              <a:solidFill>
                <a:srgbClr val="0000FF"/>
              </a:solidFill>
              <a:round/>
              <a:headEnd/>
              <a:tailEnd/>
            </a:ln>
            <a:effectLst/>
          </p:spPr>
          <p:txBody>
            <a:bodyPr/>
            <a:lstStyle/>
            <a:p>
              <a:endParaRPr lang="en-US"/>
            </a:p>
          </p:txBody>
        </p:sp>
        <p:sp>
          <p:nvSpPr>
            <p:cNvPr id="15497" name="Line 95"/>
            <p:cNvSpPr>
              <a:spLocks noChangeShapeType="1"/>
            </p:cNvSpPr>
            <p:nvPr/>
          </p:nvSpPr>
          <p:spPr bwMode="auto">
            <a:xfrm rot="-3900000">
              <a:off x="2943" y="2118"/>
              <a:ext cx="0" cy="43"/>
            </a:xfrm>
            <a:prstGeom prst="line">
              <a:avLst/>
            </a:prstGeom>
            <a:noFill/>
            <a:ln w="6350">
              <a:solidFill>
                <a:srgbClr val="0000FF"/>
              </a:solidFill>
              <a:round/>
              <a:headEnd/>
              <a:tailEnd/>
            </a:ln>
            <a:effectLst/>
          </p:spPr>
          <p:txBody>
            <a:bodyPr/>
            <a:lstStyle/>
            <a:p>
              <a:endParaRPr lang="en-US"/>
            </a:p>
          </p:txBody>
        </p:sp>
        <p:sp>
          <p:nvSpPr>
            <p:cNvPr id="15498" name="Line 96"/>
            <p:cNvSpPr>
              <a:spLocks noChangeShapeType="1"/>
            </p:cNvSpPr>
            <p:nvPr/>
          </p:nvSpPr>
          <p:spPr bwMode="auto">
            <a:xfrm rot="-3600000">
              <a:off x="2959" y="2094"/>
              <a:ext cx="0" cy="42"/>
            </a:xfrm>
            <a:prstGeom prst="line">
              <a:avLst/>
            </a:prstGeom>
            <a:noFill/>
            <a:ln w="6350">
              <a:solidFill>
                <a:srgbClr val="0000FF"/>
              </a:solidFill>
              <a:round/>
              <a:headEnd/>
              <a:tailEnd/>
            </a:ln>
            <a:effectLst/>
          </p:spPr>
          <p:txBody>
            <a:bodyPr/>
            <a:lstStyle/>
            <a:p>
              <a:endParaRPr lang="en-US"/>
            </a:p>
          </p:txBody>
        </p:sp>
        <p:sp>
          <p:nvSpPr>
            <p:cNvPr id="15499" name="Line 97"/>
            <p:cNvSpPr>
              <a:spLocks noChangeShapeType="1"/>
            </p:cNvSpPr>
            <p:nvPr/>
          </p:nvSpPr>
          <p:spPr bwMode="auto">
            <a:xfrm rot="-3300000">
              <a:off x="2975" y="2064"/>
              <a:ext cx="0" cy="42"/>
            </a:xfrm>
            <a:prstGeom prst="line">
              <a:avLst/>
            </a:prstGeom>
            <a:noFill/>
            <a:ln w="6350">
              <a:solidFill>
                <a:srgbClr val="0000FF"/>
              </a:solidFill>
              <a:round/>
              <a:headEnd/>
              <a:tailEnd/>
            </a:ln>
            <a:effectLst/>
          </p:spPr>
          <p:txBody>
            <a:bodyPr/>
            <a:lstStyle/>
            <a:p>
              <a:endParaRPr lang="en-US"/>
            </a:p>
          </p:txBody>
        </p:sp>
        <p:sp>
          <p:nvSpPr>
            <p:cNvPr id="15500" name="Line 98"/>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15501" name="Line 99"/>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15502" name="Line 100"/>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15503" name="Line 101"/>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15504" name="Line 102"/>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15505" name="Text Box 103"/>
            <p:cNvSpPr txBox="1">
              <a:spLocks noChangeArrowheads="1"/>
            </p:cNvSpPr>
            <p:nvPr/>
          </p:nvSpPr>
          <p:spPr bwMode="auto">
            <a:xfrm>
              <a:off x="2674" y="2088"/>
              <a:ext cx="343"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p>
          </p:txBody>
        </p:sp>
        <p:sp>
          <p:nvSpPr>
            <p:cNvPr id="15506" name="Text Box 104"/>
            <p:cNvSpPr txBox="1">
              <a:spLocks noChangeArrowheads="1"/>
            </p:cNvSpPr>
            <p:nvPr/>
          </p:nvSpPr>
          <p:spPr bwMode="auto">
            <a:xfrm rot="-2443161">
              <a:off x="2760" y="1939"/>
              <a:ext cx="342" cy="173"/>
            </a:xfrm>
            <a:prstGeom prst="rect">
              <a:avLst/>
            </a:prstGeom>
            <a:noFill/>
            <a:ln w="12700">
              <a:noFill/>
              <a:miter lim="800000"/>
              <a:headEnd/>
              <a:tailEnd/>
            </a:ln>
            <a:effectLst/>
          </p:spPr>
          <p:txBody>
            <a:bodyPr>
              <a:spAutoFit/>
            </a:bodyPr>
            <a:lstStyle/>
            <a:p>
              <a:pPr algn="ctr"/>
              <a:r>
                <a:rPr lang="en-US" sz="1200"/>
                <a:t>1</a:t>
              </a:r>
            </a:p>
          </p:txBody>
        </p:sp>
        <p:sp>
          <p:nvSpPr>
            <p:cNvPr id="15507" name="Text Box 105"/>
            <p:cNvSpPr txBox="1">
              <a:spLocks noChangeArrowheads="1"/>
            </p:cNvSpPr>
            <p:nvPr/>
          </p:nvSpPr>
          <p:spPr bwMode="auto">
            <a:xfrm rot="3000000">
              <a:off x="3392" y="1800"/>
              <a:ext cx="307"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p>
          </p:txBody>
        </p:sp>
        <p:sp>
          <p:nvSpPr>
            <p:cNvPr id="15508" name="Text Box 106"/>
            <p:cNvSpPr txBox="1">
              <a:spLocks noChangeArrowheads="1"/>
            </p:cNvSpPr>
            <p:nvPr/>
          </p:nvSpPr>
          <p:spPr bwMode="auto">
            <a:xfrm rot="4500000">
              <a:off x="3611" y="2104"/>
              <a:ext cx="309"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p>
          </p:txBody>
        </p:sp>
        <p:sp>
          <p:nvSpPr>
            <p:cNvPr id="15509" name="Text Box 107"/>
            <p:cNvSpPr txBox="1">
              <a:spLocks noChangeArrowheads="1"/>
            </p:cNvSpPr>
            <p:nvPr/>
          </p:nvSpPr>
          <p:spPr bwMode="auto">
            <a:xfrm>
              <a:off x="2997" y="2051"/>
              <a:ext cx="590" cy="231"/>
            </a:xfrm>
            <a:prstGeom prst="rect">
              <a:avLst/>
            </a:prstGeom>
            <a:noFill/>
            <a:ln w="9525">
              <a:noFill/>
              <a:miter lim="800000"/>
              <a:headEnd/>
              <a:tailEnd/>
            </a:ln>
            <a:effectLst/>
          </p:spPr>
          <p:txBody>
            <a:bodyPr>
              <a:spAutoFit/>
            </a:bodyPr>
            <a:lstStyle/>
            <a:p>
              <a:pPr algn="ctr"/>
              <a:r>
                <a:rPr lang="en-US"/>
                <a:t>V</a:t>
              </a:r>
            </a:p>
          </p:txBody>
        </p:sp>
        <p:sp>
          <p:nvSpPr>
            <p:cNvPr id="15510" name="AutoShape 108"/>
            <p:cNvSpPr>
              <a:spLocks noChangeArrowheads="1"/>
            </p:cNvSpPr>
            <p:nvPr/>
          </p:nvSpPr>
          <p:spPr bwMode="auto">
            <a:xfrm rot="10800000">
              <a:off x="2841" y="1895"/>
              <a:ext cx="910" cy="776"/>
            </a:xfrm>
            <a:custGeom>
              <a:avLst/>
              <a:gdLst>
                <a:gd name="T0" fmla="*/ 19 w 21600"/>
                <a:gd name="T1" fmla="*/ 0 h 21600"/>
                <a:gd name="T2" fmla="*/ 8 w 21600"/>
                <a:gd name="T3" fmla="*/ 13 h 21600"/>
                <a:gd name="T4" fmla="*/ 19 w 21600"/>
                <a:gd name="T5" fmla="*/ 12 h 21600"/>
                <a:gd name="T6" fmla="*/ 30 w 21600"/>
                <a:gd name="T7" fmla="*/ 13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15511" name="Rectangle 109"/>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vi-VN"/>
            </a:p>
          </p:txBody>
        </p:sp>
        <p:sp>
          <p:nvSpPr>
            <p:cNvPr id="15512" name="Rectangle 110"/>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p>
          </p:txBody>
        </p:sp>
        <p:sp>
          <p:nvSpPr>
            <p:cNvPr id="15513" name="Rectangle 111"/>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vi-VN"/>
            </a:p>
          </p:txBody>
        </p:sp>
        <p:sp>
          <p:nvSpPr>
            <p:cNvPr id="15514" name="AutoShape 112"/>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79"/>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15515" name="Arc 113"/>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599"/>
                  </a:cubicBezTo>
                  <a:cubicBezTo>
                    <a:pt x="11093" y="21599"/>
                    <a:pt x="2548" y="15059"/>
                    <a:pt x="-1" y="5642"/>
                  </a:cubicBezTo>
                </a:path>
                <a:path w="42223" h="21600" stroke="0" extrusionOk="0">
                  <a:moveTo>
                    <a:pt x="42223" y="3121"/>
                  </a:moveTo>
                  <a:cubicBezTo>
                    <a:pt x="40673" y="13732"/>
                    <a:pt x="31573" y="21599"/>
                    <a:pt x="20850" y="21599"/>
                  </a:cubicBezTo>
                  <a:cubicBezTo>
                    <a:pt x="11093" y="21599"/>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15516" name="Freeform 114"/>
            <p:cNvSpPr>
              <a:spLocks/>
            </p:cNvSpPr>
            <p:nvPr/>
          </p:nvSpPr>
          <p:spPr bwMode="auto">
            <a:xfrm>
              <a:off x="3243" y="2419"/>
              <a:ext cx="13" cy="13"/>
            </a:xfrm>
            <a:custGeom>
              <a:avLst/>
              <a:gdLst>
                <a:gd name="T0" fmla="*/ 0 w 48"/>
                <a:gd name="T1" fmla="*/ 0 h 48"/>
                <a:gd name="T2" fmla="*/ 0 w 48"/>
                <a:gd name="T3" fmla="*/ 4 h 48"/>
                <a:gd name="T4" fmla="*/ 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15517" name="Freeform 115"/>
            <p:cNvSpPr>
              <a:spLocks/>
            </p:cNvSpPr>
            <p:nvPr/>
          </p:nvSpPr>
          <p:spPr bwMode="auto">
            <a:xfrm>
              <a:off x="3327" y="2424"/>
              <a:ext cx="14" cy="12"/>
            </a:xfrm>
            <a:custGeom>
              <a:avLst/>
              <a:gdLst>
                <a:gd name="T0" fmla="*/ 0 w 48"/>
                <a:gd name="T1" fmla="*/ 0 h 48"/>
                <a:gd name="T2" fmla="*/ 4 w 48"/>
                <a:gd name="T3" fmla="*/ 3 h 48"/>
                <a:gd name="T4" fmla="*/ 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15518" name="AutoShape 116"/>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15519" name="Oval 117"/>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vi-VN"/>
            </a:p>
          </p:txBody>
        </p:sp>
        <p:sp>
          <p:nvSpPr>
            <p:cNvPr id="15520" name="Oval 118"/>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15521" name="Text Box 119"/>
            <p:cNvSpPr txBox="1">
              <a:spLocks noChangeArrowheads="1"/>
            </p:cNvSpPr>
            <p:nvPr/>
          </p:nvSpPr>
          <p:spPr bwMode="auto">
            <a:xfrm>
              <a:off x="3600"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15522" name="Text Box 120"/>
            <p:cNvSpPr txBox="1">
              <a:spLocks noChangeArrowheads="1"/>
            </p:cNvSpPr>
            <p:nvPr/>
          </p:nvSpPr>
          <p:spPr bwMode="auto">
            <a:xfrm>
              <a:off x="2736"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grpSp>
      <p:grpSp>
        <p:nvGrpSpPr>
          <p:cNvPr id="6" name="Group 121"/>
          <p:cNvGrpSpPr>
            <a:grpSpLocks/>
          </p:cNvGrpSpPr>
          <p:nvPr/>
        </p:nvGrpSpPr>
        <p:grpSpPr bwMode="auto">
          <a:xfrm rot="-1062720">
            <a:off x="4724400" y="3340100"/>
            <a:ext cx="939800" cy="635000"/>
            <a:chOff x="1680" y="1440"/>
            <a:chExt cx="592" cy="400"/>
          </a:xfrm>
        </p:grpSpPr>
        <p:sp>
          <p:nvSpPr>
            <p:cNvPr id="15460" name="Oval 122"/>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15461" name="Line 12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15462" name="Line 124"/>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15378" name="Text Box 125"/>
          <p:cNvSpPr txBox="1">
            <a:spLocks noChangeArrowheads="1"/>
          </p:cNvSpPr>
          <p:nvPr/>
        </p:nvSpPr>
        <p:spPr bwMode="auto">
          <a:xfrm>
            <a:off x="2819400" y="46482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15379" name="Text Box 126"/>
          <p:cNvSpPr txBox="1">
            <a:spLocks noChangeArrowheads="1"/>
          </p:cNvSpPr>
          <p:nvPr/>
        </p:nvSpPr>
        <p:spPr bwMode="auto">
          <a:xfrm>
            <a:off x="4953000" y="3886200"/>
            <a:ext cx="6096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15380" name="Line 127"/>
          <p:cNvSpPr>
            <a:spLocks noChangeShapeType="1"/>
          </p:cNvSpPr>
          <p:nvPr/>
        </p:nvSpPr>
        <p:spPr bwMode="auto">
          <a:xfrm>
            <a:off x="1066800" y="4419600"/>
            <a:ext cx="0" cy="762000"/>
          </a:xfrm>
          <a:prstGeom prst="line">
            <a:avLst/>
          </a:prstGeom>
          <a:noFill/>
          <a:ln w="57150">
            <a:solidFill>
              <a:srgbClr val="FF0000"/>
            </a:solidFill>
            <a:round/>
            <a:headEnd/>
            <a:tailEnd/>
          </a:ln>
          <a:effectLst/>
        </p:spPr>
        <p:txBody>
          <a:bodyPr/>
          <a:lstStyle/>
          <a:p>
            <a:endParaRPr lang="en-US"/>
          </a:p>
        </p:txBody>
      </p:sp>
      <p:sp>
        <p:nvSpPr>
          <p:cNvPr id="15381" name="Line 128"/>
          <p:cNvSpPr>
            <a:spLocks noChangeShapeType="1"/>
          </p:cNvSpPr>
          <p:nvPr/>
        </p:nvSpPr>
        <p:spPr bwMode="auto">
          <a:xfrm>
            <a:off x="2667000" y="4406900"/>
            <a:ext cx="685800" cy="0"/>
          </a:xfrm>
          <a:prstGeom prst="line">
            <a:avLst/>
          </a:prstGeom>
          <a:noFill/>
          <a:ln w="57150">
            <a:solidFill>
              <a:schemeClr val="tx1"/>
            </a:solidFill>
            <a:round/>
            <a:headEnd/>
            <a:tailEnd/>
          </a:ln>
          <a:effectLst/>
        </p:spPr>
        <p:txBody>
          <a:bodyPr/>
          <a:lstStyle/>
          <a:p>
            <a:endParaRPr lang="en-US"/>
          </a:p>
        </p:txBody>
      </p:sp>
      <p:grpSp>
        <p:nvGrpSpPr>
          <p:cNvPr id="7" name="Group 129"/>
          <p:cNvGrpSpPr>
            <a:grpSpLocks/>
          </p:cNvGrpSpPr>
          <p:nvPr/>
        </p:nvGrpSpPr>
        <p:grpSpPr bwMode="auto">
          <a:xfrm>
            <a:off x="4876800" y="5029200"/>
            <a:ext cx="565150" cy="304800"/>
            <a:chOff x="1248" y="3648"/>
            <a:chExt cx="356" cy="192"/>
          </a:xfrm>
        </p:grpSpPr>
        <p:grpSp>
          <p:nvGrpSpPr>
            <p:cNvPr id="8" name="Group 130"/>
            <p:cNvGrpSpPr>
              <a:grpSpLocks/>
            </p:cNvGrpSpPr>
            <p:nvPr/>
          </p:nvGrpSpPr>
          <p:grpSpPr bwMode="auto">
            <a:xfrm rot="10800000">
              <a:off x="1248" y="3648"/>
              <a:ext cx="356" cy="192"/>
              <a:chOff x="1776" y="1536"/>
              <a:chExt cx="1039" cy="240"/>
            </a:xfrm>
          </p:grpSpPr>
          <p:grpSp>
            <p:nvGrpSpPr>
              <p:cNvPr id="9" name="Group 131"/>
              <p:cNvGrpSpPr>
                <a:grpSpLocks/>
              </p:cNvGrpSpPr>
              <p:nvPr/>
            </p:nvGrpSpPr>
            <p:grpSpPr bwMode="auto">
              <a:xfrm rot="10800000">
                <a:off x="1872" y="1536"/>
                <a:ext cx="816" cy="240"/>
                <a:chOff x="2364" y="2976"/>
                <a:chExt cx="1140" cy="672"/>
              </a:xfrm>
            </p:grpSpPr>
            <p:sp>
              <p:nvSpPr>
                <p:cNvPr id="15455" name="Line 132"/>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5456" name="Rectangle 133"/>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5457" name="Line 134"/>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5458" name="Line 135"/>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5459" name="Line 136"/>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5453" name="Line 137"/>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5454" name="Line 138"/>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5451" name="AutoShape 139"/>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0" name="Group 140"/>
          <p:cNvGrpSpPr>
            <a:grpSpLocks/>
          </p:cNvGrpSpPr>
          <p:nvPr/>
        </p:nvGrpSpPr>
        <p:grpSpPr bwMode="auto">
          <a:xfrm>
            <a:off x="5410200" y="5029200"/>
            <a:ext cx="565150" cy="304800"/>
            <a:chOff x="1248" y="3648"/>
            <a:chExt cx="356" cy="192"/>
          </a:xfrm>
        </p:grpSpPr>
        <p:grpSp>
          <p:nvGrpSpPr>
            <p:cNvPr id="11" name="Group 141"/>
            <p:cNvGrpSpPr>
              <a:grpSpLocks/>
            </p:cNvGrpSpPr>
            <p:nvPr/>
          </p:nvGrpSpPr>
          <p:grpSpPr bwMode="auto">
            <a:xfrm rot="10800000">
              <a:off x="1248" y="3648"/>
              <a:ext cx="356" cy="192"/>
              <a:chOff x="1776" y="1536"/>
              <a:chExt cx="1039" cy="240"/>
            </a:xfrm>
          </p:grpSpPr>
          <p:grpSp>
            <p:nvGrpSpPr>
              <p:cNvPr id="12" name="Group 142"/>
              <p:cNvGrpSpPr>
                <a:grpSpLocks/>
              </p:cNvGrpSpPr>
              <p:nvPr/>
            </p:nvGrpSpPr>
            <p:grpSpPr bwMode="auto">
              <a:xfrm rot="10800000">
                <a:off x="1872" y="1536"/>
                <a:ext cx="816" cy="240"/>
                <a:chOff x="2364" y="2976"/>
                <a:chExt cx="1140" cy="672"/>
              </a:xfrm>
            </p:grpSpPr>
            <p:sp>
              <p:nvSpPr>
                <p:cNvPr id="15445" name="Line 143"/>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5446" name="Rectangle 144"/>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5447" name="Line 145"/>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5448" name="Line 146"/>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5449" name="Line 147"/>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5443" name="Line 148"/>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5444" name="Line 149"/>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5441" name="AutoShape 150"/>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3" name="Group 151"/>
          <p:cNvGrpSpPr>
            <a:grpSpLocks/>
          </p:cNvGrpSpPr>
          <p:nvPr/>
        </p:nvGrpSpPr>
        <p:grpSpPr bwMode="auto">
          <a:xfrm>
            <a:off x="5943600" y="5029200"/>
            <a:ext cx="565150" cy="304800"/>
            <a:chOff x="1248" y="3648"/>
            <a:chExt cx="356" cy="192"/>
          </a:xfrm>
        </p:grpSpPr>
        <p:grpSp>
          <p:nvGrpSpPr>
            <p:cNvPr id="14" name="Group 152"/>
            <p:cNvGrpSpPr>
              <a:grpSpLocks/>
            </p:cNvGrpSpPr>
            <p:nvPr/>
          </p:nvGrpSpPr>
          <p:grpSpPr bwMode="auto">
            <a:xfrm rot="10800000">
              <a:off x="1248" y="3648"/>
              <a:ext cx="356" cy="192"/>
              <a:chOff x="1776" y="1536"/>
              <a:chExt cx="1039" cy="240"/>
            </a:xfrm>
          </p:grpSpPr>
          <p:grpSp>
            <p:nvGrpSpPr>
              <p:cNvPr id="15" name="Group 153"/>
              <p:cNvGrpSpPr>
                <a:grpSpLocks/>
              </p:cNvGrpSpPr>
              <p:nvPr/>
            </p:nvGrpSpPr>
            <p:grpSpPr bwMode="auto">
              <a:xfrm rot="10800000">
                <a:off x="1872" y="1536"/>
                <a:ext cx="816" cy="240"/>
                <a:chOff x="2364" y="2976"/>
                <a:chExt cx="1140" cy="672"/>
              </a:xfrm>
            </p:grpSpPr>
            <p:sp>
              <p:nvSpPr>
                <p:cNvPr id="15435" name="Line 154"/>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5436" name="Rectangle 155"/>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5437" name="Line 156"/>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5438" name="Line 157"/>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5439" name="Line 158"/>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5433" name="Line 159"/>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5434" name="Line 160"/>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5431" name="AutoShape 161"/>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6" name="Group 162"/>
          <p:cNvGrpSpPr>
            <a:grpSpLocks/>
          </p:cNvGrpSpPr>
          <p:nvPr/>
        </p:nvGrpSpPr>
        <p:grpSpPr bwMode="auto">
          <a:xfrm>
            <a:off x="6477000" y="5029200"/>
            <a:ext cx="565150" cy="304800"/>
            <a:chOff x="1248" y="3648"/>
            <a:chExt cx="356" cy="192"/>
          </a:xfrm>
        </p:grpSpPr>
        <p:grpSp>
          <p:nvGrpSpPr>
            <p:cNvPr id="17" name="Group 163"/>
            <p:cNvGrpSpPr>
              <a:grpSpLocks/>
            </p:cNvGrpSpPr>
            <p:nvPr/>
          </p:nvGrpSpPr>
          <p:grpSpPr bwMode="auto">
            <a:xfrm rot="10800000">
              <a:off x="1248" y="3648"/>
              <a:ext cx="356" cy="192"/>
              <a:chOff x="1776" y="1536"/>
              <a:chExt cx="1039" cy="240"/>
            </a:xfrm>
          </p:grpSpPr>
          <p:grpSp>
            <p:nvGrpSpPr>
              <p:cNvPr id="18" name="Group 164"/>
              <p:cNvGrpSpPr>
                <a:grpSpLocks/>
              </p:cNvGrpSpPr>
              <p:nvPr/>
            </p:nvGrpSpPr>
            <p:grpSpPr bwMode="auto">
              <a:xfrm rot="10800000">
                <a:off x="1872" y="1536"/>
                <a:ext cx="816" cy="240"/>
                <a:chOff x="2364" y="2976"/>
                <a:chExt cx="1140" cy="672"/>
              </a:xfrm>
            </p:grpSpPr>
            <p:sp>
              <p:nvSpPr>
                <p:cNvPr id="15425" name="Line 16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5426" name="Rectangle 166"/>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15427" name="Line 167"/>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5428" name="Line 168"/>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5429" name="Line 16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5423" name="Line 170"/>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15424" name="Line 171"/>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15421" name="AutoShape 172"/>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sp>
        <p:nvSpPr>
          <p:cNvPr id="15386" name="Line 173"/>
          <p:cNvSpPr>
            <a:spLocks noChangeShapeType="1"/>
          </p:cNvSpPr>
          <p:nvPr/>
        </p:nvSpPr>
        <p:spPr bwMode="auto">
          <a:xfrm>
            <a:off x="3784600" y="4343400"/>
            <a:ext cx="609600" cy="0"/>
          </a:xfrm>
          <a:prstGeom prst="line">
            <a:avLst/>
          </a:prstGeom>
          <a:noFill/>
          <a:ln w="57150">
            <a:solidFill>
              <a:srgbClr val="FF0000"/>
            </a:solidFill>
            <a:round/>
            <a:headEnd/>
            <a:tailEnd/>
          </a:ln>
          <a:effectLst/>
        </p:spPr>
        <p:txBody>
          <a:bodyPr/>
          <a:lstStyle/>
          <a:p>
            <a:endParaRPr lang="en-US"/>
          </a:p>
        </p:txBody>
      </p:sp>
      <p:sp>
        <p:nvSpPr>
          <p:cNvPr id="15387" name="Line 174"/>
          <p:cNvSpPr>
            <a:spLocks noChangeShapeType="1"/>
          </p:cNvSpPr>
          <p:nvPr/>
        </p:nvSpPr>
        <p:spPr bwMode="auto">
          <a:xfrm>
            <a:off x="6096000" y="4330700"/>
            <a:ext cx="609600" cy="0"/>
          </a:xfrm>
          <a:prstGeom prst="line">
            <a:avLst/>
          </a:prstGeom>
          <a:noFill/>
          <a:ln w="57150">
            <a:solidFill>
              <a:schemeClr val="tx1"/>
            </a:solidFill>
            <a:round/>
            <a:headEnd/>
            <a:tailEnd/>
          </a:ln>
          <a:effectLst/>
        </p:spPr>
        <p:txBody>
          <a:bodyPr/>
          <a:lstStyle/>
          <a:p>
            <a:endParaRPr lang="en-US"/>
          </a:p>
        </p:txBody>
      </p:sp>
      <p:sp>
        <p:nvSpPr>
          <p:cNvPr id="15390" name="Line 177"/>
          <p:cNvSpPr>
            <a:spLocks noChangeShapeType="1"/>
          </p:cNvSpPr>
          <p:nvPr/>
        </p:nvSpPr>
        <p:spPr bwMode="auto">
          <a:xfrm>
            <a:off x="5715000" y="1600200"/>
            <a:ext cx="561975" cy="0"/>
          </a:xfrm>
          <a:prstGeom prst="line">
            <a:avLst/>
          </a:prstGeom>
          <a:noFill/>
          <a:ln w="57150">
            <a:solidFill>
              <a:srgbClr val="660033"/>
            </a:solidFill>
            <a:round/>
            <a:headEnd/>
            <a:tailEnd/>
          </a:ln>
          <a:effectLst/>
        </p:spPr>
        <p:txBody>
          <a:bodyPr/>
          <a:lstStyle/>
          <a:p>
            <a:endParaRPr lang="en-US"/>
          </a:p>
        </p:txBody>
      </p:sp>
      <p:sp>
        <p:nvSpPr>
          <p:cNvPr id="15391" name="Line 178"/>
          <p:cNvSpPr>
            <a:spLocks noChangeShapeType="1"/>
          </p:cNvSpPr>
          <p:nvPr/>
        </p:nvSpPr>
        <p:spPr bwMode="auto">
          <a:xfrm>
            <a:off x="4191000" y="1600200"/>
            <a:ext cx="304800" cy="0"/>
          </a:xfrm>
          <a:prstGeom prst="line">
            <a:avLst/>
          </a:prstGeom>
          <a:noFill/>
          <a:ln w="57150">
            <a:solidFill>
              <a:srgbClr val="660033"/>
            </a:solidFill>
            <a:round/>
            <a:headEnd/>
            <a:tailEnd/>
          </a:ln>
          <a:effectLst/>
        </p:spPr>
        <p:txBody>
          <a:bodyPr/>
          <a:lstStyle/>
          <a:p>
            <a:endParaRPr lang="en-US"/>
          </a:p>
        </p:txBody>
      </p:sp>
      <p:sp>
        <p:nvSpPr>
          <p:cNvPr id="15392" name="Rectangle 179" descr="Light vertical"/>
          <p:cNvSpPr>
            <a:spLocks noChangeArrowheads="1"/>
          </p:cNvSpPr>
          <p:nvPr/>
        </p:nvSpPr>
        <p:spPr bwMode="auto">
          <a:xfrm>
            <a:off x="4462463" y="1404938"/>
            <a:ext cx="1447800" cy="381000"/>
          </a:xfrm>
          <a:prstGeom prst="rect">
            <a:avLst/>
          </a:prstGeom>
          <a:pattFill prst="ltVert">
            <a:fgClr>
              <a:schemeClr val="tx1"/>
            </a:fgClr>
            <a:bgClr>
              <a:schemeClr val="bg1"/>
            </a:bgClr>
          </a:pattFill>
          <a:ln w="9525">
            <a:solidFill>
              <a:schemeClr val="tx1"/>
            </a:solidFill>
            <a:miter lim="800000"/>
            <a:headEnd/>
            <a:tailEnd/>
          </a:ln>
          <a:effectLst/>
        </p:spPr>
        <p:txBody>
          <a:bodyPr wrap="none" anchor="ctr"/>
          <a:lstStyle/>
          <a:p>
            <a:endParaRPr lang="vi-VN"/>
          </a:p>
        </p:txBody>
      </p:sp>
      <p:sp>
        <p:nvSpPr>
          <p:cNvPr id="15393" name="Rectangle 180" descr="Narrow vertical"/>
          <p:cNvSpPr>
            <a:spLocks noChangeArrowheads="1"/>
          </p:cNvSpPr>
          <p:nvPr/>
        </p:nvSpPr>
        <p:spPr bwMode="auto">
          <a:xfrm>
            <a:off x="7300913" y="2590800"/>
            <a:ext cx="1270000" cy="533400"/>
          </a:xfrm>
          <a:prstGeom prst="rect">
            <a:avLst/>
          </a:prstGeom>
          <a:pattFill prst="narVert">
            <a:fgClr>
              <a:schemeClr val="tx1"/>
            </a:fgClr>
            <a:bgClr>
              <a:schemeClr val="bg1"/>
            </a:bgClr>
          </a:pattFill>
          <a:ln w="9525">
            <a:noFill/>
            <a:miter lim="800000"/>
            <a:headEnd/>
            <a:tailEnd/>
          </a:ln>
          <a:effectLst/>
        </p:spPr>
        <p:txBody>
          <a:bodyPr wrap="none" anchor="ctr"/>
          <a:lstStyle/>
          <a:p>
            <a:endParaRPr lang="vi-VN"/>
          </a:p>
        </p:txBody>
      </p:sp>
      <p:sp>
        <p:nvSpPr>
          <p:cNvPr id="15394" name="Rectangle 181"/>
          <p:cNvSpPr>
            <a:spLocks noChangeArrowheads="1"/>
          </p:cNvSpPr>
          <p:nvPr/>
        </p:nvSpPr>
        <p:spPr bwMode="auto">
          <a:xfrm>
            <a:off x="7227888" y="2438400"/>
            <a:ext cx="61912" cy="990600"/>
          </a:xfrm>
          <a:prstGeom prst="rect">
            <a:avLst/>
          </a:prstGeom>
          <a:solidFill>
            <a:schemeClr val="accent1"/>
          </a:solidFill>
          <a:ln w="9525">
            <a:solidFill>
              <a:schemeClr val="tx1"/>
            </a:solidFill>
            <a:miter lim="800000"/>
            <a:headEnd/>
            <a:tailEnd/>
          </a:ln>
          <a:effectLst/>
        </p:spPr>
        <p:txBody>
          <a:bodyPr wrap="none" anchor="ctr"/>
          <a:lstStyle/>
          <a:p>
            <a:endParaRPr lang="vi-VN"/>
          </a:p>
        </p:txBody>
      </p:sp>
      <p:sp>
        <p:nvSpPr>
          <p:cNvPr id="15395" name="Rectangle 182"/>
          <p:cNvSpPr>
            <a:spLocks noChangeArrowheads="1"/>
          </p:cNvSpPr>
          <p:nvPr/>
        </p:nvSpPr>
        <p:spPr bwMode="auto">
          <a:xfrm>
            <a:off x="7227888" y="2133600"/>
            <a:ext cx="61912" cy="1295400"/>
          </a:xfrm>
          <a:prstGeom prst="rect">
            <a:avLst/>
          </a:prstGeom>
          <a:solidFill>
            <a:srgbClr val="0000CC"/>
          </a:solidFill>
          <a:ln w="9525">
            <a:solidFill>
              <a:schemeClr val="tx1"/>
            </a:solidFill>
            <a:miter lim="800000"/>
            <a:headEnd/>
            <a:tailEnd/>
          </a:ln>
          <a:effectLst/>
        </p:spPr>
        <p:txBody>
          <a:bodyPr wrap="none" anchor="ctr"/>
          <a:lstStyle/>
          <a:p>
            <a:endParaRPr lang="vi-VN"/>
          </a:p>
        </p:txBody>
      </p:sp>
      <p:sp>
        <p:nvSpPr>
          <p:cNvPr id="15396" name="Rectangle 183"/>
          <p:cNvSpPr>
            <a:spLocks noChangeArrowheads="1"/>
          </p:cNvSpPr>
          <p:nvPr/>
        </p:nvSpPr>
        <p:spPr bwMode="auto">
          <a:xfrm>
            <a:off x="7134225" y="3276600"/>
            <a:ext cx="93663" cy="152400"/>
          </a:xfrm>
          <a:prstGeom prst="rect">
            <a:avLst/>
          </a:prstGeom>
          <a:solidFill>
            <a:srgbClr val="0000FF"/>
          </a:solidFill>
          <a:ln w="9525">
            <a:solidFill>
              <a:schemeClr val="tx1"/>
            </a:solidFill>
            <a:miter lim="800000"/>
            <a:headEnd/>
            <a:tailEnd/>
          </a:ln>
          <a:effectLst/>
        </p:spPr>
        <p:txBody>
          <a:bodyPr wrap="none" anchor="ctr"/>
          <a:lstStyle/>
          <a:p>
            <a:endParaRPr lang="vi-VN"/>
          </a:p>
        </p:txBody>
      </p:sp>
      <p:sp>
        <p:nvSpPr>
          <p:cNvPr id="15397" name="Rectangle 184"/>
          <p:cNvSpPr>
            <a:spLocks noChangeArrowheads="1"/>
          </p:cNvSpPr>
          <p:nvPr/>
        </p:nvSpPr>
        <p:spPr bwMode="auto">
          <a:xfrm>
            <a:off x="8559800" y="2133600"/>
            <a:ext cx="61913" cy="1295400"/>
          </a:xfrm>
          <a:prstGeom prst="rect">
            <a:avLst/>
          </a:prstGeom>
          <a:solidFill>
            <a:srgbClr val="0000CC"/>
          </a:solidFill>
          <a:ln w="9525">
            <a:solidFill>
              <a:schemeClr val="tx1"/>
            </a:solidFill>
            <a:miter lim="800000"/>
            <a:headEnd/>
            <a:tailEnd/>
          </a:ln>
          <a:effectLst/>
        </p:spPr>
        <p:txBody>
          <a:bodyPr wrap="none" anchor="ctr"/>
          <a:lstStyle/>
          <a:p>
            <a:endParaRPr lang="vi-VN"/>
          </a:p>
        </p:txBody>
      </p:sp>
      <p:sp>
        <p:nvSpPr>
          <p:cNvPr id="15398" name="Rectangle 185"/>
          <p:cNvSpPr>
            <a:spLocks noChangeArrowheads="1"/>
          </p:cNvSpPr>
          <p:nvPr/>
        </p:nvSpPr>
        <p:spPr bwMode="auto">
          <a:xfrm>
            <a:off x="8621713" y="3276600"/>
            <a:ext cx="93662" cy="152400"/>
          </a:xfrm>
          <a:prstGeom prst="rect">
            <a:avLst/>
          </a:prstGeom>
          <a:solidFill>
            <a:srgbClr val="0000FF"/>
          </a:solidFill>
          <a:ln w="9525">
            <a:solidFill>
              <a:schemeClr val="tx1"/>
            </a:solidFill>
            <a:miter lim="800000"/>
            <a:headEnd/>
            <a:tailEnd/>
          </a:ln>
          <a:effectLst/>
        </p:spPr>
        <p:txBody>
          <a:bodyPr wrap="none" anchor="ctr"/>
          <a:lstStyle/>
          <a:p>
            <a:endParaRPr lang="vi-VN"/>
          </a:p>
        </p:txBody>
      </p:sp>
      <p:sp>
        <p:nvSpPr>
          <p:cNvPr id="15399" name="Rectangle 186"/>
          <p:cNvSpPr>
            <a:spLocks noChangeArrowheads="1"/>
          </p:cNvSpPr>
          <p:nvPr/>
        </p:nvSpPr>
        <p:spPr bwMode="auto">
          <a:xfrm>
            <a:off x="7185025" y="2286000"/>
            <a:ext cx="1487488" cy="152400"/>
          </a:xfrm>
          <a:prstGeom prst="rect">
            <a:avLst/>
          </a:prstGeom>
          <a:solidFill>
            <a:srgbClr val="0000FF"/>
          </a:solidFill>
          <a:ln w="9525">
            <a:noFill/>
            <a:miter lim="800000"/>
            <a:headEnd/>
            <a:tailEnd/>
          </a:ln>
          <a:effectLst/>
        </p:spPr>
        <p:txBody>
          <a:bodyPr wrap="none" anchor="ctr"/>
          <a:lstStyle/>
          <a:p>
            <a:endParaRPr lang="vi-VN"/>
          </a:p>
        </p:txBody>
      </p:sp>
      <p:sp>
        <p:nvSpPr>
          <p:cNvPr id="147643" name="AutoShape 187"/>
          <p:cNvSpPr>
            <a:spLocks noChangeArrowheads="1"/>
          </p:cNvSpPr>
          <p:nvPr/>
        </p:nvSpPr>
        <p:spPr bwMode="auto">
          <a:xfrm>
            <a:off x="7315200" y="2286000"/>
            <a:ext cx="123825" cy="533400"/>
          </a:xfrm>
          <a:custGeom>
            <a:avLst/>
            <a:gdLst>
              <a:gd name="T0" fmla="*/ 621114 w 21600"/>
              <a:gd name="T1" fmla="*/ 6586008 h 21600"/>
              <a:gd name="T2" fmla="*/ 354925 w 21600"/>
              <a:gd name="T3" fmla="*/ 13172017 h 21600"/>
              <a:gd name="T4" fmla="*/ 88730 w 21600"/>
              <a:gd name="T5" fmla="*/ 6586008 h 21600"/>
              <a:gd name="T6" fmla="*/ 35492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noFill/>
            <a:miter lim="800000"/>
            <a:headEnd/>
            <a:tailEnd/>
          </a:ln>
          <a:effectLst/>
        </p:spPr>
        <p:txBody>
          <a:bodyPr wrap="none" anchor="ctr"/>
          <a:lstStyle/>
          <a:p>
            <a:endParaRPr lang="en-US"/>
          </a:p>
        </p:txBody>
      </p:sp>
      <p:sp>
        <p:nvSpPr>
          <p:cNvPr id="15401" name="Line 188"/>
          <p:cNvSpPr>
            <a:spLocks noChangeShapeType="1"/>
          </p:cNvSpPr>
          <p:nvPr/>
        </p:nvSpPr>
        <p:spPr bwMode="auto">
          <a:xfrm>
            <a:off x="7391400" y="2362200"/>
            <a:ext cx="1447800" cy="0"/>
          </a:xfrm>
          <a:prstGeom prst="line">
            <a:avLst/>
          </a:prstGeom>
          <a:noFill/>
          <a:ln w="38100">
            <a:solidFill>
              <a:srgbClr val="FF9900"/>
            </a:solidFill>
            <a:round/>
            <a:headEnd/>
            <a:tailEnd/>
          </a:ln>
          <a:effectLst/>
        </p:spPr>
        <p:txBody>
          <a:bodyPr/>
          <a:lstStyle/>
          <a:p>
            <a:endParaRPr lang="en-US"/>
          </a:p>
        </p:txBody>
      </p:sp>
      <p:sp>
        <p:nvSpPr>
          <p:cNvPr id="15402" name="Line 189"/>
          <p:cNvSpPr>
            <a:spLocks noChangeShapeType="1"/>
          </p:cNvSpPr>
          <p:nvPr/>
        </p:nvSpPr>
        <p:spPr bwMode="auto">
          <a:xfrm>
            <a:off x="8839200" y="2347913"/>
            <a:ext cx="0" cy="2833687"/>
          </a:xfrm>
          <a:prstGeom prst="line">
            <a:avLst/>
          </a:prstGeom>
          <a:noFill/>
          <a:ln w="57150">
            <a:solidFill>
              <a:srgbClr val="FF9900"/>
            </a:solidFill>
            <a:round/>
            <a:headEnd/>
            <a:tailEnd/>
          </a:ln>
          <a:effectLst/>
        </p:spPr>
        <p:txBody>
          <a:bodyPr/>
          <a:lstStyle/>
          <a:p>
            <a:endParaRPr lang="en-US"/>
          </a:p>
        </p:txBody>
      </p:sp>
      <p:sp>
        <p:nvSpPr>
          <p:cNvPr id="15403" name="Line 190"/>
          <p:cNvSpPr>
            <a:spLocks noChangeShapeType="1"/>
          </p:cNvSpPr>
          <p:nvPr/>
        </p:nvSpPr>
        <p:spPr bwMode="auto">
          <a:xfrm>
            <a:off x="8839200" y="2362200"/>
            <a:ext cx="0" cy="381000"/>
          </a:xfrm>
          <a:prstGeom prst="line">
            <a:avLst/>
          </a:prstGeom>
          <a:noFill/>
          <a:ln w="57150">
            <a:solidFill>
              <a:srgbClr val="FF9900"/>
            </a:solidFill>
            <a:round/>
            <a:headEnd/>
            <a:tailEnd type="triangle" w="med" len="med"/>
          </a:ln>
          <a:effectLst/>
        </p:spPr>
        <p:txBody>
          <a:bodyPr/>
          <a:lstStyle/>
          <a:p>
            <a:endParaRPr lang="en-US"/>
          </a:p>
        </p:txBody>
      </p:sp>
      <p:sp>
        <p:nvSpPr>
          <p:cNvPr id="15404" name="Rectangle 191"/>
          <p:cNvSpPr>
            <a:spLocks noChangeArrowheads="1"/>
          </p:cNvSpPr>
          <p:nvPr/>
        </p:nvSpPr>
        <p:spPr bwMode="auto">
          <a:xfrm>
            <a:off x="7165975" y="2971800"/>
            <a:ext cx="61913" cy="76200"/>
          </a:xfrm>
          <a:prstGeom prst="rect">
            <a:avLst/>
          </a:prstGeom>
          <a:solidFill>
            <a:srgbClr val="FF9900"/>
          </a:solidFill>
          <a:ln w="9525">
            <a:noFill/>
            <a:miter lim="800000"/>
            <a:headEnd/>
            <a:tailEnd/>
          </a:ln>
          <a:effectLst/>
        </p:spPr>
        <p:txBody>
          <a:bodyPr wrap="none" anchor="ctr"/>
          <a:lstStyle/>
          <a:p>
            <a:endParaRPr lang="vi-VN"/>
          </a:p>
        </p:txBody>
      </p:sp>
      <p:sp>
        <p:nvSpPr>
          <p:cNvPr id="15405" name="Rectangle 192"/>
          <p:cNvSpPr>
            <a:spLocks noChangeArrowheads="1"/>
          </p:cNvSpPr>
          <p:nvPr/>
        </p:nvSpPr>
        <p:spPr bwMode="auto">
          <a:xfrm>
            <a:off x="8621713" y="2971800"/>
            <a:ext cx="61912" cy="76200"/>
          </a:xfrm>
          <a:prstGeom prst="rect">
            <a:avLst/>
          </a:prstGeom>
          <a:solidFill>
            <a:srgbClr val="FF9900"/>
          </a:solidFill>
          <a:ln w="9525">
            <a:noFill/>
            <a:miter lim="800000"/>
            <a:headEnd/>
            <a:tailEnd/>
          </a:ln>
          <a:effectLst/>
        </p:spPr>
        <p:txBody>
          <a:bodyPr wrap="none" anchor="ctr"/>
          <a:lstStyle/>
          <a:p>
            <a:endParaRPr lang="vi-VN"/>
          </a:p>
        </p:txBody>
      </p:sp>
      <p:sp>
        <p:nvSpPr>
          <p:cNvPr id="15406" name="Line 193"/>
          <p:cNvSpPr>
            <a:spLocks noChangeShapeType="1"/>
          </p:cNvSpPr>
          <p:nvPr/>
        </p:nvSpPr>
        <p:spPr bwMode="auto">
          <a:xfrm>
            <a:off x="8156575" y="2362200"/>
            <a:ext cx="187325" cy="0"/>
          </a:xfrm>
          <a:prstGeom prst="line">
            <a:avLst/>
          </a:prstGeom>
          <a:noFill/>
          <a:ln w="38100">
            <a:solidFill>
              <a:srgbClr val="FF9900"/>
            </a:solidFill>
            <a:round/>
            <a:headEnd/>
            <a:tailEnd type="triangle" w="med" len="med"/>
          </a:ln>
          <a:effectLst/>
        </p:spPr>
        <p:txBody>
          <a:bodyPr/>
          <a:lstStyle/>
          <a:p>
            <a:endParaRPr lang="en-US"/>
          </a:p>
        </p:txBody>
      </p:sp>
      <p:sp>
        <p:nvSpPr>
          <p:cNvPr id="15407" name="Line 194"/>
          <p:cNvSpPr>
            <a:spLocks noChangeShapeType="1"/>
          </p:cNvSpPr>
          <p:nvPr/>
        </p:nvSpPr>
        <p:spPr bwMode="auto">
          <a:xfrm>
            <a:off x="7010400" y="2452688"/>
            <a:ext cx="0" cy="304800"/>
          </a:xfrm>
          <a:prstGeom prst="line">
            <a:avLst/>
          </a:prstGeom>
          <a:noFill/>
          <a:ln w="57150">
            <a:solidFill>
              <a:srgbClr val="FF9900"/>
            </a:solidFill>
            <a:round/>
            <a:headEnd/>
            <a:tailEnd type="triangle" w="med" len="med"/>
          </a:ln>
          <a:effectLst/>
        </p:spPr>
        <p:txBody>
          <a:bodyPr/>
          <a:lstStyle/>
          <a:p>
            <a:endParaRPr lang="en-US"/>
          </a:p>
        </p:txBody>
      </p:sp>
      <p:sp>
        <p:nvSpPr>
          <p:cNvPr id="15408" name="Line 195"/>
          <p:cNvSpPr>
            <a:spLocks noChangeShapeType="1"/>
          </p:cNvSpPr>
          <p:nvPr/>
        </p:nvSpPr>
        <p:spPr bwMode="auto">
          <a:xfrm>
            <a:off x="7010400" y="1566863"/>
            <a:ext cx="0" cy="1447800"/>
          </a:xfrm>
          <a:prstGeom prst="line">
            <a:avLst/>
          </a:prstGeom>
          <a:noFill/>
          <a:ln w="57150">
            <a:solidFill>
              <a:srgbClr val="FF9900"/>
            </a:solidFill>
            <a:round/>
            <a:headEnd/>
            <a:tailEnd/>
          </a:ln>
          <a:effectLst/>
        </p:spPr>
        <p:txBody>
          <a:bodyPr/>
          <a:lstStyle/>
          <a:p>
            <a:endParaRPr lang="en-US"/>
          </a:p>
        </p:txBody>
      </p:sp>
      <p:sp>
        <p:nvSpPr>
          <p:cNvPr id="15409" name="Line 196"/>
          <p:cNvSpPr>
            <a:spLocks noChangeShapeType="1"/>
          </p:cNvSpPr>
          <p:nvPr/>
        </p:nvSpPr>
        <p:spPr bwMode="auto">
          <a:xfrm>
            <a:off x="7010400" y="3005138"/>
            <a:ext cx="185738" cy="0"/>
          </a:xfrm>
          <a:prstGeom prst="line">
            <a:avLst/>
          </a:prstGeom>
          <a:noFill/>
          <a:ln w="38100">
            <a:solidFill>
              <a:srgbClr val="FF9900"/>
            </a:solidFill>
            <a:round/>
            <a:headEnd/>
            <a:tailEnd/>
          </a:ln>
          <a:effectLst/>
        </p:spPr>
        <p:txBody>
          <a:bodyPr/>
          <a:lstStyle/>
          <a:p>
            <a:endParaRPr lang="en-US"/>
          </a:p>
        </p:txBody>
      </p:sp>
      <p:sp>
        <p:nvSpPr>
          <p:cNvPr id="15410" name="Text Box 197"/>
          <p:cNvSpPr txBox="1">
            <a:spLocks noChangeArrowheads="1"/>
          </p:cNvSpPr>
          <p:nvPr/>
        </p:nvSpPr>
        <p:spPr bwMode="auto">
          <a:xfrm>
            <a:off x="7816850" y="1905000"/>
            <a:ext cx="153988"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C</a:t>
            </a:r>
          </a:p>
        </p:txBody>
      </p:sp>
      <p:sp>
        <p:nvSpPr>
          <p:cNvPr id="15411" name="Text Box 198"/>
          <p:cNvSpPr txBox="1">
            <a:spLocks noChangeArrowheads="1"/>
          </p:cNvSpPr>
          <p:nvPr/>
        </p:nvSpPr>
        <p:spPr bwMode="auto">
          <a:xfrm>
            <a:off x="7010400" y="19050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M</a:t>
            </a:r>
          </a:p>
        </p:txBody>
      </p:sp>
      <p:sp>
        <p:nvSpPr>
          <p:cNvPr id="15412" name="Text Box 199"/>
          <p:cNvSpPr txBox="1">
            <a:spLocks noChangeArrowheads="1"/>
          </p:cNvSpPr>
          <p:nvPr/>
        </p:nvSpPr>
        <p:spPr bwMode="auto">
          <a:xfrm>
            <a:off x="8653463" y="1905000"/>
            <a:ext cx="153987"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N</a:t>
            </a:r>
          </a:p>
        </p:txBody>
      </p:sp>
      <p:sp>
        <p:nvSpPr>
          <p:cNvPr id="15413" name="Text Box 200"/>
          <p:cNvSpPr txBox="1">
            <a:spLocks noChangeArrowheads="1"/>
          </p:cNvSpPr>
          <p:nvPr/>
        </p:nvSpPr>
        <p:spPr bwMode="auto">
          <a:xfrm>
            <a:off x="7010400" y="25908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A</a:t>
            </a:r>
          </a:p>
        </p:txBody>
      </p:sp>
      <p:sp>
        <p:nvSpPr>
          <p:cNvPr id="15414" name="Text Box 201"/>
          <p:cNvSpPr txBox="1">
            <a:spLocks noChangeArrowheads="1"/>
          </p:cNvSpPr>
          <p:nvPr/>
        </p:nvSpPr>
        <p:spPr bwMode="auto">
          <a:xfrm>
            <a:off x="8621713" y="25908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B</a:t>
            </a:r>
          </a:p>
        </p:txBody>
      </p:sp>
      <p:sp>
        <p:nvSpPr>
          <p:cNvPr id="147658" name="Text Box 202"/>
          <p:cNvSpPr txBox="1">
            <a:spLocks noChangeArrowheads="1"/>
          </p:cNvSpPr>
          <p:nvPr/>
        </p:nvSpPr>
        <p:spPr bwMode="auto">
          <a:xfrm>
            <a:off x="4648200" y="2057400"/>
            <a:ext cx="1143000" cy="457200"/>
          </a:xfrm>
          <a:prstGeom prst="rect">
            <a:avLst/>
          </a:prstGeom>
          <a:solidFill>
            <a:srgbClr val="0000CC"/>
          </a:solidFill>
          <a:ln w="9525">
            <a:noFill/>
            <a:miter lim="800000"/>
            <a:headEnd/>
            <a:tailEnd/>
          </a:ln>
          <a:effectLst/>
        </p:spPr>
        <p:txBody>
          <a:bodyPr>
            <a:spAutoFit/>
          </a:bodyPr>
          <a:lstStyle/>
          <a:p>
            <a:pPr>
              <a:spcBef>
                <a:spcPct val="50000"/>
              </a:spcBef>
            </a:pPr>
            <a:r>
              <a:rPr lang="en-US" sz="2400" dirty="0" smtClean="0">
                <a:solidFill>
                  <a:schemeClr val="bg1"/>
                </a:solidFill>
                <a:latin typeface="Times New Roman" pitchFamily="18" charset="0"/>
                <a:cs typeface="Times New Roman" pitchFamily="18" charset="0"/>
              </a:rPr>
              <a:t>U</a:t>
            </a:r>
            <a:r>
              <a:rPr lang="en-US" sz="2400" baseline="-25000" dirty="0">
                <a:solidFill>
                  <a:schemeClr val="bg1"/>
                </a:solidFill>
                <a:latin typeface="Times New Roman" pitchFamily="18" charset="0"/>
                <a:cs typeface="Times New Roman" pitchFamily="18" charset="0"/>
              </a:rPr>
              <a:t>5</a:t>
            </a:r>
            <a:r>
              <a:rPr lang="en-US" sz="2400" dirty="0" smtClean="0">
                <a:solidFill>
                  <a:schemeClr val="bg1"/>
                </a:solidFill>
                <a:latin typeface="Times New Roman" pitchFamily="18" charset="0"/>
                <a:cs typeface="Times New Roman" pitchFamily="18" charset="0"/>
              </a:rPr>
              <a:t>=5V</a:t>
            </a:r>
            <a:endParaRPr lang="en-US" sz="2400" dirty="0">
              <a:solidFill>
                <a:schemeClr val="bg1"/>
              </a:solidFill>
              <a:latin typeface="Times New Roman" pitchFamily="18" charset="0"/>
              <a:cs typeface="Times New Roman" pitchFamily="18" charset="0"/>
            </a:endParaRPr>
          </a:p>
        </p:txBody>
      </p:sp>
      <p:pic>
        <p:nvPicPr>
          <p:cNvPr id="15416" name="Picture 203"/>
          <p:cNvPicPr>
            <a:picLocks noChangeAspect="1" noChangeArrowheads="1"/>
          </p:cNvPicPr>
          <p:nvPr/>
        </p:nvPicPr>
        <p:blipFill>
          <a:blip r:embed="rId2"/>
          <a:srcRect/>
          <a:stretch>
            <a:fillRect/>
          </a:stretch>
        </p:blipFill>
        <p:spPr bwMode="auto">
          <a:xfrm>
            <a:off x="2819400" y="4876800"/>
            <a:ext cx="1371600" cy="609600"/>
          </a:xfrm>
          <a:prstGeom prst="rect">
            <a:avLst/>
          </a:prstGeom>
          <a:noFill/>
          <a:ln w="9525">
            <a:noFill/>
            <a:miter lim="800000"/>
            <a:headEnd/>
            <a:tailEnd/>
          </a:ln>
        </p:spPr>
      </p:pic>
      <p:pic>
        <p:nvPicPr>
          <p:cNvPr id="147660" name="Picture 204"/>
          <p:cNvPicPr>
            <a:picLocks noChangeAspect="1" noChangeArrowheads="1"/>
          </p:cNvPicPr>
          <p:nvPr/>
        </p:nvPicPr>
        <p:blipFill>
          <a:blip r:embed="rId3"/>
          <a:srcRect/>
          <a:stretch>
            <a:fillRect/>
          </a:stretch>
        </p:blipFill>
        <p:spPr bwMode="auto">
          <a:xfrm>
            <a:off x="2819400" y="4648200"/>
            <a:ext cx="1371600" cy="847725"/>
          </a:xfrm>
          <a:prstGeom prst="rect">
            <a:avLst/>
          </a:prstGeom>
          <a:noFill/>
          <a:ln w="9525">
            <a:noFill/>
            <a:miter lim="800000"/>
            <a:headEnd/>
            <a:tailEnd/>
          </a:ln>
        </p:spPr>
      </p:pic>
      <p:sp>
        <p:nvSpPr>
          <p:cNvPr id="147661" name="Text Box 205"/>
          <p:cNvSpPr txBox="1">
            <a:spLocks noChangeArrowheads="1"/>
          </p:cNvSpPr>
          <p:nvPr/>
        </p:nvSpPr>
        <p:spPr bwMode="auto">
          <a:xfrm>
            <a:off x="1295400" y="2057400"/>
            <a:ext cx="1371600" cy="457200"/>
          </a:xfrm>
          <a:prstGeom prst="rect">
            <a:avLst/>
          </a:prstGeom>
          <a:solidFill>
            <a:srgbClr val="F00A20"/>
          </a:solidFill>
          <a:ln w="9525">
            <a:noFill/>
            <a:miter lim="800000"/>
            <a:headEnd/>
            <a:tailEnd/>
          </a:ln>
          <a:effectLst/>
        </p:spPr>
        <p:txBody>
          <a:bodyPr>
            <a:spAutoFit/>
          </a:bodyPr>
          <a:lstStyle/>
          <a:p>
            <a:pPr>
              <a:spcBef>
                <a:spcPct val="50000"/>
              </a:spcBef>
            </a:pPr>
            <a:r>
              <a:rPr lang="en-US" sz="2400" dirty="0" smtClean="0">
                <a:solidFill>
                  <a:schemeClr val="bg1"/>
                </a:solidFill>
                <a:latin typeface="Times New Roman" pitchFamily="18" charset="0"/>
                <a:cs typeface="Times New Roman" pitchFamily="18" charset="0"/>
              </a:rPr>
              <a:t>I</a:t>
            </a:r>
            <a:r>
              <a:rPr lang="en-US" sz="2400" baseline="-25000" dirty="0">
                <a:solidFill>
                  <a:schemeClr val="bg1"/>
                </a:solidFill>
                <a:latin typeface="Times New Roman" pitchFamily="18" charset="0"/>
                <a:cs typeface="Times New Roman" pitchFamily="18" charset="0"/>
              </a:rPr>
              <a:t>5</a:t>
            </a:r>
            <a:r>
              <a:rPr lang="en-US" sz="2400" dirty="0" smtClean="0">
                <a:solidFill>
                  <a:schemeClr val="bg1"/>
                </a:solidFill>
                <a:latin typeface="Times New Roman" pitchFamily="18" charset="0"/>
                <a:cs typeface="Times New Roman" pitchFamily="18" charset="0"/>
              </a:rPr>
              <a:t>=1A</a:t>
            </a:r>
            <a:endParaRPr lang="en-US" sz="2400" dirty="0">
              <a:solidFill>
                <a:schemeClr val="bg1"/>
              </a:solidFill>
              <a:latin typeface="Times New Roman" pitchFamily="18" charset="0"/>
              <a:cs typeface="Times New Roman" pitchFamily="18" charset="0"/>
            </a:endParaRPr>
          </a:p>
        </p:txBody>
      </p:sp>
      <p:sp>
        <p:nvSpPr>
          <p:cNvPr id="15419" name="Text Box 206"/>
          <p:cNvSpPr txBox="1">
            <a:spLocks noChangeArrowheads="1"/>
          </p:cNvSpPr>
          <p:nvPr/>
        </p:nvSpPr>
        <p:spPr bwMode="auto">
          <a:xfrm>
            <a:off x="228600" y="381000"/>
            <a:ext cx="4495800" cy="523220"/>
          </a:xfrm>
          <a:prstGeom prst="rect">
            <a:avLst/>
          </a:prstGeom>
          <a:solidFill>
            <a:srgbClr val="0000FF"/>
          </a:solidFill>
          <a:ln w="9525">
            <a:noFill/>
            <a:miter lim="800000"/>
            <a:headEnd/>
            <a:tailEnd/>
          </a:ln>
          <a:effectLst/>
        </p:spPr>
        <p:txBody>
          <a:bodyPr wrap="square">
            <a:spAutoFit/>
          </a:bodyPr>
          <a:lstStyle/>
          <a:p>
            <a:pPr>
              <a:spcBef>
                <a:spcPct val="50000"/>
              </a:spcBef>
            </a:pPr>
            <a:r>
              <a:rPr lang="vi-VN" sz="2800" dirty="0" smtClean="0">
                <a:solidFill>
                  <a:schemeClr val="bg1"/>
                </a:solidFill>
                <a:latin typeface="Times New Roman" pitchFamily="18" charset="0"/>
                <a:cs typeface="Times New Roman" pitchFamily="18" charset="0"/>
              </a:rPr>
              <a:t>Lần đo 5 và kết quả</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00312 -1.90751E-6 L 0.02344 -0.00555 " pathEditMode="relative" rAng="0" ptsTypes="AA">
                                      <p:cBhvr>
                                        <p:cTn id="6" dur="2000" fill="hold"/>
                                        <p:tgtEl>
                                          <p:spTgt spid="147643"/>
                                        </p:tgtEl>
                                        <p:attrNameLst>
                                          <p:attrName>ppt_x</p:attrName>
                                          <p:attrName>ppt_y</p:attrName>
                                        </p:attrNameLst>
                                      </p:cBhvr>
                                      <p:rCtr x="1300" y="-3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2000"/>
                                        <p:tgtEl>
                                          <p:spTgt spid="147660"/>
                                        </p:tgtEl>
                                      </p:cBhvr>
                                    </p:animEffect>
                                    <p:set>
                                      <p:cBhvr>
                                        <p:cTn id="11" dur="1" fill="hold">
                                          <p:stCondLst>
                                            <p:cond delay="1999"/>
                                          </p:stCondLst>
                                        </p:cTn>
                                        <p:tgtEl>
                                          <p:spTgt spid="147660"/>
                                        </p:tgtEl>
                                        <p:attrNameLst>
                                          <p:attrName>style.visibility</p:attrName>
                                        </p:attrNameLst>
                                      </p:cBhvr>
                                      <p:to>
                                        <p:strVal val="hidden"/>
                                      </p:to>
                                    </p:set>
                                  </p:childTnLst>
                                </p:cTn>
                              </p:par>
                            </p:childTnLst>
                          </p:cTn>
                        </p:par>
                        <p:par>
                          <p:cTn id="12" fill="hold" nodeType="afterGroup">
                            <p:stCondLst>
                              <p:cond delay="2000"/>
                            </p:stCondLst>
                            <p:childTnLst>
                              <p:par>
                                <p:cTn id="13" presetID="8" presetClass="emph" presetSubtype="0" fill="hold" nodeType="afterEffect">
                                  <p:stCondLst>
                                    <p:cond delay="0"/>
                                  </p:stCondLst>
                                  <p:childTnLst>
                                    <p:animRot by="8100000">
                                      <p:cBhvr>
                                        <p:cTn id="14" dur="2000" fill="hold"/>
                                        <p:tgtEl>
                                          <p:spTgt spid="6"/>
                                        </p:tgtEl>
                                        <p:attrNameLst>
                                          <p:attrName>r</p:attrName>
                                        </p:attrNameLst>
                                      </p:cBhvr>
                                    </p:animRot>
                                  </p:childTnLst>
                                </p:cTn>
                              </p:par>
                              <p:par>
                                <p:cTn id="15" presetID="8" presetClass="emph" presetSubtype="0" fill="hold" nodeType="withEffect">
                                  <p:stCondLst>
                                    <p:cond delay="0"/>
                                  </p:stCondLst>
                                  <p:childTnLst>
                                    <p:animRot by="6600000">
                                      <p:cBhvr>
                                        <p:cTn id="16" dur="2000" fill="hold"/>
                                        <p:tgtEl>
                                          <p:spTgt spid="4"/>
                                        </p:tgtEl>
                                        <p:attrNameLst>
                                          <p:attrName>r</p:attrName>
                                        </p:attrNameLst>
                                      </p:cBhvr>
                                    </p:animRot>
                                  </p:childTnLst>
                                </p:cTn>
                              </p:par>
                            </p:childTnLst>
                          </p:cTn>
                        </p:par>
                        <p:par>
                          <p:cTn id="17" fill="hold" nodeType="afterGroup">
                            <p:stCondLst>
                              <p:cond delay="4000"/>
                            </p:stCondLst>
                            <p:childTnLst>
                              <p:par>
                                <p:cTn id="18" presetID="8" presetClass="entr" presetSubtype="16" fill="hold" grpId="0" nodeType="afterEffect">
                                  <p:stCondLst>
                                    <p:cond delay="0"/>
                                  </p:stCondLst>
                                  <p:childTnLst>
                                    <p:set>
                                      <p:cBhvr>
                                        <p:cTn id="19" dur="1" fill="hold">
                                          <p:stCondLst>
                                            <p:cond delay="0"/>
                                          </p:stCondLst>
                                        </p:cTn>
                                        <p:tgtEl>
                                          <p:spTgt spid="147658"/>
                                        </p:tgtEl>
                                        <p:attrNameLst>
                                          <p:attrName>style.visibility</p:attrName>
                                        </p:attrNameLst>
                                      </p:cBhvr>
                                      <p:to>
                                        <p:strVal val="visible"/>
                                      </p:to>
                                    </p:set>
                                    <p:animEffect transition="in" filter="diamond(in)">
                                      <p:cBhvr>
                                        <p:cTn id="20" dur="2000"/>
                                        <p:tgtEl>
                                          <p:spTgt spid="147658"/>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47661"/>
                                        </p:tgtEl>
                                        <p:attrNameLst>
                                          <p:attrName>style.visibility</p:attrName>
                                        </p:attrNameLst>
                                      </p:cBhvr>
                                      <p:to>
                                        <p:strVal val="visible"/>
                                      </p:to>
                                    </p:set>
                                    <p:animEffect transition="in" filter="diamond(in)">
                                      <p:cBhvr>
                                        <p:cTn id="23" dur="2000"/>
                                        <p:tgtEl>
                                          <p:spTgt spid="14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643" grpId="0" animBg="1"/>
      <p:bldP spid="147658" grpId="0" animBg="1"/>
      <p:bldP spid="1476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solidFill>
            <a:schemeClr val="bg1"/>
          </a:solidFill>
        </p:spPr>
        <p:txBody>
          <a:bodyPr/>
          <a:lstStyle/>
          <a:p>
            <a:pPr eaLnBrk="1" hangingPunct="1"/>
            <a:r>
              <a:rPr lang="vi-VN" sz="3200" b="1" dirty="0" smtClean="0">
                <a:solidFill>
                  <a:srgbClr val="FF0000"/>
                </a:solidFill>
                <a:latin typeface="Times New Roman" pitchFamily="18" charset="0"/>
                <a:cs typeface="Times New Roman" pitchFamily="18" charset="0"/>
              </a:rPr>
              <a:t>Ghi vào bảng kết quả trên</a:t>
            </a:r>
            <a:endParaRPr lang="en-US" sz="3200" b="1" dirty="0" smtClean="0">
              <a:solidFill>
                <a:srgbClr val="FF0000"/>
              </a:solidFill>
              <a:latin typeface="Times New Roman" pitchFamily="18" charset="0"/>
              <a:cs typeface="Times New Roman" pitchFamily="18" charset="0"/>
            </a:endParaRPr>
          </a:p>
        </p:txBody>
      </p:sp>
      <p:graphicFrame>
        <p:nvGraphicFramePr>
          <p:cNvPr id="148547" name="Group 67"/>
          <p:cNvGraphicFramePr>
            <a:graphicFrameLocks noGrp="1"/>
          </p:cNvGraphicFramePr>
          <p:nvPr>
            <p:ph sz="half" idx="1"/>
            <p:extLst>
              <p:ext uri="{D42A27DB-BD31-4B8C-83A1-F6EECF244321}">
                <p14:modId xmlns:p14="http://schemas.microsoft.com/office/powerpoint/2010/main" val="3283438056"/>
              </p:ext>
            </p:extLst>
          </p:nvPr>
        </p:nvGraphicFramePr>
        <p:xfrm>
          <a:off x="457200" y="1600200"/>
          <a:ext cx="8534400" cy="4541838"/>
        </p:xfrm>
        <a:graphic>
          <a:graphicData uri="http://schemas.openxmlformats.org/drawingml/2006/table">
            <a:tbl>
              <a:tblPr/>
              <a:tblGrid>
                <a:gridCol w="2133600"/>
                <a:gridCol w="2133600"/>
                <a:gridCol w="2925763"/>
                <a:gridCol w="1341437"/>
              </a:tblGrid>
              <a:tr h="957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KQĐ</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Lần đo</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Hiệu điện thế</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nTime" pitchFamily="34" charset="0"/>
                        </a:rPr>
                        <a:t>(V)</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Cường độ dòng điện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nTime" pitchFamily="34" charset="0"/>
                        </a:rPr>
                        <a:t>(A)</a:t>
                      </a:r>
                      <a:endParaRPr kumimoji="0" lang="en-US" sz="2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Điện trở</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nTime" pitchFamily="34" charset="0"/>
                        </a:rPr>
                        <a:t>(    )</a:t>
                      </a:r>
                      <a:endParaRPr kumimoji="0" lang="en-US" sz="2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59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7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2</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0,4</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7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3</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3</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0,6</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44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4</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4</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0,8</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91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5</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5</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48523" name="Line 43"/>
          <p:cNvSpPr>
            <a:spLocks noChangeShapeType="1"/>
          </p:cNvSpPr>
          <p:nvPr/>
        </p:nvSpPr>
        <p:spPr bwMode="auto">
          <a:xfrm>
            <a:off x="457200" y="1600200"/>
            <a:ext cx="2057400" cy="990600"/>
          </a:xfrm>
          <a:prstGeom prst="line">
            <a:avLst/>
          </a:prstGeom>
          <a:noFill/>
          <a:ln w="9525">
            <a:solidFill>
              <a:schemeClr val="tx1"/>
            </a:solidFill>
            <a:round/>
            <a:headEnd/>
            <a:tailEnd/>
          </a:ln>
          <a:effectLst/>
        </p:spPr>
        <p:txBody>
          <a:bodyPr/>
          <a:lstStyle/>
          <a:p>
            <a:endParaRPr lang="en-US"/>
          </a:p>
        </p:txBody>
      </p:sp>
      <p:graphicFrame>
        <p:nvGraphicFramePr>
          <p:cNvPr id="148535" name="Object 55"/>
          <p:cNvGraphicFramePr>
            <a:graphicFrameLocks noGrp="1" noChangeAspect="1"/>
          </p:cNvGraphicFramePr>
          <p:nvPr>
            <p:ph sz="half" idx="2"/>
          </p:nvPr>
        </p:nvGraphicFramePr>
        <p:xfrm>
          <a:off x="8153400" y="2014538"/>
          <a:ext cx="393700" cy="381000"/>
        </p:xfrm>
        <a:graphic>
          <a:graphicData uri="http://schemas.openxmlformats.org/presentationml/2006/ole">
            <mc:AlternateContent xmlns:mc="http://schemas.openxmlformats.org/markup-compatibility/2006">
              <mc:Choice xmlns:v="urn:schemas-microsoft-com:vml" Requires="v">
                <p:oleObj spid="_x0000_s6157" name="Equation" r:id="rId3" imgW="164885" imgH="164885" progId="Equation.3">
                  <p:embed/>
                </p:oleObj>
              </mc:Choice>
              <mc:Fallback>
                <p:oleObj name="Equation" r:id="rId3" imgW="164885" imgH="164885" progId="Equation.3">
                  <p:embed/>
                  <p:pic>
                    <p:nvPicPr>
                      <p:cNvPr id="0" name="Object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2014538"/>
                        <a:ext cx="393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diamond(in)">
                                      <p:cBhvr>
                                        <p:cTn id="7" dur="2000"/>
                                        <p:tgtEl>
                                          <p:spTgt spid="148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148547"/>
                                        </p:tgtEl>
                                        <p:attrNameLst>
                                          <p:attrName>style.visibility</p:attrName>
                                        </p:attrNameLst>
                                      </p:cBhvr>
                                      <p:to>
                                        <p:strVal val="visible"/>
                                      </p:to>
                                    </p:set>
                                    <p:anim calcmode="lin" valueType="num">
                                      <p:cBhvr>
                                        <p:cTn id="12" dur="500" fill="hold"/>
                                        <p:tgtEl>
                                          <p:spTgt spid="148547"/>
                                        </p:tgtEl>
                                        <p:attrNameLst>
                                          <p:attrName>ppt_w</p:attrName>
                                        </p:attrNameLst>
                                      </p:cBhvr>
                                      <p:tavLst>
                                        <p:tav tm="0">
                                          <p:val>
                                            <p:fltVal val="0"/>
                                          </p:val>
                                        </p:tav>
                                        <p:tav tm="100000">
                                          <p:val>
                                            <p:strVal val="#ppt_w"/>
                                          </p:val>
                                        </p:tav>
                                      </p:tavLst>
                                    </p:anim>
                                    <p:anim calcmode="lin" valueType="num">
                                      <p:cBhvr>
                                        <p:cTn id="13" dur="500" fill="hold"/>
                                        <p:tgtEl>
                                          <p:spTgt spid="148547"/>
                                        </p:tgtEl>
                                        <p:attrNameLst>
                                          <p:attrName>ppt_h</p:attrName>
                                        </p:attrNameLst>
                                      </p:cBhvr>
                                      <p:tavLst>
                                        <p:tav tm="0">
                                          <p:val>
                                            <p:fltVal val="0"/>
                                          </p:val>
                                        </p:tav>
                                        <p:tav tm="100000">
                                          <p:val>
                                            <p:strVal val="#ppt_h"/>
                                          </p:val>
                                        </p:tav>
                                      </p:tavLst>
                                    </p:anim>
                                    <p:animEffect transition="in" filter="fade">
                                      <p:cBhvr>
                                        <p:cTn id="14" dur="500"/>
                                        <p:tgtEl>
                                          <p:spTgt spid="148547"/>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48523"/>
                                        </p:tgtEl>
                                        <p:attrNameLst>
                                          <p:attrName>style.visibility</p:attrName>
                                        </p:attrNameLst>
                                      </p:cBhvr>
                                      <p:to>
                                        <p:strVal val="visible"/>
                                      </p:to>
                                    </p:set>
                                    <p:anim calcmode="lin" valueType="num">
                                      <p:cBhvr>
                                        <p:cTn id="17" dur="500" fill="hold"/>
                                        <p:tgtEl>
                                          <p:spTgt spid="148523"/>
                                        </p:tgtEl>
                                        <p:attrNameLst>
                                          <p:attrName>ppt_w</p:attrName>
                                        </p:attrNameLst>
                                      </p:cBhvr>
                                      <p:tavLst>
                                        <p:tav tm="0">
                                          <p:val>
                                            <p:fltVal val="0"/>
                                          </p:val>
                                        </p:tav>
                                        <p:tav tm="100000">
                                          <p:val>
                                            <p:strVal val="#ppt_w"/>
                                          </p:val>
                                        </p:tav>
                                      </p:tavLst>
                                    </p:anim>
                                    <p:anim calcmode="lin" valueType="num">
                                      <p:cBhvr>
                                        <p:cTn id="18" dur="500" fill="hold"/>
                                        <p:tgtEl>
                                          <p:spTgt spid="148523"/>
                                        </p:tgtEl>
                                        <p:attrNameLst>
                                          <p:attrName>ppt_h</p:attrName>
                                        </p:attrNameLst>
                                      </p:cBhvr>
                                      <p:tavLst>
                                        <p:tav tm="0">
                                          <p:val>
                                            <p:fltVal val="0"/>
                                          </p:val>
                                        </p:tav>
                                        <p:tav tm="100000">
                                          <p:val>
                                            <p:strVal val="#ppt_h"/>
                                          </p:val>
                                        </p:tav>
                                      </p:tavLst>
                                    </p:anim>
                                    <p:animEffect transition="in" filter="fade">
                                      <p:cBhvr>
                                        <p:cTn id="19" dur="500"/>
                                        <p:tgtEl>
                                          <p:spTgt spid="148523"/>
                                        </p:tgtEl>
                                      </p:cBhvr>
                                    </p:animEffect>
                                  </p:childTnLst>
                                </p:cTn>
                              </p:par>
                              <p:par>
                                <p:cTn id="20" presetID="53" presetClass="entr" presetSubtype="0" fill="hold" nodeType="withEffect">
                                  <p:stCondLst>
                                    <p:cond delay="0"/>
                                  </p:stCondLst>
                                  <p:childTnLst>
                                    <p:set>
                                      <p:cBhvr>
                                        <p:cTn id="21" dur="1" fill="hold">
                                          <p:stCondLst>
                                            <p:cond delay="0"/>
                                          </p:stCondLst>
                                        </p:cTn>
                                        <p:tgtEl>
                                          <p:spTgt spid="148535"/>
                                        </p:tgtEl>
                                        <p:attrNameLst>
                                          <p:attrName>style.visibility</p:attrName>
                                        </p:attrNameLst>
                                      </p:cBhvr>
                                      <p:to>
                                        <p:strVal val="visible"/>
                                      </p:to>
                                    </p:set>
                                    <p:anim calcmode="lin" valueType="num">
                                      <p:cBhvr>
                                        <p:cTn id="22" dur="500" fill="hold"/>
                                        <p:tgtEl>
                                          <p:spTgt spid="148535"/>
                                        </p:tgtEl>
                                        <p:attrNameLst>
                                          <p:attrName>ppt_w</p:attrName>
                                        </p:attrNameLst>
                                      </p:cBhvr>
                                      <p:tavLst>
                                        <p:tav tm="0">
                                          <p:val>
                                            <p:fltVal val="0"/>
                                          </p:val>
                                        </p:tav>
                                        <p:tav tm="100000">
                                          <p:val>
                                            <p:strVal val="#ppt_w"/>
                                          </p:val>
                                        </p:tav>
                                      </p:tavLst>
                                    </p:anim>
                                    <p:anim calcmode="lin" valueType="num">
                                      <p:cBhvr>
                                        <p:cTn id="23" dur="500" fill="hold"/>
                                        <p:tgtEl>
                                          <p:spTgt spid="148535"/>
                                        </p:tgtEl>
                                        <p:attrNameLst>
                                          <p:attrName>ppt_h</p:attrName>
                                        </p:attrNameLst>
                                      </p:cBhvr>
                                      <p:tavLst>
                                        <p:tav tm="0">
                                          <p:val>
                                            <p:fltVal val="0"/>
                                          </p:val>
                                        </p:tav>
                                        <p:tav tm="100000">
                                          <p:val>
                                            <p:strVal val="#ppt_h"/>
                                          </p:val>
                                        </p:tav>
                                      </p:tavLst>
                                    </p:anim>
                                    <p:animEffect transition="in" filter="fade">
                                      <p:cBhvr>
                                        <p:cTn id="24" dur="500"/>
                                        <p:tgtEl>
                                          <p:spTgt spid="148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nimBg="1"/>
      <p:bldP spid="1485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28600" y="304800"/>
            <a:ext cx="8686800" cy="1143000"/>
          </a:xfrm>
          <a:solidFill>
            <a:schemeClr val="bg1"/>
          </a:solidFill>
        </p:spPr>
        <p:txBody>
          <a:bodyPr/>
          <a:lstStyle/>
          <a:p>
            <a:pPr eaLnBrk="1" hangingPunct="1"/>
            <a:r>
              <a:rPr lang="vi-VN" sz="3200" b="1" dirty="0" smtClean="0">
                <a:solidFill>
                  <a:srgbClr val="FF0000"/>
                </a:solidFill>
                <a:latin typeface="Times New Roman" pitchFamily="18" charset="0"/>
                <a:cs typeface="Times New Roman" pitchFamily="18" charset="0"/>
              </a:rPr>
              <a:t>Tính trị số điện trở của dây dẫn trong mỗi lần đo </a:t>
            </a:r>
            <a:endParaRPr lang="en-US" sz="3200" b="1" dirty="0" smtClean="0">
              <a:solidFill>
                <a:srgbClr val="FF0000"/>
              </a:solidFill>
              <a:latin typeface="Times New Roman" pitchFamily="18" charset="0"/>
              <a:cs typeface="Times New Roman" pitchFamily="18" charset="0"/>
            </a:endParaRPr>
          </a:p>
        </p:txBody>
      </p:sp>
      <p:graphicFrame>
        <p:nvGraphicFramePr>
          <p:cNvPr id="151555" name="Group 3"/>
          <p:cNvGraphicFramePr>
            <a:graphicFrameLocks noGrp="1"/>
          </p:cNvGraphicFramePr>
          <p:nvPr>
            <p:ph sz="half" idx="1"/>
            <p:extLst>
              <p:ext uri="{D42A27DB-BD31-4B8C-83A1-F6EECF244321}">
                <p14:modId xmlns:p14="http://schemas.microsoft.com/office/powerpoint/2010/main" val="3487426535"/>
              </p:ext>
            </p:extLst>
          </p:nvPr>
        </p:nvGraphicFramePr>
        <p:xfrm>
          <a:off x="609600" y="1600200"/>
          <a:ext cx="8534400" cy="4541838"/>
        </p:xfrm>
        <a:graphic>
          <a:graphicData uri="http://schemas.openxmlformats.org/drawingml/2006/table">
            <a:tbl>
              <a:tblPr/>
              <a:tblGrid>
                <a:gridCol w="2133600"/>
                <a:gridCol w="2133600"/>
                <a:gridCol w="2925763"/>
                <a:gridCol w="1341437"/>
              </a:tblGrid>
              <a:tr h="957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KQĐ</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Lần đo</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Hiệu điện thế</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nTime" pitchFamily="34" charset="0"/>
                        </a:rPr>
                        <a:t>(V)</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Cường độ dòng điện </a:t>
                      </a:r>
                      <a:r>
                        <a:rPr kumimoji="0" lang="en-US" sz="2400" b="0" i="0" u="none" strike="noStrike" cap="none" normalizeH="0" baseline="0" dirty="0" smtClean="0">
                          <a:ln>
                            <a:noFill/>
                          </a:ln>
                          <a:solidFill>
                            <a:schemeClr val="tx1"/>
                          </a:solidFill>
                          <a:effectLst/>
                          <a:latin typeface=".VnTime" pitchFamily="34" charset="0"/>
                        </a:rPr>
                        <a:t>(A)</a:t>
                      </a:r>
                      <a:endParaRPr kumimoji="0" lang="en-US" sz="2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Điện trở</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59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7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2</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0,4</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7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3</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3</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0,6</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44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4</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4</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0,8</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91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5</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5</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7448" name="Line 40"/>
          <p:cNvSpPr>
            <a:spLocks noChangeShapeType="1"/>
          </p:cNvSpPr>
          <p:nvPr/>
        </p:nvSpPr>
        <p:spPr bwMode="auto">
          <a:xfrm>
            <a:off x="600075" y="1585913"/>
            <a:ext cx="2143125" cy="1004887"/>
          </a:xfrm>
          <a:prstGeom prst="line">
            <a:avLst/>
          </a:prstGeom>
          <a:noFill/>
          <a:ln w="9525">
            <a:solidFill>
              <a:schemeClr val="tx1"/>
            </a:solidFill>
            <a:round/>
            <a:headEnd/>
            <a:tailEnd/>
          </a:ln>
          <a:effectLst/>
        </p:spPr>
        <p:txBody>
          <a:bodyPr/>
          <a:lstStyle/>
          <a:p>
            <a:endParaRPr lang="en-US"/>
          </a:p>
        </p:txBody>
      </p:sp>
      <p:graphicFrame>
        <p:nvGraphicFramePr>
          <p:cNvPr id="17449" name="Object 41"/>
          <p:cNvGraphicFramePr>
            <a:graphicFrameLocks noGrp="1" noChangeAspect="1"/>
          </p:cNvGraphicFramePr>
          <p:nvPr>
            <p:ph sz="half" idx="2"/>
          </p:nvPr>
        </p:nvGraphicFramePr>
        <p:xfrm>
          <a:off x="8281988" y="2014538"/>
          <a:ext cx="393700" cy="381000"/>
        </p:xfrm>
        <a:graphic>
          <a:graphicData uri="http://schemas.openxmlformats.org/presentationml/2006/ole">
            <mc:AlternateContent xmlns:mc="http://schemas.openxmlformats.org/markup-compatibility/2006">
              <mc:Choice xmlns:v="urn:schemas-microsoft-com:vml" Requires="v">
                <p:oleObj spid="_x0000_s7181" name="Equation" r:id="rId3" imgW="164885" imgH="164885" progId="Equation.3">
                  <p:embed/>
                </p:oleObj>
              </mc:Choice>
              <mc:Fallback>
                <p:oleObj name="Equation" r:id="rId3" imgW="164885" imgH="164885" progId="Equation.3">
                  <p:embed/>
                  <p:pic>
                    <p:nvPicPr>
                      <p:cNvPr id="0" name="Object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1988" y="2014538"/>
                        <a:ext cx="393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1594" name="Text Box 42"/>
          <p:cNvSpPr txBox="1">
            <a:spLocks noChangeArrowheads="1"/>
          </p:cNvSpPr>
          <p:nvPr/>
        </p:nvSpPr>
        <p:spPr bwMode="auto">
          <a:xfrm>
            <a:off x="8234363" y="2667000"/>
            <a:ext cx="457200" cy="457200"/>
          </a:xfrm>
          <a:prstGeom prst="rect">
            <a:avLst/>
          </a:prstGeom>
          <a:solidFill>
            <a:srgbClr val="FFCCFF"/>
          </a:solidFill>
          <a:ln w="9525">
            <a:noFill/>
            <a:miter lim="800000"/>
            <a:headEnd/>
            <a:tailEnd/>
          </a:ln>
          <a:effectLst/>
        </p:spPr>
        <p:txBody>
          <a:bodyPr>
            <a:spAutoFit/>
          </a:bodyPr>
          <a:lstStyle/>
          <a:p>
            <a:pPr>
              <a:spcBef>
                <a:spcPct val="50000"/>
              </a:spcBef>
            </a:pPr>
            <a:r>
              <a:rPr lang="en-US" sz="2400">
                <a:latin typeface=".VnTime" pitchFamily="34" charset="0"/>
              </a:rPr>
              <a:t>5</a:t>
            </a:r>
          </a:p>
        </p:txBody>
      </p:sp>
      <p:sp>
        <p:nvSpPr>
          <p:cNvPr id="151595" name="Text Box 43"/>
          <p:cNvSpPr txBox="1">
            <a:spLocks noChangeArrowheads="1"/>
          </p:cNvSpPr>
          <p:nvPr/>
        </p:nvSpPr>
        <p:spPr bwMode="auto">
          <a:xfrm>
            <a:off x="8220075" y="3352800"/>
            <a:ext cx="457200" cy="457200"/>
          </a:xfrm>
          <a:prstGeom prst="rect">
            <a:avLst/>
          </a:prstGeom>
          <a:solidFill>
            <a:srgbClr val="FFFFCC"/>
          </a:solidFill>
          <a:ln w="9525">
            <a:noFill/>
            <a:miter lim="800000"/>
            <a:headEnd/>
            <a:tailEnd/>
          </a:ln>
          <a:effectLst/>
        </p:spPr>
        <p:txBody>
          <a:bodyPr>
            <a:spAutoFit/>
          </a:bodyPr>
          <a:lstStyle/>
          <a:p>
            <a:pPr>
              <a:spcBef>
                <a:spcPct val="50000"/>
              </a:spcBef>
            </a:pPr>
            <a:r>
              <a:rPr lang="en-US" sz="2400">
                <a:latin typeface=".VnTime" pitchFamily="34" charset="0"/>
              </a:rPr>
              <a:t>5</a:t>
            </a:r>
          </a:p>
        </p:txBody>
      </p:sp>
      <p:sp>
        <p:nvSpPr>
          <p:cNvPr id="151596" name="Text Box 44"/>
          <p:cNvSpPr txBox="1">
            <a:spLocks noChangeArrowheads="1"/>
          </p:cNvSpPr>
          <p:nvPr/>
        </p:nvSpPr>
        <p:spPr bwMode="auto">
          <a:xfrm>
            <a:off x="8229600" y="4114800"/>
            <a:ext cx="457200" cy="457200"/>
          </a:xfrm>
          <a:prstGeom prst="rect">
            <a:avLst/>
          </a:prstGeom>
          <a:solidFill>
            <a:srgbClr val="FFFFCC"/>
          </a:solidFill>
          <a:ln w="9525">
            <a:noFill/>
            <a:miter lim="800000"/>
            <a:headEnd/>
            <a:tailEnd/>
          </a:ln>
          <a:effectLst/>
        </p:spPr>
        <p:txBody>
          <a:bodyPr>
            <a:spAutoFit/>
          </a:bodyPr>
          <a:lstStyle/>
          <a:p>
            <a:pPr>
              <a:spcBef>
                <a:spcPct val="50000"/>
              </a:spcBef>
            </a:pPr>
            <a:r>
              <a:rPr lang="en-US" sz="2400">
                <a:latin typeface=".VnTime" pitchFamily="34" charset="0"/>
              </a:rPr>
              <a:t>5</a:t>
            </a:r>
          </a:p>
        </p:txBody>
      </p:sp>
      <p:sp>
        <p:nvSpPr>
          <p:cNvPr id="151597" name="Text Box 45"/>
          <p:cNvSpPr txBox="1">
            <a:spLocks noChangeArrowheads="1"/>
          </p:cNvSpPr>
          <p:nvPr/>
        </p:nvSpPr>
        <p:spPr bwMode="auto">
          <a:xfrm>
            <a:off x="8229600" y="4876800"/>
            <a:ext cx="457200" cy="457200"/>
          </a:xfrm>
          <a:prstGeom prst="rect">
            <a:avLst/>
          </a:prstGeom>
          <a:solidFill>
            <a:srgbClr val="FFFFCC"/>
          </a:solidFill>
          <a:ln w="9525">
            <a:noFill/>
            <a:miter lim="800000"/>
            <a:headEnd/>
            <a:tailEnd/>
          </a:ln>
          <a:effectLst/>
        </p:spPr>
        <p:txBody>
          <a:bodyPr>
            <a:spAutoFit/>
          </a:bodyPr>
          <a:lstStyle/>
          <a:p>
            <a:pPr>
              <a:spcBef>
                <a:spcPct val="50000"/>
              </a:spcBef>
            </a:pPr>
            <a:r>
              <a:rPr lang="en-US" sz="2400">
                <a:latin typeface=".VnTime" pitchFamily="34" charset="0"/>
              </a:rPr>
              <a:t>5</a:t>
            </a:r>
          </a:p>
        </p:txBody>
      </p:sp>
      <p:sp>
        <p:nvSpPr>
          <p:cNvPr id="151598" name="Text Box 46"/>
          <p:cNvSpPr txBox="1">
            <a:spLocks noChangeArrowheads="1"/>
          </p:cNvSpPr>
          <p:nvPr/>
        </p:nvSpPr>
        <p:spPr bwMode="auto">
          <a:xfrm>
            <a:off x="8229600" y="5562600"/>
            <a:ext cx="457200" cy="457200"/>
          </a:xfrm>
          <a:prstGeom prst="rect">
            <a:avLst/>
          </a:prstGeom>
          <a:solidFill>
            <a:srgbClr val="0000FF"/>
          </a:solidFill>
          <a:ln w="9525">
            <a:noFill/>
            <a:miter lim="800000"/>
            <a:headEnd/>
            <a:tailEnd/>
          </a:ln>
          <a:effectLst/>
        </p:spPr>
        <p:txBody>
          <a:bodyPr>
            <a:spAutoFit/>
          </a:bodyPr>
          <a:lstStyle/>
          <a:p>
            <a:pPr>
              <a:spcBef>
                <a:spcPct val="50000"/>
              </a:spcBef>
            </a:pPr>
            <a:r>
              <a:rPr lang="en-US" sz="2400">
                <a:solidFill>
                  <a:schemeClr val="bg1"/>
                </a:solidFill>
                <a:latin typeface=".VnTime" pitchFamily="34" charset="0"/>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diamond(in)">
                                      <p:cBhvr>
                                        <p:cTn id="7" dur="2000"/>
                                        <p:tgtEl>
                                          <p:spTgt spid="151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1594"/>
                                        </p:tgtEl>
                                        <p:attrNameLst>
                                          <p:attrName>style.visibility</p:attrName>
                                        </p:attrNameLst>
                                      </p:cBhvr>
                                      <p:to>
                                        <p:strVal val="visible"/>
                                      </p:to>
                                    </p:set>
                                    <p:anim calcmode="lin" valueType="num">
                                      <p:cBhvr>
                                        <p:cTn id="12" dur="500" fill="hold"/>
                                        <p:tgtEl>
                                          <p:spTgt spid="151594"/>
                                        </p:tgtEl>
                                        <p:attrNameLst>
                                          <p:attrName>ppt_w</p:attrName>
                                        </p:attrNameLst>
                                      </p:cBhvr>
                                      <p:tavLst>
                                        <p:tav tm="0">
                                          <p:val>
                                            <p:fltVal val="0"/>
                                          </p:val>
                                        </p:tav>
                                        <p:tav tm="100000">
                                          <p:val>
                                            <p:strVal val="#ppt_w"/>
                                          </p:val>
                                        </p:tav>
                                      </p:tavLst>
                                    </p:anim>
                                    <p:anim calcmode="lin" valueType="num">
                                      <p:cBhvr>
                                        <p:cTn id="13" dur="500" fill="hold"/>
                                        <p:tgtEl>
                                          <p:spTgt spid="151594"/>
                                        </p:tgtEl>
                                        <p:attrNameLst>
                                          <p:attrName>ppt_h</p:attrName>
                                        </p:attrNameLst>
                                      </p:cBhvr>
                                      <p:tavLst>
                                        <p:tav tm="0">
                                          <p:val>
                                            <p:fltVal val="0"/>
                                          </p:val>
                                        </p:tav>
                                        <p:tav tm="100000">
                                          <p:val>
                                            <p:strVal val="#ppt_h"/>
                                          </p:val>
                                        </p:tav>
                                      </p:tavLst>
                                    </p:anim>
                                    <p:animEffect transition="in" filter="fade">
                                      <p:cBhvr>
                                        <p:cTn id="14" dur="500"/>
                                        <p:tgtEl>
                                          <p:spTgt spid="15159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51595"/>
                                        </p:tgtEl>
                                        <p:attrNameLst>
                                          <p:attrName>style.visibility</p:attrName>
                                        </p:attrNameLst>
                                      </p:cBhvr>
                                      <p:to>
                                        <p:strVal val="visible"/>
                                      </p:to>
                                    </p:set>
                                    <p:anim calcmode="lin" valueType="num">
                                      <p:cBhvr>
                                        <p:cTn id="19" dur="500" fill="hold"/>
                                        <p:tgtEl>
                                          <p:spTgt spid="151595"/>
                                        </p:tgtEl>
                                        <p:attrNameLst>
                                          <p:attrName>ppt_w</p:attrName>
                                        </p:attrNameLst>
                                      </p:cBhvr>
                                      <p:tavLst>
                                        <p:tav tm="0">
                                          <p:val>
                                            <p:fltVal val="0"/>
                                          </p:val>
                                        </p:tav>
                                        <p:tav tm="100000">
                                          <p:val>
                                            <p:strVal val="#ppt_w"/>
                                          </p:val>
                                        </p:tav>
                                      </p:tavLst>
                                    </p:anim>
                                    <p:anim calcmode="lin" valueType="num">
                                      <p:cBhvr>
                                        <p:cTn id="20" dur="500" fill="hold"/>
                                        <p:tgtEl>
                                          <p:spTgt spid="151595"/>
                                        </p:tgtEl>
                                        <p:attrNameLst>
                                          <p:attrName>ppt_h</p:attrName>
                                        </p:attrNameLst>
                                      </p:cBhvr>
                                      <p:tavLst>
                                        <p:tav tm="0">
                                          <p:val>
                                            <p:fltVal val="0"/>
                                          </p:val>
                                        </p:tav>
                                        <p:tav tm="100000">
                                          <p:val>
                                            <p:strVal val="#ppt_h"/>
                                          </p:val>
                                        </p:tav>
                                      </p:tavLst>
                                    </p:anim>
                                    <p:animEffect transition="in" filter="fade">
                                      <p:cBhvr>
                                        <p:cTn id="21" dur="500"/>
                                        <p:tgtEl>
                                          <p:spTgt spid="15159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51596"/>
                                        </p:tgtEl>
                                        <p:attrNameLst>
                                          <p:attrName>style.visibility</p:attrName>
                                        </p:attrNameLst>
                                      </p:cBhvr>
                                      <p:to>
                                        <p:strVal val="visible"/>
                                      </p:to>
                                    </p:set>
                                    <p:anim calcmode="lin" valueType="num">
                                      <p:cBhvr>
                                        <p:cTn id="26" dur="500" fill="hold"/>
                                        <p:tgtEl>
                                          <p:spTgt spid="151596"/>
                                        </p:tgtEl>
                                        <p:attrNameLst>
                                          <p:attrName>ppt_w</p:attrName>
                                        </p:attrNameLst>
                                      </p:cBhvr>
                                      <p:tavLst>
                                        <p:tav tm="0">
                                          <p:val>
                                            <p:fltVal val="0"/>
                                          </p:val>
                                        </p:tav>
                                        <p:tav tm="100000">
                                          <p:val>
                                            <p:strVal val="#ppt_w"/>
                                          </p:val>
                                        </p:tav>
                                      </p:tavLst>
                                    </p:anim>
                                    <p:anim calcmode="lin" valueType="num">
                                      <p:cBhvr>
                                        <p:cTn id="27" dur="500" fill="hold"/>
                                        <p:tgtEl>
                                          <p:spTgt spid="151596"/>
                                        </p:tgtEl>
                                        <p:attrNameLst>
                                          <p:attrName>ppt_h</p:attrName>
                                        </p:attrNameLst>
                                      </p:cBhvr>
                                      <p:tavLst>
                                        <p:tav tm="0">
                                          <p:val>
                                            <p:fltVal val="0"/>
                                          </p:val>
                                        </p:tav>
                                        <p:tav tm="100000">
                                          <p:val>
                                            <p:strVal val="#ppt_h"/>
                                          </p:val>
                                        </p:tav>
                                      </p:tavLst>
                                    </p:anim>
                                    <p:animEffect transition="in" filter="fade">
                                      <p:cBhvr>
                                        <p:cTn id="28" dur="500"/>
                                        <p:tgtEl>
                                          <p:spTgt spid="15159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51597"/>
                                        </p:tgtEl>
                                        <p:attrNameLst>
                                          <p:attrName>style.visibility</p:attrName>
                                        </p:attrNameLst>
                                      </p:cBhvr>
                                      <p:to>
                                        <p:strVal val="visible"/>
                                      </p:to>
                                    </p:set>
                                    <p:anim calcmode="lin" valueType="num">
                                      <p:cBhvr>
                                        <p:cTn id="33" dur="500" fill="hold"/>
                                        <p:tgtEl>
                                          <p:spTgt spid="151597"/>
                                        </p:tgtEl>
                                        <p:attrNameLst>
                                          <p:attrName>ppt_w</p:attrName>
                                        </p:attrNameLst>
                                      </p:cBhvr>
                                      <p:tavLst>
                                        <p:tav tm="0">
                                          <p:val>
                                            <p:fltVal val="0"/>
                                          </p:val>
                                        </p:tav>
                                        <p:tav tm="100000">
                                          <p:val>
                                            <p:strVal val="#ppt_w"/>
                                          </p:val>
                                        </p:tav>
                                      </p:tavLst>
                                    </p:anim>
                                    <p:anim calcmode="lin" valueType="num">
                                      <p:cBhvr>
                                        <p:cTn id="34" dur="500" fill="hold"/>
                                        <p:tgtEl>
                                          <p:spTgt spid="151597"/>
                                        </p:tgtEl>
                                        <p:attrNameLst>
                                          <p:attrName>ppt_h</p:attrName>
                                        </p:attrNameLst>
                                      </p:cBhvr>
                                      <p:tavLst>
                                        <p:tav tm="0">
                                          <p:val>
                                            <p:fltVal val="0"/>
                                          </p:val>
                                        </p:tav>
                                        <p:tav tm="100000">
                                          <p:val>
                                            <p:strVal val="#ppt_h"/>
                                          </p:val>
                                        </p:tav>
                                      </p:tavLst>
                                    </p:anim>
                                    <p:animEffect transition="in" filter="fade">
                                      <p:cBhvr>
                                        <p:cTn id="35" dur="500"/>
                                        <p:tgtEl>
                                          <p:spTgt spid="15159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51598"/>
                                        </p:tgtEl>
                                        <p:attrNameLst>
                                          <p:attrName>style.visibility</p:attrName>
                                        </p:attrNameLst>
                                      </p:cBhvr>
                                      <p:to>
                                        <p:strVal val="visible"/>
                                      </p:to>
                                    </p:set>
                                    <p:anim calcmode="lin" valueType="num">
                                      <p:cBhvr>
                                        <p:cTn id="40" dur="500" fill="hold"/>
                                        <p:tgtEl>
                                          <p:spTgt spid="151598"/>
                                        </p:tgtEl>
                                        <p:attrNameLst>
                                          <p:attrName>ppt_w</p:attrName>
                                        </p:attrNameLst>
                                      </p:cBhvr>
                                      <p:tavLst>
                                        <p:tav tm="0">
                                          <p:val>
                                            <p:fltVal val="0"/>
                                          </p:val>
                                        </p:tav>
                                        <p:tav tm="100000">
                                          <p:val>
                                            <p:strVal val="#ppt_w"/>
                                          </p:val>
                                        </p:tav>
                                      </p:tavLst>
                                    </p:anim>
                                    <p:anim calcmode="lin" valueType="num">
                                      <p:cBhvr>
                                        <p:cTn id="41" dur="500" fill="hold"/>
                                        <p:tgtEl>
                                          <p:spTgt spid="151598"/>
                                        </p:tgtEl>
                                        <p:attrNameLst>
                                          <p:attrName>ppt_h</p:attrName>
                                        </p:attrNameLst>
                                      </p:cBhvr>
                                      <p:tavLst>
                                        <p:tav tm="0">
                                          <p:val>
                                            <p:fltVal val="0"/>
                                          </p:val>
                                        </p:tav>
                                        <p:tav tm="100000">
                                          <p:val>
                                            <p:strVal val="#ppt_h"/>
                                          </p:val>
                                        </p:tav>
                                      </p:tavLst>
                                    </p:anim>
                                    <p:animEffect transition="in" filter="fade">
                                      <p:cBhvr>
                                        <p:cTn id="42" dur="500"/>
                                        <p:tgtEl>
                                          <p:spTgt spid="151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nimBg="1"/>
      <p:bldP spid="151594" grpId="0" animBg="1"/>
      <p:bldP spid="151595" grpId="0" animBg="1"/>
      <p:bldP spid="151596" grpId="0" animBg="1"/>
      <p:bldP spid="151597" grpId="0" animBg="1"/>
      <p:bldP spid="15159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76200"/>
            <a:ext cx="9067800" cy="1200329"/>
          </a:xfrm>
          <a:prstGeom prst="rect">
            <a:avLst/>
          </a:prstGeom>
        </p:spPr>
        <p:txBody>
          <a:bodyPr wrap="square">
            <a:spAutoFit/>
          </a:bodyPr>
          <a:lstStyle/>
          <a:p>
            <a:r>
              <a:rPr lang="vi-VN" sz="2400" b="1" dirty="0">
                <a:solidFill>
                  <a:srgbClr val="008000"/>
                </a:solidFill>
                <a:latin typeface="Times New Roman" pitchFamily="18" charset="0"/>
                <a:cs typeface="Times New Roman" pitchFamily="18" charset="0"/>
              </a:rPr>
              <a:t>Bài 1 </a:t>
            </a:r>
            <a:r>
              <a:rPr lang="vi-VN" sz="2400" b="1" dirty="0" smtClean="0">
                <a:solidFill>
                  <a:srgbClr val="008000"/>
                </a:solidFill>
                <a:latin typeface="Times New Roman" pitchFamily="18" charset="0"/>
                <a:cs typeface="Times New Roman" pitchFamily="18" charset="0"/>
              </a:rPr>
              <a:t>( 1.1 sbt):</a:t>
            </a:r>
            <a:r>
              <a:rPr lang="vi-VN" sz="2400" dirty="0">
                <a:solidFill>
                  <a:srgbClr val="000000"/>
                </a:solidFill>
                <a:latin typeface="Times New Roman" pitchFamily="18" charset="0"/>
                <a:cs typeface="Times New Roman" pitchFamily="18" charset="0"/>
              </a:rPr>
              <a:t> Khi đặt vào dây dẫn một hiệu điện thế 12V thì cường độ dòng điện chạy qua nó là 0,5A. </a:t>
            </a:r>
            <a:r>
              <a:rPr lang="vi-VN" sz="2400" dirty="0" smtClean="0">
                <a:solidFill>
                  <a:srgbClr val="000000"/>
                </a:solidFill>
                <a:latin typeface="Times New Roman" pitchFamily="18" charset="0"/>
                <a:cs typeface="Times New Roman" pitchFamily="18" charset="0"/>
              </a:rPr>
              <a:t>Nếu hiệu </a:t>
            </a:r>
            <a:r>
              <a:rPr lang="vi-VN" sz="2400" dirty="0">
                <a:solidFill>
                  <a:srgbClr val="000000"/>
                </a:solidFill>
                <a:latin typeface="Times New Roman" pitchFamily="18" charset="0"/>
                <a:cs typeface="Times New Roman" pitchFamily="18" charset="0"/>
              </a:rPr>
              <a:t>điện thế đặt vào hai đầu dây dẫn đó tăng lên đến 36V thì cường độ chạy qua nó là bao nhiêu.</a:t>
            </a:r>
            <a:endParaRPr lang="vi-VN" sz="2400" dirty="0">
              <a:latin typeface="Times New Roman" pitchFamily="18" charset="0"/>
              <a:cs typeface="Times New Roman" pitchFamily="18" charset="0"/>
            </a:endParaRPr>
          </a:p>
        </p:txBody>
      </p:sp>
      <p:sp>
        <p:nvSpPr>
          <p:cNvPr id="7" name="Rectangle 6"/>
          <p:cNvSpPr/>
          <p:nvPr/>
        </p:nvSpPr>
        <p:spPr>
          <a:xfrm>
            <a:off x="228600" y="1828800"/>
            <a:ext cx="4572000" cy="646331"/>
          </a:xfrm>
          <a:prstGeom prst="rect">
            <a:avLst/>
          </a:prstGeom>
        </p:spPr>
        <p:txBody>
          <a:bodyPr>
            <a:spAutoFit/>
          </a:bodyPr>
          <a:lstStyle/>
          <a:p>
            <a:pPr algn="just"/>
            <a:r>
              <a:rPr lang="pl-PL" b="1" dirty="0">
                <a:solidFill>
                  <a:srgbClr val="008000"/>
                </a:solidFill>
                <a:latin typeface="Open Sans"/>
              </a:rPr>
              <a:t>Tóm tắt:</a:t>
            </a:r>
            <a:endParaRPr lang="pl-PL" dirty="0">
              <a:solidFill>
                <a:srgbClr val="000000"/>
              </a:solidFill>
              <a:latin typeface="Open Sans"/>
            </a:endParaRPr>
          </a:p>
          <a:p>
            <a:pPr algn="just"/>
            <a:r>
              <a:rPr lang="pl-PL" dirty="0">
                <a:solidFill>
                  <a:srgbClr val="000000"/>
                </a:solidFill>
                <a:latin typeface="Times New Roman" pitchFamily="18" charset="0"/>
                <a:cs typeface="Times New Roman" pitchFamily="18" charset="0"/>
              </a:rPr>
              <a:t>U</a:t>
            </a:r>
            <a:r>
              <a:rPr lang="pl-PL" baseline="-25000" dirty="0">
                <a:solidFill>
                  <a:srgbClr val="000000"/>
                </a:solidFill>
                <a:latin typeface="Times New Roman" pitchFamily="18" charset="0"/>
                <a:cs typeface="Times New Roman" pitchFamily="18" charset="0"/>
              </a:rPr>
              <a:t>1</a:t>
            </a:r>
            <a:r>
              <a:rPr lang="pl-PL" dirty="0">
                <a:solidFill>
                  <a:srgbClr val="000000"/>
                </a:solidFill>
                <a:latin typeface="Times New Roman" pitchFamily="18" charset="0"/>
                <a:cs typeface="Times New Roman" pitchFamily="18" charset="0"/>
              </a:rPr>
              <a:t> = 12V; I</a:t>
            </a:r>
            <a:r>
              <a:rPr lang="pl-PL" baseline="-25000" dirty="0">
                <a:solidFill>
                  <a:srgbClr val="000000"/>
                </a:solidFill>
                <a:latin typeface="Times New Roman" pitchFamily="18" charset="0"/>
                <a:cs typeface="Times New Roman" pitchFamily="18" charset="0"/>
              </a:rPr>
              <a:t>1</a:t>
            </a:r>
            <a:r>
              <a:rPr lang="pl-PL" dirty="0">
                <a:solidFill>
                  <a:srgbClr val="000000"/>
                </a:solidFill>
                <a:latin typeface="Times New Roman" pitchFamily="18" charset="0"/>
                <a:cs typeface="Times New Roman" pitchFamily="18" charset="0"/>
              </a:rPr>
              <a:t> = 0,5A; U</a:t>
            </a:r>
            <a:r>
              <a:rPr lang="pl-PL" baseline="-25000" dirty="0">
                <a:solidFill>
                  <a:srgbClr val="000000"/>
                </a:solidFill>
                <a:latin typeface="Times New Roman" pitchFamily="18" charset="0"/>
                <a:cs typeface="Times New Roman" pitchFamily="18" charset="0"/>
              </a:rPr>
              <a:t>2</a:t>
            </a:r>
            <a:r>
              <a:rPr lang="pl-PL" dirty="0">
                <a:solidFill>
                  <a:srgbClr val="000000"/>
                </a:solidFill>
                <a:latin typeface="Times New Roman" pitchFamily="18" charset="0"/>
                <a:cs typeface="Times New Roman" pitchFamily="18" charset="0"/>
              </a:rPr>
              <a:t> = 36V; I</a:t>
            </a:r>
            <a:r>
              <a:rPr lang="pl-PL" baseline="-25000" dirty="0">
                <a:solidFill>
                  <a:srgbClr val="000000"/>
                </a:solidFill>
                <a:latin typeface="Times New Roman" pitchFamily="18" charset="0"/>
                <a:cs typeface="Times New Roman" pitchFamily="18" charset="0"/>
              </a:rPr>
              <a:t>2</a:t>
            </a:r>
            <a:r>
              <a:rPr lang="pl-PL" dirty="0">
                <a:solidFill>
                  <a:srgbClr val="000000"/>
                </a:solidFill>
                <a:latin typeface="Times New Roman" pitchFamily="18" charset="0"/>
                <a:cs typeface="Times New Roman" pitchFamily="18" charset="0"/>
              </a:rPr>
              <a:t> = ?</a:t>
            </a:r>
            <a:endParaRPr lang="pl-PL" b="0" i="0" dirty="0">
              <a:solidFill>
                <a:srgbClr val="000000"/>
              </a:solidFill>
              <a:effectLst/>
              <a:latin typeface="Times New Roman" pitchFamily="18" charset="0"/>
              <a:cs typeface="Times New Roman" pitchFamily="18" charset="0"/>
            </a:endParaRPr>
          </a:p>
        </p:txBody>
      </p:sp>
      <p:pic>
        <p:nvPicPr>
          <p:cNvPr id="8194" name="Picture 2" descr="Giải bài tập Vật lý lớp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807" y="2745520"/>
            <a:ext cx="2594512" cy="84134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686" y="2904581"/>
            <a:ext cx="1424364" cy="523220"/>
          </a:xfrm>
          <a:prstGeom prst="rect">
            <a:avLst/>
          </a:prstGeom>
        </p:spPr>
        <p:txBody>
          <a:bodyPr wrap="none">
            <a:spAutoFit/>
          </a:bodyPr>
          <a:lstStyle/>
          <a:p>
            <a:pPr lvl="0" algn="just" fontAlgn="base">
              <a:spcBef>
                <a:spcPct val="0"/>
              </a:spcBef>
              <a:spcAft>
                <a:spcPct val="0"/>
              </a:spcAft>
            </a:pPr>
            <a:r>
              <a:rPr lang="vi-VN" sz="2800" dirty="0">
                <a:solidFill>
                  <a:srgbClr val="000000"/>
                </a:solidFill>
                <a:latin typeface="Times New Roman" pitchFamily="18" charset="0"/>
                <a:cs typeface="Times New Roman" pitchFamily="18" charset="0"/>
              </a:rPr>
              <a:t>Ta có: </a:t>
            </a:r>
            <a:r>
              <a:rPr lang="vi-VN" sz="2800" dirty="0">
                <a:solidFill>
                  <a:prstClr val="black"/>
                </a:solidFill>
                <a:latin typeface="Times New Roman" pitchFamily="18" charset="0"/>
                <a:cs typeface="Times New Roman" pitchFamily="18" charset="0"/>
              </a:rPr>
              <a:t>   </a:t>
            </a: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836" y="4270664"/>
            <a:ext cx="350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3127" y="3655367"/>
            <a:ext cx="9171709" cy="461665"/>
          </a:xfrm>
          <a:prstGeom prst="rect">
            <a:avLst/>
          </a:prstGeom>
        </p:spPr>
        <p:txBody>
          <a:bodyPr wrap="square">
            <a:spAutoFit/>
          </a:bodyPr>
          <a:lstStyle/>
          <a:p>
            <a:r>
              <a:rPr lang="vi-VN" sz="2400" dirty="0">
                <a:solidFill>
                  <a:srgbClr val="000000"/>
                </a:solidFill>
                <a:latin typeface="Times New Roman" pitchFamily="18" charset="0"/>
                <a:cs typeface="Times New Roman" pitchFamily="18" charset="0"/>
              </a:rPr>
              <a:t>Vậy cường độ dòng điện chạy qua </a:t>
            </a:r>
            <a:r>
              <a:rPr lang="vi-VN" sz="2400" dirty="0" smtClean="0">
                <a:solidFill>
                  <a:srgbClr val="000000"/>
                </a:solidFill>
                <a:latin typeface="Times New Roman" pitchFamily="18" charset="0"/>
                <a:cs typeface="Times New Roman" pitchFamily="18" charset="0"/>
              </a:rPr>
              <a:t>dây </a:t>
            </a:r>
            <a:r>
              <a:rPr lang="vi-VN" sz="2400" dirty="0" smtClean="0">
                <a:solidFill>
                  <a:srgbClr val="000000"/>
                </a:solidFill>
                <a:latin typeface="Times New Roman" pitchFamily="18" charset="0"/>
                <a:cs typeface="Times New Roman" pitchFamily="18" charset="0"/>
              </a:rPr>
              <a:t>dẫn </a:t>
            </a:r>
            <a:r>
              <a:rPr lang="vi-VN" sz="2400" dirty="0">
                <a:solidFill>
                  <a:srgbClr val="000000"/>
                </a:solidFill>
                <a:latin typeface="Times New Roman" pitchFamily="18" charset="0"/>
                <a:cs typeface="Times New Roman" pitchFamily="18" charset="0"/>
              </a:rPr>
              <a:t>khi U = 36V là:</a:t>
            </a:r>
            <a:endParaRPr lang="vi-VN" sz="2400" dirty="0">
              <a:latin typeface="Times New Roman" pitchFamily="18" charset="0"/>
              <a:cs typeface="Times New Roman" pitchFamily="18" charset="0"/>
            </a:endParaRPr>
          </a:p>
        </p:txBody>
      </p:sp>
      <p:sp>
        <p:nvSpPr>
          <p:cNvPr id="3" name="Rectangle 2"/>
          <p:cNvSpPr/>
          <p:nvPr/>
        </p:nvSpPr>
        <p:spPr>
          <a:xfrm>
            <a:off x="2493818" y="5334000"/>
            <a:ext cx="4821382" cy="830997"/>
          </a:xfrm>
          <a:prstGeom prst="rect">
            <a:avLst/>
          </a:prstGeom>
        </p:spPr>
        <p:txBody>
          <a:bodyPr wrap="square">
            <a:spAutoFit/>
          </a:bodyPr>
          <a:lstStyle/>
          <a:p>
            <a:pPr algn="just"/>
            <a:r>
              <a:rPr lang="vi-VN" sz="2400" dirty="0" smtClean="0">
                <a:solidFill>
                  <a:srgbClr val="000000"/>
                </a:solidFill>
                <a:latin typeface="Times New Roman" pitchFamily="18" charset="0"/>
                <a:cs typeface="Times New Roman" pitchFamily="18" charset="0"/>
              </a:rPr>
              <a:t>do</a:t>
            </a:r>
            <a:r>
              <a:rPr lang="pl-PL" sz="2400" dirty="0" smtClean="0">
                <a:solidFill>
                  <a:srgbClr val="000000"/>
                </a:solidFill>
                <a:latin typeface="Times New Roman" pitchFamily="18" charset="0"/>
                <a:cs typeface="Times New Roman" pitchFamily="18" charset="0"/>
              </a:rPr>
              <a:t> U</a:t>
            </a:r>
            <a:r>
              <a:rPr lang="pl-PL" sz="2400" baseline="-25000" dirty="0" smtClean="0">
                <a:solidFill>
                  <a:srgbClr val="000000"/>
                </a:solidFill>
                <a:latin typeface="Times New Roman" pitchFamily="18" charset="0"/>
                <a:cs typeface="Times New Roman" pitchFamily="18" charset="0"/>
              </a:rPr>
              <a:t>2</a:t>
            </a:r>
            <a:r>
              <a:rPr lang="pl-PL" sz="2400" dirty="0">
                <a:solidFill>
                  <a:srgbClr val="000000"/>
                </a:solidFill>
                <a:latin typeface="Times New Roman" pitchFamily="18" charset="0"/>
                <a:cs typeface="Times New Roman" pitchFamily="18" charset="0"/>
              </a:rPr>
              <a:t> = </a:t>
            </a:r>
            <a:r>
              <a:rPr lang="pl-PL" sz="2400" dirty="0" smtClean="0">
                <a:solidFill>
                  <a:srgbClr val="000000"/>
                </a:solidFill>
                <a:latin typeface="Times New Roman" pitchFamily="18" charset="0"/>
                <a:cs typeface="Times New Roman" pitchFamily="18" charset="0"/>
              </a:rPr>
              <a:t>3U</a:t>
            </a:r>
            <a:r>
              <a:rPr lang="pl-PL" sz="2400" baseline="-25000" dirty="0" smtClean="0">
                <a:solidFill>
                  <a:srgbClr val="000000"/>
                </a:solidFill>
                <a:latin typeface="Times New Roman" pitchFamily="18" charset="0"/>
                <a:cs typeface="Times New Roman" pitchFamily="18" charset="0"/>
              </a:rPr>
              <a:t>1</a:t>
            </a:r>
            <a:r>
              <a:rPr lang="pl-PL" sz="2400" dirty="0">
                <a:solidFill>
                  <a:srgbClr val="000000"/>
                </a:solidFill>
                <a:latin typeface="Times New Roman" pitchFamily="18" charset="0"/>
                <a:cs typeface="Times New Roman" pitchFamily="18" charset="0"/>
              </a:rPr>
              <a:t> = </a:t>
            </a:r>
            <a:r>
              <a:rPr lang="vi-VN" sz="2400" dirty="0">
                <a:solidFill>
                  <a:srgbClr val="000000"/>
                </a:solidFill>
                <a:latin typeface="Times New Roman" pitchFamily="18" charset="0"/>
                <a:cs typeface="Times New Roman" pitchFamily="18" charset="0"/>
              </a:rPr>
              <a:t>&gt;</a:t>
            </a:r>
            <a:r>
              <a:rPr lang="pl-PL" sz="2400" dirty="0" smtClean="0">
                <a:solidFill>
                  <a:srgbClr val="000000"/>
                </a:solidFill>
                <a:latin typeface="Times New Roman" pitchFamily="18" charset="0"/>
                <a:cs typeface="Times New Roman" pitchFamily="18" charset="0"/>
              </a:rPr>
              <a:t> I</a:t>
            </a:r>
            <a:r>
              <a:rPr lang="vi-VN" sz="2400" baseline="-25000" dirty="0" smtClean="0">
                <a:solidFill>
                  <a:srgbClr val="000000"/>
                </a:solidFill>
                <a:latin typeface="Times New Roman" pitchFamily="18" charset="0"/>
                <a:cs typeface="Times New Roman" pitchFamily="18" charset="0"/>
              </a:rPr>
              <a:t>2</a:t>
            </a:r>
            <a:r>
              <a:rPr lang="pl-PL" sz="2400" dirty="0">
                <a:solidFill>
                  <a:srgbClr val="000000"/>
                </a:solidFill>
                <a:latin typeface="Times New Roman" pitchFamily="18" charset="0"/>
                <a:cs typeface="Times New Roman" pitchFamily="18" charset="0"/>
              </a:rPr>
              <a:t> </a:t>
            </a:r>
            <a:r>
              <a:rPr lang="pl-PL" sz="2400" dirty="0" smtClean="0">
                <a:solidFill>
                  <a:srgbClr val="000000"/>
                </a:solidFill>
                <a:latin typeface="Times New Roman" pitchFamily="18" charset="0"/>
                <a:cs typeface="Times New Roman" pitchFamily="18" charset="0"/>
              </a:rPr>
              <a:t>=</a:t>
            </a:r>
            <a:r>
              <a:rPr lang="vi-VN" sz="2400" dirty="0" smtClean="0">
                <a:solidFill>
                  <a:srgbClr val="000000"/>
                </a:solidFill>
                <a:latin typeface="Times New Roman" pitchFamily="18" charset="0"/>
                <a:cs typeface="Times New Roman" pitchFamily="18" charset="0"/>
              </a:rPr>
              <a:t> 3</a:t>
            </a:r>
            <a:r>
              <a:rPr lang="pl-PL" sz="2400" dirty="0" smtClean="0">
                <a:solidFill>
                  <a:srgbClr val="000000"/>
                </a:solidFill>
                <a:latin typeface="Times New Roman" pitchFamily="18" charset="0"/>
                <a:cs typeface="Times New Roman" pitchFamily="18" charset="0"/>
              </a:rPr>
              <a:t>I</a:t>
            </a:r>
            <a:r>
              <a:rPr lang="vi-VN" sz="2400" baseline="-25000" dirty="0" smtClean="0">
                <a:solidFill>
                  <a:srgbClr val="000000"/>
                </a:solidFill>
                <a:latin typeface="Times New Roman" pitchFamily="18" charset="0"/>
                <a:cs typeface="Times New Roman" pitchFamily="18" charset="0"/>
              </a:rPr>
              <a:t>1</a:t>
            </a:r>
            <a:r>
              <a:rPr lang="pl-PL" sz="2400" dirty="0" smtClean="0">
                <a:solidFill>
                  <a:srgbClr val="000000"/>
                </a:solidFill>
                <a:latin typeface="Times New Roman" pitchFamily="18" charset="0"/>
                <a:cs typeface="Times New Roman" pitchFamily="18" charset="0"/>
              </a:rPr>
              <a:t>=</a:t>
            </a:r>
            <a:r>
              <a:rPr lang="vi-VN" sz="2400" dirty="0" smtClean="0">
                <a:solidFill>
                  <a:srgbClr val="000000"/>
                </a:solidFill>
                <a:latin typeface="Times New Roman" pitchFamily="18" charset="0"/>
                <a:cs typeface="Times New Roman" pitchFamily="18" charset="0"/>
              </a:rPr>
              <a:t>3.0.5=1,5A (CĐDĐ tỉ lệ thuận với HĐT</a:t>
            </a:r>
            <a:endParaRPr lang="pl-PL"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3104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 y="304800"/>
            <a:ext cx="909550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rgbClr val="008000"/>
                </a:solidFill>
                <a:effectLst/>
                <a:latin typeface="Open Sans"/>
                <a:cs typeface="Arial" pitchFamily="34" charset="0"/>
              </a:rPr>
              <a:t>Bài 2 (2.2 sách bài tập) :</a:t>
            </a:r>
            <a:r>
              <a:rPr kumimoji="0" lang="vi-VN" sz="2400" b="0" i="0" u="none" strike="noStrike" cap="none" normalizeH="0" baseline="0" dirty="0" smtClean="0">
                <a:ln>
                  <a:noFill/>
                </a:ln>
                <a:solidFill>
                  <a:srgbClr val="000000"/>
                </a:solidFill>
                <a:effectLst/>
                <a:latin typeface="Open Sans"/>
                <a:cs typeface="Arial" pitchFamily="34" charset="0"/>
              </a:rPr>
              <a:t> </a:t>
            </a:r>
            <a:r>
              <a:rPr kumimoji="0" lang="vi-VN" sz="2400" b="0" i="0" u="none" strike="noStrike" cap="none" normalizeH="0" baseline="0" dirty="0" smtClean="0">
                <a:ln>
                  <a:noFill/>
                </a:ln>
                <a:solidFill>
                  <a:srgbClr val="000000"/>
                </a:solidFill>
                <a:effectLst/>
                <a:latin typeface="+mj-lt"/>
                <a:cs typeface="Arial" pitchFamily="34" charset="0"/>
              </a:rPr>
              <a:t>Cho điện trở R = 15Ω</a:t>
            </a:r>
            <a:endParaRPr kumimoji="0" lang="vi-VN" sz="2400" b="0" i="0" u="none" strike="noStrike" cap="none" normalizeH="0" baseline="0" dirty="0" smtClean="0">
              <a:ln>
                <a:noFill/>
              </a:ln>
              <a:solidFill>
                <a:schemeClr val="tx1"/>
              </a:solidFill>
              <a:effectLst/>
              <a:latin typeface="+mj-lt"/>
              <a:cs typeface="Arial" pitchFamily="34" charset="0"/>
            </a:endParaRPr>
          </a:p>
          <a:p>
            <a:pPr algn="just"/>
            <a:r>
              <a:rPr lang="vi-VN" sz="2400" dirty="0">
                <a:solidFill>
                  <a:srgbClr val="000000"/>
                </a:solidFill>
                <a:latin typeface="Times New Roman" pitchFamily="18" charset="0"/>
                <a:cs typeface="Times New Roman" pitchFamily="18" charset="0"/>
              </a:rPr>
              <a:t>a) Khi mắc điện trở này vào hiệu điện thế 6V thì </a:t>
            </a:r>
            <a:r>
              <a:rPr lang="vi-VN" sz="2400" dirty="0" smtClean="0">
                <a:solidFill>
                  <a:srgbClr val="000000"/>
                </a:solidFill>
                <a:latin typeface="Times New Roman" pitchFamily="18" charset="0"/>
                <a:cs typeface="Times New Roman" pitchFamily="18" charset="0"/>
              </a:rPr>
              <a:t>dòng </a:t>
            </a:r>
            <a:r>
              <a:rPr lang="vi-VN" sz="2400" dirty="0">
                <a:solidFill>
                  <a:srgbClr val="000000"/>
                </a:solidFill>
                <a:latin typeface="Times New Roman" pitchFamily="18" charset="0"/>
                <a:cs typeface="Times New Roman" pitchFamily="18" charset="0"/>
              </a:rPr>
              <a:t>điện chạy qua nó có cường độ </a:t>
            </a:r>
            <a:r>
              <a:rPr lang="vi-VN" sz="2400" dirty="0" smtClean="0">
                <a:solidFill>
                  <a:srgbClr val="000000"/>
                </a:solidFill>
                <a:latin typeface="Times New Roman" pitchFamily="18" charset="0"/>
                <a:cs typeface="Times New Roman" pitchFamily="18" charset="0"/>
              </a:rPr>
              <a:t>là bao </a:t>
            </a:r>
            <a:r>
              <a:rPr lang="vi-VN" sz="2400" dirty="0">
                <a:solidFill>
                  <a:srgbClr val="000000"/>
                </a:solidFill>
                <a:latin typeface="Times New Roman" pitchFamily="18" charset="0"/>
                <a:cs typeface="Times New Roman" pitchFamily="18" charset="0"/>
              </a:rPr>
              <a:t>nhiêu?</a:t>
            </a:r>
          </a:p>
          <a:p>
            <a:pPr algn="just"/>
            <a:r>
              <a:rPr lang="vi-VN" sz="2400" dirty="0">
                <a:solidFill>
                  <a:srgbClr val="000000"/>
                </a:solidFill>
                <a:latin typeface="Times New Roman" pitchFamily="18" charset="0"/>
                <a:cs typeface="Times New Roman" pitchFamily="18" charset="0"/>
              </a:rPr>
              <a:t>b) Muốn cường độ dòng điện chạy qua điện trở tăng thêm 0,3A so với trường hợp trên thì hiệu điện thế đặt vào hai đầu điện trở khi đó là bao nhiêu?</a:t>
            </a:r>
          </a:p>
          <a:p>
            <a:pPr marL="0" marR="0" lvl="0" indent="0" algn="ctr" defTabSz="914400" rtl="0" eaLnBrk="0" fontAlgn="base" latinLnBrk="0" hangingPunct="0">
              <a:lnSpc>
                <a:spcPct val="100000"/>
              </a:lnSpc>
              <a:spcBef>
                <a:spcPct val="0"/>
              </a:spcBef>
              <a:spcAft>
                <a:spcPct val="0"/>
              </a:spcAft>
              <a:buClrTx/>
              <a:buSzTx/>
              <a:buFontTx/>
              <a:buNone/>
              <a:tabLst/>
            </a:pPr>
            <a:r>
              <a:rPr kumimoji="0" lang="vi-VN" sz="1000" b="0" i="0" u="none" strike="noStrike" cap="none" normalizeH="0" baseline="0" dirty="0" smtClean="0">
                <a:ln>
                  <a:noFill/>
                </a:ln>
                <a:solidFill>
                  <a:srgbClr val="313131"/>
                </a:solidFill>
                <a:effectLst/>
                <a:latin typeface="Open Sans"/>
                <a:cs typeface="Arial" pitchFamily="34" charset="0"/>
              </a:rPr>
              <a:t/>
            </a:r>
            <a:br>
              <a:rPr kumimoji="0" lang="vi-VN" sz="1000" b="0" i="0" u="none" strike="noStrike" cap="none" normalizeH="0" baseline="0" dirty="0" smtClean="0">
                <a:ln>
                  <a:noFill/>
                </a:ln>
                <a:solidFill>
                  <a:srgbClr val="313131"/>
                </a:solidFill>
                <a:effectLst/>
                <a:latin typeface="Open Sans"/>
                <a:cs typeface="Arial" pitchFamily="34" charset="0"/>
              </a:rPr>
            </a:b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381000" y="2977569"/>
            <a:ext cx="8610600" cy="3046988"/>
          </a:xfrm>
          <a:prstGeom prst="rect">
            <a:avLst/>
          </a:prstGeom>
        </p:spPr>
        <p:txBody>
          <a:bodyPr wrap="square">
            <a:spAutoFit/>
          </a:bodyPr>
          <a:lstStyle/>
          <a:p>
            <a:r>
              <a:rPr lang="vi-VN" sz="2400" dirty="0">
                <a:latin typeface="Times New Roman" pitchFamily="18" charset="0"/>
                <a:cs typeface="Times New Roman" pitchFamily="18" charset="0"/>
              </a:rPr>
              <a:t>Lời giải:</a:t>
            </a:r>
          </a:p>
          <a:p>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a) Cường độ dòng điện qua điện trở là: </a:t>
            </a:r>
            <a:r>
              <a:rPr lang="vi-VN" sz="2400" dirty="0" smtClean="0">
                <a:solidFill>
                  <a:srgbClr val="000000"/>
                </a:solidFill>
                <a:latin typeface="Times New Roman" pitchFamily="18" charset="0"/>
                <a:cs typeface="Times New Roman" pitchFamily="18" charset="0"/>
              </a:rPr>
              <a:t> I</a:t>
            </a:r>
            <a:r>
              <a:rPr lang="vi-VN" sz="2400" baseline="-25000" dirty="0" smtClean="0">
                <a:solidFill>
                  <a:srgbClr val="000000"/>
                </a:solidFill>
                <a:latin typeface="Times New Roman" pitchFamily="18" charset="0"/>
                <a:cs typeface="Times New Roman" pitchFamily="18" charset="0"/>
              </a:rPr>
              <a:t>1</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 U/R = 6/15 = 0,4A.</a:t>
            </a:r>
          </a:p>
          <a:p>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b) Cường độ dòng điện tăng thêm 0,3A tức là I = </a:t>
            </a:r>
            <a:r>
              <a:rPr lang="vi-VN" sz="2400" dirty="0" smtClean="0">
                <a:latin typeface="Times New Roman" pitchFamily="18" charset="0"/>
                <a:cs typeface="Times New Roman" pitchFamily="18" charset="0"/>
              </a:rPr>
              <a:t>0,4+0,3=0,7A</a:t>
            </a:r>
            <a:r>
              <a:rPr lang="vi-VN" sz="2400" dirty="0">
                <a:latin typeface="Times New Roman" pitchFamily="18" charset="0"/>
                <a:cs typeface="Times New Roman" pitchFamily="18" charset="0"/>
              </a:rPr>
              <a:t>.</a:t>
            </a:r>
          </a:p>
          <a:p>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Khi đó hiệu điện thế là: U = I × R = 0,7 × 15 = 10,5V.</a:t>
            </a:r>
          </a:p>
          <a:p>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226787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FSB_Background04"/>
          <p:cNvPicPr>
            <a:picLocks noChangeAspect="1" noChangeArrowheads="1"/>
          </p:cNvPicPr>
          <p:nvPr/>
        </p:nvPicPr>
        <p:blipFill>
          <a:blip r:embed="rId2"/>
          <a:srcRect/>
          <a:stretch>
            <a:fillRect/>
          </a:stretch>
        </p:blipFill>
        <p:spPr bwMode="auto">
          <a:xfrm>
            <a:off x="0" y="0"/>
            <a:ext cx="9144000" cy="6858000"/>
          </a:xfrm>
          <a:prstGeom prst="rect">
            <a:avLst/>
          </a:prstGeom>
          <a:noFill/>
          <a:ln w="57150" cmpd="thinThick">
            <a:solidFill>
              <a:srgbClr val="0D04C4"/>
            </a:solidFill>
            <a:miter lim="800000"/>
            <a:headEnd/>
            <a:tailEnd/>
          </a:ln>
        </p:spPr>
      </p:pic>
      <p:sp>
        <p:nvSpPr>
          <p:cNvPr id="3076" name="Text Box 4"/>
          <p:cNvSpPr txBox="1">
            <a:spLocks noChangeArrowheads="1"/>
          </p:cNvSpPr>
          <p:nvPr/>
        </p:nvSpPr>
        <p:spPr bwMode="auto">
          <a:xfrm>
            <a:off x="457200" y="1066800"/>
            <a:ext cx="6553200" cy="641350"/>
          </a:xfrm>
          <a:prstGeom prst="rect">
            <a:avLst/>
          </a:prstGeom>
          <a:noFill/>
          <a:ln w="9525">
            <a:noFill/>
            <a:miter lim="800000"/>
            <a:headEnd/>
            <a:tailEnd/>
          </a:ln>
          <a:effectLst/>
        </p:spPr>
        <p:txBody>
          <a:bodyPr>
            <a:spAutoFit/>
          </a:bodyPr>
          <a:lstStyle/>
          <a:p>
            <a:pPr>
              <a:spcBef>
                <a:spcPct val="50000"/>
              </a:spcBef>
            </a:pPr>
            <a:r>
              <a:rPr lang="en-US" sz="3600" dirty="0">
                <a:latin typeface="Times New Roman" pitchFamily="18" charset="0"/>
                <a:cs typeface="Times New Roman" pitchFamily="18" charset="0"/>
              </a:rPr>
              <a:t>a) </a:t>
            </a:r>
            <a:r>
              <a:rPr lang="en-US" sz="3600" dirty="0" err="1">
                <a:latin typeface="Times New Roman" pitchFamily="18" charset="0"/>
                <a:cs typeface="Times New Roman" pitchFamily="18" charset="0"/>
              </a:rPr>
              <a:t>Viết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p>
        </p:txBody>
      </p:sp>
      <p:sp>
        <p:nvSpPr>
          <p:cNvPr id="3077" name="Text Box 5"/>
          <p:cNvSpPr txBox="1">
            <a:spLocks noChangeArrowheads="1"/>
          </p:cNvSpPr>
          <p:nvPr/>
        </p:nvSpPr>
        <p:spPr bwMode="auto">
          <a:xfrm>
            <a:off x="457200" y="1905000"/>
            <a:ext cx="8077200" cy="1754326"/>
          </a:xfrm>
          <a:prstGeom prst="rect">
            <a:avLst/>
          </a:prstGeom>
          <a:noFill/>
          <a:ln w="9525">
            <a:noFill/>
            <a:miter lim="800000"/>
            <a:headEnd/>
            <a:tailEnd/>
          </a:ln>
          <a:effectLst/>
        </p:spPr>
        <p:txBody>
          <a:bodyPr>
            <a:spAutoFit/>
          </a:bodyPr>
          <a:lstStyle/>
          <a:p>
            <a:pPr>
              <a:spcBef>
                <a:spcPct val="50000"/>
              </a:spcBef>
            </a:pPr>
            <a:r>
              <a:rPr lang="en-US" sz="3600" dirty="0">
                <a:latin typeface="Times New Roman" pitchFamily="18" charset="0"/>
                <a:cs typeface="Times New Roman" pitchFamily="18" charset="0"/>
              </a:rPr>
              <a:t>b) </a:t>
            </a:r>
            <a:r>
              <a:rPr lang="en-US" sz="3600" dirty="0" err="1">
                <a:latin typeface="Times New Roman" pitchFamily="18" charset="0"/>
                <a:cs typeface="Times New Roman" pitchFamily="18" charset="0"/>
              </a:rPr>
              <a:t>Muốn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giữa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Mắc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a:t>
            </a:r>
            <a:r>
              <a:rPr lang="en-US" sz="3600" dirty="0">
                <a:latin typeface="Times New Roman" pitchFamily="18" charset="0"/>
                <a:cs typeface="Times New Roman" pitchFamily="18" charset="0"/>
              </a:rPr>
              <a:t>?</a:t>
            </a:r>
          </a:p>
        </p:txBody>
      </p:sp>
      <p:sp>
        <p:nvSpPr>
          <p:cNvPr id="3078" name="Text Box 6"/>
          <p:cNvSpPr txBox="1">
            <a:spLocks noChangeArrowheads="1"/>
          </p:cNvSpPr>
          <p:nvPr/>
        </p:nvSpPr>
        <p:spPr bwMode="auto">
          <a:xfrm>
            <a:off x="381000" y="4191000"/>
            <a:ext cx="8534400" cy="1754326"/>
          </a:xfrm>
          <a:prstGeom prst="rect">
            <a:avLst/>
          </a:prstGeom>
          <a:noFill/>
          <a:ln w="9525">
            <a:noFill/>
            <a:miter lim="800000"/>
            <a:headEnd/>
            <a:tailEnd/>
          </a:ln>
          <a:effectLst/>
        </p:spPr>
        <p:txBody>
          <a:bodyPr wrap="square">
            <a:spAutoFit/>
          </a:bodyPr>
          <a:lstStyle/>
          <a:p>
            <a:pPr>
              <a:spcBef>
                <a:spcPct val="50000"/>
              </a:spcBef>
            </a:pPr>
            <a:r>
              <a:rPr lang="en-US" sz="3600" dirty="0">
                <a:latin typeface="Times New Roman" pitchFamily="18" charset="0"/>
                <a:cs typeface="Times New Roman" pitchFamily="18" charset="0"/>
              </a:rPr>
              <a:t>c) </a:t>
            </a:r>
            <a:r>
              <a:rPr lang="en-US" sz="3600" dirty="0" err="1">
                <a:latin typeface="Times New Roman" pitchFamily="18" charset="0"/>
                <a:cs typeface="Times New Roman" pitchFamily="18" charset="0"/>
              </a:rPr>
              <a:t>Muốn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cường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địên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Mắc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a:t>
            </a:r>
            <a:r>
              <a:rPr lang="en-US" sz="3600" dirty="0">
                <a:latin typeface="Times New Roman" pitchFamily="18" charset="0"/>
                <a:cs typeface="Times New Roman" pitchFamily="18" charset="0"/>
              </a:rPr>
              <a:t>?</a:t>
            </a:r>
          </a:p>
        </p:txBody>
      </p:sp>
      <p:sp>
        <p:nvSpPr>
          <p:cNvPr id="3079" name="WordArt 7"/>
          <p:cNvSpPr>
            <a:spLocks noChangeArrowheads="1" noChangeShapeType="1" noTextEdit="1"/>
          </p:cNvSpPr>
          <p:nvPr/>
        </p:nvSpPr>
        <p:spPr bwMode="auto">
          <a:xfrm>
            <a:off x="1524000" y="381000"/>
            <a:ext cx="6781800" cy="609600"/>
          </a:xfrm>
          <a:prstGeom prst="rect">
            <a:avLst/>
          </a:prstGeom>
        </p:spPr>
        <p:txBody>
          <a:bodyPr wrap="none" fromWordArt="1">
            <a:prstTxWarp prst="textPlain">
              <a:avLst>
                <a:gd name="adj" fmla="val 50000"/>
              </a:avLst>
            </a:prstTxWarp>
          </a:bodyPr>
          <a:lstStyle/>
          <a:p>
            <a:pPr algn="ctr"/>
            <a:r>
              <a:rPr lang="vi-VN" sz="3600" kern="1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pitchFamily="18" charset="0"/>
                <a:cs typeface="Times New Roman" pitchFamily="18" charset="0"/>
              </a:rPr>
              <a:t>KIỂM TRA BÀI CŨ</a:t>
            </a:r>
            <a:endParaRPr 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pitchFamily="18" charset="0"/>
              <a:cs typeface="Times New Roman"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1000"/>
                                        <p:tgtEl>
                                          <p:spTgt spid="3079"/>
                                        </p:tgtEl>
                                      </p:cBhvr>
                                    </p:animEffect>
                                    <p:anim calcmode="lin" valueType="num">
                                      <p:cBhvr>
                                        <p:cTn id="8" dur="1000" fill="hold"/>
                                        <p:tgtEl>
                                          <p:spTgt spid="3079"/>
                                        </p:tgtEl>
                                        <p:attrNameLst>
                                          <p:attrName>ppt_x</p:attrName>
                                        </p:attrNameLst>
                                      </p:cBhvr>
                                      <p:tavLst>
                                        <p:tav tm="0">
                                          <p:val>
                                            <p:strVal val="#ppt_x"/>
                                          </p:val>
                                        </p:tav>
                                        <p:tav tm="100000">
                                          <p:val>
                                            <p:strVal val="#ppt_x"/>
                                          </p:val>
                                        </p:tav>
                                      </p:tavLst>
                                    </p:anim>
                                    <p:anim calcmode="lin" valueType="num">
                                      <p:cBhvr>
                                        <p:cTn id="9"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3076"/>
                                        </p:tgtEl>
                                        <p:attrNameLst>
                                          <p:attrName>style.visibility</p:attrName>
                                        </p:attrNameLst>
                                      </p:cBhvr>
                                      <p:to>
                                        <p:strVal val="visible"/>
                                      </p:to>
                                    </p:set>
                                    <p:anim calcmode="lin" valueType="num">
                                      <p:cBhvr>
                                        <p:cTn id="14" dur="1000" fill="hold"/>
                                        <p:tgtEl>
                                          <p:spTgt spid="3076"/>
                                        </p:tgtEl>
                                        <p:attrNameLst>
                                          <p:attrName>ppt_w</p:attrName>
                                        </p:attrNameLst>
                                      </p:cBhvr>
                                      <p:tavLst>
                                        <p:tav tm="0">
                                          <p:val>
                                            <p:fltVal val="0"/>
                                          </p:val>
                                        </p:tav>
                                        <p:tav tm="100000">
                                          <p:val>
                                            <p:strVal val="#ppt_w"/>
                                          </p:val>
                                        </p:tav>
                                      </p:tavLst>
                                    </p:anim>
                                    <p:anim calcmode="lin" valueType="num">
                                      <p:cBhvr>
                                        <p:cTn id="15" dur="1000" fill="hold"/>
                                        <p:tgtEl>
                                          <p:spTgt spid="3076"/>
                                        </p:tgtEl>
                                        <p:attrNameLst>
                                          <p:attrName>ppt_h</p:attrName>
                                        </p:attrNameLst>
                                      </p:cBhvr>
                                      <p:tavLst>
                                        <p:tav tm="0">
                                          <p:val>
                                            <p:fltVal val="0"/>
                                          </p:val>
                                        </p:tav>
                                        <p:tav tm="100000">
                                          <p:val>
                                            <p:strVal val="#ppt_h"/>
                                          </p:val>
                                        </p:tav>
                                      </p:tavLst>
                                    </p:anim>
                                    <p:anim calcmode="lin" valueType="num">
                                      <p:cBhvr>
                                        <p:cTn id="16" dur="1000" fill="hold"/>
                                        <p:tgtEl>
                                          <p:spTgt spid="307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0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strips(downLeft)">
                                      <p:cBhvr>
                                        <p:cTn id="22" dur="500"/>
                                        <p:tgtEl>
                                          <p:spTgt spid="3077"/>
                                        </p:tgtEl>
                                      </p:cBhvr>
                                    </p:animEffect>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grpId="0"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fade">
                                      <p:cBhvr>
                                        <p:cTn id="27" dur="770" decel="100000"/>
                                        <p:tgtEl>
                                          <p:spTgt spid="3078"/>
                                        </p:tgtEl>
                                      </p:cBhvr>
                                    </p:animEffect>
                                    <p:animScale>
                                      <p:cBhvr>
                                        <p:cTn id="28" dur="770" decel="100000"/>
                                        <p:tgtEl>
                                          <p:spTgt spid="3078"/>
                                        </p:tgtEl>
                                      </p:cBhvr>
                                      <p:from x="10000" y="10000"/>
                                      <p:to x="200000" y="450000"/>
                                    </p:animScale>
                                    <p:animScale>
                                      <p:cBhvr>
                                        <p:cTn id="29" dur="1230" accel="100000" fill="hold">
                                          <p:stCondLst>
                                            <p:cond delay="770"/>
                                          </p:stCondLst>
                                        </p:cTn>
                                        <p:tgtEl>
                                          <p:spTgt spid="3078"/>
                                        </p:tgtEl>
                                      </p:cBhvr>
                                      <p:from x="200000" y="450000"/>
                                      <p:to x="100000" y="100000"/>
                                    </p:animScale>
                                    <p:set>
                                      <p:cBhvr>
                                        <p:cTn id="30" dur="770" fill="hold"/>
                                        <p:tgtEl>
                                          <p:spTgt spid="3078"/>
                                        </p:tgtEl>
                                        <p:attrNameLst>
                                          <p:attrName>ppt_x</p:attrName>
                                        </p:attrNameLst>
                                      </p:cBhvr>
                                      <p:to>
                                        <p:strVal val="(0.5)"/>
                                      </p:to>
                                    </p:set>
                                    <p:anim from="(0.5)" to="(#ppt_x)" calcmode="lin" valueType="num">
                                      <p:cBhvr>
                                        <p:cTn id="31" dur="1230" accel="100000" fill="hold">
                                          <p:stCondLst>
                                            <p:cond delay="770"/>
                                          </p:stCondLst>
                                        </p:cTn>
                                        <p:tgtEl>
                                          <p:spTgt spid="3078"/>
                                        </p:tgtEl>
                                        <p:attrNameLst>
                                          <p:attrName>ppt_x</p:attrName>
                                        </p:attrNameLst>
                                      </p:cBhvr>
                                    </p:anim>
                                    <p:set>
                                      <p:cBhvr>
                                        <p:cTn id="32" dur="770" fill="hold"/>
                                        <p:tgtEl>
                                          <p:spTgt spid="3078"/>
                                        </p:tgtEl>
                                        <p:attrNameLst>
                                          <p:attrName>ppt_y</p:attrName>
                                        </p:attrNameLst>
                                      </p:cBhvr>
                                      <p:to>
                                        <p:strVal val="(#ppt_y+0.4)"/>
                                      </p:to>
                                    </p:set>
                                    <p:anim from="(#ppt_y+0.4)" to="(#ppt_y)" calcmode="lin" valueType="num">
                                      <p:cBhvr>
                                        <p:cTn id="33" dur="1230" accel="100000" fill="hold">
                                          <p:stCondLst>
                                            <p:cond delay="770"/>
                                          </p:stCondLst>
                                        </p:cTn>
                                        <p:tgtEl>
                                          <p:spTgt spid="307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P spid="3078" grpId="0"/>
      <p:bldP spid="30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28600"/>
            <a:ext cx="8991600" cy="1439368"/>
          </a:xfrm>
          <a:prstGeom prst="rect">
            <a:avLst/>
          </a:prstGeom>
        </p:spPr>
        <p:txBody>
          <a:bodyPr wrap="square">
            <a:spAutoFit/>
          </a:bodyPr>
          <a:lstStyle/>
          <a:p>
            <a:pPr>
              <a:lnSpc>
                <a:spcPct val="115000"/>
              </a:lnSpc>
              <a:spcAft>
                <a:spcPts val="1000"/>
              </a:spcAft>
            </a:pPr>
            <a:r>
              <a:rPr lang="vi-VN" sz="2400" b="1" dirty="0">
                <a:solidFill>
                  <a:srgbClr val="008000"/>
                </a:solidFill>
                <a:latin typeface="Times New Roman" pitchFamily="18" charset="0"/>
                <a:cs typeface="Times New Roman" pitchFamily="18" charset="0"/>
              </a:rPr>
              <a:t>Bài </a:t>
            </a:r>
            <a:r>
              <a:rPr lang="vi-VN" sz="2400" b="1" dirty="0" smtClean="0">
                <a:solidFill>
                  <a:srgbClr val="008000"/>
                </a:solidFill>
                <a:latin typeface="Times New Roman" pitchFamily="18" charset="0"/>
                <a:cs typeface="Times New Roman" pitchFamily="18" charset="0"/>
              </a:rPr>
              <a:t>3 ( 2.4 sách </a:t>
            </a:r>
            <a:r>
              <a:rPr lang="vi-VN" sz="2400" b="1" dirty="0">
                <a:solidFill>
                  <a:srgbClr val="008000"/>
                </a:solidFill>
                <a:latin typeface="Times New Roman" pitchFamily="18" charset="0"/>
                <a:cs typeface="Times New Roman" pitchFamily="18" charset="0"/>
              </a:rPr>
              <a:t>bài tập )</a:t>
            </a:r>
            <a:r>
              <a:rPr lang="vi-VN" sz="2400" b="1" dirty="0" smtClean="0">
                <a:solidFill>
                  <a:srgbClr val="008000"/>
                </a:solidFill>
                <a:latin typeface="Times New Roman" pitchFamily="18" charset="0"/>
                <a:cs typeface="Times New Roman" pitchFamily="18" charset="0"/>
              </a:rPr>
              <a:t>:</a:t>
            </a:r>
            <a:r>
              <a:rPr lang="vi-VN" sz="2400" dirty="0">
                <a:solidFill>
                  <a:srgbClr val="000000"/>
                </a:solidFill>
                <a:latin typeface="Times New Roman" pitchFamily="18" charset="0"/>
                <a:cs typeface="Times New Roman" pitchFamily="18" charset="0"/>
              </a:rPr>
              <a:t> Cho mạch điện có sơ đồ như hình 2.2, điện trở R</a:t>
            </a:r>
            <a:r>
              <a:rPr lang="vi-VN" sz="2400" baseline="-25000" dirty="0">
                <a:solidFill>
                  <a:srgbClr val="000000"/>
                </a:solidFill>
                <a:latin typeface="Times New Roman" pitchFamily="18" charset="0"/>
                <a:cs typeface="Times New Roman" pitchFamily="18" charset="0"/>
              </a:rPr>
              <a:t>1</a:t>
            </a:r>
            <a:r>
              <a:rPr lang="vi-VN" sz="2400" dirty="0">
                <a:solidFill>
                  <a:srgbClr val="000000"/>
                </a:solidFill>
                <a:latin typeface="Times New Roman" pitchFamily="18" charset="0"/>
                <a:cs typeface="Times New Roman" pitchFamily="18" charset="0"/>
              </a:rPr>
              <a:t> = 10</a:t>
            </a:r>
            <a:r>
              <a:rPr lang="el-GR" sz="2400" dirty="0">
                <a:solidFill>
                  <a:srgbClr val="000000"/>
                </a:solidFill>
                <a:latin typeface="Times New Roman" pitchFamily="18" charset="0"/>
                <a:cs typeface="Times New Roman" pitchFamily="18" charset="0"/>
              </a:rPr>
              <a:t>Ω, </a:t>
            </a:r>
            <a:r>
              <a:rPr lang="vi-VN" sz="2400" dirty="0">
                <a:solidFill>
                  <a:srgbClr val="000000"/>
                </a:solidFill>
                <a:latin typeface="Times New Roman" pitchFamily="18" charset="0"/>
                <a:cs typeface="Times New Roman" pitchFamily="18" charset="0"/>
              </a:rPr>
              <a:t>hiệu điện thế giữa hai đầu đoạn mạch </a:t>
            </a:r>
            <a:r>
              <a:rPr lang="vi-VN" sz="2400" dirty="0" smtClean="0">
                <a:solidFill>
                  <a:srgbClr val="000000"/>
                </a:solidFill>
                <a:latin typeface="Times New Roman" pitchFamily="18" charset="0"/>
                <a:cs typeface="Times New Roman" pitchFamily="18" charset="0"/>
              </a:rPr>
              <a:t>là</a:t>
            </a:r>
            <a:r>
              <a:rPr lang="vi-VN" sz="2400" dirty="0">
                <a:solidFill>
                  <a:srgbClr val="000000"/>
                </a:solidFill>
                <a:latin typeface="Times New Roman"/>
                <a:cs typeface="Times New Roman"/>
              </a:rPr>
              <a:t> U</a:t>
            </a:r>
            <a:r>
              <a:rPr lang="vi-VN" sz="2400" baseline="-25000" dirty="0">
                <a:solidFill>
                  <a:srgbClr val="000000"/>
                </a:solidFill>
                <a:latin typeface="Times New Roman"/>
                <a:cs typeface="Times New Roman"/>
              </a:rPr>
              <a:t>MN</a:t>
            </a:r>
            <a:endParaRPr lang="vi-VN" sz="1100" dirty="0">
              <a:ea typeface="Arial"/>
              <a:cs typeface="Times New Roman"/>
            </a:endParaRPr>
          </a:p>
          <a:p>
            <a:r>
              <a:rPr lang="vi-VN" sz="2400" dirty="0" smtClean="0">
                <a:solidFill>
                  <a:srgbClr val="000000"/>
                </a:solidFill>
                <a:latin typeface="Times New Roman" pitchFamily="18" charset="0"/>
                <a:cs typeface="Times New Roman" pitchFamily="18" charset="0"/>
              </a:rPr>
              <a:t> = </a:t>
            </a:r>
            <a:r>
              <a:rPr lang="vi-VN" sz="2400" dirty="0">
                <a:solidFill>
                  <a:srgbClr val="000000"/>
                </a:solidFill>
                <a:latin typeface="Times New Roman" pitchFamily="18" charset="0"/>
                <a:cs typeface="Times New Roman" pitchFamily="18" charset="0"/>
              </a:rPr>
              <a:t>12V</a:t>
            </a:r>
            <a:endParaRPr lang="vi-VN" sz="2400" dirty="0">
              <a:latin typeface="Times New Roman" pitchFamily="18" charset="0"/>
              <a:cs typeface="Times New Roman" pitchFamily="18" charset="0"/>
            </a:endParaRPr>
          </a:p>
        </p:txBody>
      </p:sp>
      <p:sp>
        <p:nvSpPr>
          <p:cNvPr id="6" name="Rectangle 5"/>
          <p:cNvSpPr/>
          <p:nvPr/>
        </p:nvSpPr>
        <p:spPr>
          <a:xfrm>
            <a:off x="152400" y="1600201"/>
            <a:ext cx="8991600" cy="1808700"/>
          </a:xfrm>
          <a:prstGeom prst="rect">
            <a:avLst/>
          </a:prstGeom>
        </p:spPr>
        <p:txBody>
          <a:bodyPr wrap="square">
            <a:spAutoFit/>
          </a:bodyPr>
          <a:lstStyle/>
          <a:p>
            <a:r>
              <a:rPr lang="vi-VN" sz="2400" dirty="0">
                <a:latin typeface="Times New Roman" pitchFamily="18" charset="0"/>
                <a:cs typeface="Times New Roman" pitchFamily="18" charset="0"/>
              </a:rPr>
              <a:t>a) Tính cường độ dòng </a:t>
            </a:r>
            <a:r>
              <a:rPr lang="vi-VN" sz="2400" dirty="0" smtClean="0">
                <a:latin typeface="Times New Roman" pitchFamily="18" charset="0"/>
                <a:cs typeface="Times New Roman" pitchFamily="18" charset="0"/>
              </a:rPr>
              <a:t>điện </a:t>
            </a:r>
            <a:r>
              <a:rPr lang="vi-VN" sz="2400" dirty="0" smtClean="0">
                <a:solidFill>
                  <a:srgbClr val="000000"/>
                </a:solidFill>
                <a:latin typeface="Times New Roman" pitchFamily="18" charset="0"/>
                <a:cs typeface="Times New Roman" pitchFamily="18" charset="0"/>
              </a:rPr>
              <a:t>I</a:t>
            </a:r>
            <a:r>
              <a:rPr lang="vi-VN" sz="2400" baseline="-25000" dirty="0" smtClean="0">
                <a:solidFill>
                  <a:srgbClr val="000000"/>
                </a:solidFill>
                <a:latin typeface="Times New Roman" pitchFamily="18" charset="0"/>
                <a:cs typeface="Times New Roman" pitchFamily="18" charset="0"/>
              </a:rPr>
              <a:t>1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chạy </a:t>
            </a:r>
            <a:r>
              <a:rPr lang="vi-VN" sz="2400" dirty="0" smtClean="0">
                <a:latin typeface="Times New Roman" pitchFamily="18" charset="0"/>
                <a:cs typeface="Times New Roman" pitchFamily="18" charset="0"/>
              </a:rPr>
              <a:t>qua</a:t>
            </a:r>
            <a:r>
              <a:rPr lang="vi-VN" sz="2400" dirty="0">
                <a:solidFill>
                  <a:srgbClr val="000000"/>
                </a:solidFill>
                <a:latin typeface="Times New Roman" pitchFamily="18" charset="0"/>
                <a:cs typeface="Times New Roman" pitchFamily="18" charset="0"/>
              </a:rPr>
              <a:t> R</a:t>
            </a:r>
            <a:r>
              <a:rPr lang="vi-VN" sz="2400" baseline="-25000" dirty="0">
                <a:solidFill>
                  <a:srgbClr val="000000"/>
                </a:solidFill>
                <a:latin typeface="Times New Roman" pitchFamily="18" charset="0"/>
                <a:cs typeface="Times New Roman" pitchFamily="18" charset="0"/>
              </a:rPr>
              <a:t>1</a:t>
            </a:r>
            <a:r>
              <a:rPr lang="vi-VN" sz="2400" dirty="0" smtClean="0">
                <a:latin typeface="Times New Roman" pitchFamily="18" charset="0"/>
                <a:cs typeface="Times New Roman" pitchFamily="18" charset="0"/>
              </a:rPr>
              <a:t> </a:t>
            </a:r>
            <a:endParaRPr lang="vi-VN" sz="2400" dirty="0">
              <a:latin typeface="Times New Roman" pitchFamily="18" charset="0"/>
              <a:cs typeface="Times New Roman" pitchFamily="18" charset="0"/>
            </a:endParaRPr>
          </a:p>
          <a:p>
            <a:pPr lvl="0">
              <a:lnSpc>
                <a:spcPct val="115000"/>
              </a:lnSpc>
              <a:spcAft>
                <a:spcPts val="1000"/>
              </a:spcAft>
            </a:pPr>
            <a:r>
              <a:rPr lang="vi-VN" sz="2400" dirty="0">
                <a:latin typeface="Times New Roman" pitchFamily="18" charset="0"/>
                <a:cs typeface="Times New Roman" pitchFamily="18" charset="0"/>
              </a:rPr>
              <a:t>b) Giữ </a:t>
            </a:r>
            <a:r>
              <a:rPr lang="vi-VN" sz="2400" dirty="0" smtClean="0">
                <a:latin typeface="Times New Roman" pitchFamily="18" charset="0"/>
                <a:cs typeface="Times New Roman" pitchFamily="18" charset="0"/>
              </a:rPr>
              <a:t>nguyên</a:t>
            </a:r>
            <a:r>
              <a:rPr lang="vi-VN" sz="2400" dirty="0" smtClean="0">
                <a:solidFill>
                  <a:srgbClr val="000000"/>
                </a:solidFill>
                <a:latin typeface="Times New Roman"/>
                <a:cs typeface="Times New Roman"/>
              </a:rPr>
              <a:t>U</a:t>
            </a:r>
            <a:r>
              <a:rPr lang="vi-VN" sz="2400" baseline="-25000" dirty="0" smtClean="0">
                <a:solidFill>
                  <a:srgbClr val="000000"/>
                </a:solidFill>
                <a:latin typeface="Times New Roman"/>
                <a:cs typeface="Times New Roman"/>
              </a:rPr>
              <a:t>MN</a:t>
            </a:r>
            <a:r>
              <a:rPr lang="vi-VN" sz="1100" dirty="0" smtClean="0">
                <a:solidFill>
                  <a:prstClr val="black"/>
                </a:solidFill>
                <a:cs typeface="Times New Roman"/>
              </a:rPr>
              <a:t> </a:t>
            </a:r>
            <a:r>
              <a:rPr lang="vi-VN" sz="2400" dirty="0" smtClean="0">
                <a:solidFill>
                  <a:srgbClr val="000000"/>
                </a:solidFill>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 12V, thay điện trở </a:t>
            </a:r>
            <a:r>
              <a:rPr lang="pt-BR" sz="2400" dirty="0" smtClean="0">
                <a:solidFill>
                  <a:srgbClr val="000000"/>
                </a:solidFill>
                <a:latin typeface="Times New Roman" pitchFamily="18" charset="0"/>
                <a:cs typeface="Times New Roman" pitchFamily="18" charset="0"/>
              </a:rPr>
              <a:t>R</a:t>
            </a:r>
            <a:r>
              <a:rPr lang="vi-VN" sz="2400" baseline="-25000" dirty="0">
                <a:solidFill>
                  <a:srgbClr val="000000"/>
                </a:solidFill>
                <a:latin typeface="Times New Roman" pitchFamily="18" charset="0"/>
                <a:cs typeface="Times New Roman" pitchFamily="18" charset="0"/>
              </a:rPr>
              <a:t>1</a:t>
            </a:r>
            <a:r>
              <a:rPr lang="pt-BR" sz="2400" dirty="0">
                <a:solidFill>
                  <a:srgbClr val="000000"/>
                </a:solidFill>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bằng điện trở </a:t>
            </a:r>
            <a:r>
              <a:rPr lang="vi-VN" sz="2400" dirty="0" smtClean="0">
                <a:solidFill>
                  <a:srgbClr val="000000"/>
                </a:solidFill>
                <a:latin typeface="Times New Roman" pitchFamily="18" charset="0"/>
                <a:cs typeface="Times New Roman" pitchFamily="18" charset="0"/>
              </a:rPr>
              <a:t>R</a:t>
            </a:r>
            <a:r>
              <a:rPr lang="vi-VN" sz="2400" baseline="-25000" dirty="0" smtClean="0">
                <a:solidFill>
                  <a:srgbClr val="000000"/>
                </a:solidFill>
                <a:latin typeface="Times New Roman" pitchFamily="18" charset="0"/>
                <a:cs typeface="Times New Roman" pitchFamily="18" charset="0"/>
              </a:rPr>
              <a:t>2</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khi đó ampe kế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chỉ giá trị </a:t>
            </a:r>
            <a:r>
              <a:rPr lang="vi-VN" sz="2400" dirty="0" smtClean="0">
                <a:solidFill>
                  <a:srgbClr val="000000"/>
                </a:solidFill>
                <a:latin typeface="Times New Roman" pitchFamily="18" charset="0"/>
                <a:cs typeface="Times New Roman" pitchFamily="18" charset="0"/>
              </a:rPr>
              <a:t> I</a:t>
            </a:r>
            <a:r>
              <a:rPr lang="vi-VN" sz="2400" baseline="-25000" dirty="0" smtClean="0">
                <a:solidFill>
                  <a:srgbClr val="000000"/>
                </a:solidFill>
                <a:latin typeface="Times New Roman" pitchFamily="18" charset="0"/>
                <a:cs typeface="Times New Roman" pitchFamily="18" charset="0"/>
              </a:rPr>
              <a:t>2</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 </a:t>
            </a:r>
            <a:r>
              <a:rPr lang="vi-VN" sz="2400" dirty="0" smtClean="0">
                <a:solidFill>
                  <a:srgbClr val="000000"/>
                </a:solidFill>
                <a:latin typeface="Times New Roman" pitchFamily="18" charset="0"/>
                <a:cs typeface="Times New Roman" pitchFamily="18" charset="0"/>
              </a:rPr>
              <a:t>I</a:t>
            </a:r>
            <a:r>
              <a:rPr lang="vi-VN" sz="2400" baseline="-25000" dirty="0" smtClean="0">
                <a:solidFill>
                  <a:srgbClr val="000000"/>
                </a:solidFill>
                <a:latin typeface="Times New Roman" pitchFamily="18" charset="0"/>
                <a:cs typeface="Times New Roman" pitchFamily="18" charset="0"/>
              </a:rPr>
              <a:t>1 </a:t>
            </a:r>
            <a:r>
              <a:rPr lang="vi-VN" sz="2400" dirty="0" smtClean="0">
                <a:latin typeface="Times New Roman" pitchFamily="18" charset="0"/>
                <a:cs typeface="Times New Roman" pitchFamily="18" charset="0"/>
              </a:rPr>
              <a:t>/2 </a:t>
            </a:r>
            <a:r>
              <a:rPr lang="vi-VN" sz="2400" dirty="0">
                <a:latin typeface="Times New Roman" pitchFamily="18" charset="0"/>
                <a:cs typeface="Times New Roman" pitchFamily="18" charset="0"/>
              </a:rPr>
              <a:t>. Tính điện trở </a:t>
            </a:r>
            <a:r>
              <a:rPr lang="vi-VN" sz="2400" dirty="0" smtClean="0">
                <a:solidFill>
                  <a:srgbClr val="000000"/>
                </a:solidFill>
                <a:latin typeface="Times New Roman" pitchFamily="18" charset="0"/>
                <a:cs typeface="Times New Roman" pitchFamily="18" charset="0"/>
              </a:rPr>
              <a:t> R</a:t>
            </a:r>
            <a:r>
              <a:rPr lang="vi-VN" sz="2400" baseline="-25000" dirty="0" smtClean="0">
                <a:solidFill>
                  <a:srgbClr val="000000"/>
                </a:solidFill>
                <a:latin typeface="Times New Roman" pitchFamily="18" charset="0"/>
                <a:cs typeface="Times New Roman" pitchFamily="18" charset="0"/>
              </a:rPr>
              <a:t>2</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a:p>
            <a:endParaRPr lang="vi-VN" sz="24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91270"/>
            <a:ext cx="2819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39436" y="2967335"/>
            <a:ext cx="4572000" cy="1200329"/>
          </a:xfrm>
          <a:prstGeom prst="rect">
            <a:avLst/>
          </a:prstGeom>
        </p:spPr>
        <p:txBody>
          <a:bodyPr>
            <a:spAutoFit/>
          </a:bodyPr>
          <a:lstStyle/>
          <a:p>
            <a:pPr algn="just"/>
            <a:r>
              <a:rPr lang="pt-BR" sz="2400" b="1" dirty="0">
                <a:solidFill>
                  <a:srgbClr val="008000"/>
                </a:solidFill>
                <a:latin typeface="Times New Roman" pitchFamily="18" charset="0"/>
                <a:cs typeface="Times New Roman" pitchFamily="18" charset="0"/>
              </a:rPr>
              <a:t>Tóm tắt:</a:t>
            </a:r>
            <a:endParaRPr lang="pt-BR" sz="2400" dirty="0">
              <a:solidFill>
                <a:srgbClr val="000000"/>
              </a:solidFill>
              <a:latin typeface="Times New Roman" pitchFamily="18" charset="0"/>
              <a:cs typeface="Times New Roman" pitchFamily="18" charset="0"/>
            </a:endParaRPr>
          </a:p>
          <a:p>
            <a:pPr algn="just"/>
            <a:r>
              <a:rPr lang="pt-BR" sz="2400" dirty="0">
                <a:solidFill>
                  <a:srgbClr val="000000"/>
                </a:solidFill>
                <a:latin typeface="Times New Roman" pitchFamily="18" charset="0"/>
                <a:cs typeface="Times New Roman" pitchFamily="18" charset="0"/>
              </a:rPr>
              <a:t>R</a:t>
            </a:r>
            <a:r>
              <a:rPr lang="pt-BR" sz="2400" baseline="-25000" dirty="0">
                <a:solidFill>
                  <a:srgbClr val="000000"/>
                </a:solidFill>
                <a:latin typeface="Times New Roman" pitchFamily="18" charset="0"/>
                <a:cs typeface="Times New Roman" pitchFamily="18" charset="0"/>
              </a:rPr>
              <a:t>1</a:t>
            </a:r>
            <a:r>
              <a:rPr lang="pt-BR" sz="2400" dirty="0">
                <a:solidFill>
                  <a:srgbClr val="000000"/>
                </a:solidFill>
                <a:latin typeface="Times New Roman" pitchFamily="18" charset="0"/>
                <a:cs typeface="Times New Roman" pitchFamily="18" charset="0"/>
              </a:rPr>
              <a:t> = 10Ω, U</a:t>
            </a:r>
            <a:r>
              <a:rPr lang="pt-BR" sz="2400" baseline="-25000" dirty="0">
                <a:solidFill>
                  <a:srgbClr val="000000"/>
                </a:solidFill>
                <a:latin typeface="Times New Roman" pitchFamily="18" charset="0"/>
                <a:cs typeface="Times New Roman" pitchFamily="18" charset="0"/>
              </a:rPr>
              <a:t>MN</a:t>
            </a:r>
            <a:r>
              <a:rPr lang="pt-BR" sz="2400" dirty="0">
                <a:solidFill>
                  <a:srgbClr val="000000"/>
                </a:solidFill>
                <a:latin typeface="Times New Roman" pitchFamily="18" charset="0"/>
                <a:cs typeface="Times New Roman" pitchFamily="18" charset="0"/>
              </a:rPr>
              <a:t> = 12V.</a:t>
            </a:r>
          </a:p>
          <a:p>
            <a:pPr algn="just"/>
            <a:r>
              <a:rPr lang="pt-BR" sz="2400" dirty="0">
                <a:solidFill>
                  <a:srgbClr val="000000"/>
                </a:solidFill>
                <a:latin typeface="Times New Roman" pitchFamily="18" charset="0"/>
                <a:cs typeface="Times New Roman" pitchFamily="18" charset="0"/>
              </a:rPr>
              <a:t>a) I</a:t>
            </a:r>
            <a:r>
              <a:rPr lang="pt-BR" sz="2400" baseline="-25000" dirty="0">
                <a:solidFill>
                  <a:srgbClr val="000000"/>
                </a:solidFill>
                <a:latin typeface="Times New Roman" pitchFamily="18" charset="0"/>
                <a:cs typeface="Times New Roman" pitchFamily="18" charset="0"/>
              </a:rPr>
              <a:t>1</a:t>
            </a:r>
            <a:r>
              <a:rPr lang="pt-BR" sz="2400" dirty="0">
                <a:solidFill>
                  <a:srgbClr val="000000"/>
                </a:solidFill>
                <a:latin typeface="Times New Roman" pitchFamily="18" charset="0"/>
                <a:cs typeface="Times New Roman" pitchFamily="18" charset="0"/>
              </a:rPr>
              <a:t> = ?; b) I</a:t>
            </a:r>
            <a:r>
              <a:rPr lang="pt-BR" sz="2400" baseline="-25000" dirty="0">
                <a:solidFill>
                  <a:srgbClr val="000000"/>
                </a:solidFill>
                <a:latin typeface="Times New Roman" pitchFamily="18" charset="0"/>
                <a:cs typeface="Times New Roman" pitchFamily="18" charset="0"/>
              </a:rPr>
              <a:t>2</a:t>
            </a:r>
            <a:r>
              <a:rPr lang="pt-BR" sz="2400" dirty="0">
                <a:solidFill>
                  <a:srgbClr val="000000"/>
                </a:solidFill>
                <a:latin typeface="Times New Roman" pitchFamily="18" charset="0"/>
                <a:cs typeface="Times New Roman" pitchFamily="18" charset="0"/>
              </a:rPr>
              <a:t> = I</a:t>
            </a:r>
            <a:r>
              <a:rPr lang="pt-BR" sz="2400" baseline="-25000" dirty="0">
                <a:solidFill>
                  <a:srgbClr val="000000"/>
                </a:solidFill>
                <a:latin typeface="Times New Roman" pitchFamily="18" charset="0"/>
                <a:cs typeface="Times New Roman" pitchFamily="18" charset="0"/>
              </a:rPr>
              <a:t>1</a:t>
            </a:r>
            <a:r>
              <a:rPr lang="pt-BR" sz="2400" dirty="0">
                <a:solidFill>
                  <a:srgbClr val="000000"/>
                </a:solidFill>
                <a:latin typeface="Times New Roman" pitchFamily="18" charset="0"/>
                <a:cs typeface="Times New Roman" pitchFamily="18" charset="0"/>
              </a:rPr>
              <a:t>/2 ; R</a:t>
            </a:r>
            <a:r>
              <a:rPr lang="pt-BR" sz="2400" baseline="-25000" dirty="0">
                <a:solidFill>
                  <a:srgbClr val="000000"/>
                </a:solidFill>
                <a:latin typeface="Times New Roman" pitchFamily="18" charset="0"/>
                <a:cs typeface="Times New Roman" pitchFamily="18" charset="0"/>
              </a:rPr>
              <a:t>2</a:t>
            </a:r>
            <a:r>
              <a:rPr lang="pt-BR" sz="2400" dirty="0">
                <a:solidFill>
                  <a:srgbClr val="000000"/>
                </a:solidFill>
                <a:latin typeface="Times New Roman" pitchFamily="18" charset="0"/>
                <a:cs typeface="Times New Roman" pitchFamily="18" charset="0"/>
              </a:rPr>
              <a:t> = ?</a:t>
            </a:r>
            <a:endParaRPr lang="pt-BR" sz="2400" b="0" i="0" dirty="0">
              <a:solidFill>
                <a:srgbClr val="000000"/>
              </a:solidFill>
              <a:effectLst/>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718" y="5542264"/>
            <a:ext cx="3622964" cy="93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32508" y="4119127"/>
            <a:ext cx="8271164" cy="2215991"/>
          </a:xfrm>
          <a:prstGeom prst="rect">
            <a:avLst/>
          </a:prstGeom>
        </p:spPr>
        <p:txBody>
          <a:bodyPr wrap="square">
            <a:spAutoFit/>
          </a:bodyPr>
          <a:lstStyle/>
          <a:p>
            <a:r>
              <a:rPr lang="vi-VN" dirty="0">
                <a:latin typeface="Times New Roman" pitchFamily="18" charset="0"/>
                <a:cs typeface="Times New Roman" pitchFamily="18" charset="0"/>
              </a:rPr>
              <a:t>Lời giải:</a:t>
            </a:r>
          </a:p>
          <a:p>
            <a:endParaRPr lang="vi-VN" dirty="0">
              <a:latin typeface="Times New Roman" pitchFamily="18" charset="0"/>
              <a:cs typeface="Times New Roman" pitchFamily="18" charset="0"/>
            </a:endParaRPr>
          </a:p>
          <a:p>
            <a:r>
              <a:rPr lang="vi-VN" sz="2400" dirty="0">
                <a:latin typeface="Times New Roman" pitchFamily="18" charset="0"/>
                <a:cs typeface="Times New Roman" pitchFamily="18" charset="0"/>
              </a:rPr>
              <a:t>a. Cường độ dòng điện chạy qua </a:t>
            </a:r>
            <a:r>
              <a:rPr lang="vi-VN" sz="2400" dirty="0" smtClean="0">
                <a:latin typeface="Times New Roman" pitchFamily="18" charset="0"/>
                <a:cs typeface="Times New Roman" pitchFamily="18" charset="0"/>
              </a:rPr>
              <a:t> </a:t>
            </a:r>
            <a:r>
              <a:rPr lang="vi-VN" sz="2400" dirty="0">
                <a:solidFill>
                  <a:srgbClr val="000000"/>
                </a:solidFill>
                <a:latin typeface="Times New Roman" pitchFamily="18" charset="0"/>
                <a:cs typeface="Times New Roman" pitchFamily="18" charset="0"/>
              </a:rPr>
              <a:t>R</a:t>
            </a:r>
            <a:r>
              <a:rPr lang="vi-VN" sz="2400" baseline="-25000" dirty="0">
                <a:solidFill>
                  <a:srgbClr val="000000"/>
                </a:solidFill>
                <a:latin typeface="Times New Roman" pitchFamily="18" charset="0"/>
                <a:cs typeface="Times New Roman" pitchFamily="18" charset="0"/>
              </a:rPr>
              <a:t>1 </a:t>
            </a:r>
            <a:r>
              <a:rPr lang="vi-VN" sz="2400" dirty="0" smtClean="0">
                <a:latin typeface="Times New Roman" pitchFamily="18" charset="0"/>
                <a:cs typeface="Times New Roman" pitchFamily="18" charset="0"/>
              </a:rPr>
              <a:t>là</a:t>
            </a:r>
            <a:r>
              <a:rPr lang="vi-VN" sz="2400" dirty="0">
                <a:latin typeface="Times New Roman" pitchFamily="18" charset="0"/>
                <a:cs typeface="Times New Roman" pitchFamily="18" charset="0"/>
              </a:rPr>
              <a:t>:</a:t>
            </a:r>
          </a:p>
          <a:p>
            <a:endParaRPr lang="vi-VN" dirty="0">
              <a:latin typeface="Times New Roman" pitchFamily="18" charset="0"/>
              <a:cs typeface="Times New Roman" pitchFamily="18" charset="0"/>
            </a:endParaRPr>
          </a:p>
          <a:p>
            <a:endParaRPr lang="vi-VN"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b</a:t>
            </a:r>
            <a:r>
              <a:rPr lang="vi-VN" sz="2400" dirty="0">
                <a:latin typeface="Times New Roman" pitchFamily="18" charset="0"/>
                <a:cs typeface="Times New Roman" pitchFamily="18" charset="0"/>
              </a:rPr>
              <a:t>. Điện </a:t>
            </a:r>
            <a:r>
              <a:rPr lang="vi-VN" sz="2400" dirty="0" smtClean="0">
                <a:latin typeface="Times New Roman" pitchFamily="18" charset="0"/>
                <a:cs typeface="Times New Roman" pitchFamily="18" charset="0"/>
              </a:rPr>
              <a:t>trở</a:t>
            </a:r>
            <a:r>
              <a:rPr lang="vi-VN" sz="2400" dirty="0">
                <a:solidFill>
                  <a:srgbClr val="000000"/>
                </a:solidFill>
                <a:latin typeface="Times New Roman" pitchFamily="18" charset="0"/>
                <a:cs typeface="Times New Roman" pitchFamily="18" charset="0"/>
              </a:rPr>
              <a:t> R</a:t>
            </a:r>
            <a:r>
              <a:rPr lang="vi-VN" sz="2400" baseline="-25000" dirty="0">
                <a:solidFill>
                  <a:srgbClr val="000000"/>
                </a:solidFill>
                <a:latin typeface="Times New Roman" pitchFamily="18" charset="0"/>
                <a:cs typeface="Times New Roman" pitchFamily="18" charset="0"/>
              </a:rPr>
              <a:t>2</a:t>
            </a:r>
            <a:r>
              <a:rPr lang="vi-VN" sz="2400" dirty="0" smtClean="0">
                <a:latin typeface="Times New Roman" pitchFamily="18" charset="0"/>
                <a:cs typeface="Times New Roman" pitchFamily="18" charset="0"/>
              </a:rPr>
              <a:t> :</a:t>
            </a:r>
            <a:endParaRPr lang="vi-VN" sz="2400" dirty="0">
              <a:latin typeface="Times New Roman" pitchFamily="18" charset="0"/>
              <a:cs typeface="Times New Roman" pitchFamily="18" charset="0"/>
            </a:endParaRPr>
          </a:p>
          <a:p>
            <a:endParaRPr lang="vi-VN" dirty="0">
              <a:latin typeface="Times New Roman" pitchFamily="18" charset="0"/>
              <a:cs typeface="Times New Roman" pitchFamily="18" charset="0"/>
            </a:endParaRPr>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648200"/>
            <a:ext cx="2912919" cy="74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40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533400" y="381000"/>
            <a:ext cx="8229600" cy="1143000"/>
          </a:xfrm>
          <a:solidFill>
            <a:schemeClr val="bg1"/>
          </a:solidFill>
          <a:ln w="76200">
            <a:solidFill>
              <a:srgbClr val="FF0000"/>
            </a:solidFill>
          </a:ln>
        </p:spPr>
        <p:txBody>
          <a:bodyPr/>
          <a:lstStyle/>
          <a:p>
            <a:pPr eaLnBrk="1" hangingPunct="1"/>
            <a:r>
              <a:rPr lang="vi-VN" sz="6600" dirty="0" smtClean="0">
                <a:solidFill>
                  <a:srgbClr val="FF0000"/>
                </a:solidFill>
                <a:latin typeface="Times New Roman" pitchFamily="18" charset="0"/>
                <a:cs typeface="Times New Roman" pitchFamily="18" charset="0"/>
              </a:rPr>
              <a:t>DẶN DÒ </a:t>
            </a:r>
            <a:endParaRPr lang="en-US" sz="6600" dirty="0" smtClean="0">
              <a:solidFill>
                <a:srgbClr val="FF0000"/>
              </a:solidFill>
              <a:latin typeface="Times New Roman" pitchFamily="18" charset="0"/>
              <a:cs typeface="Times New Roman" pitchFamily="18" charset="0"/>
            </a:endParaRPr>
          </a:p>
        </p:txBody>
      </p:sp>
      <p:sp>
        <p:nvSpPr>
          <p:cNvPr id="122883" name="Rectangle 3"/>
          <p:cNvSpPr>
            <a:spLocks noGrp="1" noChangeArrowheads="1"/>
          </p:cNvSpPr>
          <p:nvPr>
            <p:ph type="body" idx="1"/>
          </p:nvPr>
        </p:nvSpPr>
        <p:spPr>
          <a:xfrm>
            <a:off x="457200" y="1570038"/>
            <a:ext cx="8229600" cy="4525962"/>
          </a:xfrm>
          <a:solidFill>
            <a:schemeClr val="bg1"/>
          </a:solidFill>
        </p:spPr>
        <p:txBody>
          <a:bodyPr/>
          <a:lstStyle/>
          <a:p>
            <a:pPr algn="just">
              <a:buNone/>
            </a:pPr>
            <a:r>
              <a:rPr lang="en-US" sz="4800" dirty="0" smtClean="0">
                <a:latin typeface=".VnTime" pitchFamily="34" charset="0"/>
              </a:rPr>
              <a:t>- </a:t>
            </a:r>
            <a:r>
              <a:rPr lang="vi-VN" sz="4800" dirty="0" smtClean="0">
                <a:latin typeface="Times New Roman" pitchFamily="18" charset="0"/>
                <a:cs typeface="Times New Roman" pitchFamily="18" charset="0"/>
              </a:rPr>
              <a:t>Về nhà ôn tập lý thuyết và xem lại làm bài tập 1,2,3 ở trên</a:t>
            </a:r>
            <a:endParaRPr lang="en-US" sz="5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additive="base">
                                        <p:cTn id="7" dur="500" fill="hold"/>
                                        <p:tgtEl>
                                          <p:spTgt spid="122882"/>
                                        </p:tgtEl>
                                        <p:attrNameLst>
                                          <p:attrName>ppt_x</p:attrName>
                                        </p:attrNameLst>
                                      </p:cBhvr>
                                      <p:tavLst>
                                        <p:tav tm="0">
                                          <p:val>
                                            <p:strVal val="0-#ppt_w/2"/>
                                          </p:val>
                                        </p:tav>
                                        <p:tav tm="100000">
                                          <p:val>
                                            <p:strVal val="#ppt_x"/>
                                          </p:val>
                                        </p:tav>
                                      </p:tavLst>
                                    </p:anim>
                                    <p:anim calcmode="lin" valueType="num">
                                      <p:cBhvr additive="base">
                                        <p:cTn id="8" dur="500" fill="hold"/>
                                        <p:tgtEl>
                                          <p:spTgt spid="1228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22883">
                                            <p:bg/>
                                          </p:spTgt>
                                        </p:tgtEl>
                                        <p:attrNameLst>
                                          <p:attrName>style.visibility</p:attrName>
                                        </p:attrNameLst>
                                      </p:cBhvr>
                                      <p:to>
                                        <p:strVal val="visible"/>
                                      </p:to>
                                    </p:set>
                                    <p:anim calcmode="lin" valueType="num">
                                      <p:cBhvr additive="base">
                                        <p:cTn id="13" dur="500" fill="hold"/>
                                        <p:tgtEl>
                                          <p:spTgt spid="122883">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2883">
                                            <p:bg/>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22883">
                                            <p:txEl>
                                              <p:pRg st="0" end="0"/>
                                            </p:txEl>
                                          </p:spTgt>
                                        </p:tgtEl>
                                        <p:attrNameLst>
                                          <p:attrName>style.visibility</p:attrName>
                                        </p:attrNameLst>
                                      </p:cBhvr>
                                      <p:to>
                                        <p:strVal val="visible"/>
                                      </p:to>
                                    </p:set>
                                    <p:anim calcmode="lin" valueType="num">
                                      <p:cBhvr additive="base">
                                        <p:cTn id="19" dur="500" fill="hold"/>
                                        <p:tgtEl>
                                          <p:spTgt spid="12288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288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nimBg="1"/>
      <p:bldP spid="12288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leuseul"/>
          <p:cNvPicPr>
            <a:picLocks noChangeAspect="1" noChangeArrowheads="1"/>
          </p:cNvPicPr>
          <p:nvPr/>
        </p:nvPicPr>
        <p:blipFill>
          <a:blip r:embed="rId3"/>
          <a:srcRect/>
          <a:stretch>
            <a:fillRect/>
          </a:stretch>
        </p:blipFill>
        <p:spPr bwMode="auto">
          <a:xfrm>
            <a:off x="228600" y="0"/>
            <a:ext cx="5791200" cy="6858000"/>
          </a:xfrm>
          <a:prstGeom prst="rect">
            <a:avLst/>
          </a:prstGeom>
          <a:noFill/>
        </p:spPr>
      </p:pic>
      <p:sp>
        <p:nvSpPr>
          <p:cNvPr id="16387" name="Rectangle 3"/>
          <p:cNvSpPr>
            <a:spLocks noChangeArrowheads="1"/>
          </p:cNvSpPr>
          <p:nvPr/>
        </p:nvSpPr>
        <p:spPr bwMode="auto">
          <a:xfrm>
            <a:off x="5791200" y="0"/>
            <a:ext cx="3352800" cy="6858000"/>
          </a:xfrm>
          <a:prstGeom prst="rect">
            <a:avLst/>
          </a:prstGeom>
          <a:gradFill rotWithShape="1">
            <a:gsLst>
              <a:gs pos="0">
                <a:srgbClr val="0000FF"/>
              </a:gs>
              <a:gs pos="100000">
                <a:schemeClr val="bg1"/>
              </a:gs>
            </a:gsLst>
            <a:lin ang="5400000" scaled="1"/>
          </a:gradFill>
          <a:ln w="9525">
            <a:solidFill>
              <a:schemeClr val="tx1"/>
            </a:solidFill>
            <a:miter lim="800000"/>
            <a:headEnd/>
            <a:tailEnd/>
          </a:ln>
          <a:effectLst/>
        </p:spPr>
        <p:txBody>
          <a:bodyPr wrap="none" anchor="ctr"/>
          <a:lstStyle/>
          <a:p>
            <a:endParaRPr lang="en-US"/>
          </a:p>
        </p:txBody>
      </p:sp>
      <p:sp>
        <p:nvSpPr>
          <p:cNvPr id="16388" name="WordArt 4"/>
          <p:cNvSpPr>
            <a:spLocks noChangeArrowheads="1" noChangeShapeType="1" noTextEdit="1"/>
          </p:cNvSpPr>
          <p:nvPr/>
        </p:nvSpPr>
        <p:spPr bwMode="auto">
          <a:xfrm>
            <a:off x="-8534400" y="6172200"/>
            <a:ext cx="8534400" cy="381000"/>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CC00"/>
                  </a:solidFill>
                  <a:round/>
                  <a:headEnd/>
                  <a:tailEnd/>
                </a:ln>
                <a:solidFill>
                  <a:srgbClr val="0000FF"/>
                </a:solidFill>
                <a:latin typeface="Times New Roman"/>
                <a:cs typeface="Times New Roman"/>
              </a:rPr>
              <a:t>Các</a:t>
            </a:r>
            <a:r>
              <a:rPr lang="en-US" sz="3600" b="1" kern="10" dirty="0">
                <a:ln w="9525">
                  <a:solidFill>
                    <a:srgbClr val="FFCC00"/>
                  </a:solidFill>
                  <a:round/>
                  <a:headEnd/>
                  <a:tailEnd/>
                </a:ln>
                <a:solidFill>
                  <a:srgbClr val="0000FF"/>
                </a:solidFill>
                <a:latin typeface="Times New Roman"/>
                <a:cs typeface="Times New Roman"/>
              </a:rPr>
              <a:t> </a:t>
            </a:r>
            <a:r>
              <a:rPr lang="en-US" sz="3600" b="1" kern="10" dirty="0" err="1">
                <a:ln w="9525">
                  <a:solidFill>
                    <a:srgbClr val="FFCC00"/>
                  </a:solidFill>
                  <a:round/>
                  <a:headEnd/>
                  <a:tailEnd/>
                </a:ln>
                <a:solidFill>
                  <a:srgbClr val="0000FF"/>
                </a:solidFill>
                <a:latin typeface="Times New Roman"/>
                <a:cs typeface="Times New Roman"/>
              </a:rPr>
              <a:t>em</a:t>
            </a:r>
            <a:r>
              <a:rPr lang="en-US" sz="3600" b="1" kern="10" dirty="0">
                <a:ln w="9525">
                  <a:solidFill>
                    <a:srgbClr val="FFCC00"/>
                  </a:solidFill>
                  <a:round/>
                  <a:headEnd/>
                  <a:tailEnd/>
                </a:ln>
                <a:solidFill>
                  <a:srgbClr val="0000FF"/>
                </a:solidFill>
                <a:latin typeface="Times New Roman"/>
                <a:cs typeface="Times New Roman"/>
              </a:rPr>
              <a:t> </a:t>
            </a:r>
            <a:r>
              <a:rPr lang="en-US" sz="3600" b="1" kern="10" dirty="0" err="1">
                <a:ln w="9525">
                  <a:solidFill>
                    <a:srgbClr val="FFCC00"/>
                  </a:solidFill>
                  <a:round/>
                  <a:headEnd/>
                  <a:tailEnd/>
                </a:ln>
                <a:solidFill>
                  <a:srgbClr val="0000FF"/>
                </a:solidFill>
                <a:latin typeface="Times New Roman"/>
                <a:cs typeface="Times New Roman"/>
              </a:rPr>
              <a:t>hãy</a:t>
            </a:r>
            <a:r>
              <a:rPr lang="en-US" sz="3600" b="1" kern="10" dirty="0">
                <a:ln w="9525">
                  <a:solidFill>
                    <a:srgbClr val="FFCC00"/>
                  </a:solidFill>
                  <a:round/>
                  <a:headEnd/>
                  <a:tailEnd/>
                </a:ln>
                <a:solidFill>
                  <a:srgbClr val="0000FF"/>
                </a:solidFill>
                <a:latin typeface="Times New Roman"/>
                <a:cs typeface="Times New Roman"/>
              </a:rPr>
              <a:t> </a:t>
            </a:r>
            <a:r>
              <a:rPr lang="en-US" sz="3600" b="1" kern="10" dirty="0" err="1">
                <a:ln w="9525">
                  <a:solidFill>
                    <a:srgbClr val="FFCC00"/>
                  </a:solidFill>
                  <a:round/>
                  <a:headEnd/>
                  <a:tailEnd/>
                </a:ln>
                <a:solidFill>
                  <a:srgbClr val="0000FF"/>
                </a:solidFill>
                <a:latin typeface="Times New Roman"/>
                <a:cs typeface="Times New Roman"/>
              </a:rPr>
              <a:t>cố</a:t>
            </a:r>
            <a:r>
              <a:rPr lang="en-US" sz="3600" b="1" kern="10" dirty="0">
                <a:ln w="9525">
                  <a:solidFill>
                    <a:srgbClr val="FFCC00"/>
                  </a:solidFill>
                  <a:round/>
                  <a:headEnd/>
                  <a:tailEnd/>
                </a:ln>
                <a:solidFill>
                  <a:srgbClr val="0000FF"/>
                </a:solidFill>
                <a:latin typeface="Times New Roman"/>
                <a:cs typeface="Times New Roman"/>
              </a:rPr>
              <a:t> </a:t>
            </a:r>
            <a:r>
              <a:rPr lang="en-US" sz="3600" b="1" kern="10" dirty="0" err="1">
                <a:ln w="9525">
                  <a:solidFill>
                    <a:srgbClr val="FFCC00"/>
                  </a:solidFill>
                  <a:round/>
                  <a:headEnd/>
                  <a:tailEnd/>
                </a:ln>
                <a:solidFill>
                  <a:srgbClr val="0000FF"/>
                </a:solidFill>
                <a:latin typeface="Times New Roman"/>
                <a:cs typeface="Times New Roman"/>
              </a:rPr>
              <a:t>gắng</a:t>
            </a:r>
            <a:r>
              <a:rPr lang="en-US" sz="3600" b="1" kern="10" dirty="0">
                <a:ln w="9525">
                  <a:solidFill>
                    <a:srgbClr val="FFCC00"/>
                  </a:solidFill>
                  <a:round/>
                  <a:headEnd/>
                  <a:tailEnd/>
                </a:ln>
                <a:solidFill>
                  <a:srgbClr val="0000FF"/>
                </a:solidFill>
                <a:latin typeface="Times New Roman"/>
                <a:cs typeface="Times New Roman"/>
              </a:rPr>
              <a:t> </a:t>
            </a:r>
            <a:r>
              <a:rPr lang="en-US" sz="3600" b="1" kern="10" dirty="0" err="1">
                <a:ln w="9525">
                  <a:solidFill>
                    <a:srgbClr val="FFCC00"/>
                  </a:solidFill>
                  <a:round/>
                  <a:headEnd/>
                  <a:tailEnd/>
                </a:ln>
                <a:solidFill>
                  <a:srgbClr val="0000FF"/>
                </a:solidFill>
                <a:latin typeface="Times New Roman"/>
                <a:cs typeface="Times New Roman"/>
              </a:rPr>
              <a:t>học</a:t>
            </a:r>
            <a:r>
              <a:rPr lang="en-US" sz="3600" b="1" kern="10" dirty="0">
                <a:ln w="9525">
                  <a:solidFill>
                    <a:srgbClr val="FFCC00"/>
                  </a:solidFill>
                  <a:round/>
                  <a:headEnd/>
                  <a:tailEnd/>
                </a:ln>
                <a:solidFill>
                  <a:srgbClr val="0000FF"/>
                </a:solidFill>
                <a:latin typeface="Times New Roman"/>
                <a:cs typeface="Times New Roman"/>
              </a:rPr>
              <a:t> </a:t>
            </a:r>
            <a:r>
              <a:rPr lang="en-US" sz="3600" b="1" kern="10" dirty="0" err="1">
                <a:ln w="9525">
                  <a:solidFill>
                    <a:srgbClr val="FFCC00"/>
                  </a:solidFill>
                  <a:round/>
                  <a:headEnd/>
                  <a:tailEnd/>
                </a:ln>
                <a:solidFill>
                  <a:srgbClr val="0000FF"/>
                </a:solidFill>
                <a:latin typeface="Times New Roman"/>
                <a:cs typeface="Times New Roman"/>
              </a:rPr>
              <a:t>tốt</a:t>
            </a:r>
            <a:endParaRPr lang="en-US" sz="3600" b="1" kern="10" dirty="0">
              <a:ln w="9525">
                <a:solidFill>
                  <a:srgbClr val="FFCC00"/>
                </a:solidFill>
                <a:round/>
                <a:headEnd/>
                <a:tailEnd/>
              </a:ln>
              <a:solidFill>
                <a:srgbClr val="0000FF"/>
              </a:solidFill>
              <a:latin typeface="Times New Roman"/>
              <a:cs typeface="Times New Roman"/>
            </a:endParaRPr>
          </a:p>
        </p:txBody>
      </p:sp>
      <p:sp>
        <p:nvSpPr>
          <p:cNvPr id="16391" name="AutoShape 7">
            <a:hlinkClick r:id="" action="ppaction://hlinkshowjump?jump=previousslide" highlightClick="1"/>
          </p:cNvPr>
          <p:cNvSpPr>
            <a:spLocks noChangeArrowheads="1"/>
          </p:cNvSpPr>
          <p:nvPr/>
        </p:nvSpPr>
        <p:spPr bwMode="auto">
          <a:xfrm>
            <a:off x="7448550" y="838200"/>
            <a:ext cx="76200" cy="76200"/>
          </a:xfrm>
          <a:prstGeom prst="actionButtonBackPrevious">
            <a:avLst/>
          </a:prstGeom>
          <a:solidFill>
            <a:schemeClr val="accent1"/>
          </a:solidFill>
          <a:ln w="9525">
            <a:noFill/>
            <a:miter lim="800000"/>
            <a:headEnd/>
            <a:tailEnd/>
          </a:ln>
          <a:effectLst/>
        </p:spPr>
        <p:txBody>
          <a:bodyPr wrap="none" anchor="ctr"/>
          <a:lstStyle/>
          <a:p>
            <a:endParaRPr lang="en-US"/>
          </a:p>
        </p:txBody>
      </p:sp>
      <p:pic>
        <p:nvPicPr>
          <p:cNvPr id="3079" name="Picture 7" descr="SAUCER20"/>
          <p:cNvPicPr>
            <a:picLocks noChangeAspect="1" noChangeArrowheads="1" noCrop="1"/>
          </p:cNvPicPr>
          <p:nvPr/>
        </p:nvPicPr>
        <p:blipFill>
          <a:blip r:embed="rId4">
            <a:lum bright="-12000"/>
          </a:blip>
          <a:srcRect/>
          <a:stretch>
            <a:fillRect/>
          </a:stretch>
        </p:blipFill>
        <p:spPr bwMode="auto">
          <a:xfrm rot="-734312">
            <a:off x="228600" y="5257800"/>
            <a:ext cx="2438400" cy="881063"/>
          </a:xfrm>
          <a:prstGeom prst="rect">
            <a:avLst/>
          </a:prstGeom>
          <a:noFill/>
          <a:ln w="9525">
            <a:noFill/>
            <a:miter lim="800000"/>
            <a:headEnd/>
            <a:tailEnd/>
          </a:ln>
        </p:spPr>
      </p:pic>
      <p:pic>
        <p:nvPicPr>
          <p:cNvPr id="16393" name="Picture 9" descr="10"/>
          <p:cNvPicPr>
            <a:picLocks noChangeAspect="1" noChangeArrowheads="1" noCrop="1"/>
          </p:cNvPicPr>
          <p:nvPr/>
        </p:nvPicPr>
        <p:blipFill>
          <a:blip r:embed="rId5"/>
          <a:srcRect/>
          <a:stretch>
            <a:fillRect/>
          </a:stretch>
        </p:blipFill>
        <p:spPr bwMode="auto">
          <a:xfrm>
            <a:off x="5257800" y="4686300"/>
            <a:ext cx="476250" cy="476250"/>
          </a:xfrm>
          <a:prstGeom prst="rect">
            <a:avLst/>
          </a:prstGeom>
          <a:noFill/>
        </p:spPr>
      </p:pic>
      <p:pic>
        <p:nvPicPr>
          <p:cNvPr id="16394" name="Picture 10" descr="10"/>
          <p:cNvPicPr>
            <a:picLocks noChangeAspect="1" noChangeArrowheads="1" noCrop="1"/>
          </p:cNvPicPr>
          <p:nvPr/>
        </p:nvPicPr>
        <p:blipFill>
          <a:blip r:embed="rId5"/>
          <a:srcRect/>
          <a:stretch>
            <a:fillRect/>
          </a:stretch>
        </p:blipFill>
        <p:spPr bwMode="auto">
          <a:xfrm>
            <a:off x="6781800" y="4457700"/>
            <a:ext cx="476250" cy="476250"/>
          </a:xfrm>
          <a:prstGeom prst="rect">
            <a:avLst/>
          </a:prstGeom>
          <a:noFill/>
        </p:spPr>
      </p:pic>
      <p:pic>
        <p:nvPicPr>
          <p:cNvPr id="16395" name="Picture 11" descr="10"/>
          <p:cNvPicPr>
            <a:picLocks noChangeAspect="1" noChangeArrowheads="1" noCrop="1"/>
          </p:cNvPicPr>
          <p:nvPr/>
        </p:nvPicPr>
        <p:blipFill>
          <a:blip r:embed="rId5"/>
          <a:srcRect/>
          <a:stretch>
            <a:fillRect/>
          </a:stretch>
        </p:blipFill>
        <p:spPr bwMode="auto">
          <a:xfrm>
            <a:off x="8686800" y="4610100"/>
            <a:ext cx="476250" cy="476250"/>
          </a:xfrm>
          <a:prstGeom prst="rect">
            <a:avLst/>
          </a:prstGeom>
          <a:noFill/>
        </p:spPr>
      </p:pic>
      <p:pic>
        <p:nvPicPr>
          <p:cNvPr id="16396" name="Picture 12" descr="Espaco_0060"/>
          <p:cNvPicPr>
            <a:picLocks noChangeAspect="1" noChangeArrowheads="1" noCrop="1"/>
          </p:cNvPicPr>
          <p:nvPr/>
        </p:nvPicPr>
        <p:blipFill>
          <a:blip r:embed="rId6"/>
          <a:srcRect/>
          <a:stretch>
            <a:fillRect/>
          </a:stretch>
        </p:blipFill>
        <p:spPr bwMode="auto">
          <a:xfrm>
            <a:off x="5838825" y="4638675"/>
            <a:ext cx="1981200" cy="1524000"/>
          </a:xfrm>
          <a:prstGeom prst="rect">
            <a:avLst/>
          </a:prstGeom>
          <a:noFill/>
        </p:spPr>
      </p:pic>
      <p:sp>
        <p:nvSpPr>
          <p:cNvPr id="16397" name="Oval 13"/>
          <p:cNvSpPr>
            <a:spLocks noChangeArrowheads="1"/>
          </p:cNvSpPr>
          <p:nvPr/>
        </p:nvSpPr>
        <p:spPr bwMode="auto">
          <a:xfrm rot="-3277775">
            <a:off x="5634831" y="4956969"/>
            <a:ext cx="2446338" cy="914400"/>
          </a:xfrm>
          <a:prstGeom prst="ellipse">
            <a:avLst/>
          </a:prstGeom>
          <a:noFill/>
          <a:ln w="28575">
            <a:solidFill>
              <a:srgbClr val="0000FF"/>
            </a:solidFill>
            <a:round/>
            <a:headEnd/>
            <a:tailEnd/>
          </a:ln>
          <a:effectLst/>
        </p:spPr>
        <p:txBody>
          <a:bodyPr vert="eaVert" wrap="none" anchor="ctr"/>
          <a:lstStyle/>
          <a:p>
            <a:pPr algn="ctr" eaLnBrk="0" hangingPunct="0"/>
            <a:endParaRPr lang="en-US">
              <a:cs typeface="Arial" charset="0"/>
            </a:endParaRPr>
          </a:p>
        </p:txBody>
      </p:sp>
      <p:sp>
        <p:nvSpPr>
          <p:cNvPr id="16398" name="Oval 14"/>
          <p:cNvSpPr>
            <a:spLocks noChangeArrowheads="1"/>
          </p:cNvSpPr>
          <p:nvPr/>
        </p:nvSpPr>
        <p:spPr bwMode="auto">
          <a:xfrm>
            <a:off x="5562600" y="4914900"/>
            <a:ext cx="2667000" cy="914400"/>
          </a:xfrm>
          <a:prstGeom prst="ellipse">
            <a:avLst/>
          </a:prstGeom>
          <a:noFill/>
          <a:ln w="28575">
            <a:solidFill>
              <a:srgbClr val="FF0000"/>
            </a:solidFill>
            <a:round/>
            <a:headEnd/>
            <a:tailEnd/>
          </a:ln>
          <a:effectLst/>
        </p:spPr>
        <p:txBody>
          <a:bodyPr wrap="none" anchor="ctr"/>
          <a:lstStyle/>
          <a:p>
            <a:endParaRPr lang="en-US"/>
          </a:p>
        </p:txBody>
      </p:sp>
      <p:sp>
        <p:nvSpPr>
          <p:cNvPr id="16399" name="Oval 15"/>
          <p:cNvSpPr>
            <a:spLocks noChangeArrowheads="1"/>
          </p:cNvSpPr>
          <p:nvPr/>
        </p:nvSpPr>
        <p:spPr bwMode="auto">
          <a:xfrm rot="-18061119">
            <a:off x="5723731" y="4944269"/>
            <a:ext cx="2416175" cy="1062038"/>
          </a:xfrm>
          <a:prstGeom prst="ellipse">
            <a:avLst/>
          </a:prstGeom>
          <a:noFill/>
          <a:ln w="28575">
            <a:solidFill>
              <a:srgbClr val="FF00FF"/>
            </a:solidFill>
            <a:round/>
            <a:headEnd/>
            <a:tailEnd/>
          </a:ln>
          <a:effectLst/>
        </p:spPr>
        <p:txBody>
          <a:bodyPr wrap="none" anchor="ctr"/>
          <a:lstStyle/>
          <a:p>
            <a:endParaRPr lang="en-US"/>
          </a:p>
        </p:txBody>
      </p:sp>
      <p:grpSp>
        <p:nvGrpSpPr>
          <p:cNvPr id="2" name="Group 17"/>
          <p:cNvGrpSpPr>
            <a:grpSpLocks/>
          </p:cNvGrpSpPr>
          <p:nvPr/>
        </p:nvGrpSpPr>
        <p:grpSpPr bwMode="auto">
          <a:xfrm>
            <a:off x="1295400" y="2514600"/>
            <a:ext cx="6400800" cy="6096000"/>
            <a:chOff x="576" y="768"/>
            <a:chExt cx="4800" cy="3840"/>
          </a:xfrm>
        </p:grpSpPr>
        <p:sp>
          <p:nvSpPr>
            <p:cNvPr id="16402" name="WordArt 18"/>
            <p:cNvSpPr>
              <a:spLocks noChangeArrowheads="1" noChangeShapeType="1" noTextEdit="1"/>
            </p:cNvSpPr>
            <p:nvPr/>
          </p:nvSpPr>
          <p:spPr bwMode="auto">
            <a:xfrm>
              <a:off x="1728" y="2352"/>
              <a:ext cx="2496" cy="480"/>
            </a:xfrm>
            <a:prstGeom prst="rect">
              <a:avLst/>
            </a:prstGeom>
          </p:spPr>
          <p:txBody>
            <a:bodyPr wrap="none" fromWordArt="1">
              <a:prstTxWarp prst="textPlain">
                <a:avLst>
                  <a:gd name="adj" fmla="val 50000"/>
                </a:avLst>
              </a:prstTxWarp>
            </a:bodyPr>
            <a:lstStyle/>
            <a:p>
              <a:pPr algn="ctr"/>
              <a:r>
                <a:rPr lang="vi-VN" sz="3600" b="1" kern="10" dirty="0" smtClean="0">
                  <a:ln w="9525">
                    <a:solidFill>
                      <a:srgbClr val="66FF33"/>
                    </a:solidFill>
                    <a:round/>
                    <a:headEnd/>
                    <a:tailEnd/>
                  </a:ln>
                  <a:solidFill>
                    <a:srgbClr val="009900"/>
                  </a:solidFill>
                  <a:latin typeface="Times New Roman" pitchFamily="18" charset="0"/>
                  <a:cs typeface="Times New Roman" pitchFamily="18" charset="0"/>
                </a:rPr>
                <a:t>Chúc các em học giỏi</a:t>
              </a:r>
              <a:r>
                <a:rPr lang="pt-BR" sz="3600" b="1" kern="10" dirty="0" smtClean="0">
                  <a:ln w="9525">
                    <a:solidFill>
                      <a:srgbClr val="66FF33"/>
                    </a:solidFill>
                    <a:round/>
                    <a:headEnd/>
                    <a:tailEnd/>
                  </a:ln>
                  <a:solidFill>
                    <a:srgbClr val="009900"/>
                  </a:solidFill>
                  <a:latin typeface=".VnTime"/>
                </a:rPr>
                <a:t>!</a:t>
              </a:r>
              <a:endParaRPr lang="en-US" sz="3600" b="1" kern="10" dirty="0">
                <a:ln w="9525">
                  <a:solidFill>
                    <a:srgbClr val="66FF33"/>
                  </a:solidFill>
                  <a:round/>
                  <a:headEnd/>
                  <a:tailEnd/>
                </a:ln>
                <a:solidFill>
                  <a:srgbClr val="009900"/>
                </a:solidFill>
                <a:latin typeface=".VnTime"/>
              </a:endParaRPr>
            </a:p>
          </p:txBody>
        </p:sp>
        <p:grpSp>
          <p:nvGrpSpPr>
            <p:cNvPr id="3" name="Group 19"/>
            <p:cNvGrpSpPr>
              <a:grpSpLocks/>
            </p:cNvGrpSpPr>
            <p:nvPr/>
          </p:nvGrpSpPr>
          <p:grpSpPr bwMode="auto">
            <a:xfrm>
              <a:off x="576" y="768"/>
              <a:ext cx="4800" cy="3840"/>
              <a:chOff x="576" y="768"/>
              <a:chExt cx="4800" cy="3840"/>
            </a:xfrm>
          </p:grpSpPr>
          <p:sp>
            <p:nvSpPr>
              <p:cNvPr id="16404" name="WordArt 20"/>
              <p:cNvSpPr>
                <a:spLocks noChangeArrowheads="1" noChangeShapeType="1" noTextEdit="1"/>
              </p:cNvSpPr>
              <p:nvPr/>
            </p:nvSpPr>
            <p:spPr bwMode="auto">
              <a:xfrm>
                <a:off x="1248" y="1536"/>
                <a:ext cx="3498" cy="690"/>
              </a:xfrm>
              <a:prstGeom prst="rect">
                <a:avLst/>
              </a:prstGeom>
            </p:spPr>
            <p:txBody>
              <a:bodyPr wrap="none" fromWordArt="1">
                <a:prstTxWarp prst="textPlain">
                  <a:avLst>
                    <a:gd name="adj" fmla="val 50000"/>
                  </a:avLst>
                </a:prstTxWarp>
              </a:bodyPr>
              <a:lstStyle/>
              <a:p>
                <a:pPr algn="ctr"/>
                <a:r>
                  <a:rPr lang="vi-VN" sz="3600" b="1" kern="10" dirty="0" smtClean="0">
                    <a:ln w="9525">
                      <a:solidFill>
                        <a:srgbClr val="FFFF99"/>
                      </a:solidFill>
                      <a:round/>
                      <a:headEnd/>
                      <a:tailEnd/>
                    </a:ln>
                    <a:solidFill>
                      <a:srgbClr val="FF00FF"/>
                    </a:solidFill>
                    <a:latin typeface="Times New Roman" pitchFamily="18" charset="0"/>
                    <a:cs typeface="Times New Roman" pitchFamily="18" charset="0"/>
                  </a:rPr>
                  <a:t>HÃY HỌC KĨ VÀ LÀM BÀI TẬP ĐẦY ĐỦ</a:t>
                </a:r>
                <a:endParaRPr lang="en-US" sz="3600" b="1" kern="10" dirty="0">
                  <a:ln w="9525">
                    <a:solidFill>
                      <a:srgbClr val="FFFF99"/>
                    </a:solidFill>
                    <a:round/>
                    <a:headEnd/>
                    <a:tailEnd/>
                  </a:ln>
                  <a:solidFill>
                    <a:srgbClr val="FF00FF"/>
                  </a:solidFill>
                  <a:latin typeface="Times New Roman" pitchFamily="18" charset="0"/>
                  <a:cs typeface="Times New Roman" pitchFamily="18" charset="0"/>
                </a:endParaRPr>
              </a:p>
            </p:txBody>
          </p:sp>
          <p:grpSp>
            <p:nvGrpSpPr>
              <p:cNvPr id="4" name="Group 21"/>
              <p:cNvGrpSpPr>
                <a:grpSpLocks/>
              </p:cNvGrpSpPr>
              <p:nvPr/>
            </p:nvGrpSpPr>
            <p:grpSpPr bwMode="auto">
              <a:xfrm>
                <a:off x="576" y="768"/>
                <a:ext cx="4800" cy="3840"/>
                <a:chOff x="576" y="768"/>
                <a:chExt cx="4800" cy="3840"/>
              </a:xfrm>
            </p:grpSpPr>
            <p:sp>
              <p:nvSpPr>
                <p:cNvPr id="16406" name="WordArt 22"/>
                <p:cNvSpPr>
                  <a:spLocks noChangeArrowheads="1" noChangeShapeType="1" noTextEdit="1"/>
                </p:cNvSpPr>
                <p:nvPr/>
              </p:nvSpPr>
              <p:spPr bwMode="auto">
                <a:xfrm>
                  <a:off x="576" y="768"/>
                  <a:ext cx="4800" cy="3840"/>
                </a:xfrm>
                <a:prstGeom prst="rect">
                  <a:avLst/>
                </a:prstGeom>
              </p:spPr>
              <p:txBody>
                <a:bodyPr spcFirstLastPara="1" wrap="none" fromWordArt="1">
                  <a:prstTxWarp prst="textArchUp">
                    <a:avLst>
                      <a:gd name="adj" fmla="val 10800000"/>
                    </a:avLst>
                  </a:prstTxWarp>
                </a:bodyPr>
                <a:lstStyle/>
                <a:p>
                  <a:pPr algn="ctr"/>
                  <a:r>
                    <a:rPr lang="vi-VN" sz="6000" b="1" kern="10" dirty="0" smtClean="0">
                      <a:ln w="9525">
                        <a:solidFill>
                          <a:srgbClr val="000000"/>
                        </a:solidFill>
                        <a:round/>
                        <a:headEnd/>
                        <a:tailEnd/>
                      </a:ln>
                      <a:solidFill>
                        <a:srgbClr val="FFFF00"/>
                      </a:solidFill>
                      <a:latin typeface="Times New Roman" pitchFamily="18" charset="0"/>
                      <a:cs typeface="Times New Roman" pitchFamily="18" charset="0"/>
                    </a:rPr>
                    <a:t>Bài học của chúng ta đến đây là kết thúc!</a:t>
                  </a:r>
                  <a:endParaRPr lang="en-US" sz="6000" b="1" kern="10" dirty="0">
                    <a:ln w="9525">
                      <a:solidFill>
                        <a:srgbClr val="000000"/>
                      </a:solidFill>
                      <a:round/>
                      <a:headEnd/>
                      <a:tailEnd/>
                    </a:ln>
                    <a:solidFill>
                      <a:srgbClr val="FFFF00"/>
                    </a:solidFill>
                    <a:latin typeface="Times New Roman" pitchFamily="18" charset="0"/>
                    <a:cs typeface="Times New Roman" pitchFamily="18" charset="0"/>
                  </a:endParaRPr>
                </a:p>
              </p:txBody>
            </p:sp>
            <p:pic>
              <p:nvPicPr>
                <p:cNvPr id="16407" name="Picture 23" descr="lollipop[1]"/>
                <p:cNvPicPr>
                  <a:picLocks noChangeAspect="1" noChangeArrowheads="1" noCrop="1"/>
                </p:cNvPicPr>
                <p:nvPr/>
              </p:nvPicPr>
              <p:blipFill>
                <a:blip r:embed="rId7"/>
                <a:srcRect/>
                <a:stretch>
                  <a:fillRect/>
                </a:stretch>
              </p:blipFill>
              <p:spPr bwMode="auto">
                <a:xfrm>
                  <a:off x="1504" y="2850"/>
                  <a:ext cx="2904" cy="142"/>
                </a:xfrm>
                <a:prstGeom prst="rect">
                  <a:avLst/>
                </a:prstGeom>
                <a:noFill/>
              </p:spPr>
            </p:pic>
          </p:grpSp>
        </p:grpSp>
      </p:grpSp>
      <p:pic>
        <p:nvPicPr>
          <p:cNvPr id="16408" name="Picture 24" descr="Bike-06-june"/>
          <p:cNvPicPr>
            <a:picLocks noChangeAspect="1" noChangeArrowheads="1" noCrop="1"/>
          </p:cNvPicPr>
          <p:nvPr/>
        </p:nvPicPr>
        <p:blipFill>
          <a:blip r:embed="rId8"/>
          <a:srcRect/>
          <a:stretch>
            <a:fillRect/>
          </a:stretch>
        </p:blipFill>
        <p:spPr bwMode="auto">
          <a:xfrm>
            <a:off x="6096000" y="838200"/>
            <a:ext cx="2743200" cy="1828800"/>
          </a:xfrm>
          <a:prstGeom prst="rect">
            <a:avLst/>
          </a:prstGeom>
          <a:noFill/>
        </p:spPr>
      </p:pic>
      <p:sp>
        <p:nvSpPr>
          <p:cNvPr id="27" name="Text Box 16"/>
          <p:cNvSpPr txBox="1">
            <a:spLocks noChangeArrowheads="1"/>
          </p:cNvSpPr>
          <p:nvPr/>
        </p:nvSpPr>
        <p:spPr bwMode="auto">
          <a:xfrm>
            <a:off x="304800" y="228600"/>
            <a:ext cx="5226050" cy="1569660"/>
          </a:xfrm>
          <a:prstGeom prst="rect">
            <a:avLst/>
          </a:prstGeom>
          <a:noFill/>
          <a:ln w="9525">
            <a:noFill/>
            <a:miter lim="800000"/>
            <a:headEnd/>
            <a:tailEnd/>
          </a:ln>
          <a:effectLst/>
        </p:spPr>
        <p:txBody>
          <a:bodyPr>
            <a:spAutoFit/>
          </a:bodyPr>
          <a:lstStyle/>
          <a:p>
            <a:pPr marL="457200" indent="-457200" algn="ctr" eaLnBrk="0" hangingPunct="0"/>
            <a:r>
              <a:rPr lang="en-US" sz="2400" b="1" i="1" dirty="0" smtClean="0">
                <a:solidFill>
                  <a:srgbClr val="00FF00"/>
                </a:solidFill>
                <a:latin typeface="Times New Roman" pitchFamily="18" charset="0"/>
                <a:cs typeface="Times New Roman" pitchFamily="18" charset="0"/>
              </a:rPr>
              <a:t>H</a:t>
            </a:r>
            <a:r>
              <a:rPr lang="vi-VN" sz="2400" b="1" i="1" dirty="0" smtClean="0">
                <a:solidFill>
                  <a:srgbClr val="00FF00"/>
                </a:solidFill>
                <a:latin typeface="Times New Roman" pitchFamily="18" charset="0"/>
                <a:cs typeface="Times New Roman" pitchFamily="18" charset="0"/>
              </a:rPr>
              <a:t>ãy yêu thích việc mình làm bạn sẽ cảm thấy thú vị hơn và việc mình làm sẽ có hiệu quả hơn </a:t>
            </a:r>
            <a:r>
              <a:rPr lang="en-US" sz="2400" b="1" i="1" dirty="0">
                <a:solidFill>
                  <a:srgbClr val="00FF00"/>
                </a:solidFill>
                <a:latin typeface="VNI-Times" pitchFamily="2" charset="0"/>
                <a:cs typeface="Arial" charset="0"/>
              </a:rPr>
              <a:t/>
            </a:r>
            <a:br>
              <a:rPr lang="en-US" sz="2400" b="1" i="1" dirty="0">
                <a:solidFill>
                  <a:srgbClr val="00FF00"/>
                </a:solidFill>
                <a:latin typeface="VNI-Times" pitchFamily="2" charset="0"/>
                <a:cs typeface="Arial" charset="0"/>
              </a:rPr>
            </a:br>
            <a:endParaRPr lang="fr-FR" sz="2400" b="1" i="1" dirty="0">
              <a:solidFill>
                <a:srgbClr val="00FF00"/>
              </a:solidFill>
              <a:latin typeface="VNI-Times" pitchFamily="2" charset="0"/>
              <a:cs typeface="Arial" charset="0"/>
            </a:endParaRPr>
          </a:p>
        </p:txBody>
      </p:sp>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10000"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0" fill="hold"/>
                                        <p:tgtEl>
                                          <p:spTgt spid="16388"/>
                                        </p:tgtEl>
                                        <p:attrNameLst>
                                          <p:attrName>ppt_x</p:attrName>
                                        </p:attrNameLst>
                                      </p:cBhvr>
                                      <p:tavLst>
                                        <p:tav tm="0">
                                          <p:val>
                                            <p:strVal val="1+#ppt_w/2"/>
                                          </p:val>
                                        </p:tav>
                                        <p:tav tm="100000">
                                          <p:val>
                                            <p:strVal val="#ppt_x"/>
                                          </p:val>
                                        </p:tav>
                                      </p:tavLst>
                                    </p:anim>
                                    <p:anim calcmode="lin" valueType="num">
                                      <p:cBhvr additive="base">
                                        <p:cTn id="8" dur="5000" fill="hold"/>
                                        <p:tgtEl>
                                          <p:spTgt spid="16388"/>
                                        </p:tgtEl>
                                        <p:attrNameLst>
                                          <p:attrName>ppt_y</p:attrName>
                                        </p:attrNameLst>
                                      </p:cBhvr>
                                      <p:tavLst>
                                        <p:tav tm="0">
                                          <p:val>
                                            <p:strVal val="#ppt_y"/>
                                          </p:val>
                                        </p:tav>
                                        <p:tav tm="100000">
                                          <p:val>
                                            <p:strVal val="#ppt_y"/>
                                          </p:val>
                                        </p:tav>
                                      </p:tavLst>
                                    </p:anim>
                                  </p:childTnLst>
                                </p:cTn>
                              </p:par>
                              <p:par>
                                <p:cTn id="9" presetID="20" presetClass="path" presetSubtype="0" repeatCount="indefinite" accel="50000" decel="50000" fill="hold" nodeType="withEffect">
                                  <p:stCondLst>
                                    <p:cond delay="0"/>
                                  </p:stCondLst>
                                  <p:childTnLst>
                                    <p:animMotion origin="layout" path="M 0.11667 -0.08334 C 0.1323 0.00139 0.20486 0.05139 0.2783 0.02824 L 0.58698 -0.07385 C 0.66111 -0.09838 0.70816 -0.18727 0.69306 -0.27246 L 0.62813 -0.62454 C 0.61198 -0.71065 0.53872 -0.76158 0.46476 -0.73773 L 0.15608 -0.63658 C 0.08264 -0.61158 0.03577 -0.52153 0.05174 -0.43565 Z " pathEditMode="relative" rAng="-827705" ptsTypes="fFfFfFff">
                                      <p:cBhvr>
                                        <p:cTn id="10" dur="10000" fill="hold"/>
                                        <p:tgtEl>
                                          <p:spTgt spid="3079"/>
                                        </p:tgtEl>
                                        <p:attrNameLst>
                                          <p:attrName>ppt_x</p:attrName>
                                          <p:attrName>ppt_y</p:attrName>
                                        </p:attrNameLst>
                                      </p:cBhvr>
                                      <p:rCtr x="25500" y="-27200"/>
                                    </p:animMotion>
                                  </p:childTnLst>
                                </p:cTn>
                              </p:par>
                              <p:par>
                                <p:cTn id="11" presetID="9" presetClass="entr" presetSubtype="0" repeatCount="10000" fill="hold" nodeType="withEffect">
                                  <p:stCondLst>
                                    <p:cond delay="0"/>
                                  </p:stCondLst>
                                  <p:childTnLst>
                                    <p:set>
                                      <p:cBhvr>
                                        <p:cTn id="12" dur="1" fill="hold">
                                          <p:stCondLst>
                                            <p:cond delay="0"/>
                                          </p:stCondLst>
                                        </p:cTn>
                                        <p:tgtEl>
                                          <p:spTgt spid="16396"/>
                                        </p:tgtEl>
                                        <p:attrNameLst>
                                          <p:attrName>style.visibility</p:attrName>
                                        </p:attrNameLst>
                                      </p:cBhvr>
                                      <p:to>
                                        <p:strVal val="visible"/>
                                      </p:to>
                                    </p:set>
                                    <p:animEffect transition="in" filter="dissolve">
                                      <p:cBhvr>
                                        <p:cTn id="13" dur="500"/>
                                        <p:tgtEl>
                                          <p:spTgt spid="16396"/>
                                        </p:tgtEl>
                                      </p:cBhvr>
                                    </p:animEffect>
                                  </p:childTnLst>
                                </p:cTn>
                              </p:par>
                              <p:par>
                                <p:cTn id="14" presetID="20" presetClass="entr" presetSubtype="0" repeatCount="300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edge">
                                      <p:cBhvr>
                                        <p:cTn id="16" dur="2000"/>
                                        <p:tgtEl>
                                          <p:spTgt spid="2"/>
                                        </p:tgtEl>
                                      </p:cBhvr>
                                    </p:animEffect>
                                  </p:childTnLst>
                                </p:cTn>
                              </p:par>
                              <p:par>
                                <p:cTn id="17" presetID="5" presetClass="entr" presetSubtype="10" fill="hold" nodeType="withEffect">
                                  <p:stCondLst>
                                    <p:cond delay="0"/>
                                  </p:stCondLst>
                                  <p:childTnLst>
                                    <p:set>
                                      <p:cBhvr>
                                        <p:cTn id="18" dur="1" fill="hold">
                                          <p:stCondLst>
                                            <p:cond delay="0"/>
                                          </p:stCondLst>
                                        </p:cTn>
                                        <p:tgtEl>
                                          <p:spTgt spid="16408"/>
                                        </p:tgtEl>
                                        <p:attrNameLst>
                                          <p:attrName>style.visibility</p:attrName>
                                        </p:attrNameLst>
                                      </p:cBhvr>
                                      <p:to>
                                        <p:strVal val="visible"/>
                                      </p:to>
                                    </p:set>
                                    <p:animEffect transition="in" filter="checkerboard(across)">
                                      <p:cBhvr>
                                        <p:cTn id="19" dur="500"/>
                                        <p:tgtEl>
                                          <p:spTgt spid="16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FSB_Background04"/>
          <p:cNvPicPr>
            <a:picLocks noChangeAspect="1" noChangeArrowheads="1"/>
          </p:cNvPicPr>
          <p:nvPr/>
        </p:nvPicPr>
        <p:blipFill>
          <a:blip r:embed="rId3"/>
          <a:srcRect/>
          <a:stretch>
            <a:fillRect/>
          </a:stretch>
        </p:blipFill>
        <p:spPr bwMode="auto">
          <a:xfrm>
            <a:off x="0" y="0"/>
            <a:ext cx="9144000" cy="6858000"/>
          </a:xfrm>
          <a:prstGeom prst="rect">
            <a:avLst/>
          </a:prstGeom>
          <a:noFill/>
          <a:ln w="57150" cmpd="thinThick">
            <a:solidFill>
              <a:srgbClr val="0D04C4"/>
            </a:solidFill>
            <a:miter lim="800000"/>
            <a:headEnd/>
            <a:tailEnd/>
          </a:ln>
        </p:spPr>
      </p:pic>
      <p:sp>
        <p:nvSpPr>
          <p:cNvPr id="12290" name="WordArt 2"/>
          <p:cNvSpPr>
            <a:spLocks noChangeArrowheads="1" noChangeShapeType="1" noTextEdit="1"/>
          </p:cNvSpPr>
          <p:nvPr/>
        </p:nvSpPr>
        <p:spPr bwMode="auto">
          <a:xfrm>
            <a:off x="304800" y="152400"/>
            <a:ext cx="8686800" cy="1905000"/>
          </a:xfrm>
          <a:prstGeom prst="rect">
            <a:avLst/>
          </a:prstGeom>
        </p:spPr>
        <p:txBody>
          <a:bodyPr wrap="none" fromWordArt="1">
            <a:prstTxWarp prst="textPlain">
              <a:avLst>
                <a:gd name="adj" fmla="val 50000"/>
              </a:avLst>
            </a:prstTxWarp>
          </a:bodyPr>
          <a:lstStyle/>
          <a:p>
            <a:pPr algn="ctr"/>
            <a:r>
              <a:rPr lang="en-US" sz="3600" kern="10" dirty="0" err="1" smtClean="0">
                <a:ln w="19050">
                  <a:solidFill>
                    <a:srgbClr val="99CCFF"/>
                  </a:solidFill>
                  <a:round/>
                  <a:headEnd/>
                  <a:tailEnd/>
                </a:ln>
                <a:solidFill>
                  <a:srgbClr val="0066CC"/>
                </a:solidFill>
                <a:latin typeface="Times New Roman" pitchFamily="18" charset="0"/>
                <a:cs typeface="Times New Roman" pitchFamily="18" charset="0"/>
              </a:rPr>
              <a:t>Bài</a:t>
            </a:r>
            <a:r>
              <a:rPr lang="en-US" sz="3600" kern="10" dirty="0" smtClean="0">
                <a:ln w="19050">
                  <a:solidFill>
                    <a:srgbClr val="99CCFF"/>
                  </a:solidFill>
                  <a:round/>
                  <a:headEnd/>
                  <a:tailEnd/>
                </a:ln>
                <a:solidFill>
                  <a:srgbClr val="0066CC"/>
                </a:solidFill>
                <a:latin typeface="Times New Roman" pitchFamily="18" charset="0"/>
                <a:cs typeface="Times New Roman" pitchFamily="18" charset="0"/>
              </a:rPr>
              <a:t> 3-Thực </a:t>
            </a:r>
            <a:r>
              <a:rPr lang="en-US" sz="3600" kern="10" dirty="0" err="1" smtClean="0">
                <a:ln w="19050">
                  <a:solidFill>
                    <a:srgbClr val="99CCFF"/>
                  </a:solidFill>
                  <a:round/>
                  <a:headEnd/>
                  <a:tailEnd/>
                </a:ln>
                <a:solidFill>
                  <a:srgbClr val="0066CC"/>
                </a:solidFill>
                <a:latin typeface="Times New Roman" pitchFamily="18" charset="0"/>
                <a:cs typeface="Times New Roman" pitchFamily="18" charset="0"/>
              </a:rPr>
              <a:t>hành</a:t>
            </a:r>
            <a:r>
              <a:rPr lang="en-US" sz="3600" kern="10" dirty="0" smtClean="0">
                <a:ln w="19050">
                  <a:solidFill>
                    <a:srgbClr val="99CCFF"/>
                  </a:solidFill>
                  <a:round/>
                  <a:headEnd/>
                  <a:tailEnd/>
                </a:ln>
                <a:solidFill>
                  <a:srgbClr val="0066CC"/>
                </a:solidFill>
                <a:latin typeface="Times New Roman" pitchFamily="18" charset="0"/>
                <a:cs typeface="Times New Roman" pitchFamily="18" charset="0"/>
              </a:rPr>
              <a:t>:</a:t>
            </a:r>
          </a:p>
          <a:p>
            <a:pPr algn="ctr"/>
            <a:r>
              <a:rPr lang="en-US" sz="3600" kern="10" dirty="0" smtClean="0">
                <a:ln w="19050">
                  <a:solidFill>
                    <a:srgbClr val="99CCFF"/>
                  </a:solidFill>
                  <a:round/>
                  <a:headEnd/>
                  <a:tailEnd/>
                </a:ln>
                <a:solidFill>
                  <a:srgbClr val="0066CC"/>
                </a:solidFill>
                <a:latin typeface="Times New Roman" pitchFamily="18" charset="0"/>
                <a:cs typeface="Times New Roman" pitchFamily="18" charset="0"/>
              </a:rPr>
              <a:t>XÁC ĐỊNH ĐIỆN TRỞ CỦA MỘT DÂY DẪN</a:t>
            </a:r>
          </a:p>
          <a:p>
            <a:pPr algn="ctr"/>
            <a:r>
              <a:rPr lang="en-US" sz="3600" kern="10" dirty="0" smtClean="0">
                <a:ln w="19050">
                  <a:solidFill>
                    <a:srgbClr val="99CCFF"/>
                  </a:solidFill>
                  <a:round/>
                  <a:headEnd/>
                  <a:tailEnd/>
                </a:ln>
                <a:solidFill>
                  <a:srgbClr val="0066CC"/>
                </a:solidFill>
                <a:latin typeface="Times New Roman" pitchFamily="18" charset="0"/>
                <a:cs typeface="Times New Roman" pitchFamily="18" charset="0"/>
              </a:rPr>
              <a:t>BẰNG AMPE KẾ VÀ VÔN KẾ</a:t>
            </a:r>
            <a:endParaRPr lang="en-US" sz="3600" kern="10" dirty="0">
              <a:ln w="19050">
                <a:solidFill>
                  <a:srgbClr val="99CCFF"/>
                </a:solidFill>
                <a:round/>
                <a:headEnd/>
                <a:tailEnd/>
              </a:ln>
              <a:solidFill>
                <a:srgbClr val="0066CC"/>
              </a:solidFill>
              <a:latin typeface="Times New Roman" pitchFamily="18" charset="0"/>
              <a:cs typeface="Times New Roman" pitchFamily="18" charset="0"/>
            </a:endParaRPr>
          </a:p>
        </p:txBody>
      </p:sp>
      <p:pic>
        <p:nvPicPr>
          <p:cNvPr id="12291" name="Picture 3" descr="053_SPG1206"/>
          <p:cNvPicPr>
            <a:picLocks noChangeAspect="1" noChangeArrowheads="1"/>
          </p:cNvPicPr>
          <p:nvPr/>
        </p:nvPicPr>
        <p:blipFill>
          <a:blip r:embed="rId4" cstate="print"/>
          <a:srcRect/>
          <a:stretch>
            <a:fillRect/>
          </a:stretch>
        </p:blipFill>
        <p:spPr bwMode="auto">
          <a:xfrm>
            <a:off x="0" y="5181600"/>
            <a:ext cx="990600" cy="1676400"/>
          </a:xfrm>
          <a:prstGeom prst="rect">
            <a:avLst/>
          </a:prstGeom>
          <a:noFill/>
        </p:spPr>
      </p:pic>
      <p:grpSp>
        <p:nvGrpSpPr>
          <p:cNvPr id="6" name="Group 444"/>
          <p:cNvGrpSpPr>
            <a:grpSpLocks/>
          </p:cNvGrpSpPr>
          <p:nvPr/>
        </p:nvGrpSpPr>
        <p:grpSpPr bwMode="auto">
          <a:xfrm>
            <a:off x="685800" y="2362200"/>
            <a:ext cx="8077200" cy="4090988"/>
            <a:chOff x="480" y="885"/>
            <a:chExt cx="5088" cy="2577"/>
          </a:xfrm>
        </p:grpSpPr>
        <p:grpSp>
          <p:nvGrpSpPr>
            <p:cNvPr id="7" name="Group 445"/>
            <p:cNvGrpSpPr>
              <a:grpSpLocks/>
            </p:cNvGrpSpPr>
            <p:nvPr/>
          </p:nvGrpSpPr>
          <p:grpSpPr bwMode="auto">
            <a:xfrm>
              <a:off x="480" y="1680"/>
              <a:ext cx="1440" cy="1193"/>
              <a:chOff x="480" y="1680"/>
              <a:chExt cx="1440" cy="1193"/>
            </a:xfrm>
          </p:grpSpPr>
          <p:sp>
            <p:nvSpPr>
              <p:cNvPr id="168" name="Rectangle 446"/>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endParaRPr lang="vi-VN"/>
              </a:p>
            </p:txBody>
          </p:sp>
          <p:sp>
            <p:nvSpPr>
              <p:cNvPr id="169" name="AutoShape 447"/>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170" name="Rectangle 448"/>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vi-VN"/>
              </a:p>
            </p:txBody>
          </p:sp>
          <p:sp>
            <p:nvSpPr>
              <p:cNvPr id="171" name="Rectangle 449"/>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endParaRPr lang="vi-VN"/>
              </a:p>
            </p:txBody>
          </p:sp>
          <p:sp>
            <p:nvSpPr>
              <p:cNvPr id="172" name="Oval 450"/>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endParaRPr lang="vi-VN"/>
              </a:p>
            </p:txBody>
          </p:sp>
          <p:sp>
            <p:nvSpPr>
              <p:cNvPr id="173" name="Arc 451"/>
              <p:cNvSpPr>
                <a:spLocks/>
              </p:cNvSpPr>
              <p:nvPr/>
            </p:nvSpPr>
            <p:spPr bwMode="auto">
              <a:xfrm rot="6681726" flipH="1">
                <a:off x="1000" y="1769"/>
                <a:ext cx="423" cy="718"/>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5"/>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5"/>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74" name="Text Box 452"/>
              <p:cNvSpPr txBox="1">
                <a:spLocks noChangeArrowheads="1"/>
              </p:cNvSpPr>
              <p:nvPr/>
            </p:nvSpPr>
            <p:spPr bwMode="auto">
              <a:xfrm rot="-2206860">
                <a:off x="773" y="1813"/>
                <a:ext cx="371" cy="212"/>
              </a:xfrm>
              <a:prstGeom prst="rect">
                <a:avLst/>
              </a:prstGeom>
              <a:noFill/>
              <a:ln w="3175">
                <a:noFill/>
                <a:miter lim="800000"/>
                <a:headEnd/>
                <a:tailEnd/>
              </a:ln>
              <a:effectLst/>
            </p:spPr>
            <p:txBody>
              <a:bodyPr>
                <a:spAutoFit/>
              </a:bodyPr>
              <a:lstStyle/>
              <a:p>
                <a:pPr algn="ctr"/>
                <a:r>
                  <a:rPr lang="en-US" sz="1600">
                    <a:latin typeface=".VnTime" pitchFamily="34" charset="0"/>
                  </a:rPr>
                  <a:t>0,5</a:t>
                </a:r>
              </a:p>
            </p:txBody>
          </p:sp>
          <p:sp>
            <p:nvSpPr>
              <p:cNvPr id="175" name="Line 453"/>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176" name="Line 454"/>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177" name="Line 455"/>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178" name="Line 456"/>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179" name="Line 457"/>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180" name="Line 458"/>
              <p:cNvSpPr>
                <a:spLocks noChangeShapeType="1"/>
              </p:cNvSpPr>
              <p:nvPr/>
            </p:nvSpPr>
            <p:spPr bwMode="auto">
              <a:xfrm rot="-2700000">
                <a:off x="907" y="2029"/>
                <a:ext cx="0" cy="42"/>
              </a:xfrm>
              <a:prstGeom prst="line">
                <a:avLst/>
              </a:prstGeom>
              <a:noFill/>
              <a:ln w="6350">
                <a:solidFill>
                  <a:srgbClr val="0000FF"/>
                </a:solidFill>
                <a:round/>
                <a:headEnd/>
                <a:tailEnd/>
              </a:ln>
              <a:effectLst/>
            </p:spPr>
            <p:txBody>
              <a:bodyPr/>
              <a:lstStyle/>
              <a:p>
                <a:endParaRPr lang="en-US"/>
              </a:p>
            </p:txBody>
          </p:sp>
          <p:sp>
            <p:nvSpPr>
              <p:cNvPr id="181" name="Line 459"/>
              <p:cNvSpPr>
                <a:spLocks noChangeShapeType="1"/>
              </p:cNvSpPr>
              <p:nvPr/>
            </p:nvSpPr>
            <p:spPr bwMode="auto">
              <a:xfrm rot="-2100000">
                <a:off x="959" y="1989"/>
                <a:ext cx="0" cy="40"/>
              </a:xfrm>
              <a:prstGeom prst="line">
                <a:avLst/>
              </a:prstGeom>
              <a:noFill/>
              <a:ln w="6350">
                <a:solidFill>
                  <a:srgbClr val="0000FF"/>
                </a:solidFill>
                <a:round/>
                <a:headEnd/>
                <a:tailEnd/>
              </a:ln>
              <a:effectLst/>
            </p:spPr>
            <p:txBody>
              <a:bodyPr/>
              <a:lstStyle/>
              <a:p>
                <a:endParaRPr lang="en-US"/>
              </a:p>
            </p:txBody>
          </p:sp>
          <p:sp>
            <p:nvSpPr>
              <p:cNvPr id="182" name="Line 460"/>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183" name="Line 461"/>
              <p:cNvSpPr>
                <a:spLocks noChangeShapeType="1"/>
              </p:cNvSpPr>
              <p:nvPr/>
            </p:nvSpPr>
            <p:spPr bwMode="auto">
              <a:xfrm rot="-900000">
                <a:off x="1077" y="1932"/>
                <a:ext cx="0" cy="42"/>
              </a:xfrm>
              <a:prstGeom prst="line">
                <a:avLst/>
              </a:prstGeom>
              <a:noFill/>
              <a:ln w="6350">
                <a:solidFill>
                  <a:srgbClr val="0000FF"/>
                </a:solidFill>
                <a:round/>
                <a:headEnd/>
                <a:tailEnd/>
              </a:ln>
              <a:effectLst/>
            </p:spPr>
            <p:txBody>
              <a:bodyPr/>
              <a:lstStyle/>
              <a:p>
                <a:endParaRPr lang="en-US"/>
              </a:p>
            </p:txBody>
          </p:sp>
          <p:sp>
            <p:nvSpPr>
              <p:cNvPr id="184" name="Line 462"/>
              <p:cNvSpPr>
                <a:spLocks noChangeShapeType="1"/>
              </p:cNvSpPr>
              <p:nvPr/>
            </p:nvSpPr>
            <p:spPr bwMode="auto">
              <a:xfrm rot="-300000">
                <a:off x="1146" y="1918"/>
                <a:ext cx="0" cy="41"/>
              </a:xfrm>
              <a:prstGeom prst="line">
                <a:avLst/>
              </a:prstGeom>
              <a:noFill/>
              <a:ln w="6350">
                <a:solidFill>
                  <a:srgbClr val="0000FF"/>
                </a:solidFill>
                <a:round/>
                <a:headEnd/>
                <a:tailEnd/>
              </a:ln>
              <a:effectLst/>
            </p:spPr>
            <p:txBody>
              <a:bodyPr/>
              <a:lstStyle/>
              <a:p>
                <a:endParaRPr lang="en-US"/>
              </a:p>
            </p:txBody>
          </p:sp>
          <p:sp>
            <p:nvSpPr>
              <p:cNvPr id="185" name="Line 463"/>
              <p:cNvSpPr>
                <a:spLocks noChangeShapeType="1"/>
              </p:cNvSpPr>
              <p:nvPr/>
            </p:nvSpPr>
            <p:spPr bwMode="auto">
              <a:xfrm rot="6300000">
                <a:off x="843" y="2169"/>
                <a:ext cx="0" cy="108"/>
              </a:xfrm>
              <a:prstGeom prst="line">
                <a:avLst/>
              </a:prstGeom>
              <a:noFill/>
              <a:ln w="9525">
                <a:solidFill>
                  <a:srgbClr val="FF0000"/>
                </a:solidFill>
                <a:round/>
                <a:headEnd/>
                <a:tailEnd/>
              </a:ln>
              <a:effectLst/>
            </p:spPr>
            <p:txBody>
              <a:bodyPr/>
              <a:lstStyle/>
              <a:p>
                <a:endParaRPr lang="en-US"/>
              </a:p>
            </p:txBody>
          </p:sp>
          <p:sp>
            <p:nvSpPr>
              <p:cNvPr id="186" name="Line 464"/>
              <p:cNvSpPr>
                <a:spLocks noChangeShapeType="1"/>
              </p:cNvSpPr>
              <p:nvPr/>
            </p:nvSpPr>
            <p:spPr bwMode="auto">
              <a:xfrm rot="-3900000">
                <a:off x="834" y="2136"/>
                <a:ext cx="0" cy="42"/>
              </a:xfrm>
              <a:prstGeom prst="line">
                <a:avLst/>
              </a:prstGeom>
              <a:noFill/>
              <a:ln w="6350">
                <a:solidFill>
                  <a:srgbClr val="0000FF"/>
                </a:solidFill>
                <a:round/>
                <a:headEnd/>
                <a:tailEnd/>
              </a:ln>
              <a:effectLst/>
            </p:spPr>
            <p:txBody>
              <a:bodyPr/>
              <a:lstStyle/>
              <a:p>
                <a:endParaRPr lang="en-US"/>
              </a:p>
            </p:txBody>
          </p:sp>
          <p:sp>
            <p:nvSpPr>
              <p:cNvPr id="187" name="Line 465"/>
              <p:cNvSpPr>
                <a:spLocks noChangeShapeType="1"/>
              </p:cNvSpPr>
              <p:nvPr/>
            </p:nvSpPr>
            <p:spPr bwMode="auto">
              <a:xfrm rot="-3300000">
                <a:off x="866" y="2078"/>
                <a:ext cx="0" cy="42"/>
              </a:xfrm>
              <a:prstGeom prst="line">
                <a:avLst/>
              </a:prstGeom>
              <a:noFill/>
              <a:ln w="6350">
                <a:solidFill>
                  <a:srgbClr val="0000FF"/>
                </a:solidFill>
                <a:round/>
                <a:headEnd/>
                <a:tailEnd/>
              </a:ln>
              <a:effectLst/>
            </p:spPr>
            <p:txBody>
              <a:bodyPr/>
              <a:lstStyle/>
              <a:p>
                <a:endParaRPr lang="en-US"/>
              </a:p>
            </p:txBody>
          </p:sp>
          <p:sp>
            <p:nvSpPr>
              <p:cNvPr id="188" name="Line 466"/>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189" name="Line 467"/>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190" name="Line 468"/>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191" name="Text Box 469"/>
              <p:cNvSpPr txBox="1">
                <a:spLocks noChangeArrowheads="1"/>
              </p:cNvSpPr>
              <p:nvPr/>
            </p:nvSpPr>
            <p:spPr bwMode="auto">
              <a:xfrm rot="-4196748">
                <a:off x="589" y="2109"/>
                <a:ext cx="317" cy="212"/>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p>
            </p:txBody>
          </p:sp>
          <p:sp>
            <p:nvSpPr>
              <p:cNvPr id="192" name="Text Box 470"/>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a:r>
                  <a:rPr lang="en-US" sz="1600"/>
                  <a:t>1</a:t>
                </a:r>
              </a:p>
            </p:txBody>
          </p:sp>
          <p:sp>
            <p:nvSpPr>
              <p:cNvPr id="193" name="Text Box 471"/>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a:r>
                  <a:rPr lang="en-US" sz="1600"/>
                  <a:t>1,5</a:t>
                </a:r>
              </a:p>
            </p:txBody>
          </p:sp>
          <p:sp>
            <p:nvSpPr>
              <p:cNvPr id="194" name="Text Box 472"/>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a:r>
                  <a:rPr lang="en-US"/>
                  <a:t>A</a:t>
                </a:r>
              </a:p>
            </p:txBody>
          </p:sp>
          <p:sp>
            <p:nvSpPr>
              <p:cNvPr id="195" name="AutoShape 473"/>
              <p:cNvSpPr>
                <a:spLocks noChangeArrowheads="1"/>
              </p:cNvSpPr>
              <p:nvPr/>
            </p:nvSpPr>
            <p:spPr bwMode="auto">
              <a:xfrm rot="10800000">
                <a:off x="726" y="1908"/>
                <a:ext cx="904" cy="812"/>
              </a:xfrm>
              <a:custGeom>
                <a:avLst/>
                <a:gdLst>
                  <a:gd name="T0" fmla="*/ 19 w 21600"/>
                  <a:gd name="T1" fmla="*/ 0 h 21600"/>
                  <a:gd name="T2" fmla="*/ 8 w 21600"/>
                  <a:gd name="T3" fmla="*/ 14 h 21600"/>
                  <a:gd name="T4" fmla="*/ 19 w 21600"/>
                  <a:gd name="T5" fmla="*/ 13 h 21600"/>
                  <a:gd name="T6" fmla="*/ 30 w 21600"/>
                  <a:gd name="T7" fmla="*/ 14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196" name="Rectangle 474"/>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57150" cmpd="thickThin">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97" name="AutoShape 475"/>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79"/>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198" name="Group 476"/>
              <p:cNvGrpSpPr>
                <a:grpSpLocks/>
              </p:cNvGrpSpPr>
              <p:nvPr/>
            </p:nvGrpSpPr>
            <p:grpSpPr bwMode="auto">
              <a:xfrm>
                <a:off x="1060" y="2428"/>
                <a:ext cx="94" cy="44"/>
                <a:chOff x="2838" y="2415"/>
                <a:chExt cx="86" cy="40"/>
              </a:xfrm>
            </p:grpSpPr>
            <p:sp>
              <p:nvSpPr>
                <p:cNvPr id="206" name="Arc 477"/>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599"/>
                      </a:cubicBezTo>
                      <a:cubicBezTo>
                        <a:pt x="11093" y="21599"/>
                        <a:pt x="2548" y="15059"/>
                        <a:pt x="-1" y="5642"/>
                      </a:cubicBezTo>
                    </a:path>
                    <a:path w="42223" h="21600" stroke="0" extrusionOk="0">
                      <a:moveTo>
                        <a:pt x="42223" y="3121"/>
                      </a:moveTo>
                      <a:cubicBezTo>
                        <a:pt x="40673" y="13732"/>
                        <a:pt x="31573" y="21599"/>
                        <a:pt x="20850" y="21599"/>
                      </a:cubicBezTo>
                      <a:cubicBezTo>
                        <a:pt x="11093" y="21599"/>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207" name="Freeform 478"/>
                <p:cNvSpPr>
                  <a:spLocks/>
                </p:cNvSpPr>
                <p:nvPr/>
              </p:nvSpPr>
              <p:spPr bwMode="auto">
                <a:xfrm>
                  <a:off x="2838" y="2438"/>
                  <a:ext cx="12" cy="12"/>
                </a:xfrm>
                <a:custGeom>
                  <a:avLst/>
                  <a:gdLst>
                    <a:gd name="T0" fmla="*/ 0 w 48"/>
                    <a:gd name="T1" fmla="*/ 0 h 48"/>
                    <a:gd name="T2" fmla="*/ 0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208" name="Freeform 479"/>
                <p:cNvSpPr>
                  <a:spLocks/>
                </p:cNvSpPr>
                <p:nvPr/>
              </p:nvSpPr>
              <p:spPr bwMode="auto">
                <a:xfrm>
                  <a:off x="2912" y="2442"/>
                  <a:ext cx="12" cy="12"/>
                </a:xfrm>
                <a:custGeom>
                  <a:avLst/>
                  <a:gdLst>
                    <a:gd name="T0" fmla="*/ 0 w 48"/>
                    <a:gd name="T1" fmla="*/ 0 h 48"/>
                    <a:gd name="T2" fmla="*/ 3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199" name="Oval 480"/>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a:endParaRPr lang="vi-VN"/>
              </a:p>
            </p:txBody>
          </p:sp>
          <p:sp>
            <p:nvSpPr>
              <p:cNvPr id="200" name="Oval 481"/>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endParaRPr lang="vi-VN"/>
              </a:p>
            </p:txBody>
          </p:sp>
          <p:sp>
            <p:nvSpPr>
              <p:cNvPr id="201" name="Oval 482"/>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202" name="Text Box 483"/>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203" name="Text Box 484"/>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204" name="Text Box 485"/>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205" name="Rectangle 486"/>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a:endParaRPr lang="vi-VN"/>
              </a:p>
            </p:txBody>
          </p:sp>
        </p:grpSp>
        <p:sp>
          <p:nvSpPr>
            <p:cNvPr id="8" name="Line 487"/>
            <p:cNvSpPr>
              <a:spLocks noChangeShapeType="1"/>
            </p:cNvSpPr>
            <p:nvPr/>
          </p:nvSpPr>
          <p:spPr bwMode="auto">
            <a:xfrm>
              <a:off x="656" y="3264"/>
              <a:ext cx="1344" cy="0"/>
            </a:xfrm>
            <a:prstGeom prst="line">
              <a:avLst/>
            </a:prstGeom>
            <a:noFill/>
            <a:ln w="57150">
              <a:solidFill>
                <a:srgbClr val="660033"/>
              </a:solidFill>
              <a:round/>
              <a:headEnd/>
              <a:tailEnd type="oval" w="med" len="med"/>
            </a:ln>
            <a:effectLst/>
          </p:spPr>
          <p:txBody>
            <a:bodyPr/>
            <a:lstStyle/>
            <a:p>
              <a:endParaRPr lang="en-US"/>
            </a:p>
          </p:txBody>
        </p:sp>
        <p:sp>
          <p:nvSpPr>
            <p:cNvPr id="9" name="Line 488"/>
            <p:cNvSpPr>
              <a:spLocks noChangeShapeType="1"/>
            </p:cNvSpPr>
            <p:nvPr/>
          </p:nvSpPr>
          <p:spPr bwMode="auto">
            <a:xfrm>
              <a:off x="4464" y="3264"/>
              <a:ext cx="1104" cy="0"/>
            </a:xfrm>
            <a:prstGeom prst="line">
              <a:avLst/>
            </a:prstGeom>
            <a:noFill/>
            <a:ln w="57150">
              <a:solidFill>
                <a:srgbClr val="660033"/>
              </a:solidFill>
              <a:round/>
              <a:headEnd type="oval" w="med" len="med"/>
              <a:tailEnd/>
            </a:ln>
            <a:effectLst/>
          </p:spPr>
          <p:txBody>
            <a:bodyPr/>
            <a:lstStyle/>
            <a:p>
              <a:endParaRPr lang="en-US"/>
            </a:p>
          </p:txBody>
        </p:sp>
        <p:sp>
          <p:nvSpPr>
            <p:cNvPr id="10" name="Line 489"/>
            <p:cNvSpPr>
              <a:spLocks noChangeShapeType="1"/>
            </p:cNvSpPr>
            <p:nvPr/>
          </p:nvSpPr>
          <p:spPr bwMode="auto">
            <a:xfrm>
              <a:off x="2112" y="1008"/>
              <a:ext cx="0" cy="1776"/>
            </a:xfrm>
            <a:prstGeom prst="line">
              <a:avLst/>
            </a:prstGeom>
            <a:noFill/>
            <a:ln w="57150">
              <a:solidFill>
                <a:srgbClr val="660033"/>
              </a:solidFill>
              <a:round/>
              <a:headEnd/>
              <a:tailEnd/>
            </a:ln>
            <a:effectLst/>
          </p:spPr>
          <p:txBody>
            <a:bodyPr/>
            <a:lstStyle/>
            <a:p>
              <a:endParaRPr lang="en-US"/>
            </a:p>
          </p:txBody>
        </p:sp>
        <p:sp>
          <p:nvSpPr>
            <p:cNvPr id="11" name="Text Box 490"/>
            <p:cNvSpPr txBox="1">
              <a:spLocks noChangeArrowheads="1"/>
            </p:cNvSpPr>
            <p:nvPr/>
          </p:nvSpPr>
          <p:spPr bwMode="auto">
            <a:xfrm>
              <a:off x="2880" y="29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12" name="Text Box 491"/>
            <p:cNvSpPr txBox="1">
              <a:spLocks noChangeArrowheads="1"/>
            </p:cNvSpPr>
            <p:nvPr/>
          </p:nvSpPr>
          <p:spPr bwMode="auto">
            <a:xfrm>
              <a:off x="3840" y="29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13" name="Line 492"/>
            <p:cNvSpPr>
              <a:spLocks noChangeShapeType="1"/>
            </p:cNvSpPr>
            <p:nvPr/>
          </p:nvSpPr>
          <p:spPr bwMode="auto">
            <a:xfrm rot="1070359" flipV="1">
              <a:off x="2208" y="1248"/>
              <a:ext cx="312" cy="8"/>
            </a:xfrm>
            <a:prstGeom prst="line">
              <a:avLst/>
            </a:prstGeom>
            <a:noFill/>
            <a:ln w="28575">
              <a:solidFill>
                <a:schemeClr val="bg1"/>
              </a:solidFill>
              <a:round/>
              <a:headEnd type="stealth" w="sm" len="lg"/>
              <a:tailEnd type="stealth" w="sm" len="lg"/>
            </a:ln>
            <a:effectLst/>
          </p:spPr>
          <p:txBody>
            <a:bodyPr/>
            <a:lstStyle/>
            <a:p>
              <a:endParaRPr lang="en-US"/>
            </a:p>
          </p:txBody>
        </p:sp>
        <p:sp>
          <p:nvSpPr>
            <p:cNvPr id="14" name="Line 493"/>
            <p:cNvSpPr>
              <a:spLocks noChangeShapeType="1"/>
            </p:cNvSpPr>
            <p:nvPr/>
          </p:nvSpPr>
          <p:spPr bwMode="auto">
            <a:xfrm flipH="1" flipV="1">
              <a:off x="2208" y="1296"/>
              <a:ext cx="192" cy="115"/>
            </a:xfrm>
            <a:prstGeom prst="line">
              <a:avLst/>
            </a:prstGeom>
            <a:noFill/>
            <a:ln w="9525">
              <a:solidFill>
                <a:schemeClr val="bg1"/>
              </a:solidFill>
              <a:round/>
              <a:headEnd/>
              <a:tailEnd type="triangle" w="med" len="med"/>
            </a:ln>
            <a:effectLst/>
          </p:spPr>
          <p:txBody>
            <a:bodyPr/>
            <a:lstStyle/>
            <a:p>
              <a:endParaRPr lang="en-US"/>
            </a:p>
          </p:txBody>
        </p:sp>
        <p:grpSp>
          <p:nvGrpSpPr>
            <p:cNvPr id="15" name="Group 494"/>
            <p:cNvGrpSpPr>
              <a:grpSpLocks/>
            </p:cNvGrpSpPr>
            <p:nvPr/>
          </p:nvGrpSpPr>
          <p:grpSpPr bwMode="auto">
            <a:xfrm rot="-1062720">
              <a:off x="864" y="2112"/>
              <a:ext cx="592" cy="400"/>
              <a:chOff x="1680" y="1440"/>
              <a:chExt cx="592" cy="400"/>
            </a:xfrm>
          </p:grpSpPr>
          <p:sp>
            <p:nvSpPr>
              <p:cNvPr id="165" name="Oval 495"/>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166" name="Line 496"/>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167" name="Line 497"/>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16" name="Line 498"/>
            <p:cNvSpPr>
              <a:spLocks noChangeShapeType="1"/>
            </p:cNvSpPr>
            <p:nvPr/>
          </p:nvSpPr>
          <p:spPr bwMode="auto">
            <a:xfrm>
              <a:off x="2112" y="1008"/>
              <a:ext cx="584" cy="0"/>
            </a:xfrm>
            <a:prstGeom prst="line">
              <a:avLst/>
            </a:prstGeom>
            <a:noFill/>
            <a:ln w="57150">
              <a:solidFill>
                <a:srgbClr val="660033"/>
              </a:solidFill>
              <a:round/>
              <a:headEnd/>
              <a:tailEnd type="oval" w="med" len="med"/>
            </a:ln>
            <a:effectLst/>
          </p:spPr>
          <p:txBody>
            <a:bodyPr/>
            <a:lstStyle/>
            <a:p>
              <a:endParaRPr lang="en-US"/>
            </a:p>
          </p:txBody>
        </p:sp>
        <p:sp>
          <p:nvSpPr>
            <p:cNvPr id="17" name="Line 499"/>
            <p:cNvSpPr>
              <a:spLocks noChangeShapeType="1"/>
            </p:cNvSpPr>
            <p:nvPr/>
          </p:nvSpPr>
          <p:spPr bwMode="auto">
            <a:xfrm>
              <a:off x="3984" y="1008"/>
              <a:ext cx="432" cy="0"/>
            </a:xfrm>
            <a:prstGeom prst="line">
              <a:avLst/>
            </a:prstGeom>
            <a:noFill/>
            <a:ln w="57150">
              <a:solidFill>
                <a:srgbClr val="660033"/>
              </a:solidFill>
              <a:round/>
              <a:headEnd type="oval" w="med" len="med"/>
              <a:tailEnd/>
            </a:ln>
            <a:effectLst/>
          </p:spPr>
          <p:txBody>
            <a:bodyPr/>
            <a:lstStyle/>
            <a:p>
              <a:endParaRPr lang="en-US"/>
            </a:p>
          </p:txBody>
        </p:sp>
        <p:sp>
          <p:nvSpPr>
            <p:cNvPr id="18" name="Line 500"/>
            <p:cNvSpPr>
              <a:spLocks noChangeShapeType="1"/>
            </p:cNvSpPr>
            <p:nvPr/>
          </p:nvSpPr>
          <p:spPr bwMode="auto">
            <a:xfrm>
              <a:off x="2400" y="3264"/>
              <a:ext cx="624"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19" name="Line 501"/>
            <p:cNvSpPr>
              <a:spLocks noChangeShapeType="1"/>
            </p:cNvSpPr>
            <p:nvPr/>
          </p:nvSpPr>
          <p:spPr bwMode="auto">
            <a:xfrm>
              <a:off x="2400" y="1008"/>
              <a:ext cx="0" cy="1728"/>
            </a:xfrm>
            <a:prstGeom prst="line">
              <a:avLst/>
            </a:prstGeom>
            <a:noFill/>
            <a:ln w="57150">
              <a:solidFill>
                <a:srgbClr val="660033"/>
              </a:solidFill>
              <a:round/>
              <a:headEnd/>
              <a:tailEnd/>
            </a:ln>
            <a:effectLst/>
          </p:spPr>
          <p:txBody>
            <a:bodyPr/>
            <a:lstStyle/>
            <a:p>
              <a:endParaRPr lang="en-US"/>
            </a:p>
          </p:txBody>
        </p:sp>
        <p:sp>
          <p:nvSpPr>
            <p:cNvPr id="20" name="Line 502"/>
            <p:cNvSpPr>
              <a:spLocks noChangeShapeType="1"/>
            </p:cNvSpPr>
            <p:nvPr/>
          </p:nvSpPr>
          <p:spPr bwMode="auto">
            <a:xfrm>
              <a:off x="4224" y="1008"/>
              <a:ext cx="0" cy="1728"/>
            </a:xfrm>
            <a:prstGeom prst="line">
              <a:avLst/>
            </a:prstGeom>
            <a:noFill/>
            <a:ln w="57150">
              <a:solidFill>
                <a:srgbClr val="660033"/>
              </a:solidFill>
              <a:round/>
              <a:headEnd/>
              <a:tailEnd/>
            </a:ln>
            <a:effectLst/>
          </p:spPr>
          <p:txBody>
            <a:bodyPr/>
            <a:lstStyle/>
            <a:p>
              <a:endParaRPr lang="en-US"/>
            </a:p>
          </p:txBody>
        </p:sp>
        <p:grpSp>
          <p:nvGrpSpPr>
            <p:cNvPr id="21" name="Group 503"/>
            <p:cNvGrpSpPr>
              <a:grpSpLocks/>
            </p:cNvGrpSpPr>
            <p:nvPr/>
          </p:nvGrpSpPr>
          <p:grpSpPr bwMode="auto">
            <a:xfrm>
              <a:off x="2592" y="1680"/>
              <a:ext cx="1400" cy="1148"/>
              <a:chOff x="2592" y="1680"/>
              <a:chExt cx="1400" cy="1148"/>
            </a:xfrm>
          </p:grpSpPr>
          <p:sp>
            <p:nvSpPr>
              <p:cNvPr id="105" name="Text Box 504"/>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106" name="Oval 505"/>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p>
            </p:txBody>
          </p:sp>
          <p:sp>
            <p:nvSpPr>
              <p:cNvPr id="107" name="Rectangle 506"/>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vi-VN"/>
              </a:p>
            </p:txBody>
          </p:sp>
          <p:sp>
            <p:nvSpPr>
              <p:cNvPr id="108" name="Rectangle 507"/>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vi-VN"/>
              </a:p>
            </p:txBody>
          </p:sp>
          <p:sp>
            <p:nvSpPr>
              <p:cNvPr id="109" name="Rectangle 508"/>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a:effectLst/>
            </p:spPr>
            <p:txBody>
              <a:bodyPr wrap="none" anchor="ctr"/>
              <a:lstStyle/>
              <a:p>
                <a:endParaRPr lang="vi-VN"/>
              </a:p>
            </p:txBody>
          </p:sp>
          <p:sp>
            <p:nvSpPr>
              <p:cNvPr id="110" name="Oval 509"/>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vi-VN"/>
              </a:p>
            </p:txBody>
          </p:sp>
          <p:sp>
            <p:nvSpPr>
              <p:cNvPr id="111" name="Text Box 510"/>
              <p:cNvSpPr txBox="1">
                <a:spLocks noChangeArrowheads="1"/>
              </p:cNvSpPr>
              <p:nvPr/>
            </p:nvSpPr>
            <p:spPr bwMode="auto">
              <a:xfrm rot="810395">
                <a:off x="3547" y="1938"/>
                <a:ext cx="255" cy="173"/>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p>
            </p:txBody>
          </p:sp>
          <p:sp>
            <p:nvSpPr>
              <p:cNvPr id="112" name="Oval 511"/>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vi-VN"/>
              </a:p>
            </p:txBody>
          </p:sp>
          <p:sp>
            <p:nvSpPr>
              <p:cNvPr id="113" name="Arc 512"/>
              <p:cNvSpPr>
                <a:spLocks/>
              </p:cNvSpPr>
              <p:nvPr/>
            </p:nvSpPr>
            <p:spPr bwMode="auto">
              <a:xfrm rot="6681726" flipH="1">
                <a:off x="3121" y="1750"/>
                <a:ext cx="406" cy="723"/>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5"/>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5"/>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14" name="Line 513"/>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115" name="Text Box 514"/>
              <p:cNvSpPr txBox="1">
                <a:spLocks noChangeArrowheads="1"/>
              </p:cNvSpPr>
              <p:nvPr/>
            </p:nvSpPr>
            <p:spPr bwMode="auto">
              <a:xfrm rot="-466213">
                <a:off x="3156" y="1748"/>
                <a:ext cx="250" cy="173"/>
              </a:xfrm>
              <a:prstGeom prst="rect">
                <a:avLst/>
              </a:prstGeom>
              <a:noFill/>
              <a:ln w="3175">
                <a:noFill/>
                <a:miter lim="800000"/>
                <a:headEnd/>
                <a:tailEnd/>
              </a:ln>
              <a:effectLst/>
            </p:spPr>
            <p:txBody>
              <a:bodyPr>
                <a:spAutoFit/>
              </a:bodyPr>
              <a:lstStyle/>
              <a:p>
                <a:pPr algn="ctr"/>
                <a:r>
                  <a:rPr lang="en-US" sz="1200"/>
                  <a:t>3</a:t>
                </a:r>
              </a:p>
            </p:txBody>
          </p:sp>
          <p:sp>
            <p:nvSpPr>
              <p:cNvPr id="116" name="Text Box 515"/>
              <p:cNvSpPr txBox="1">
                <a:spLocks noChangeArrowheads="1"/>
              </p:cNvSpPr>
              <p:nvPr/>
            </p:nvSpPr>
            <p:spPr bwMode="auto">
              <a:xfrm rot="-1500000">
                <a:off x="2920" y="1811"/>
                <a:ext cx="342"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p>
            </p:txBody>
          </p:sp>
          <p:sp>
            <p:nvSpPr>
              <p:cNvPr id="117" name="Line 516"/>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118" name="Line 517"/>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119" name="Line 518"/>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120" name="Line 519"/>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121" name="Line 520"/>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122" name="Line 521"/>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123" name="Line 522"/>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124" name="Line 523"/>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125" name="Line 524"/>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126" name="Line 525"/>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127" name="Line 526"/>
              <p:cNvSpPr>
                <a:spLocks noChangeShapeType="1"/>
              </p:cNvSpPr>
              <p:nvPr/>
            </p:nvSpPr>
            <p:spPr bwMode="auto">
              <a:xfrm rot="7800000">
                <a:off x="3017" y="2027"/>
                <a:ext cx="0" cy="106"/>
              </a:xfrm>
              <a:prstGeom prst="line">
                <a:avLst/>
              </a:prstGeom>
              <a:noFill/>
              <a:ln w="9525">
                <a:solidFill>
                  <a:srgbClr val="FF0000"/>
                </a:solidFill>
                <a:round/>
                <a:headEnd/>
                <a:tailEnd/>
              </a:ln>
              <a:effectLst/>
            </p:spPr>
            <p:txBody>
              <a:bodyPr/>
              <a:lstStyle/>
              <a:p>
                <a:endParaRPr lang="en-US"/>
              </a:p>
            </p:txBody>
          </p:sp>
          <p:sp>
            <p:nvSpPr>
              <p:cNvPr id="128" name="Line 527"/>
              <p:cNvSpPr>
                <a:spLocks noChangeShapeType="1"/>
              </p:cNvSpPr>
              <p:nvPr/>
            </p:nvSpPr>
            <p:spPr bwMode="auto">
              <a:xfrm rot="-2700000">
                <a:off x="3017" y="2018"/>
                <a:ext cx="0" cy="40"/>
              </a:xfrm>
              <a:prstGeom prst="line">
                <a:avLst/>
              </a:prstGeom>
              <a:noFill/>
              <a:ln w="6350">
                <a:solidFill>
                  <a:srgbClr val="0000FF"/>
                </a:solidFill>
                <a:round/>
                <a:headEnd/>
                <a:tailEnd/>
              </a:ln>
              <a:effectLst/>
            </p:spPr>
            <p:txBody>
              <a:bodyPr/>
              <a:lstStyle/>
              <a:p>
                <a:endParaRPr lang="en-US"/>
              </a:p>
            </p:txBody>
          </p:sp>
          <p:sp>
            <p:nvSpPr>
              <p:cNvPr id="129" name="Line 528"/>
              <p:cNvSpPr>
                <a:spLocks noChangeShapeType="1"/>
              </p:cNvSpPr>
              <p:nvPr/>
            </p:nvSpPr>
            <p:spPr bwMode="auto">
              <a:xfrm rot="-2400000">
                <a:off x="3040" y="1999"/>
                <a:ext cx="0" cy="38"/>
              </a:xfrm>
              <a:prstGeom prst="line">
                <a:avLst/>
              </a:prstGeom>
              <a:noFill/>
              <a:ln w="6350">
                <a:solidFill>
                  <a:srgbClr val="0000FF"/>
                </a:solidFill>
                <a:round/>
                <a:headEnd/>
                <a:tailEnd/>
              </a:ln>
              <a:effectLst/>
            </p:spPr>
            <p:txBody>
              <a:bodyPr/>
              <a:lstStyle/>
              <a:p>
                <a:endParaRPr lang="en-US"/>
              </a:p>
            </p:txBody>
          </p:sp>
          <p:sp>
            <p:nvSpPr>
              <p:cNvPr id="130" name="Line 529"/>
              <p:cNvSpPr>
                <a:spLocks noChangeShapeType="1"/>
              </p:cNvSpPr>
              <p:nvPr/>
            </p:nvSpPr>
            <p:spPr bwMode="auto">
              <a:xfrm rot="-2100000">
                <a:off x="3069" y="1979"/>
                <a:ext cx="0" cy="39"/>
              </a:xfrm>
              <a:prstGeom prst="line">
                <a:avLst/>
              </a:prstGeom>
              <a:noFill/>
              <a:ln w="6350">
                <a:solidFill>
                  <a:srgbClr val="0000FF"/>
                </a:solidFill>
                <a:round/>
                <a:headEnd/>
                <a:tailEnd/>
              </a:ln>
              <a:effectLst/>
            </p:spPr>
            <p:txBody>
              <a:bodyPr/>
              <a:lstStyle/>
              <a:p>
                <a:endParaRPr lang="en-US"/>
              </a:p>
            </p:txBody>
          </p:sp>
          <p:sp>
            <p:nvSpPr>
              <p:cNvPr id="131" name="Line 530"/>
              <p:cNvSpPr>
                <a:spLocks noChangeShapeType="1"/>
              </p:cNvSpPr>
              <p:nvPr/>
            </p:nvSpPr>
            <p:spPr bwMode="auto">
              <a:xfrm rot="-1800000">
                <a:off x="3095" y="1961"/>
                <a:ext cx="0" cy="39"/>
              </a:xfrm>
              <a:prstGeom prst="line">
                <a:avLst/>
              </a:prstGeom>
              <a:noFill/>
              <a:ln w="6350">
                <a:solidFill>
                  <a:srgbClr val="0000FF"/>
                </a:solidFill>
                <a:round/>
                <a:headEnd/>
                <a:tailEnd/>
              </a:ln>
              <a:effectLst/>
            </p:spPr>
            <p:txBody>
              <a:bodyPr/>
              <a:lstStyle/>
              <a:p>
                <a:endParaRPr lang="en-US"/>
              </a:p>
            </p:txBody>
          </p:sp>
          <p:sp>
            <p:nvSpPr>
              <p:cNvPr id="132" name="Line 531"/>
              <p:cNvSpPr>
                <a:spLocks noChangeShapeType="1"/>
              </p:cNvSpPr>
              <p:nvPr/>
            </p:nvSpPr>
            <p:spPr bwMode="auto">
              <a:xfrm rot="-1500000">
                <a:off x="3139" y="1943"/>
                <a:ext cx="0" cy="88"/>
              </a:xfrm>
              <a:prstGeom prst="line">
                <a:avLst/>
              </a:prstGeom>
              <a:noFill/>
              <a:ln w="9525">
                <a:solidFill>
                  <a:srgbClr val="FF0000"/>
                </a:solidFill>
                <a:round/>
                <a:headEnd/>
                <a:tailEnd/>
              </a:ln>
              <a:effectLst/>
            </p:spPr>
            <p:txBody>
              <a:bodyPr/>
              <a:lstStyle/>
              <a:p>
                <a:endParaRPr lang="en-US"/>
              </a:p>
            </p:txBody>
          </p:sp>
          <p:sp>
            <p:nvSpPr>
              <p:cNvPr id="133" name="Line 532"/>
              <p:cNvSpPr>
                <a:spLocks noChangeShapeType="1"/>
              </p:cNvSpPr>
              <p:nvPr/>
            </p:nvSpPr>
            <p:spPr bwMode="auto">
              <a:xfrm rot="-1200000">
                <a:off x="3159" y="1932"/>
                <a:ext cx="0" cy="41"/>
              </a:xfrm>
              <a:prstGeom prst="line">
                <a:avLst/>
              </a:prstGeom>
              <a:noFill/>
              <a:ln w="6350">
                <a:solidFill>
                  <a:srgbClr val="0000FF"/>
                </a:solidFill>
                <a:round/>
                <a:headEnd/>
                <a:tailEnd/>
              </a:ln>
              <a:effectLst/>
            </p:spPr>
            <p:txBody>
              <a:bodyPr/>
              <a:lstStyle/>
              <a:p>
                <a:endParaRPr lang="en-US"/>
              </a:p>
            </p:txBody>
          </p:sp>
          <p:sp>
            <p:nvSpPr>
              <p:cNvPr id="134" name="Line 533"/>
              <p:cNvSpPr>
                <a:spLocks noChangeShapeType="1"/>
              </p:cNvSpPr>
              <p:nvPr/>
            </p:nvSpPr>
            <p:spPr bwMode="auto">
              <a:xfrm rot="-900000">
                <a:off x="3187" y="1925"/>
                <a:ext cx="0" cy="40"/>
              </a:xfrm>
              <a:prstGeom prst="line">
                <a:avLst/>
              </a:prstGeom>
              <a:noFill/>
              <a:ln w="6350">
                <a:solidFill>
                  <a:srgbClr val="0000FF"/>
                </a:solidFill>
                <a:round/>
                <a:headEnd/>
                <a:tailEnd/>
              </a:ln>
              <a:effectLst/>
            </p:spPr>
            <p:txBody>
              <a:bodyPr/>
              <a:lstStyle/>
              <a:p>
                <a:endParaRPr lang="en-US"/>
              </a:p>
            </p:txBody>
          </p:sp>
          <p:sp>
            <p:nvSpPr>
              <p:cNvPr id="135" name="Line 534"/>
              <p:cNvSpPr>
                <a:spLocks noChangeShapeType="1"/>
              </p:cNvSpPr>
              <p:nvPr/>
            </p:nvSpPr>
            <p:spPr bwMode="auto">
              <a:xfrm rot="-600000">
                <a:off x="3221" y="1918"/>
                <a:ext cx="0" cy="39"/>
              </a:xfrm>
              <a:prstGeom prst="line">
                <a:avLst/>
              </a:prstGeom>
              <a:noFill/>
              <a:ln w="6350">
                <a:solidFill>
                  <a:srgbClr val="0000FF"/>
                </a:solidFill>
                <a:round/>
                <a:headEnd/>
                <a:tailEnd/>
              </a:ln>
              <a:effectLst/>
            </p:spPr>
            <p:txBody>
              <a:bodyPr/>
              <a:lstStyle/>
              <a:p>
                <a:endParaRPr lang="en-US"/>
              </a:p>
            </p:txBody>
          </p:sp>
          <p:sp>
            <p:nvSpPr>
              <p:cNvPr id="136" name="Line 535"/>
              <p:cNvSpPr>
                <a:spLocks noChangeShapeType="1"/>
              </p:cNvSpPr>
              <p:nvPr/>
            </p:nvSpPr>
            <p:spPr bwMode="auto">
              <a:xfrm rot="-300000">
                <a:off x="3256" y="1912"/>
                <a:ext cx="0" cy="39"/>
              </a:xfrm>
              <a:prstGeom prst="line">
                <a:avLst/>
              </a:prstGeom>
              <a:noFill/>
              <a:ln w="6350">
                <a:solidFill>
                  <a:srgbClr val="0000FF"/>
                </a:solidFill>
                <a:round/>
                <a:headEnd/>
                <a:tailEnd/>
              </a:ln>
              <a:effectLst/>
            </p:spPr>
            <p:txBody>
              <a:bodyPr/>
              <a:lstStyle/>
              <a:p>
                <a:endParaRPr lang="en-US"/>
              </a:p>
            </p:txBody>
          </p:sp>
          <p:sp>
            <p:nvSpPr>
              <p:cNvPr id="137" name="Line 536"/>
              <p:cNvSpPr>
                <a:spLocks noChangeShapeType="1"/>
              </p:cNvSpPr>
              <p:nvPr/>
            </p:nvSpPr>
            <p:spPr bwMode="auto">
              <a:xfrm rot="6300000">
                <a:off x="2952" y="2150"/>
                <a:ext cx="0" cy="107"/>
              </a:xfrm>
              <a:prstGeom prst="line">
                <a:avLst/>
              </a:prstGeom>
              <a:noFill/>
              <a:ln w="9525">
                <a:solidFill>
                  <a:srgbClr val="FF0000"/>
                </a:solidFill>
                <a:round/>
                <a:headEnd/>
                <a:tailEnd/>
              </a:ln>
              <a:effectLst/>
            </p:spPr>
            <p:txBody>
              <a:bodyPr/>
              <a:lstStyle/>
              <a:p>
                <a:endParaRPr lang="en-US"/>
              </a:p>
            </p:txBody>
          </p:sp>
          <p:sp>
            <p:nvSpPr>
              <p:cNvPr id="138" name="Line 537"/>
              <p:cNvSpPr>
                <a:spLocks noChangeShapeType="1"/>
              </p:cNvSpPr>
              <p:nvPr/>
            </p:nvSpPr>
            <p:spPr bwMode="auto">
              <a:xfrm rot="-4200000">
                <a:off x="2931" y="2146"/>
                <a:ext cx="0" cy="42"/>
              </a:xfrm>
              <a:prstGeom prst="line">
                <a:avLst/>
              </a:prstGeom>
              <a:noFill/>
              <a:ln w="6350">
                <a:solidFill>
                  <a:srgbClr val="0000FF"/>
                </a:solidFill>
                <a:round/>
                <a:headEnd/>
                <a:tailEnd/>
              </a:ln>
              <a:effectLst/>
            </p:spPr>
            <p:txBody>
              <a:bodyPr/>
              <a:lstStyle/>
              <a:p>
                <a:endParaRPr lang="en-US"/>
              </a:p>
            </p:txBody>
          </p:sp>
          <p:sp>
            <p:nvSpPr>
              <p:cNvPr id="139" name="Line 538"/>
              <p:cNvSpPr>
                <a:spLocks noChangeShapeType="1"/>
              </p:cNvSpPr>
              <p:nvPr/>
            </p:nvSpPr>
            <p:spPr bwMode="auto">
              <a:xfrm rot="-3900000">
                <a:off x="2943" y="2118"/>
                <a:ext cx="0" cy="43"/>
              </a:xfrm>
              <a:prstGeom prst="line">
                <a:avLst/>
              </a:prstGeom>
              <a:noFill/>
              <a:ln w="6350">
                <a:solidFill>
                  <a:srgbClr val="0000FF"/>
                </a:solidFill>
                <a:round/>
                <a:headEnd/>
                <a:tailEnd/>
              </a:ln>
              <a:effectLst/>
            </p:spPr>
            <p:txBody>
              <a:bodyPr/>
              <a:lstStyle/>
              <a:p>
                <a:endParaRPr lang="en-US"/>
              </a:p>
            </p:txBody>
          </p:sp>
          <p:sp>
            <p:nvSpPr>
              <p:cNvPr id="140" name="Line 539"/>
              <p:cNvSpPr>
                <a:spLocks noChangeShapeType="1"/>
              </p:cNvSpPr>
              <p:nvPr/>
            </p:nvSpPr>
            <p:spPr bwMode="auto">
              <a:xfrm rot="-3600000">
                <a:off x="2959" y="2094"/>
                <a:ext cx="0" cy="42"/>
              </a:xfrm>
              <a:prstGeom prst="line">
                <a:avLst/>
              </a:prstGeom>
              <a:noFill/>
              <a:ln w="6350">
                <a:solidFill>
                  <a:srgbClr val="0000FF"/>
                </a:solidFill>
                <a:round/>
                <a:headEnd/>
                <a:tailEnd/>
              </a:ln>
              <a:effectLst/>
            </p:spPr>
            <p:txBody>
              <a:bodyPr/>
              <a:lstStyle/>
              <a:p>
                <a:endParaRPr lang="en-US"/>
              </a:p>
            </p:txBody>
          </p:sp>
          <p:sp>
            <p:nvSpPr>
              <p:cNvPr id="141" name="Line 540"/>
              <p:cNvSpPr>
                <a:spLocks noChangeShapeType="1"/>
              </p:cNvSpPr>
              <p:nvPr/>
            </p:nvSpPr>
            <p:spPr bwMode="auto">
              <a:xfrm rot="-3300000">
                <a:off x="2975" y="2064"/>
                <a:ext cx="0" cy="42"/>
              </a:xfrm>
              <a:prstGeom prst="line">
                <a:avLst/>
              </a:prstGeom>
              <a:noFill/>
              <a:ln w="6350">
                <a:solidFill>
                  <a:srgbClr val="0000FF"/>
                </a:solidFill>
                <a:round/>
                <a:headEnd/>
                <a:tailEnd/>
              </a:ln>
              <a:effectLst/>
            </p:spPr>
            <p:txBody>
              <a:bodyPr/>
              <a:lstStyle/>
              <a:p>
                <a:endParaRPr lang="en-US"/>
              </a:p>
            </p:txBody>
          </p:sp>
          <p:sp>
            <p:nvSpPr>
              <p:cNvPr id="142" name="Line 541"/>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143" name="Line 542"/>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144" name="Line 543"/>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145" name="Line 544"/>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146" name="Line 545"/>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147" name="Text Box 546"/>
              <p:cNvSpPr txBox="1">
                <a:spLocks noChangeArrowheads="1"/>
              </p:cNvSpPr>
              <p:nvPr/>
            </p:nvSpPr>
            <p:spPr bwMode="auto">
              <a:xfrm>
                <a:off x="2674" y="2088"/>
                <a:ext cx="343"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p>
            </p:txBody>
          </p:sp>
          <p:sp>
            <p:nvSpPr>
              <p:cNvPr id="148" name="Text Box 547"/>
              <p:cNvSpPr txBox="1">
                <a:spLocks noChangeArrowheads="1"/>
              </p:cNvSpPr>
              <p:nvPr/>
            </p:nvSpPr>
            <p:spPr bwMode="auto">
              <a:xfrm rot="-2443161">
                <a:off x="2760" y="1939"/>
                <a:ext cx="342" cy="173"/>
              </a:xfrm>
              <a:prstGeom prst="rect">
                <a:avLst/>
              </a:prstGeom>
              <a:noFill/>
              <a:ln w="12700">
                <a:noFill/>
                <a:miter lim="800000"/>
                <a:headEnd/>
                <a:tailEnd/>
              </a:ln>
              <a:effectLst/>
            </p:spPr>
            <p:txBody>
              <a:bodyPr>
                <a:spAutoFit/>
              </a:bodyPr>
              <a:lstStyle/>
              <a:p>
                <a:pPr algn="ctr"/>
                <a:r>
                  <a:rPr lang="en-US" sz="1200"/>
                  <a:t>1</a:t>
                </a:r>
              </a:p>
            </p:txBody>
          </p:sp>
          <p:sp>
            <p:nvSpPr>
              <p:cNvPr id="149" name="Text Box 548"/>
              <p:cNvSpPr txBox="1">
                <a:spLocks noChangeArrowheads="1"/>
              </p:cNvSpPr>
              <p:nvPr/>
            </p:nvSpPr>
            <p:spPr bwMode="auto">
              <a:xfrm rot="3000000">
                <a:off x="3392" y="1800"/>
                <a:ext cx="307"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p>
            </p:txBody>
          </p:sp>
          <p:sp>
            <p:nvSpPr>
              <p:cNvPr id="150" name="Text Box 549"/>
              <p:cNvSpPr txBox="1">
                <a:spLocks noChangeArrowheads="1"/>
              </p:cNvSpPr>
              <p:nvPr/>
            </p:nvSpPr>
            <p:spPr bwMode="auto">
              <a:xfrm rot="4500000">
                <a:off x="3611" y="2104"/>
                <a:ext cx="309"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p>
            </p:txBody>
          </p:sp>
          <p:sp>
            <p:nvSpPr>
              <p:cNvPr id="151" name="Text Box 550"/>
              <p:cNvSpPr txBox="1">
                <a:spLocks noChangeArrowheads="1"/>
              </p:cNvSpPr>
              <p:nvPr/>
            </p:nvSpPr>
            <p:spPr bwMode="auto">
              <a:xfrm>
                <a:off x="2997" y="2051"/>
                <a:ext cx="590" cy="231"/>
              </a:xfrm>
              <a:prstGeom prst="rect">
                <a:avLst/>
              </a:prstGeom>
              <a:noFill/>
              <a:ln w="9525">
                <a:noFill/>
                <a:miter lim="800000"/>
                <a:headEnd/>
                <a:tailEnd/>
              </a:ln>
              <a:effectLst/>
            </p:spPr>
            <p:txBody>
              <a:bodyPr>
                <a:spAutoFit/>
              </a:bodyPr>
              <a:lstStyle/>
              <a:p>
                <a:pPr algn="ctr"/>
                <a:r>
                  <a:rPr lang="en-US"/>
                  <a:t>V</a:t>
                </a:r>
              </a:p>
            </p:txBody>
          </p:sp>
          <p:sp>
            <p:nvSpPr>
              <p:cNvPr id="152" name="AutoShape 551"/>
              <p:cNvSpPr>
                <a:spLocks noChangeArrowheads="1"/>
              </p:cNvSpPr>
              <p:nvPr/>
            </p:nvSpPr>
            <p:spPr bwMode="auto">
              <a:xfrm rot="10800000">
                <a:off x="2841" y="1895"/>
                <a:ext cx="910" cy="776"/>
              </a:xfrm>
              <a:custGeom>
                <a:avLst/>
                <a:gdLst>
                  <a:gd name="T0" fmla="*/ 19 w 21600"/>
                  <a:gd name="T1" fmla="*/ 0 h 21600"/>
                  <a:gd name="T2" fmla="*/ 8 w 21600"/>
                  <a:gd name="T3" fmla="*/ 13 h 21600"/>
                  <a:gd name="T4" fmla="*/ 19 w 21600"/>
                  <a:gd name="T5" fmla="*/ 12 h 21600"/>
                  <a:gd name="T6" fmla="*/ 30 w 21600"/>
                  <a:gd name="T7" fmla="*/ 13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153" name="Rectangle 552"/>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vi-VN"/>
              </a:p>
            </p:txBody>
          </p:sp>
          <p:sp>
            <p:nvSpPr>
              <p:cNvPr id="154" name="Rectangle 553"/>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p>
            </p:txBody>
          </p:sp>
          <p:sp>
            <p:nvSpPr>
              <p:cNvPr id="155" name="Rectangle 554"/>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vi-VN"/>
              </a:p>
            </p:txBody>
          </p:sp>
          <p:sp>
            <p:nvSpPr>
              <p:cNvPr id="156" name="AutoShape 555"/>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79"/>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157" name="Arc 556"/>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599"/>
                    </a:cubicBezTo>
                    <a:cubicBezTo>
                      <a:pt x="11093" y="21599"/>
                      <a:pt x="2548" y="15059"/>
                      <a:pt x="-1" y="5642"/>
                    </a:cubicBezTo>
                  </a:path>
                  <a:path w="42223" h="21600" stroke="0" extrusionOk="0">
                    <a:moveTo>
                      <a:pt x="42223" y="3121"/>
                    </a:moveTo>
                    <a:cubicBezTo>
                      <a:pt x="40673" y="13732"/>
                      <a:pt x="31573" y="21599"/>
                      <a:pt x="20850" y="21599"/>
                    </a:cubicBezTo>
                    <a:cubicBezTo>
                      <a:pt x="11093" y="21599"/>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158" name="Freeform 557"/>
              <p:cNvSpPr>
                <a:spLocks/>
              </p:cNvSpPr>
              <p:nvPr/>
            </p:nvSpPr>
            <p:spPr bwMode="auto">
              <a:xfrm>
                <a:off x="3243" y="2419"/>
                <a:ext cx="13" cy="13"/>
              </a:xfrm>
              <a:custGeom>
                <a:avLst/>
                <a:gdLst>
                  <a:gd name="T0" fmla="*/ 0 w 48"/>
                  <a:gd name="T1" fmla="*/ 0 h 48"/>
                  <a:gd name="T2" fmla="*/ 0 w 48"/>
                  <a:gd name="T3" fmla="*/ 4 h 48"/>
                  <a:gd name="T4" fmla="*/ 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159" name="Freeform 558"/>
              <p:cNvSpPr>
                <a:spLocks/>
              </p:cNvSpPr>
              <p:nvPr/>
            </p:nvSpPr>
            <p:spPr bwMode="auto">
              <a:xfrm>
                <a:off x="3327" y="2424"/>
                <a:ext cx="14" cy="12"/>
              </a:xfrm>
              <a:custGeom>
                <a:avLst/>
                <a:gdLst>
                  <a:gd name="T0" fmla="*/ 0 w 48"/>
                  <a:gd name="T1" fmla="*/ 0 h 48"/>
                  <a:gd name="T2" fmla="*/ 4 w 48"/>
                  <a:gd name="T3" fmla="*/ 3 h 48"/>
                  <a:gd name="T4" fmla="*/ 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160" name="AutoShape 559"/>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161" name="Oval 560"/>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vi-VN"/>
              </a:p>
            </p:txBody>
          </p:sp>
          <p:sp>
            <p:nvSpPr>
              <p:cNvPr id="162" name="Oval 561"/>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163" name="Text Box 562"/>
              <p:cNvSpPr txBox="1">
                <a:spLocks noChangeArrowheads="1"/>
              </p:cNvSpPr>
              <p:nvPr/>
            </p:nvSpPr>
            <p:spPr bwMode="auto">
              <a:xfrm>
                <a:off x="3600"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164" name="Text Box 563"/>
              <p:cNvSpPr txBox="1">
                <a:spLocks noChangeArrowheads="1"/>
              </p:cNvSpPr>
              <p:nvPr/>
            </p:nvSpPr>
            <p:spPr bwMode="auto">
              <a:xfrm>
                <a:off x="2736"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grpSp>
        <p:grpSp>
          <p:nvGrpSpPr>
            <p:cNvPr id="22" name="Group 564"/>
            <p:cNvGrpSpPr>
              <a:grpSpLocks/>
            </p:cNvGrpSpPr>
            <p:nvPr/>
          </p:nvGrpSpPr>
          <p:grpSpPr bwMode="auto">
            <a:xfrm rot="-1062720">
              <a:off x="2976" y="2104"/>
              <a:ext cx="592" cy="400"/>
              <a:chOff x="1680" y="1440"/>
              <a:chExt cx="592" cy="400"/>
            </a:xfrm>
          </p:grpSpPr>
          <p:sp>
            <p:nvSpPr>
              <p:cNvPr id="102" name="Oval 565"/>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103" name="Line 566"/>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104" name="Line 567"/>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23" name="Text Box 568"/>
            <p:cNvSpPr txBox="1">
              <a:spLocks noChangeArrowheads="1"/>
            </p:cNvSpPr>
            <p:nvPr/>
          </p:nvSpPr>
          <p:spPr bwMode="auto">
            <a:xfrm>
              <a:off x="1776" y="2928"/>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24" name="Text Box 569"/>
            <p:cNvSpPr txBox="1">
              <a:spLocks noChangeArrowheads="1"/>
            </p:cNvSpPr>
            <p:nvPr/>
          </p:nvSpPr>
          <p:spPr bwMode="auto">
            <a:xfrm>
              <a:off x="3120" y="2448"/>
              <a:ext cx="384"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25" name="Line 570"/>
            <p:cNvSpPr>
              <a:spLocks noChangeShapeType="1"/>
            </p:cNvSpPr>
            <p:nvPr/>
          </p:nvSpPr>
          <p:spPr bwMode="auto">
            <a:xfrm>
              <a:off x="672" y="2784"/>
              <a:ext cx="0" cy="480"/>
            </a:xfrm>
            <a:prstGeom prst="line">
              <a:avLst/>
            </a:prstGeom>
            <a:noFill/>
            <a:ln w="57150">
              <a:solidFill>
                <a:srgbClr val="FF0000"/>
              </a:solidFill>
              <a:round/>
              <a:headEnd/>
              <a:tailEnd/>
            </a:ln>
            <a:effectLst/>
          </p:spPr>
          <p:txBody>
            <a:bodyPr/>
            <a:lstStyle/>
            <a:p>
              <a:endParaRPr lang="en-US"/>
            </a:p>
          </p:txBody>
        </p:sp>
        <p:sp>
          <p:nvSpPr>
            <p:cNvPr id="26" name="Line 571"/>
            <p:cNvSpPr>
              <a:spLocks noChangeShapeType="1"/>
            </p:cNvSpPr>
            <p:nvPr/>
          </p:nvSpPr>
          <p:spPr bwMode="auto">
            <a:xfrm>
              <a:off x="1680" y="2776"/>
              <a:ext cx="432" cy="0"/>
            </a:xfrm>
            <a:prstGeom prst="line">
              <a:avLst/>
            </a:prstGeom>
            <a:noFill/>
            <a:ln w="57150">
              <a:solidFill>
                <a:schemeClr val="tx1"/>
              </a:solidFill>
              <a:round/>
              <a:headEnd/>
              <a:tailEnd/>
            </a:ln>
            <a:effectLst/>
          </p:spPr>
          <p:txBody>
            <a:bodyPr/>
            <a:lstStyle/>
            <a:p>
              <a:endParaRPr lang="en-US"/>
            </a:p>
          </p:txBody>
        </p:sp>
        <p:grpSp>
          <p:nvGrpSpPr>
            <p:cNvPr id="27" name="Group 572"/>
            <p:cNvGrpSpPr>
              <a:grpSpLocks/>
            </p:cNvGrpSpPr>
            <p:nvPr/>
          </p:nvGrpSpPr>
          <p:grpSpPr bwMode="auto">
            <a:xfrm>
              <a:off x="3069" y="3176"/>
              <a:ext cx="666" cy="191"/>
              <a:chOff x="1245" y="3656"/>
              <a:chExt cx="666" cy="191"/>
            </a:xfrm>
          </p:grpSpPr>
          <p:grpSp>
            <p:nvGrpSpPr>
              <p:cNvPr id="92" name="Group 573"/>
              <p:cNvGrpSpPr>
                <a:grpSpLocks/>
              </p:cNvGrpSpPr>
              <p:nvPr/>
            </p:nvGrpSpPr>
            <p:grpSpPr bwMode="auto">
              <a:xfrm rot="10800000">
                <a:off x="1245" y="3656"/>
                <a:ext cx="666" cy="191"/>
                <a:chOff x="876" y="1536"/>
                <a:chExt cx="1939" cy="240"/>
              </a:xfrm>
            </p:grpSpPr>
            <p:grpSp>
              <p:nvGrpSpPr>
                <p:cNvPr id="94" name="Group 574"/>
                <p:cNvGrpSpPr>
                  <a:grpSpLocks/>
                </p:cNvGrpSpPr>
                <p:nvPr/>
              </p:nvGrpSpPr>
              <p:grpSpPr bwMode="auto">
                <a:xfrm rot="10800000">
                  <a:off x="876" y="1536"/>
                  <a:ext cx="1140" cy="240"/>
                  <a:chOff x="2364" y="2976"/>
                  <a:chExt cx="1140" cy="672"/>
                </a:xfrm>
              </p:grpSpPr>
              <p:sp>
                <p:nvSpPr>
                  <p:cNvPr id="97" name="Line 57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98" name="Rectangle 576"/>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99" name="Line 577"/>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100" name="Line 578"/>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101" name="Line 57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95" name="Line 580"/>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96" name="Line 581"/>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93" name="AutoShape 582"/>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28" name="Group 583"/>
            <p:cNvGrpSpPr>
              <a:grpSpLocks/>
            </p:cNvGrpSpPr>
            <p:nvPr/>
          </p:nvGrpSpPr>
          <p:grpSpPr bwMode="auto">
            <a:xfrm>
              <a:off x="3405" y="3176"/>
              <a:ext cx="666" cy="191"/>
              <a:chOff x="1245" y="3656"/>
              <a:chExt cx="666" cy="191"/>
            </a:xfrm>
          </p:grpSpPr>
          <p:grpSp>
            <p:nvGrpSpPr>
              <p:cNvPr id="82" name="Group 584"/>
              <p:cNvGrpSpPr>
                <a:grpSpLocks/>
              </p:cNvGrpSpPr>
              <p:nvPr/>
            </p:nvGrpSpPr>
            <p:grpSpPr bwMode="auto">
              <a:xfrm rot="10800000">
                <a:off x="1245" y="3656"/>
                <a:ext cx="666" cy="191"/>
                <a:chOff x="876" y="1536"/>
                <a:chExt cx="1939" cy="240"/>
              </a:xfrm>
            </p:grpSpPr>
            <p:grpSp>
              <p:nvGrpSpPr>
                <p:cNvPr id="84" name="Group 585"/>
                <p:cNvGrpSpPr>
                  <a:grpSpLocks/>
                </p:cNvGrpSpPr>
                <p:nvPr/>
              </p:nvGrpSpPr>
              <p:grpSpPr bwMode="auto">
                <a:xfrm rot="10800000">
                  <a:off x="876" y="1536"/>
                  <a:ext cx="1140" cy="240"/>
                  <a:chOff x="2364" y="2976"/>
                  <a:chExt cx="1140" cy="672"/>
                </a:xfrm>
              </p:grpSpPr>
              <p:sp>
                <p:nvSpPr>
                  <p:cNvPr id="87" name="Line 586"/>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88" name="Rectangle 587"/>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89" name="Line 588"/>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90" name="Line 589"/>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91" name="Line 590"/>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85" name="Line 591"/>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86" name="Line 592"/>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83" name="AutoShape 593"/>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29" name="Group 594"/>
            <p:cNvGrpSpPr>
              <a:grpSpLocks/>
            </p:cNvGrpSpPr>
            <p:nvPr/>
          </p:nvGrpSpPr>
          <p:grpSpPr bwMode="auto">
            <a:xfrm>
              <a:off x="3741" y="3176"/>
              <a:ext cx="666" cy="191"/>
              <a:chOff x="1245" y="3656"/>
              <a:chExt cx="666" cy="191"/>
            </a:xfrm>
          </p:grpSpPr>
          <p:grpSp>
            <p:nvGrpSpPr>
              <p:cNvPr id="72" name="Group 595"/>
              <p:cNvGrpSpPr>
                <a:grpSpLocks/>
              </p:cNvGrpSpPr>
              <p:nvPr/>
            </p:nvGrpSpPr>
            <p:grpSpPr bwMode="auto">
              <a:xfrm rot="10800000">
                <a:off x="1245" y="3656"/>
                <a:ext cx="666" cy="191"/>
                <a:chOff x="876" y="1536"/>
                <a:chExt cx="1939" cy="240"/>
              </a:xfrm>
            </p:grpSpPr>
            <p:grpSp>
              <p:nvGrpSpPr>
                <p:cNvPr id="74" name="Group 596"/>
                <p:cNvGrpSpPr>
                  <a:grpSpLocks/>
                </p:cNvGrpSpPr>
                <p:nvPr/>
              </p:nvGrpSpPr>
              <p:grpSpPr bwMode="auto">
                <a:xfrm rot="10800000">
                  <a:off x="876" y="1536"/>
                  <a:ext cx="1140" cy="240"/>
                  <a:chOff x="2364" y="2976"/>
                  <a:chExt cx="1140" cy="672"/>
                </a:xfrm>
              </p:grpSpPr>
              <p:sp>
                <p:nvSpPr>
                  <p:cNvPr id="77" name="Line 597"/>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78" name="Rectangle 598"/>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79" name="Line 599"/>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80" name="Line 600"/>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81" name="Line 601"/>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75" name="Line 602"/>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76" name="Line 603"/>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73" name="AutoShape 604"/>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30" name="Group 605"/>
            <p:cNvGrpSpPr>
              <a:grpSpLocks/>
            </p:cNvGrpSpPr>
            <p:nvPr/>
          </p:nvGrpSpPr>
          <p:grpSpPr bwMode="auto">
            <a:xfrm>
              <a:off x="4077" y="3176"/>
              <a:ext cx="666" cy="191"/>
              <a:chOff x="1245" y="3656"/>
              <a:chExt cx="666" cy="191"/>
            </a:xfrm>
          </p:grpSpPr>
          <p:grpSp>
            <p:nvGrpSpPr>
              <p:cNvPr id="62" name="Group 606"/>
              <p:cNvGrpSpPr>
                <a:grpSpLocks/>
              </p:cNvGrpSpPr>
              <p:nvPr/>
            </p:nvGrpSpPr>
            <p:grpSpPr bwMode="auto">
              <a:xfrm rot="10800000">
                <a:off x="1245" y="3656"/>
                <a:ext cx="666" cy="191"/>
                <a:chOff x="876" y="1536"/>
                <a:chExt cx="1939" cy="240"/>
              </a:xfrm>
            </p:grpSpPr>
            <p:grpSp>
              <p:nvGrpSpPr>
                <p:cNvPr id="64" name="Group 607"/>
                <p:cNvGrpSpPr>
                  <a:grpSpLocks/>
                </p:cNvGrpSpPr>
                <p:nvPr/>
              </p:nvGrpSpPr>
              <p:grpSpPr bwMode="auto">
                <a:xfrm rot="10800000">
                  <a:off x="876" y="1536"/>
                  <a:ext cx="1140" cy="240"/>
                  <a:chOff x="2364" y="2976"/>
                  <a:chExt cx="1140" cy="672"/>
                </a:xfrm>
              </p:grpSpPr>
              <p:sp>
                <p:nvSpPr>
                  <p:cNvPr id="67" name="Line 608"/>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68" name="Rectangle 609"/>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69" name="Line 610"/>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70" name="Line 611"/>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71" name="Line 612"/>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65" name="Line 613"/>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66" name="Line 614"/>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63" name="AutoShape 615"/>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sp>
          <p:nvSpPr>
            <p:cNvPr id="31" name="Line 616"/>
            <p:cNvSpPr>
              <a:spLocks noChangeShapeType="1"/>
            </p:cNvSpPr>
            <p:nvPr/>
          </p:nvSpPr>
          <p:spPr bwMode="auto">
            <a:xfrm>
              <a:off x="2384" y="2736"/>
              <a:ext cx="384" cy="0"/>
            </a:xfrm>
            <a:prstGeom prst="line">
              <a:avLst/>
            </a:prstGeom>
            <a:noFill/>
            <a:ln w="57150">
              <a:solidFill>
                <a:srgbClr val="FF0000"/>
              </a:solidFill>
              <a:round/>
              <a:headEnd/>
              <a:tailEnd/>
            </a:ln>
            <a:effectLst/>
          </p:spPr>
          <p:txBody>
            <a:bodyPr/>
            <a:lstStyle/>
            <a:p>
              <a:endParaRPr lang="en-US"/>
            </a:p>
          </p:txBody>
        </p:sp>
        <p:sp>
          <p:nvSpPr>
            <p:cNvPr id="32" name="Line 617"/>
            <p:cNvSpPr>
              <a:spLocks noChangeShapeType="1"/>
            </p:cNvSpPr>
            <p:nvPr/>
          </p:nvSpPr>
          <p:spPr bwMode="auto">
            <a:xfrm>
              <a:off x="3840" y="2728"/>
              <a:ext cx="384" cy="0"/>
            </a:xfrm>
            <a:prstGeom prst="line">
              <a:avLst/>
            </a:prstGeom>
            <a:noFill/>
            <a:ln w="57150">
              <a:solidFill>
                <a:schemeClr val="tx1"/>
              </a:solidFill>
              <a:round/>
              <a:headEnd/>
              <a:tailEnd/>
            </a:ln>
            <a:effectLst/>
          </p:spPr>
          <p:txBody>
            <a:bodyPr/>
            <a:lstStyle/>
            <a:p>
              <a:endParaRPr lang="en-US"/>
            </a:p>
          </p:txBody>
        </p:sp>
        <p:sp>
          <p:nvSpPr>
            <p:cNvPr id="33" name="Line 618"/>
            <p:cNvSpPr>
              <a:spLocks noChangeShapeType="1"/>
            </p:cNvSpPr>
            <p:nvPr/>
          </p:nvSpPr>
          <p:spPr bwMode="auto">
            <a:xfrm>
              <a:off x="3600" y="1008"/>
              <a:ext cx="354" cy="0"/>
            </a:xfrm>
            <a:prstGeom prst="line">
              <a:avLst/>
            </a:prstGeom>
            <a:noFill/>
            <a:ln w="57150">
              <a:solidFill>
                <a:srgbClr val="660033"/>
              </a:solidFill>
              <a:round/>
              <a:headEnd/>
              <a:tailEnd/>
            </a:ln>
            <a:effectLst/>
          </p:spPr>
          <p:txBody>
            <a:bodyPr/>
            <a:lstStyle/>
            <a:p>
              <a:endParaRPr lang="en-US"/>
            </a:p>
          </p:txBody>
        </p:sp>
        <p:sp>
          <p:nvSpPr>
            <p:cNvPr id="34" name="Line 619"/>
            <p:cNvSpPr>
              <a:spLocks noChangeShapeType="1"/>
            </p:cNvSpPr>
            <p:nvPr/>
          </p:nvSpPr>
          <p:spPr bwMode="auto">
            <a:xfrm>
              <a:off x="2640" y="1008"/>
              <a:ext cx="192" cy="0"/>
            </a:xfrm>
            <a:prstGeom prst="line">
              <a:avLst/>
            </a:prstGeom>
            <a:noFill/>
            <a:ln w="57150">
              <a:solidFill>
                <a:srgbClr val="660033"/>
              </a:solidFill>
              <a:round/>
              <a:headEnd/>
              <a:tailEnd/>
            </a:ln>
            <a:effectLst/>
          </p:spPr>
          <p:txBody>
            <a:bodyPr/>
            <a:lstStyle/>
            <a:p>
              <a:endParaRPr lang="en-US"/>
            </a:p>
          </p:txBody>
        </p:sp>
        <p:sp>
          <p:nvSpPr>
            <p:cNvPr id="35" name="Rectangle 620" descr="Light vertical"/>
            <p:cNvSpPr>
              <a:spLocks noChangeArrowheads="1"/>
            </p:cNvSpPr>
            <p:nvPr/>
          </p:nvSpPr>
          <p:spPr bwMode="auto">
            <a:xfrm>
              <a:off x="2811" y="885"/>
              <a:ext cx="912" cy="240"/>
            </a:xfrm>
            <a:prstGeom prst="rect">
              <a:avLst/>
            </a:prstGeom>
            <a:pattFill prst="ltVert">
              <a:fgClr>
                <a:schemeClr val="tx1"/>
              </a:fgClr>
              <a:bgClr>
                <a:schemeClr val="bg1"/>
              </a:bgClr>
            </a:pattFill>
            <a:ln w="9525">
              <a:solidFill>
                <a:schemeClr val="tx1"/>
              </a:solidFill>
              <a:miter lim="800000"/>
              <a:headEnd/>
              <a:tailEnd/>
            </a:ln>
            <a:effectLst/>
          </p:spPr>
          <p:txBody>
            <a:bodyPr wrap="none" anchor="ctr"/>
            <a:lstStyle/>
            <a:p>
              <a:endParaRPr lang="vi-VN"/>
            </a:p>
          </p:txBody>
        </p:sp>
        <p:sp>
          <p:nvSpPr>
            <p:cNvPr id="36" name="Rectangle 621" descr="Narrow vertical"/>
            <p:cNvSpPr>
              <a:spLocks noChangeArrowheads="1"/>
            </p:cNvSpPr>
            <p:nvPr/>
          </p:nvSpPr>
          <p:spPr bwMode="auto">
            <a:xfrm>
              <a:off x="4599" y="1632"/>
              <a:ext cx="800" cy="336"/>
            </a:xfrm>
            <a:prstGeom prst="rect">
              <a:avLst/>
            </a:prstGeom>
            <a:pattFill prst="narVert">
              <a:fgClr>
                <a:schemeClr val="tx1"/>
              </a:fgClr>
              <a:bgClr>
                <a:schemeClr val="bg1"/>
              </a:bgClr>
            </a:pattFill>
            <a:ln w="9525">
              <a:noFill/>
              <a:miter lim="800000"/>
              <a:headEnd/>
              <a:tailEnd/>
            </a:ln>
            <a:effectLst/>
          </p:spPr>
          <p:txBody>
            <a:bodyPr wrap="none" anchor="ctr"/>
            <a:lstStyle/>
            <a:p>
              <a:endParaRPr lang="vi-VN"/>
            </a:p>
          </p:txBody>
        </p:sp>
        <p:sp>
          <p:nvSpPr>
            <p:cNvPr id="37" name="Rectangle 622"/>
            <p:cNvSpPr>
              <a:spLocks noChangeArrowheads="1"/>
            </p:cNvSpPr>
            <p:nvPr/>
          </p:nvSpPr>
          <p:spPr bwMode="auto">
            <a:xfrm>
              <a:off x="4553" y="1536"/>
              <a:ext cx="39" cy="624"/>
            </a:xfrm>
            <a:prstGeom prst="rect">
              <a:avLst/>
            </a:prstGeom>
            <a:solidFill>
              <a:schemeClr val="accent1"/>
            </a:solidFill>
            <a:ln w="9525">
              <a:solidFill>
                <a:schemeClr val="tx1"/>
              </a:solidFill>
              <a:miter lim="800000"/>
              <a:headEnd/>
              <a:tailEnd/>
            </a:ln>
            <a:effectLst/>
          </p:spPr>
          <p:txBody>
            <a:bodyPr wrap="none" anchor="ctr"/>
            <a:lstStyle/>
            <a:p>
              <a:endParaRPr lang="vi-VN"/>
            </a:p>
          </p:txBody>
        </p:sp>
        <p:sp>
          <p:nvSpPr>
            <p:cNvPr id="38" name="Rectangle 623"/>
            <p:cNvSpPr>
              <a:spLocks noChangeArrowheads="1"/>
            </p:cNvSpPr>
            <p:nvPr/>
          </p:nvSpPr>
          <p:spPr bwMode="auto">
            <a:xfrm>
              <a:off x="4553" y="1344"/>
              <a:ext cx="39" cy="816"/>
            </a:xfrm>
            <a:prstGeom prst="rect">
              <a:avLst/>
            </a:prstGeom>
            <a:solidFill>
              <a:srgbClr val="0000CC"/>
            </a:solidFill>
            <a:ln w="9525">
              <a:solidFill>
                <a:schemeClr val="tx1"/>
              </a:solidFill>
              <a:miter lim="800000"/>
              <a:headEnd/>
              <a:tailEnd/>
            </a:ln>
            <a:effectLst/>
          </p:spPr>
          <p:txBody>
            <a:bodyPr wrap="none" anchor="ctr"/>
            <a:lstStyle/>
            <a:p>
              <a:endParaRPr lang="vi-VN"/>
            </a:p>
          </p:txBody>
        </p:sp>
        <p:sp>
          <p:nvSpPr>
            <p:cNvPr id="39" name="Rectangle 624"/>
            <p:cNvSpPr>
              <a:spLocks noChangeArrowheads="1"/>
            </p:cNvSpPr>
            <p:nvPr/>
          </p:nvSpPr>
          <p:spPr bwMode="auto">
            <a:xfrm>
              <a:off x="4494" y="2064"/>
              <a:ext cx="59" cy="96"/>
            </a:xfrm>
            <a:prstGeom prst="rect">
              <a:avLst/>
            </a:prstGeom>
            <a:solidFill>
              <a:srgbClr val="0000FF"/>
            </a:solidFill>
            <a:ln w="9525">
              <a:solidFill>
                <a:schemeClr val="tx1"/>
              </a:solidFill>
              <a:miter lim="800000"/>
              <a:headEnd/>
              <a:tailEnd/>
            </a:ln>
            <a:effectLst/>
          </p:spPr>
          <p:txBody>
            <a:bodyPr wrap="none" anchor="ctr"/>
            <a:lstStyle/>
            <a:p>
              <a:endParaRPr lang="vi-VN"/>
            </a:p>
          </p:txBody>
        </p:sp>
        <p:sp>
          <p:nvSpPr>
            <p:cNvPr id="40" name="Rectangle 625"/>
            <p:cNvSpPr>
              <a:spLocks noChangeArrowheads="1"/>
            </p:cNvSpPr>
            <p:nvPr/>
          </p:nvSpPr>
          <p:spPr bwMode="auto">
            <a:xfrm>
              <a:off x="5392" y="1344"/>
              <a:ext cx="39" cy="816"/>
            </a:xfrm>
            <a:prstGeom prst="rect">
              <a:avLst/>
            </a:prstGeom>
            <a:solidFill>
              <a:srgbClr val="0000CC"/>
            </a:solidFill>
            <a:ln w="9525">
              <a:solidFill>
                <a:schemeClr val="tx1"/>
              </a:solidFill>
              <a:miter lim="800000"/>
              <a:headEnd/>
              <a:tailEnd/>
            </a:ln>
            <a:effectLst/>
          </p:spPr>
          <p:txBody>
            <a:bodyPr wrap="none" anchor="ctr"/>
            <a:lstStyle/>
            <a:p>
              <a:endParaRPr lang="vi-VN"/>
            </a:p>
          </p:txBody>
        </p:sp>
        <p:sp>
          <p:nvSpPr>
            <p:cNvPr id="41" name="Rectangle 626"/>
            <p:cNvSpPr>
              <a:spLocks noChangeArrowheads="1"/>
            </p:cNvSpPr>
            <p:nvPr/>
          </p:nvSpPr>
          <p:spPr bwMode="auto">
            <a:xfrm>
              <a:off x="5431" y="2064"/>
              <a:ext cx="59" cy="96"/>
            </a:xfrm>
            <a:prstGeom prst="rect">
              <a:avLst/>
            </a:prstGeom>
            <a:solidFill>
              <a:srgbClr val="0000FF"/>
            </a:solidFill>
            <a:ln w="9525">
              <a:solidFill>
                <a:schemeClr val="tx1"/>
              </a:solidFill>
              <a:miter lim="800000"/>
              <a:headEnd/>
              <a:tailEnd/>
            </a:ln>
            <a:effectLst/>
          </p:spPr>
          <p:txBody>
            <a:bodyPr wrap="none" anchor="ctr"/>
            <a:lstStyle/>
            <a:p>
              <a:endParaRPr lang="vi-VN"/>
            </a:p>
          </p:txBody>
        </p:sp>
        <p:sp>
          <p:nvSpPr>
            <p:cNvPr id="42" name="Rectangle 627"/>
            <p:cNvSpPr>
              <a:spLocks noChangeArrowheads="1"/>
            </p:cNvSpPr>
            <p:nvPr/>
          </p:nvSpPr>
          <p:spPr bwMode="auto">
            <a:xfrm>
              <a:off x="4526" y="1440"/>
              <a:ext cx="937" cy="96"/>
            </a:xfrm>
            <a:prstGeom prst="rect">
              <a:avLst/>
            </a:prstGeom>
            <a:solidFill>
              <a:srgbClr val="0000FF"/>
            </a:solidFill>
            <a:ln w="9525">
              <a:noFill/>
              <a:miter lim="800000"/>
              <a:headEnd/>
              <a:tailEnd/>
            </a:ln>
            <a:effectLst/>
          </p:spPr>
          <p:txBody>
            <a:bodyPr wrap="none" anchor="ctr"/>
            <a:lstStyle/>
            <a:p>
              <a:endParaRPr lang="vi-VN"/>
            </a:p>
          </p:txBody>
        </p:sp>
        <p:sp>
          <p:nvSpPr>
            <p:cNvPr id="43" name="AutoShape 628"/>
            <p:cNvSpPr>
              <a:spLocks noChangeArrowheads="1"/>
            </p:cNvSpPr>
            <p:nvPr/>
          </p:nvSpPr>
          <p:spPr bwMode="auto">
            <a:xfrm>
              <a:off x="4608" y="1440"/>
              <a:ext cx="78" cy="336"/>
            </a:xfrm>
            <a:custGeom>
              <a:avLst/>
              <a:gdLst>
                <a:gd name="T0" fmla="*/ 0 w 21600"/>
                <a:gd name="T1" fmla="*/ 3 h 21600"/>
                <a:gd name="T2" fmla="*/ 0 w 21600"/>
                <a:gd name="T3" fmla="*/ 5 h 21600"/>
                <a:gd name="T4" fmla="*/ 0 w 21600"/>
                <a:gd name="T5" fmla="*/ 3 h 21600"/>
                <a:gd name="T6" fmla="*/ 0 w 21600"/>
                <a:gd name="T7" fmla="*/ 0 h 21600"/>
                <a:gd name="T8" fmla="*/ 0 60000 65536"/>
                <a:gd name="T9" fmla="*/ 0 60000 65536"/>
                <a:gd name="T10" fmla="*/ 0 60000 65536"/>
                <a:gd name="T11" fmla="*/ 0 60000 65536"/>
                <a:gd name="T12" fmla="*/ 4431 w 21600"/>
                <a:gd name="T13" fmla="*/ 4500 h 21600"/>
                <a:gd name="T14" fmla="*/ 17169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noFill/>
              <a:miter lim="800000"/>
              <a:headEnd/>
              <a:tailEnd/>
            </a:ln>
            <a:effectLst/>
          </p:spPr>
          <p:txBody>
            <a:bodyPr wrap="none" anchor="ctr"/>
            <a:lstStyle/>
            <a:p>
              <a:endParaRPr lang="en-US"/>
            </a:p>
          </p:txBody>
        </p:sp>
        <p:sp>
          <p:nvSpPr>
            <p:cNvPr id="44" name="Line 629"/>
            <p:cNvSpPr>
              <a:spLocks noChangeShapeType="1"/>
            </p:cNvSpPr>
            <p:nvPr/>
          </p:nvSpPr>
          <p:spPr bwMode="auto">
            <a:xfrm>
              <a:off x="4656" y="1488"/>
              <a:ext cx="912" cy="0"/>
            </a:xfrm>
            <a:prstGeom prst="line">
              <a:avLst/>
            </a:prstGeom>
            <a:noFill/>
            <a:ln w="38100">
              <a:solidFill>
                <a:srgbClr val="FF9900"/>
              </a:solidFill>
              <a:round/>
              <a:headEnd/>
              <a:tailEnd/>
            </a:ln>
            <a:effectLst/>
          </p:spPr>
          <p:txBody>
            <a:bodyPr/>
            <a:lstStyle/>
            <a:p>
              <a:endParaRPr lang="en-US"/>
            </a:p>
          </p:txBody>
        </p:sp>
        <p:sp>
          <p:nvSpPr>
            <p:cNvPr id="45" name="Line 630"/>
            <p:cNvSpPr>
              <a:spLocks noChangeShapeType="1"/>
            </p:cNvSpPr>
            <p:nvPr/>
          </p:nvSpPr>
          <p:spPr bwMode="auto">
            <a:xfrm>
              <a:off x="5568" y="1479"/>
              <a:ext cx="0" cy="1785"/>
            </a:xfrm>
            <a:prstGeom prst="line">
              <a:avLst/>
            </a:prstGeom>
            <a:noFill/>
            <a:ln w="57150">
              <a:solidFill>
                <a:srgbClr val="FF9900"/>
              </a:solidFill>
              <a:round/>
              <a:headEnd/>
              <a:tailEnd/>
            </a:ln>
            <a:effectLst/>
          </p:spPr>
          <p:txBody>
            <a:bodyPr/>
            <a:lstStyle/>
            <a:p>
              <a:endParaRPr lang="en-US"/>
            </a:p>
          </p:txBody>
        </p:sp>
        <p:sp>
          <p:nvSpPr>
            <p:cNvPr id="46" name="Line 631"/>
            <p:cNvSpPr>
              <a:spLocks noChangeShapeType="1"/>
            </p:cNvSpPr>
            <p:nvPr/>
          </p:nvSpPr>
          <p:spPr bwMode="auto">
            <a:xfrm>
              <a:off x="5568" y="1488"/>
              <a:ext cx="0" cy="240"/>
            </a:xfrm>
            <a:prstGeom prst="line">
              <a:avLst/>
            </a:prstGeom>
            <a:noFill/>
            <a:ln w="57150">
              <a:solidFill>
                <a:srgbClr val="FF9900"/>
              </a:solidFill>
              <a:round/>
              <a:headEnd/>
              <a:tailEnd type="triangle" w="med" len="med"/>
            </a:ln>
            <a:effectLst/>
          </p:spPr>
          <p:txBody>
            <a:bodyPr/>
            <a:lstStyle/>
            <a:p>
              <a:endParaRPr lang="en-US"/>
            </a:p>
          </p:txBody>
        </p:sp>
        <p:sp>
          <p:nvSpPr>
            <p:cNvPr id="47" name="Rectangle 632"/>
            <p:cNvSpPr>
              <a:spLocks noChangeArrowheads="1"/>
            </p:cNvSpPr>
            <p:nvPr/>
          </p:nvSpPr>
          <p:spPr bwMode="auto">
            <a:xfrm>
              <a:off x="4514" y="1872"/>
              <a:ext cx="39" cy="48"/>
            </a:xfrm>
            <a:prstGeom prst="rect">
              <a:avLst/>
            </a:prstGeom>
            <a:solidFill>
              <a:srgbClr val="FF9900"/>
            </a:solidFill>
            <a:ln w="9525">
              <a:noFill/>
              <a:miter lim="800000"/>
              <a:headEnd/>
              <a:tailEnd/>
            </a:ln>
            <a:effectLst/>
          </p:spPr>
          <p:txBody>
            <a:bodyPr wrap="none" anchor="ctr"/>
            <a:lstStyle/>
            <a:p>
              <a:endParaRPr lang="vi-VN"/>
            </a:p>
          </p:txBody>
        </p:sp>
        <p:sp>
          <p:nvSpPr>
            <p:cNvPr id="48" name="Rectangle 633"/>
            <p:cNvSpPr>
              <a:spLocks noChangeArrowheads="1"/>
            </p:cNvSpPr>
            <p:nvPr/>
          </p:nvSpPr>
          <p:spPr bwMode="auto">
            <a:xfrm>
              <a:off x="5431" y="1872"/>
              <a:ext cx="39" cy="48"/>
            </a:xfrm>
            <a:prstGeom prst="rect">
              <a:avLst/>
            </a:prstGeom>
            <a:solidFill>
              <a:srgbClr val="FF9900"/>
            </a:solidFill>
            <a:ln w="9525">
              <a:noFill/>
              <a:miter lim="800000"/>
              <a:headEnd/>
              <a:tailEnd/>
            </a:ln>
            <a:effectLst/>
          </p:spPr>
          <p:txBody>
            <a:bodyPr wrap="none" anchor="ctr"/>
            <a:lstStyle/>
            <a:p>
              <a:endParaRPr lang="vi-VN"/>
            </a:p>
          </p:txBody>
        </p:sp>
        <p:sp>
          <p:nvSpPr>
            <p:cNvPr id="49" name="Line 634"/>
            <p:cNvSpPr>
              <a:spLocks noChangeShapeType="1"/>
            </p:cNvSpPr>
            <p:nvPr/>
          </p:nvSpPr>
          <p:spPr bwMode="auto">
            <a:xfrm>
              <a:off x="5138" y="1488"/>
              <a:ext cx="118" cy="0"/>
            </a:xfrm>
            <a:prstGeom prst="line">
              <a:avLst/>
            </a:prstGeom>
            <a:noFill/>
            <a:ln w="38100">
              <a:solidFill>
                <a:srgbClr val="FF9900"/>
              </a:solidFill>
              <a:round/>
              <a:headEnd/>
              <a:tailEnd type="triangle" w="med" len="med"/>
            </a:ln>
            <a:effectLst/>
          </p:spPr>
          <p:txBody>
            <a:bodyPr/>
            <a:lstStyle/>
            <a:p>
              <a:endParaRPr lang="en-US"/>
            </a:p>
          </p:txBody>
        </p:sp>
        <p:sp>
          <p:nvSpPr>
            <p:cNvPr id="50" name="Line 635"/>
            <p:cNvSpPr>
              <a:spLocks noChangeShapeType="1"/>
            </p:cNvSpPr>
            <p:nvPr/>
          </p:nvSpPr>
          <p:spPr bwMode="auto">
            <a:xfrm>
              <a:off x="4416" y="1545"/>
              <a:ext cx="0" cy="192"/>
            </a:xfrm>
            <a:prstGeom prst="line">
              <a:avLst/>
            </a:prstGeom>
            <a:noFill/>
            <a:ln w="57150">
              <a:solidFill>
                <a:srgbClr val="FF9900"/>
              </a:solidFill>
              <a:round/>
              <a:headEnd/>
              <a:tailEnd type="triangle" w="med" len="med"/>
            </a:ln>
            <a:effectLst/>
          </p:spPr>
          <p:txBody>
            <a:bodyPr/>
            <a:lstStyle/>
            <a:p>
              <a:endParaRPr lang="en-US"/>
            </a:p>
          </p:txBody>
        </p:sp>
        <p:sp>
          <p:nvSpPr>
            <p:cNvPr id="51" name="Line 636"/>
            <p:cNvSpPr>
              <a:spLocks noChangeShapeType="1"/>
            </p:cNvSpPr>
            <p:nvPr/>
          </p:nvSpPr>
          <p:spPr bwMode="auto">
            <a:xfrm>
              <a:off x="4416" y="987"/>
              <a:ext cx="0" cy="912"/>
            </a:xfrm>
            <a:prstGeom prst="line">
              <a:avLst/>
            </a:prstGeom>
            <a:noFill/>
            <a:ln w="57150">
              <a:solidFill>
                <a:srgbClr val="FF9900"/>
              </a:solidFill>
              <a:round/>
              <a:headEnd/>
              <a:tailEnd/>
            </a:ln>
            <a:effectLst/>
          </p:spPr>
          <p:txBody>
            <a:bodyPr/>
            <a:lstStyle/>
            <a:p>
              <a:endParaRPr lang="en-US"/>
            </a:p>
          </p:txBody>
        </p:sp>
        <p:sp>
          <p:nvSpPr>
            <p:cNvPr id="52" name="Line 637"/>
            <p:cNvSpPr>
              <a:spLocks noChangeShapeType="1"/>
            </p:cNvSpPr>
            <p:nvPr/>
          </p:nvSpPr>
          <p:spPr bwMode="auto">
            <a:xfrm>
              <a:off x="4416" y="1893"/>
              <a:ext cx="117" cy="0"/>
            </a:xfrm>
            <a:prstGeom prst="line">
              <a:avLst/>
            </a:prstGeom>
            <a:noFill/>
            <a:ln w="38100">
              <a:solidFill>
                <a:srgbClr val="FF9900"/>
              </a:solidFill>
              <a:round/>
              <a:headEnd/>
              <a:tailEnd/>
            </a:ln>
            <a:effectLst/>
          </p:spPr>
          <p:txBody>
            <a:bodyPr/>
            <a:lstStyle/>
            <a:p>
              <a:endParaRPr lang="en-US"/>
            </a:p>
          </p:txBody>
        </p:sp>
        <p:sp>
          <p:nvSpPr>
            <p:cNvPr id="53" name="Text Box 638"/>
            <p:cNvSpPr txBox="1">
              <a:spLocks noChangeArrowheads="1"/>
            </p:cNvSpPr>
            <p:nvPr/>
          </p:nvSpPr>
          <p:spPr bwMode="auto">
            <a:xfrm>
              <a:off x="4924" y="1200"/>
              <a:ext cx="97" cy="250"/>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C</a:t>
              </a:r>
            </a:p>
          </p:txBody>
        </p:sp>
        <p:sp>
          <p:nvSpPr>
            <p:cNvPr id="54" name="Text Box 639"/>
            <p:cNvSpPr txBox="1">
              <a:spLocks noChangeArrowheads="1"/>
            </p:cNvSpPr>
            <p:nvPr/>
          </p:nvSpPr>
          <p:spPr bwMode="auto">
            <a:xfrm>
              <a:off x="4416" y="1200"/>
              <a:ext cx="98" cy="250"/>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M</a:t>
              </a:r>
            </a:p>
          </p:txBody>
        </p:sp>
        <p:sp>
          <p:nvSpPr>
            <p:cNvPr id="55" name="Text Box 640"/>
            <p:cNvSpPr txBox="1">
              <a:spLocks noChangeArrowheads="1"/>
            </p:cNvSpPr>
            <p:nvPr/>
          </p:nvSpPr>
          <p:spPr bwMode="auto">
            <a:xfrm>
              <a:off x="5451" y="1200"/>
              <a:ext cx="97" cy="250"/>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N</a:t>
              </a:r>
            </a:p>
          </p:txBody>
        </p:sp>
        <p:sp>
          <p:nvSpPr>
            <p:cNvPr id="56" name="Text Box 641"/>
            <p:cNvSpPr txBox="1">
              <a:spLocks noChangeArrowheads="1"/>
            </p:cNvSpPr>
            <p:nvPr/>
          </p:nvSpPr>
          <p:spPr bwMode="auto">
            <a:xfrm>
              <a:off x="4416" y="1632"/>
              <a:ext cx="98" cy="250"/>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A</a:t>
              </a:r>
            </a:p>
          </p:txBody>
        </p:sp>
        <p:sp>
          <p:nvSpPr>
            <p:cNvPr id="57" name="Text Box 642"/>
            <p:cNvSpPr txBox="1">
              <a:spLocks noChangeArrowheads="1"/>
            </p:cNvSpPr>
            <p:nvPr/>
          </p:nvSpPr>
          <p:spPr bwMode="auto">
            <a:xfrm>
              <a:off x="5431" y="1632"/>
              <a:ext cx="98" cy="250"/>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B</a:t>
              </a:r>
            </a:p>
          </p:txBody>
        </p:sp>
        <p:sp>
          <p:nvSpPr>
            <p:cNvPr id="58" name="Text Box 643"/>
            <p:cNvSpPr txBox="1">
              <a:spLocks noChangeArrowheads="1"/>
            </p:cNvSpPr>
            <p:nvPr/>
          </p:nvSpPr>
          <p:spPr bwMode="auto">
            <a:xfrm>
              <a:off x="2928" y="1296"/>
              <a:ext cx="720" cy="288"/>
            </a:xfrm>
            <a:prstGeom prst="rect">
              <a:avLst/>
            </a:prstGeom>
            <a:solidFill>
              <a:srgbClr val="0000CC"/>
            </a:solidFill>
            <a:ln w="9525">
              <a:noFill/>
              <a:miter lim="800000"/>
              <a:headEnd/>
              <a:tailEnd/>
            </a:ln>
            <a:effectLst/>
          </p:spPr>
          <p:txBody>
            <a:bodyPr>
              <a:spAutoFit/>
            </a:bodyPr>
            <a:lstStyle/>
            <a:p>
              <a:pPr>
                <a:spcBef>
                  <a:spcPct val="50000"/>
                </a:spcBef>
              </a:pPr>
              <a:r>
                <a:rPr lang="en-US" sz="2400" dirty="0">
                  <a:solidFill>
                    <a:schemeClr val="bg1"/>
                  </a:solidFill>
                  <a:latin typeface=".VnTime" pitchFamily="34" charset="0"/>
                </a:rPr>
                <a:t>U</a:t>
              </a:r>
              <a:r>
                <a:rPr lang="en-US" sz="2400" baseline="-25000" dirty="0">
                  <a:solidFill>
                    <a:schemeClr val="bg1"/>
                  </a:solidFill>
                  <a:latin typeface=".VnTime" pitchFamily="34" charset="0"/>
                </a:rPr>
                <a:t>1</a:t>
              </a:r>
              <a:r>
                <a:rPr lang="en-US" sz="2400" dirty="0">
                  <a:solidFill>
                    <a:schemeClr val="bg1"/>
                  </a:solidFill>
                  <a:latin typeface=".VnTime" pitchFamily="34" charset="0"/>
                </a:rPr>
                <a:t>=5V</a:t>
              </a:r>
            </a:p>
          </p:txBody>
        </p:sp>
        <p:pic>
          <p:nvPicPr>
            <p:cNvPr id="59" name="Picture 644"/>
            <p:cNvPicPr>
              <a:picLocks noChangeAspect="1" noChangeArrowheads="1"/>
            </p:cNvPicPr>
            <p:nvPr/>
          </p:nvPicPr>
          <p:blipFill>
            <a:blip r:embed="rId5"/>
            <a:srcRect/>
            <a:stretch>
              <a:fillRect/>
            </a:stretch>
          </p:blipFill>
          <p:spPr bwMode="auto">
            <a:xfrm>
              <a:off x="1776" y="3072"/>
              <a:ext cx="864" cy="384"/>
            </a:xfrm>
            <a:prstGeom prst="rect">
              <a:avLst/>
            </a:prstGeom>
            <a:noFill/>
            <a:ln w="9525">
              <a:noFill/>
              <a:miter lim="800000"/>
              <a:headEnd/>
              <a:tailEnd/>
            </a:ln>
          </p:spPr>
        </p:pic>
        <p:pic>
          <p:nvPicPr>
            <p:cNvPr id="60" name="Picture 645"/>
            <p:cNvPicPr>
              <a:picLocks noChangeAspect="1" noChangeArrowheads="1"/>
            </p:cNvPicPr>
            <p:nvPr/>
          </p:nvPicPr>
          <p:blipFill>
            <a:blip r:embed="rId6"/>
            <a:srcRect/>
            <a:stretch>
              <a:fillRect/>
            </a:stretch>
          </p:blipFill>
          <p:spPr bwMode="auto">
            <a:xfrm>
              <a:off x="1776" y="2928"/>
              <a:ext cx="864" cy="534"/>
            </a:xfrm>
            <a:prstGeom prst="rect">
              <a:avLst/>
            </a:prstGeom>
            <a:noFill/>
            <a:ln w="9525">
              <a:noFill/>
              <a:miter lim="800000"/>
              <a:headEnd/>
              <a:tailEnd/>
            </a:ln>
          </p:spPr>
        </p:pic>
        <p:sp>
          <p:nvSpPr>
            <p:cNvPr id="61" name="Text Box 646"/>
            <p:cNvSpPr txBox="1">
              <a:spLocks noChangeArrowheads="1"/>
            </p:cNvSpPr>
            <p:nvPr/>
          </p:nvSpPr>
          <p:spPr bwMode="auto">
            <a:xfrm>
              <a:off x="816" y="1296"/>
              <a:ext cx="864" cy="288"/>
            </a:xfrm>
            <a:prstGeom prst="rect">
              <a:avLst/>
            </a:prstGeom>
            <a:solidFill>
              <a:srgbClr val="F00A20"/>
            </a:solidFill>
            <a:ln w="9525">
              <a:noFill/>
              <a:miter lim="800000"/>
              <a:headEnd/>
              <a:tailEnd/>
            </a:ln>
            <a:effectLst/>
          </p:spPr>
          <p:txBody>
            <a:bodyPr>
              <a:spAutoFit/>
            </a:bodyPr>
            <a:lstStyle/>
            <a:p>
              <a:pPr>
                <a:spcBef>
                  <a:spcPct val="50000"/>
                </a:spcBef>
              </a:pPr>
              <a:r>
                <a:rPr lang="en-US" sz="2400">
                  <a:solidFill>
                    <a:schemeClr val="bg1"/>
                  </a:solidFill>
                  <a:latin typeface=".VnTime" pitchFamily="34" charset="0"/>
                </a:rPr>
                <a:t>I</a:t>
              </a:r>
              <a:r>
                <a:rPr lang="en-US" sz="2400" baseline="-25000">
                  <a:solidFill>
                    <a:schemeClr val="bg1"/>
                  </a:solidFill>
                  <a:latin typeface=".VnTime" pitchFamily="34" charset="0"/>
                </a:rPr>
                <a:t>1</a:t>
              </a:r>
              <a:r>
                <a:rPr lang="en-US" sz="2400">
                  <a:solidFill>
                    <a:schemeClr val="bg1"/>
                  </a:solidFill>
                  <a:latin typeface=".VnTime" pitchFamily="34" charset="0"/>
                </a:rPr>
                <a:t>=1A</a:t>
              </a:r>
            </a:p>
          </p:txBody>
        </p:sp>
      </p:grpSp>
      <p:graphicFrame>
        <p:nvGraphicFramePr>
          <p:cNvPr id="45494" name="Object 438"/>
          <p:cNvGraphicFramePr>
            <a:graphicFrameLocks noChangeAspect="1"/>
          </p:cNvGraphicFramePr>
          <p:nvPr/>
        </p:nvGraphicFramePr>
        <p:xfrm>
          <a:off x="7010400" y="4267200"/>
          <a:ext cx="1524000" cy="1473200"/>
        </p:xfrm>
        <a:graphic>
          <a:graphicData uri="http://schemas.openxmlformats.org/presentationml/2006/ole">
            <mc:AlternateContent xmlns:mc="http://schemas.openxmlformats.org/markup-compatibility/2006">
              <mc:Choice xmlns:v="urn:schemas-microsoft-com:vml" Requires="v">
                <p:oleObj spid="_x0000_s4109" name="Equation" r:id="rId7" imgW="164885" imgH="164885" progId="Equation.3">
                  <p:embed/>
                </p:oleObj>
              </mc:Choice>
              <mc:Fallback>
                <p:oleObj name="Equation" r:id="rId7" imgW="164885" imgH="164885" progId="Equation.3">
                  <p:embed/>
                  <p:pic>
                    <p:nvPicPr>
                      <p:cNvPr id="0" name="Object 4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4267200"/>
                        <a:ext cx="1524000" cy="1473200"/>
                      </a:xfrm>
                      <a:prstGeom prst="rect">
                        <a:avLst/>
                      </a:prstGeom>
                      <a:solidFill>
                        <a:srgbClr val="FFFFCC"/>
                      </a:solidFill>
                    </p:spPr>
                  </p:pic>
                </p:oleObj>
              </mc:Fallback>
            </mc:AlternateContent>
          </a:graphicData>
        </a:graphic>
      </p:graphicFrame>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
                                        <p:tgtEl>
                                          <p:spTgt spid="12290"/>
                                        </p:tgtEl>
                                      </p:cBhvr>
                                    </p:animEffect>
                                    <p:anim calcmode="lin" valueType="num">
                                      <p:cBhvr>
                                        <p:cTn id="8" dur="400" fill="hold"/>
                                        <p:tgtEl>
                                          <p:spTgt spid="12290"/>
                                        </p:tgtEl>
                                        <p:attrNameLst>
                                          <p:attrName>ppt_x</p:attrName>
                                        </p:attrNameLst>
                                      </p:cBhvr>
                                      <p:tavLst>
                                        <p:tav tm="0">
                                          <p:val>
                                            <p:strVal val="#ppt_x"/>
                                          </p:val>
                                        </p:tav>
                                        <p:tav tm="100000">
                                          <p:val>
                                            <p:strVal val="#ppt_x"/>
                                          </p:val>
                                        </p:tav>
                                      </p:tavLst>
                                    </p:anim>
                                    <p:anim calcmode="lin" valueType="num">
                                      <p:cBhvr>
                                        <p:cTn id="9" dur="400" fill="hold"/>
                                        <p:tgtEl>
                                          <p:spTgt spid="1229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229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229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2000" fill="hold"/>
                                        <p:tgtEl>
                                          <p:spTgt spid="6"/>
                                        </p:tgtEl>
                                        <p:attrNameLst>
                                          <p:attrName>ppt_w</p:attrName>
                                        </p:attrNameLst>
                                      </p:cBhvr>
                                      <p:tavLst>
                                        <p:tav tm="0">
                                          <p:val>
                                            <p:fltVal val="0"/>
                                          </p:val>
                                        </p:tav>
                                        <p:tav tm="100000">
                                          <p:val>
                                            <p:strVal val="#ppt_w"/>
                                          </p:val>
                                        </p:tav>
                                      </p:tavLst>
                                    </p:anim>
                                    <p:anim calcmode="lin" valueType="num">
                                      <p:cBhvr>
                                        <p:cTn id="17" dur="2000" fill="hold"/>
                                        <p:tgtEl>
                                          <p:spTgt spid="6"/>
                                        </p:tgtEl>
                                        <p:attrNameLst>
                                          <p:attrName>ppt_h</p:attrName>
                                        </p:attrNameLst>
                                      </p:cBhvr>
                                      <p:tavLst>
                                        <p:tav tm="0">
                                          <p:val>
                                            <p:fltVal val="0"/>
                                          </p:val>
                                        </p:tav>
                                        <p:tav tm="100000">
                                          <p:val>
                                            <p:strVal val="#ppt_h"/>
                                          </p:val>
                                        </p:tav>
                                      </p:tavLst>
                                    </p:anim>
                                    <p:animEffect transition="in" filter="fad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45494"/>
                                        </p:tgtEl>
                                        <p:attrNameLst>
                                          <p:attrName>style.visibility</p:attrName>
                                        </p:attrNameLst>
                                      </p:cBhvr>
                                      <p:to>
                                        <p:strVal val="visible"/>
                                      </p:to>
                                    </p:set>
                                    <p:anim calcmode="lin" valueType="num">
                                      <p:cBhvr>
                                        <p:cTn id="23" dur="2000" fill="hold"/>
                                        <p:tgtEl>
                                          <p:spTgt spid="45494"/>
                                        </p:tgtEl>
                                        <p:attrNameLst>
                                          <p:attrName>ppt_w</p:attrName>
                                        </p:attrNameLst>
                                      </p:cBhvr>
                                      <p:tavLst>
                                        <p:tav tm="0">
                                          <p:val>
                                            <p:fltVal val="0"/>
                                          </p:val>
                                        </p:tav>
                                        <p:tav tm="100000">
                                          <p:val>
                                            <p:strVal val="#ppt_w"/>
                                          </p:val>
                                        </p:tav>
                                      </p:tavLst>
                                    </p:anim>
                                    <p:anim calcmode="lin" valueType="num">
                                      <p:cBhvr>
                                        <p:cTn id="24" dur="2000" fill="hold"/>
                                        <p:tgtEl>
                                          <p:spTgt spid="45494"/>
                                        </p:tgtEl>
                                        <p:attrNameLst>
                                          <p:attrName>ppt_h</p:attrName>
                                        </p:attrNameLst>
                                      </p:cBhvr>
                                      <p:tavLst>
                                        <p:tav tm="0">
                                          <p:val>
                                            <p:fltVal val="0"/>
                                          </p:val>
                                        </p:tav>
                                        <p:tav tm="100000">
                                          <p:val>
                                            <p:strVal val="#ppt_h"/>
                                          </p:val>
                                        </p:tav>
                                      </p:tavLst>
                                    </p:anim>
                                    <p:animEffect transition="in" filter="fade">
                                      <p:cBhvr>
                                        <p:cTn id="25" dur="2000"/>
                                        <p:tgtEl>
                                          <p:spTgt spid="45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FSB_Background04"/>
          <p:cNvPicPr>
            <a:picLocks noChangeAspect="1" noChangeArrowheads="1"/>
          </p:cNvPicPr>
          <p:nvPr/>
        </p:nvPicPr>
        <p:blipFill>
          <a:blip r:embed="rId2"/>
          <a:srcRect/>
          <a:stretch>
            <a:fillRect/>
          </a:stretch>
        </p:blipFill>
        <p:spPr bwMode="auto">
          <a:xfrm>
            <a:off x="0" y="0"/>
            <a:ext cx="9144000" cy="6858000"/>
          </a:xfrm>
          <a:prstGeom prst="rect">
            <a:avLst/>
          </a:prstGeom>
          <a:noFill/>
          <a:ln w="57150" cmpd="thinThick">
            <a:solidFill>
              <a:srgbClr val="0D04C4"/>
            </a:solidFill>
            <a:miter lim="800000"/>
            <a:headEnd/>
            <a:tailEnd/>
          </a:ln>
        </p:spPr>
      </p:pic>
      <p:sp>
        <p:nvSpPr>
          <p:cNvPr id="4100" name="WordArt 4"/>
          <p:cNvSpPr>
            <a:spLocks noChangeArrowheads="1" noChangeShapeType="1" noTextEdit="1"/>
          </p:cNvSpPr>
          <p:nvPr/>
        </p:nvSpPr>
        <p:spPr bwMode="auto">
          <a:xfrm>
            <a:off x="381000" y="304800"/>
            <a:ext cx="8382000" cy="685800"/>
          </a:xfrm>
          <a:prstGeom prst="rect">
            <a:avLst/>
          </a:prstGeom>
        </p:spPr>
        <p:txBody>
          <a:bodyPr wrap="none" fromWordArt="1">
            <a:prstTxWarp prst="textPlain">
              <a:avLst>
                <a:gd name="adj" fmla="val 50000"/>
              </a:avLst>
            </a:prstTxWarp>
          </a:bodyPr>
          <a:lstStyle/>
          <a:p>
            <a:pPr algn="ctr"/>
            <a:r>
              <a:rPr lang="en-US" sz="3600" kern="10" dirty="0" smtClean="0">
                <a:ln w="19050">
                  <a:solidFill>
                    <a:srgbClr val="99CCFF"/>
                  </a:solidFill>
                  <a:round/>
                  <a:headEnd/>
                  <a:tailEnd/>
                </a:ln>
                <a:solidFill>
                  <a:srgbClr val="0066CC"/>
                </a:solidFill>
                <a:latin typeface="Times New Roman" pitchFamily="18" charset="0"/>
                <a:cs typeface="Times New Roman" pitchFamily="18" charset="0"/>
              </a:rPr>
              <a:t>I</a:t>
            </a:r>
            <a:r>
              <a:rPr lang="vi-VN" sz="3600" kern="10" dirty="0" smtClean="0">
                <a:ln w="19050">
                  <a:solidFill>
                    <a:srgbClr val="99CCFF"/>
                  </a:solidFill>
                  <a:round/>
                  <a:headEnd/>
                  <a:tailEnd/>
                </a:ln>
                <a:solidFill>
                  <a:srgbClr val="0066CC"/>
                </a:solidFill>
                <a:latin typeface="Times New Roman" pitchFamily="18" charset="0"/>
                <a:cs typeface="Times New Roman" pitchFamily="18" charset="0"/>
              </a:rPr>
              <a:t>.</a:t>
            </a:r>
            <a:r>
              <a:rPr lang="en-US" sz="3600" kern="10" dirty="0" smtClean="0">
                <a:ln w="19050">
                  <a:solidFill>
                    <a:srgbClr val="99CCFF"/>
                  </a:solidFill>
                  <a:round/>
                  <a:headEnd/>
                  <a:tailEnd/>
                </a:ln>
                <a:solidFill>
                  <a:srgbClr val="0066CC"/>
                </a:solidFill>
                <a:latin typeface="Times New Roman" pitchFamily="18" charset="0"/>
                <a:cs typeface="Times New Roman" pitchFamily="18" charset="0"/>
              </a:rPr>
              <a:t>GIỚI </a:t>
            </a:r>
            <a:r>
              <a:rPr lang="en-US" sz="3600" kern="10" dirty="0">
                <a:ln w="19050">
                  <a:solidFill>
                    <a:srgbClr val="99CCFF"/>
                  </a:solidFill>
                  <a:round/>
                  <a:headEnd/>
                  <a:tailEnd/>
                </a:ln>
                <a:solidFill>
                  <a:srgbClr val="0066CC"/>
                </a:solidFill>
                <a:latin typeface="Times New Roman" pitchFamily="18" charset="0"/>
                <a:cs typeface="Times New Roman" pitchFamily="18" charset="0"/>
              </a:rPr>
              <a:t>THIỆU DỤNG CỤ THỰC HÀNH</a:t>
            </a:r>
          </a:p>
        </p:txBody>
      </p:sp>
      <p:sp>
        <p:nvSpPr>
          <p:cNvPr id="4101" name="Text Box 5"/>
          <p:cNvSpPr txBox="1">
            <a:spLocks noChangeArrowheads="1"/>
          </p:cNvSpPr>
          <p:nvPr/>
        </p:nvSpPr>
        <p:spPr bwMode="auto">
          <a:xfrm>
            <a:off x="533400" y="990600"/>
            <a:ext cx="8458200" cy="4794250"/>
          </a:xfrm>
          <a:prstGeom prst="rect">
            <a:avLst/>
          </a:prstGeom>
          <a:noFill/>
          <a:ln w="9525">
            <a:noFill/>
            <a:miter lim="800000"/>
            <a:headEnd/>
            <a:tailEnd/>
          </a:ln>
          <a:effectLst/>
        </p:spPr>
        <p:txBody>
          <a:bodyPr>
            <a:spAutoFit/>
          </a:bodyPr>
          <a:lstStyle/>
          <a:p>
            <a:pPr>
              <a:spcBef>
                <a:spcPct val="50000"/>
              </a:spcBef>
            </a:pP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a:t>
            </a:r>
          </a:p>
          <a:p>
            <a:pPr>
              <a:spcBef>
                <a:spcPct val="50000"/>
              </a:spcBef>
            </a:pP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trở</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chưa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trị</a:t>
            </a:r>
            <a:r>
              <a:rPr lang="en-US" sz="2800" b="1" dirty="0">
                <a:latin typeface="Times New Roman" pitchFamily="18" charset="0"/>
                <a:cs typeface="Times New Roman" pitchFamily="18" charset="0"/>
              </a:rPr>
              <a:t>.</a:t>
            </a:r>
          </a:p>
          <a:p>
            <a:pPr>
              <a:spcBef>
                <a:spcPct val="50000"/>
              </a:spcBef>
            </a:pP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nguồn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6V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chỉnh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0-6V.</a:t>
            </a:r>
          </a:p>
          <a:p>
            <a:pPr>
              <a:spcBef>
                <a:spcPct val="50000"/>
              </a:spcBef>
            </a:pP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vôn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GHĐ 6V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ĐCNN 0,1V.</a:t>
            </a:r>
          </a:p>
          <a:p>
            <a:pPr>
              <a:spcBef>
                <a:spcPct val="50000"/>
              </a:spcBef>
            </a:pP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ampe</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GHĐ 1,5A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ĐCNN 0,01A.</a:t>
            </a:r>
          </a:p>
          <a:p>
            <a:pPr>
              <a:spcBef>
                <a:spcPct val="50000"/>
              </a:spcBef>
            </a:pP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Bảy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đoạn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nối</a:t>
            </a:r>
            <a:r>
              <a:rPr lang="en-US" sz="2800" b="1" dirty="0">
                <a:latin typeface="Times New Roman" pitchFamily="18" charset="0"/>
                <a:cs typeface="Times New Roman" pitchFamily="18" charset="0"/>
              </a:rPr>
              <a:t> </a:t>
            </a:r>
          </a:p>
          <a:p>
            <a:pPr>
              <a:spcBef>
                <a:spcPct val="50000"/>
              </a:spcBef>
            </a:pP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tắc</a:t>
            </a:r>
            <a:r>
              <a:rPr lang="en-US" sz="2800" b="1" dirty="0">
                <a:latin typeface="Times New Roman" pitchFamily="18" charset="0"/>
                <a:cs typeface="Times New Roman" pitchFamily="18" charset="0"/>
              </a:rPr>
              <a:t> .</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strVal val="#ppt_w*0.70"/>
                                          </p:val>
                                        </p:tav>
                                        <p:tav tm="100000">
                                          <p:val>
                                            <p:strVal val="#ppt_w"/>
                                          </p:val>
                                        </p:tav>
                                      </p:tavLst>
                                    </p:anim>
                                    <p:anim calcmode="lin" valueType="num">
                                      <p:cBhvr>
                                        <p:cTn id="8" dur="1000" fill="hold"/>
                                        <p:tgtEl>
                                          <p:spTgt spid="4100"/>
                                        </p:tgtEl>
                                        <p:attrNameLst>
                                          <p:attrName>ppt_h</p:attrName>
                                        </p:attrNameLst>
                                      </p:cBhvr>
                                      <p:tavLst>
                                        <p:tav tm="0">
                                          <p:val>
                                            <p:strVal val="#ppt_h"/>
                                          </p:val>
                                        </p:tav>
                                        <p:tav tm="100000">
                                          <p:val>
                                            <p:strVal val="#ppt_h"/>
                                          </p:val>
                                        </p:tav>
                                      </p:tavLst>
                                    </p:anim>
                                    <p:animEffect transition="in" filter="fade">
                                      <p:cBhvr>
                                        <p:cTn id="9" dur="1000"/>
                                        <p:tgtEl>
                                          <p:spTgt spid="4100"/>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101"/>
                                        </p:tgtEl>
                                        <p:attrNameLst>
                                          <p:attrName>style.visibility</p:attrName>
                                        </p:attrNameLst>
                                      </p:cBhvr>
                                      <p:to>
                                        <p:strVal val="visible"/>
                                      </p:to>
                                    </p:set>
                                    <p:animEffect transition="in" filter="blinds(horizontal)">
                                      <p:cBhvr>
                                        <p:cTn id="14"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FSB_Background04"/>
          <p:cNvPicPr>
            <a:picLocks noChangeAspect="1" noChangeArrowheads="1"/>
          </p:cNvPicPr>
          <p:nvPr/>
        </p:nvPicPr>
        <p:blipFill>
          <a:blip r:embed="rId2"/>
          <a:srcRect/>
          <a:stretch>
            <a:fillRect/>
          </a:stretch>
        </p:blipFill>
        <p:spPr bwMode="auto">
          <a:xfrm>
            <a:off x="0" y="0"/>
            <a:ext cx="9144000" cy="6858000"/>
          </a:xfrm>
          <a:prstGeom prst="rect">
            <a:avLst/>
          </a:prstGeom>
          <a:noFill/>
          <a:ln w="57150" cmpd="thinThick">
            <a:solidFill>
              <a:srgbClr val="0D04C4"/>
            </a:solidFill>
            <a:miter lim="800000"/>
            <a:headEnd/>
            <a:tailEnd/>
          </a:ln>
        </p:spPr>
      </p:pic>
      <p:sp>
        <p:nvSpPr>
          <p:cNvPr id="5124" name="WordArt 4"/>
          <p:cNvSpPr>
            <a:spLocks noChangeArrowheads="1" noChangeShapeType="1" noTextEdit="1"/>
          </p:cNvSpPr>
          <p:nvPr/>
        </p:nvSpPr>
        <p:spPr bwMode="auto">
          <a:xfrm>
            <a:off x="1905000" y="304800"/>
            <a:ext cx="5743575" cy="67627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FF0000"/>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II.NỘI </a:t>
            </a:r>
            <a:r>
              <a:rPr lang="en-US" sz="3600" kern="10" dirty="0">
                <a:ln w="9525">
                  <a:solidFill>
                    <a:srgbClr val="FF0000"/>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DUNG THỰC HÀNH </a:t>
            </a:r>
          </a:p>
        </p:txBody>
      </p:sp>
      <p:sp>
        <p:nvSpPr>
          <p:cNvPr id="5125" name="Text Box 5"/>
          <p:cNvSpPr txBox="1">
            <a:spLocks noChangeArrowheads="1"/>
          </p:cNvSpPr>
          <p:nvPr/>
        </p:nvSpPr>
        <p:spPr bwMode="auto">
          <a:xfrm>
            <a:off x="228600" y="838200"/>
            <a:ext cx="8686800" cy="5859463"/>
          </a:xfrm>
          <a:prstGeom prst="rect">
            <a:avLst/>
          </a:prstGeom>
          <a:noFill/>
          <a:ln w="9525">
            <a:noFill/>
            <a:miter lim="800000"/>
            <a:headEnd/>
            <a:tailEnd/>
          </a:ln>
          <a:effectLst/>
        </p:spPr>
        <p:txBody>
          <a:bodyPr>
            <a:spAutoFit/>
          </a:bodyPr>
          <a:lstStyle/>
          <a:p>
            <a:pPr marL="342900" indent="-342900">
              <a:spcBef>
                <a:spcPct val="50000"/>
              </a:spcBef>
              <a:buFontTx/>
              <a:buAutoNum type="arabicParenR"/>
            </a:pPr>
            <a:r>
              <a:rPr lang="en-US" sz="3600" noProof="1">
                <a:latin typeface="Times New Roman" pitchFamily="18" charset="0"/>
                <a:cs typeface="Times New Roman" pitchFamily="18" charset="0"/>
              </a:rPr>
              <a:t>Mắc s</a:t>
            </a:r>
            <a:r>
              <a:rPr lang="vi-VN" sz="3600" noProof="1">
                <a:latin typeface="Times New Roman" pitchFamily="18" charset="0"/>
                <a:cs typeface="Times New Roman" pitchFamily="18" charset="0"/>
              </a:rPr>
              <a:t>ơ đồ mạch điện theo hình vẽ</a:t>
            </a:r>
            <a:endParaRPr lang="en-US" sz="3600" dirty="0">
              <a:latin typeface="Times New Roman" pitchFamily="18" charset="0"/>
              <a:cs typeface="Times New Roman" pitchFamily="18" charset="0"/>
            </a:endParaRPr>
          </a:p>
          <a:p>
            <a:pPr marL="342900" indent="-342900">
              <a:spcBef>
                <a:spcPct val="50000"/>
              </a:spcBef>
              <a:buFontTx/>
              <a:buAutoNum type="arabicParenR"/>
            </a:pPr>
            <a:r>
              <a:rPr lang="en-US" sz="3600" dirty="0">
                <a:latin typeface="Times New Roman" pitchFamily="18" charset="0"/>
                <a:cs typeface="Times New Roman" pitchFamily="18" charset="0"/>
              </a:rPr>
              <a:t>L</a:t>
            </a:r>
            <a:r>
              <a:rPr lang="en-US" sz="3600" noProof="1">
                <a:latin typeface="Times New Roman" pitchFamily="18" charset="0"/>
                <a:cs typeface="Times New Roman" pitchFamily="18" charset="0"/>
              </a:rPr>
              <a:t>ầ</a:t>
            </a:r>
            <a:r>
              <a:rPr lang="en-US" sz="3600" dirty="0">
                <a:latin typeface="Times New Roman" pitchFamily="18" charset="0"/>
                <a:cs typeface="Times New Roman" pitchFamily="18" charset="0"/>
              </a:rPr>
              <a:t>n l</a:t>
            </a:r>
            <a:r>
              <a:rPr lang="vi-VN" sz="3600" noProof="1">
                <a:latin typeface="Times New Roman" pitchFamily="18" charset="0"/>
                <a:cs typeface="Times New Roman" pitchFamily="18" charset="0"/>
              </a:rPr>
              <a:t>ượt</a:t>
            </a:r>
            <a:r>
              <a:rPr lang="en-US" sz="3600" dirty="0">
                <a:latin typeface="Times New Roman" pitchFamily="18" charset="0"/>
                <a:cs typeface="Times New Roman" pitchFamily="18" charset="0"/>
              </a:rPr>
              <a:t> </a:t>
            </a:r>
            <a:r>
              <a:rPr lang="vi-VN" sz="3600" noProof="1">
                <a:latin typeface="Times New Roman" pitchFamily="18" charset="0"/>
                <a:cs typeface="Times New Roman" pitchFamily="18" charset="0"/>
              </a:rPr>
              <a:t>đặ</a:t>
            </a:r>
            <a:r>
              <a:rPr lang="en-US" sz="3600" dirty="0">
                <a:latin typeface="Times New Roman" pitchFamily="18" charset="0"/>
                <a:cs typeface="Times New Roman" pitchFamily="18" charset="0"/>
              </a:rPr>
              <a:t>t c</a:t>
            </a:r>
            <a:r>
              <a:rPr lang="en-US" sz="3600" noProof="1">
                <a:latin typeface="Times New Roman" pitchFamily="18" charset="0"/>
                <a:cs typeface="Times New Roman" pitchFamily="18" charset="0"/>
              </a:rPr>
              <a:t>á</a:t>
            </a:r>
            <a:r>
              <a:rPr lang="en-US" sz="3600" dirty="0">
                <a:latin typeface="Times New Roman" pitchFamily="18" charset="0"/>
                <a:cs typeface="Times New Roman" pitchFamily="18" charset="0"/>
              </a:rPr>
              <a:t>c </a:t>
            </a:r>
            <a:r>
              <a:rPr lang="en-US" sz="3600" dirty="0" err="1">
                <a:latin typeface="Times New Roman" pitchFamily="18" charset="0"/>
                <a:cs typeface="Times New Roman" pitchFamily="18" charset="0"/>
              </a:rPr>
              <a:t>gi</a:t>
            </a:r>
            <a:r>
              <a:rPr lang="en-US" sz="3600" noProof="1">
                <a:latin typeface="Times New Roman" pitchFamily="18" charset="0"/>
                <a:cs typeface="Times New Roman" pitchFamily="18" charset="0"/>
              </a:rPr>
              <a:t>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t>
            </a:r>
            <a:r>
              <a:rPr lang="en-US" sz="3600" noProof="1">
                <a:latin typeface="Times New Roman" pitchFamily="18" charset="0"/>
                <a:cs typeface="Times New Roman" pitchFamily="18" charset="0"/>
              </a:rPr>
              <a:t>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a:t>
            </a:r>
            <a:r>
              <a:rPr lang="en-US" sz="3600" noProof="1">
                <a:latin typeface="Times New Roman" pitchFamily="18" charset="0"/>
                <a:cs typeface="Times New Roman" pitchFamily="18" charset="0"/>
              </a:rPr>
              <a:t>á</a:t>
            </a:r>
            <a:r>
              <a:rPr lang="en-US" sz="3600" dirty="0">
                <a:latin typeface="Times New Roman" pitchFamily="18" charset="0"/>
                <a:cs typeface="Times New Roman" pitchFamily="18" charset="0"/>
              </a:rPr>
              <a:t>c </a:t>
            </a:r>
            <a:r>
              <a:rPr lang="en-US" sz="3600" dirty="0" err="1">
                <a:latin typeface="Times New Roman" pitchFamily="18" charset="0"/>
                <a:cs typeface="Times New Roman" pitchFamily="18" charset="0"/>
              </a:rPr>
              <a:t>nhau</a:t>
            </a:r>
            <a:r>
              <a:rPr lang="en-US" sz="3600" dirty="0">
                <a:latin typeface="Times New Roman" pitchFamily="18" charset="0"/>
                <a:cs typeface="Times New Roman" pitchFamily="18" charset="0"/>
              </a:rPr>
              <a:t> t</a:t>
            </a:r>
            <a:r>
              <a:rPr lang="vi-VN" sz="3600" noProof="1">
                <a:latin typeface="Times New Roman" pitchFamily="18" charset="0"/>
                <a:cs typeface="Times New Roman" pitchFamily="18" charset="0"/>
              </a:rPr>
              <a:t>ă</a:t>
            </a:r>
            <a:r>
              <a:rPr lang="en-US" sz="3600" dirty="0" err="1">
                <a:latin typeface="Times New Roman" pitchFamily="18" charset="0"/>
                <a:cs typeface="Times New Roman" pitchFamily="18" charset="0"/>
              </a:rPr>
              <a:t>ng</a:t>
            </a:r>
            <a:r>
              <a:rPr lang="en-US" sz="3600" dirty="0">
                <a:latin typeface="Times New Roman" pitchFamily="18" charset="0"/>
                <a:cs typeface="Times New Roman" pitchFamily="18" charset="0"/>
              </a:rPr>
              <a:t> d</a:t>
            </a:r>
            <a:r>
              <a:rPr lang="en-US" sz="3600" noProof="1">
                <a:latin typeface="Times New Roman" pitchFamily="18" charset="0"/>
                <a:cs typeface="Times New Roman" pitchFamily="18" charset="0"/>
              </a:rPr>
              <a:t>ầ</a:t>
            </a:r>
            <a:r>
              <a:rPr lang="en-US" sz="3600" dirty="0">
                <a:latin typeface="Times New Roman" pitchFamily="18" charset="0"/>
                <a:cs typeface="Times New Roman" pitchFamily="18" charset="0"/>
              </a:rPr>
              <a:t>n t</a:t>
            </a:r>
            <a:r>
              <a:rPr lang="en-US" sz="3600" noProof="1">
                <a:latin typeface="Times New Roman" pitchFamily="18" charset="0"/>
                <a:cs typeface="Times New Roman" pitchFamily="18" charset="0"/>
              </a:rPr>
              <a:t>ừ</a:t>
            </a:r>
            <a:r>
              <a:rPr lang="en-US" sz="3600" dirty="0">
                <a:latin typeface="Times New Roman" pitchFamily="18" charset="0"/>
                <a:cs typeface="Times New Roman" pitchFamily="18" charset="0"/>
              </a:rPr>
              <a:t> 0 </a:t>
            </a:r>
            <a:r>
              <a:rPr lang="vi-VN" sz="3600" noProof="1">
                <a:latin typeface="Times New Roman" pitchFamily="18" charset="0"/>
                <a:cs typeface="Times New Roman" pitchFamily="18" charset="0"/>
              </a:rPr>
              <a:t>đế</a:t>
            </a:r>
            <a:r>
              <a:rPr lang="en-US" sz="3600" dirty="0">
                <a:latin typeface="Times New Roman" pitchFamily="18" charset="0"/>
                <a:cs typeface="Times New Roman" pitchFamily="18" charset="0"/>
              </a:rPr>
              <a:t>n 5V v</a:t>
            </a:r>
            <a:r>
              <a:rPr lang="en-US" sz="3600" noProof="1">
                <a:latin typeface="Times New Roman" pitchFamily="18" charset="0"/>
                <a:cs typeface="Times New Roman" pitchFamily="18" charset="0"/>
              </a:rPr>
              <a:t>à</a:t>
            </a:r>
            <a:r>
              <a:rPr lang="en-US" sz="3600" dirty="0">
                <a:latin typeface="Times New Roman" pitchFamily="18" charset="0"/>
                <a:cs typeface="Times New Roman" pitchFamily="18" charset="0"/>
              </a:rPr>
              <a:t>o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vi-VN" sz="3600" noProof="1">
                <a:latin typeface="Times New Roman" pitchFamily="18" charset="0"/>
                <a:cs typeface="Times New Roman" pitchFamily="18" charset="0"/>
              </a:rPr>
              <a:t>đầu</a:t>
            </a:r>
            <a:r>
              <a:rPr lang="en-US" sz="3600" dirty="0">
                <a:latin typeface="Times New Roman" pitchFamily="18" charset="0"/>
                <a:cs typeface="Times New Roman" pitchFamily="18" charset="0"/>
              </a:rPr>
              <a:t> d</a:t>
            </a:r>
            <a:r>
              <a:rPr lang="en-US" sz="3600" noProof="1">
                <a:latin typeface="Times New Roman" pitchFamily="18" charset="0"/>
                <a:cs typeface="Times New Roman" pitchFamily="18" charset="0"/>
              </a:rPr>
              <a:t>â</a:t>
            </a:r>
            <a:r>
              <a:rPr lang="en-US" sz="3600" dirty="0">
                <a:latin typeface="Times New Roman" pitchFamily="18" charset="0"/>
                <a:cs typeface="Times New Roman" pitchFamily="18" charset="0"/>
              </a:rPr>
              <a:t>y d</a:t>
            </a:r>
            <a:r>
              <a:rPr lang="en-US" sz="3600" noProof="1">
                <a:latin typeface="Times New Roman" pitchFamily="18" charset="0"/>
                <a:cs typeface="Times New Roman" pitchFamily="18" charset="0"/>
              </a:rPr>
              <a:t>ẫ</a:t>
            </a:r>
            <a:r>
              <a:rPr lang="en-US" sz="3600" dirty="0">
                <a:latin typeface="Times New Roman" pitchFamily="18" charset="0"/>
                <a:cs typeface="Times New Roman" pitchFamily="18" charset="0"/>
              </a:rPr>
              <a:t>n</a:t>
            </a:r>
          </a:p>
          <a:p>
            <a:pPr marL="342900" indent="-342900">
              <a:spcBef>
                <a:spcPct val="50000"/>
              </a:spcBef>
              <a:buFontTx/>
              <a:buAutoNum type="arabicParenR"/>
            </a:pPr>
            <a:r>
              <a:rPr lang="en-US" sz="3600" noProof="1">
                <a:latin typeface="Times New Roman" pitchFamily="18" charset="0"/>
                <a:cs typeface="Times New Roman" pitchFamily="18" charset="0"/>
              </a:rPr>
              <a:t>Đọc</a:t>
            </a:r>
            <a:r>
              <a:rPr lang="en-US" sz="3600" dirty="0">
                <a:latin typeface="Times New Roman" pitchFamily="18" charset="0"/>
                <a:cs typeface="Times New Roman" pitchFamily="18" charset="0"/>
              </a:rPr>
              <a:t> v</a:t>
            </a:r>
            <a:r>
              <a:rPr lang="en-US" sz="3600" noProof="1">
                <a:latin typeface="Times New Roman" pitchFamily="18" charset="0"/>
                <a:cs typeface="Times New Roman" pitchFamily="18" charset="0"/>
              </a:rPr>
              <a:t>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ghi</a:t>
            </a:r>
            <a:r>
              <a:rPr lang="en-US" sz="3600" dirty="0">
                <a:latin typeface="Times New Roman" pitchFamily="18" charset="0"/>
                <a:cs typeface="Times New Roman" pitchFamily="18" charset="0"/>
              </a:rPr>
              <a:t> c</a:t>
            </a:r>
            <a:r>
              <a:rPr lang="vi-VN" sz="3600" noProof="1">
                <a:latin typeface="Times New Roman" pitchFamily="18" charset="0"/>
                <a:cs typeface="Times New Roman" pitchFamily="18" charset="0"/>
              </a:rPr>
              <a:t>ường</a:t>
            </a:r>
            <a:r>
              <a:rPr lang="en-US" sz="3600" dirty="0">
                <a:latin typeface="Times New Roman" pitchFamily="18" charset="0"/>
                <a:cs typeface="Times New Roman" pitchFamily="18" charset="0"/>
              </a:rPr>
              <a:t> </a:t>
            </a:r>
            <a:r>
              <a:rPr lang="vi-VN" sz="3600" noProof="1">
                <a:latin typeface="Times New Roman" pitchFamily="18" charset="0"/>
                <a:cs typeface="Times New Roman" pitchFamily="18" charset="0"/>
              </a:rPr>
              <a:t>độ</a:t>
            </a:r>
            <a:r>
              <a:rPr lang="en-US" sz="3600" dirty="0">
                <a:latin typeface="Times New Roman" pitchFamily="18" charset="0"/>
                <a:cs typeface="Times New Roman" pitchFamily="18" charset="0"/>
              </a:rPr>
              <a:t> d</a:t>
            </a:r>
            <a:r>
              <a:rPr lang="en-US" sz="3600" noProof="1">
                <a:latin typeface="Times New Roman" pitchFamily="18" charset="0"/>
                <a:cs typeface="Times New Roman" pitchFamily="18" charset="0"/>
              </a:rPr>
              <a:t>òng</a:t>
            </a:r>
            <a:r>
              <a:rPr lang="en-US" sz="3600" dirty="0">
                <a:latin typeface="Times New Roman" pitchFamily="18" charset="0"/>
                <a:cs typeface="Times New Roman" pitchFamily="18" charset="0"/>
              </a:rPr>
              <a:t> </a:t>
            </a:r>
            <a:r>
              <a:rPr lang="vi-VN" sz="3600" noProof="1">
                <a:latin typeface="Times New Roman" pitchFamily="18" charset="0"/>
                <a:cs typeface="Times New Roman" pitchFamily="18" charset="0"/>
              </a:rPr>
              <a:t>địê</a:t>
            </a:r>
            <a:r>
              <a:rPr lang="en-US" sz="3600" dirty="0">
                <a:latin typeface="Times New Roman" pitchFamily="18" charset="0"/>
                <a:cs typeface="Times New Roman" pitchFamily="18" charset="0"/>
              </a:rPr>
              <a:t>n </a:t>
            </a:r>
            <a:r>
              <a:rPr lang="en-US" sz="3600" dirty="0" err="1">
                <a:latin typeface="Times New Roman" pitchFamily="18" charset="0"/>
                <a:cs typeface="Times New Roman" pitchFamily="18" charset="0"/>
              </a:rPr>
              <a:t>ch</a:t>
            </a:r>
            <a:r>
              <a:rPr lang="en-US" sz="3600" noProof="1">
                <a:latin typeface="Times New Roman" pitchFamily="18" charset="0"/>
                <a:cs typeface="Times New Roman" pitchFamily="18" charset="0"/>
              </a:rPr>
              <a:t>ạy</a:t>
            </a:r>
            <a:r>
              <a:rPr lang="en-US" sz="3600" dirty="0">
                <a:latin typeface="Times New Roman" pitchFamily="18" charset="0"/>
                <a:cs typeface="Times New Roman" pitchFamily="18" charset="0"/>
              </a:rPr>
              <a:t> qua d</a:t>
            </a:r>
            <a:r>
              <a:rPr lang="en-US" sz="3600" noProof="1">
                <a:latin typeface="Times New Roman" pitchFamily="18" charset="0"/>
                <a:cs typeface="Times New Roman" pitchFamily="18" charset="0"/>
              </a:rPr>
              <a:t>â</a:t>
            </a:r>
            <a:r>
              <a:rPr lang="en-US" sz="3600" dirty="0">
                <a:latin typeface="Times New Roman" pitchFamily="18" charset="0"/>
                <a:cs typeface="Times New Roman" pitchFamily="18" charset="0"/>
              </a:rPr>
              <a:t>y d</a:t>
            </a:r>
            <a:r>
              <a:rPr lang="en-US" sz="3600" noProof="1">
                <a:latin typeface="Times New Roman" pitchFamily="18" charset="0"/>
                <a:cs typeface="Times New Roman" pitchFamily="18" charset="0"/>
              </a:rPr>
              <a:t>ẫ</a:t>
            </a:r>
            <a:r>
              <a:rPr lang="en-US" sz="3600" dirty="0">
                <a:latin typeface="Times New Roman" pitchFamily="18" charset="0"/>
                <a:cs typeface="Times New Roman" pitchFamily="18" charset="0"/>
              </a:rPr>
              <a:t>n </a:t>
            </a:r>
            <a:r>
              <a:rPr lang="en-US" sz="3600" noProof="1">
                <a:latin typeface="Times New Roman" pitchFamily="18" charset="0"/>
                <a:cs typeface="Times New Roman" pitchFamily="18" charset="0"/>
              </a:rPr>
              <a:t>ứng</a:t>
            </a:r>
            <a:r>
              <a:rPr lang="en-US" sz="3600" dirty="0">
                <a:latin typeface="Times New Roman" pitchFamily="18" charset="0"/>
                <a:cs typeface="Times New Roman" pitchFamily="18" charset="0"/>
              </a:rPr>
              <a:t> v</a:t>
            </a:r>
            <a:r>
              <a:rPr lang="en-US" sz="3600" noProof="1">
                <a:latin typeface="Times New Roman" pitchFamily="18" charset="0"/>
                <a:cs typeface="Times New Roman" pitchFamily="18" charset="0"/>
              </a:rPr>
              <a:t>ới</a:t>
            </a:r>
            <a:r>
              <a:rPr lang="en-US" sz="3600" dirty="0">
                <a:latin typeface="Times New Roman" pitchFamily="18" charset="0"/>
                <a:cs typeface="Times New Roman" pitchFamily="18" charset="0"/>
              </a:rPr>
              <a:t> m</a:t>
            </a:r>
            <a:r>
              <a:rPr lang="en-US" sz="3600" noProof="1">
                <a:latin typeface="Times New Roman" pitchFamily="18" charset="0"/>
                <a:cs typeface="Times New Roman" pitchFamily="18" charset="0"/>
              </a:rPr>
              <a:t>ỗ</a:t>
            </a:r>
            <a:r>
              <a:rPr lang="en-US" sz="3600" dirty="0" err="1">
                <a:latin typeface="Times New Roman" pitchFamily="18" charset="0"/>
                <a:cs typeface="Times New Roman" pitchFamily="18" charset="0"/>
              </a:rPr>
              <a:t>i</a:t>
            </a:r>
            <a:r>
              <a:rPr lang="en-US" sz="3600" dirty="0">
                <a:latin typeface="Times New Roman" pitchFamily="18" charset="0"/>
                <a:cs typeface="Times New Roman" pitchFamily="18" charset="0"/>
              </a:rPr>
              <a:t> hi</a:t>
            </a:r>
            <a:r>
              <a:rPr lang="en-US" sz="3600" noProof="1">
                <a:latin typeface="Times New Roman" pitchFamily="18" charset="0"/>
                <a:cs typeface="Times New Roman" pitchFamily="18" charset="0"/>
              </a:rPr>
              <a:t>ệ</a:t>
            </a:r>
            <a:r>
              <a:rPr lang="en-US" sz="3600" dirty="0">
                <a:latin typeface="Times New Roman" pitchFamily="18" charset="0"/>
                <a:cs typeface="Times New Roman" pitchFamily="18" charset="0"/>
              </a:rPr>
              <a:t>u </a:t>
            </a:r>
            <a:r>
              <a:rPr lang="vi-VN" sz="3600" noProof="1">
                <a:latin typeface="Times New Roman" pitchFamily="18" charset="0"/>
                <a:cs typeface="Times New Roman" pitchFamily="18" charset="0"/>
              </a:rPr>
              <a:t>đ</a:t>
            </a:r>
            <a:r>
              <a:rPr lang="en-US" sz="3600" dirty="0" err="1">
                <a:latin typeface="Times New Roman" pitchFamily="18" charset="0"/>
                <a:cs typeface="Times New Roman" pitchFamily="18" charset="0"/>
              </a:rPr>
              <a:t>i</a:t>
            </a:r>
            <a:r>
              <a:rPr lang="en-US" sz="3600" noProof="1">
                <a:latin typeface="Times New Roman" pitchFamily="18" charset="0"/>
                <a:cs typeface="Times New Roman" pitchFamily="18" charset="0"/>
              </a:rPr>
              <a:t>ệ</a:t>
            </a:r>
            <a:r>
              <a:rPr lang="en-US" sz="3600" dirty="0">
                <a:latin typeface="Times New Roman" pitchFamily="18" charset="0"/>
                <a:cs typeface="Times New Roman" pitchFamily="18" charset="0"/>
              </a:rPr>
              <a:t>n </a:t>
            </a:r>
            <a:r>
              <a:rPr lang="en-US" sz="3600" dirty="0" err="1">
                <a:latin typeface="Times New Roman" pitchFamily="18" charset="0"/>
                <a:cs typeface="Times New Roman" pitchFamily="18" charset="0"/>
              </a:rPr>
              <a:t>th</a:t>
            </a:r>
            <a:r>
              <a:rPr lang="en-US" sz="3600" noProof="1">
                <a:latin typeface="Times New Roman" pitchFamily="18" charset="0"/>
                <a:cs typeface="Times New Roman" pitchFamily="18" charset="0"/>
              </a:rPr>
              <a:t>ế</a:t>
            </a:r>
            <a:r>
              <a:rPr lang="en-US" sz="3600" dirty="0">
                <a:latin typeface="Times New Roman" pitchFamily="18" charset="0"/>
                <a:cs typeface="Times New Roman" pitchFamily="18" charset="0"/>
              </a:rPr>
              <a:t> v</a:t>
            </a:r>
            <a:r>
              <a:rPr lang="en-US" sz="3600" noProof="1">
                <a:latin typeface="Times New Roman" pitchFamily="18" charset="0"/>
                <a:cs typeface="Times New Roman" pitchFamily="18" charset="0"/>
              </a:rPr>
              <a:t>à</a:t>
            </a:r>
            <a:r>
              <a:rPr lang="en-US" sz="3600" dirty="0">
                <a:latin typeface="Times New Roman" pitchFamily="18" charset="0"/>
                <a:cs typeface="Times New Roman" pitchFamily="18" charset="0"/>
              </a:rPr>
              <a:t>o b</a:t>
            </a:r>
            <a:r>
              <a:rPr lang="en-US" sz="3600" noProof="1">
                <a:latin typeface="Times New Roman" pitchFamily="18" charset="0"/>
                <a:cs typeface="Times New Roman" pitchFamily="18" charset="0"/>
              </a:rPr>
              <a:t>ả</a:t>
            </a:r>
            <a:r>
              <a:rPr lang="en-US" sz="3600" dirty="0" err="1">
                <a:latin typeface="Times New Roman" pitchFamily="18" charset="0"/>
                <a:cs typeface="Times New Roman" pitchFamily="18" charset="0"/>
              </a:rPr>
              <a:t>ng</a:t>
            </a:r>
            <a:r>
              <a:rPr lang="en-US" sz="3600" dirty="0">
                <a:latin typeface="Times New Roman" pitchFamily="18" charset="0"/>
                <a:cs typeface="Times New Roman" pitchFamily="18" charset="0"/>
              </a:rPr>
              <a:t> k</a:t>
            </a:r>
            <a:r>
              <a:rPr lang="en-US" sz="3600" noProof="1">
                <a:latin typeface="Times New Roman" pitchFamily="18" charset="0"/>
                <a:cs typeface="Times New Roman" pitchFamily="18" charset="0"/>
              </a:rPr>
              <a:t>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a:t>
            </a:r>
            <a:r>
              <a:rPr lang="en-US" sz="3600" noProof="1">
                <a:latin typeface="Times New Roman" pitchFamily="18" charset="0"/>
                <a:cs typeface="Times New Roman" pitchFamily="18" charset="0"/>
              </a:rPr>
              <a:t>ả</a:t>
            </a:r>
            <a:r>
              <a:rPr lang="en-US" sz="3600" dirty="0">
                <a:latin typeface="Times New Roman" pitchFamily="18" charset="0"/>
                <a:cs typeface="Times New Roman" pitchFamily="18" charset="0"/>
              </a:rPr>
              <a:t> c</a:t>
            </a:r>
            <a:r>
              <a:rPr lang="en-US" sz="3600" noProof="1">
                <a:latin typeface="Times New Roman" pitchFamily="18" charset="0"/>
                <a:cs typeface="Times New Roman" pitchFamily="18" charset="0"/>
              </a:rPr>
              <a:t>ủa</a:t>
            </a:r>
            <a:r>
              <a:rPr lang="en-US" sz="3600" dirty="0">
                <a:latin typeface="Times New Roman" pitchFamily="18" charset="0"/>
                <a:cs typeface="Times New Roman" pitchFamily="18" charset="0"/>
              </a:rPr>
              <a:t> b</a:t>
            </a:r>
            <a:r>
              <a:rPr lang="en-US" sz="3600" noProof="1">
                <a:latin typeface="Times New Roman" pitchFamily="18" charset="0"/>
                <a:cs typeface="Times New Roman" pitchFamily="18" charset="0"/>
              </a:rPr>
              <a:t>á</a:t>
            </a:r>
            <a:r>
              <a:rPr lang="en-US" sz="3600" dirty="0">
                <a:latin typeface="Times New Roman" pitchFamily="18" charset="0"/>
                <a:cs typeface="Times New Roman" pitchFamily="18" charset="0"/>
              </a:rPr>
              <a:t>o c</a:t>
            </a:r>
            <a:r>
              <a:rPr lang="en-US" sz="3600" noProof="1">
                <a:latin typeface="Times New Roman" pitchFamily="18" charset="0"/>
                <a:cs typeface="Times New Roman" pitchFamily="18" charset="0"/>
              </a:rPr>
              <a:t>áo</a:t>
            </a:r>
            <a:endParaRPr lang="en-US" sz="3600" dirty="0">
              <a:latin typeface="Times New Roman" pitchFamily="18" charset="0"/>
              <a:cs typeface="Times New Roman" pitchFamily="18" charset="0"/>
            </a:endParaRPr>
          </a:p>
          <a:p>
            <a:pPr marL="342900" indent="-342900">
              <a:spcBef>
                <a:spcPct val="50000"/>
              </a:spcBef>
              <a:buFontTx/>
              <a:buAutoNum type="arabicParenR"/>
            </a:pPr>
            <a:r>
              <a:rPr lang="en-US" sz="3600" dirty="0">
                <a:latin typeface="Times New Roman" pitchFamily="18" charset="0"/>
                <a:cs typeface="Times New Roman" pitchFamily="18" charset="0"/>
              </a:rPr>
              <a:t>Ho</a:t>
            </a:r>
            <a:r>
              <a:rPr lang="en-US" sz="3600" noProof="1">
                <a:latin typeface="Times New Roman" pitchFamily="18" charset="0"/>
                <a:cs typeface="Times New Roman" pitchFamily="18" charset="0"/>
              </a:rPr>
              <a:t>à</a:t>
            </a:r>
            <a:r>
              <a:rPr lang="en-US" sz="3600" dirty="0">
                <a:latin typeface="Times New Roman" pitchFamily="18" charset="0"/>
                <a:cs typeface="Times New Roman" pitchFamily="18" charset="0"/>
              </a:rPr>
              <a:t>n </a:t>
            </a:r>
            <a:r>
              <a:rPr lang="en-US" sz="3600" dirty="0" err="1">
                <a:latin typeface="Times New Roman" pitchFamily="18" charset="0"/>
                <a:cs typeface="Times New Roman" pitchFamily="18" charset="0"/>
              </a:rPr>
              <a:t>th</a:t>
            </a:r>
            <a:r>
              <a:rPr lang="en-US" sz="3600" noProof="1">
                <a:latin typeface="Times New Roman" pitchFamily="18" charset="0"/>
                <a:cs typeface="Times New Roman" pitchFamily="18" charset="0"/>
              </a:rPr>
              <a:t>ành</a:t>
            </a:r>
            <a:r>
              <a:rPr lang="en-US" sz="3600" dirty="0">
                <a:latin typeface="Times New Roman" pitchFamily="18" charset="0"/>
                <a:cs typeface="Times New Roman" pitchFamily="18" charset="0"/>
              </a:rPr>
              <a:t> b</a:t>
            </a:r>
            <a:r>
              <a:rPr lang="en-US" sz="3600" noProof="1">
                <a:latin typeface="Times New Roman" pitchFamily="18" charset="0"/>
                <a:cs typeface="Times New Roman" pitchFamily="18" charset="0"/>
              </a:rPr>
              <a:t>á</a:t>
            </a:r>
            <a:r>
              <a:rPr lang="en-US" sz="3600" dirty="0">
                <a:latin typeface="Times New Roman" pitchFamily="18" charset="0"/>
                <a:cs typeface="Times New Roman" pitchFamily="18" charset="0"/>
              </a:rPr>
              <a:t>o c</a:t>
            </a:r>
            <a:r>
              <a:rPr lang="en-US" sz="3600" noProof="1">
                <a:latin typeface="Times New Roman" pitchFamily="18" charset="0"/>
                <a:cs typeface="Times New Roman" pitchFamily="18" charset="0"/>
              </a:rPr>
              <a:t>á</a:t>
            </a:r>
            <a:r>
              <a:rPr lang="en-US" sz="3600" dirty="0">
                <a:latin typeface="Times New Roman" pitchFamily="18" charset="0"/>
                <a:cs typeface="Times New Roman" pitchFamily="18" charset="0"/>
              </a:rPr>
              <a:t>o </a:t>
            </a:r>
            <a:r>
              <a:rPr lang="en-US" sz="3600" dirty="0" err="1">
                <a:latin typeface="Times New Roman" pitchFamily="18" charset="0"/>
                <a:cs typeface="Times New Roman" pitchFamily="18" charset="0"/>
              </a:rPr>
              <a:t>th</a:t>
            </a:r>
            <a:r>
              <a:rPr lang="en-US" sz="3600" noProof="1">
                <a:latin typeface="Times New Roman" pitchFamily="18" charset="0"/>
                <a:cs typeface="Times New Roman" pitchFamily="18" charset="0"/>
              </a:rPr>
              <a:t>ực</a:t>
            </a:r>
            <a:r>
              <a:rPr lang="en-US" sz="3600" dirty="0">
                <a:latin typeface="Times New Roman" pitchFamily="18" charset="0"/>
                <a:cs typeface="Times New Roman" pitchFamily="18" charset="0"/>
              </a:rPr>
              <a:t> h</a:t>
            </a:r>
            <a:r>
              <a:rPr lang="en-US" sz="3600" noProof="1">
                <a:latin typeface="Times New Roman" pitchFamily="18" charset="0"/>
                <a:cs typeface="Times New Roman" pitchFamily="18" charset="0"/>
              </a:rPr>
              <a:t>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theo</a:t>
            </a:r>
            <a:r>
              <a:rPr lang="en-US" sz="3600" dirty="0">
                <a:latin typeface="Times New Roman" pitchFamily="18" charset="0"/>
                <a:cs typeface="Times New Roman" pitchFamily="18" charset="0"/>
              </a:rPr>
              <a:t> m</a:t>
            </a:r>
            <a:r>
              <a:rPr lang="en-US" sz="3600" noProof="1">
                <a:latin typeface="Times New Roman" pitchFamily="18" charset="0"/>
                <a:cs typeface="Times New Roman" pitchFamily="18" charset="0"/>
              </a:rPr>
              <a:t>ẫ</a:t>
            </a:r>
            <a:r>
              <a:rPr lang="en-US" sz="3600" dirty="0">
                <a:latin typeface="Times New Roman" pitchFamily="18" charset="0"/>
                <a:cs typeface="Times New Roman" pitchFamily="18" charset="0"/>
              </a:rPr>
              <a:t>u </a:t>
            </a:r>
            <a:r>
              <a:rPr lang="vi-VN" sz="3600" noProof="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a:t>
            </a:r>
            <a:r>
              <a:rPr lang="en-US" sz="3600" noProof="1">
                <a:latin typeface="Times New Roman" pitchFamily="18" charset="0"/>
                <a:cs typeface="Times New Roman" pitchFamily="18" charset="0"/>
              </a:rPr>
              <a:t>ẩ</a:t>
            </a:r>
            <a:r>
              <a:rPr lang="en-US" sz="3600" dirty="0">
                <a:latin typeface="Times New Roman" pitchFamily="18" charset="0"/>
                <a:cs typeface="Times New Roman" pitchFamily="18" charset="0"/>
              </a:rPr>
              <a:t>n b</a:t>
            </a:r>
            <a:r>
              <a:rPr lang="en-US" sz="3600" noProof="1">
                <a:latin typeface="Times New Roman" pitchFamily="18" charset="0"/>
                <a:cs typeface="Times New Roman" pitchFamily="18" charset="0"/>
              </a:rPr>
              <a:t>ị</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fade">
                                      <p:cBhvr>
                                        <p:cTn id="12" dur="770" decel="100000"/>
                                        <p:tgtEl>
                                          <p:spTgt spid="5125"/>
                                        </p:tgtEl>
                                      </p:cBhvr>
                                    </p:animEffect>
                                    <p:animScale>
                                      <p:cBhvr>
                                        <p:cTn id="13" dur="770" decel="100000"/>
                                        <p:tgtEl>
                                          <p:spTgt spid="5125"/>
                                        </p:tgtEl>
                                      </p:cBhvr>
                                      <p:from x="10000" y="10000"/>
                                      <p:to x="200000" y="450000"/>
                                    </p:animScale>
                                    <p:animScale>
                                      <p:cBhvr>
                                        <p:cTn id="14" dur="1230" accel="100000" fill="hold">
                                          <p:stCondLst>
                                            <p:cond delay="770"/>
                                          </p:stCondLst>
                                        </p:cTn>
                                        <p:tgtEl>
                                          <p:spTgt spid="5125"/>
                                        </p:tgtEl>
                                      </p:cBhvr>
                                      <p:from x="200000" y="450000"/>
                                      <p:to x="100000" y="100000"/>
                                    </p:animScale>
                                    <p:set>
                                      <p:cBhvr>
                                        <p:cTn id="15" dur="770" fill="hold"/>
                                        <p:tgtEl>
                                          <p:spTgt spid="5125"/>
                                        </p:tgtEl>
                                        <p:attrNameLst>
                                          <p:attrName>ppt_x</p:attrName>
                                        </p:attrNameLst>
                                      </p:cBhvr>
                                      <p:to>
                                        <p:strVal val="(0.5)"/>
                                      </p:to>
                                    </p:set>
                                    <p:anim from="(0.5)" to="(#ppt_x)" calcmode="lin" valueType="num">
                                      <p:cBhvr>
                                        <p:cTn id="16" dur="1230" accel="100000" fill="hold">
                                          <p:stCondLst>
                                            <p:cond delay="770"/>
                                          </p:stCondLst>
                                        </p:cTn>
                                        <p:tgtEl>
                                          <p:spTgt spid="5125"/>
                                        </p:tgtEl>
                                        <p:attrNameLst>
                                          <p:attrName>ppt_x</p:attrName>
                                        </p:attrNameLst>
                                      </p:cBhvr>
                                    </p:anim>
                                    <p:set>
                                      <p:cBhvr>
                                        <p:cTn id="17" dur="770" fill="hold"/>
                                        <p:tgtEl>
                                          <p:spTgt spid="5125"/>
                                        </p:tgtEl>
                                        <p:attrNameLst>
                                          <p:attrName>ppt_y</p:attrName>
                                        </p:attrNameLst>
                                      </p:cBhvr>
                                      <p:to>
                                        <p:strVal val="(#ppt_y+0.4)"/>
                                      </p:to>
                                    </p:set>
                                    <p:anim from="(#ppt_y+0.4)" to="(#ppt_y)" calcmode="lin" valueType="num">
                                      <p:cBhvr>
                                        <p:cTn id="18" dur="1230" accel="100000" fill="hold">
                                          <p:stCondLst>
                                            <p:cond delay="770"/>
                                          </p:stCondLst>
                                        </p:cTn>
                                        <p:tgtEl>
                                          <p:spTgt spid="512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p:cNvGrpSpPr>
            <a:grpSpLocks/>
          </p:cNvGrpSpPr>
          <p:nvPr/>
        </p:nvGrpSpPr>
        <p:grpSpPr bwMode="auto">
          <a:xfrm>
            <a:off x="3657600" y="2438400"/>
            <a:ext cx="4981575" cy="2438400"/>
            <a:chOff x="2304" y="1536"/>
            <a:chExt cx="3138" cy="1536"/>
          </a:xfrm>
        </p:grpSpPr>
        <p:sp>
          <p:nvSpPr>
            <p:cNvPr id="6149" name="Oval 12"/>
            <p:cNvSpPr>
              <a:spLocks noChangeArrowheads="1"/>
            </p:cNvSpPr>
            <p:nvPr/>
          </p:nvSpPr>
          <p:spPr bwMode="auto">
            <a:xfrm>
              <a:off x="2352" y="2064"/>
              <a:ext cx="432" cy="384"/>
            </a:xfrm>
            <a:prstGeom prst="ellipse">
              <a:avLst/>
            </a:prstGeom>
            <a:solidFill>
              <a:srgbClr val="FF0000"/>
            </a:solidFill>
            <a:ln w="9525">
              <a:solidFill>
                <a:schemeClr val="tx1"/>
              </a:solidFill>
              <a:round/>
              <a:headEnd/>
              <a:tailEnd/>
            </a:ln>
            <a:effectLst/>
          </p:spPr>
          <p:txBody>
            <a:bodyPr wrap="none" anchor="ctr"/>
            <a:lstStyle/>
            <a:p>
              <a:pPr algn="ctr"/>
              <a:r>
                <a:rPr lang="en-US" sz="3200" b="1">
                  <a:solidFill>
                    <a:schemeClr val="bg1"/>
                  </a:solidFill>
                  <a:latin typeface=".VnTimeH" pitchFamily="34" charset="0"/>
                </a:rPr>
                <a:t>A</a:t>
              </a:r>
            </a:p>
          </p:txBody>
        </p:sp>
        <p:sp>
          <p:nvSpPr>
            <p:cNvPr id="6150" name="Line 13"/>
            <p:cNvSpPr>
              <a:spLocks noChangeShapeType="1"/>
            </p:cNvSpPr>
            <p:nvPr/>
          </p:nvSpPr>
          <p:spPr bwMode="auto">
            <a:xfrm>
              <a:off x="2560" y="1640"/>
              <a:ext cx="0" cy="432"/>
            </a:xfrm>
            <a:prstGeom prst="line">
              <a:avLst/>
            </a:prstGeom>
            <a:noFill/>
            <a:ln w="57150">
              <a:solidFill>
                <a:srgbClr val="660033"/>
              </a:solidFill>
              <a:round/>
              <a:headEnd/>
              <a:tailEnd/>
            </a:ln>
            <a:effectLst/>
          </p:spPr>
          <p:txBody>
            <a:bodyPr/>
            <a:lstStyle/>
            <a:p>
              <a:endParaRPr lang="en-US"/>
            </a:p>
          </p:txBody>
        </p:sp>
        <p:sp>
          <p:nvSpPr>
            <p:cNvPr id="6151" name="Line 14"/>
            <p:cNvSpPr>
              <a:spLocks noChangeShapeType="1"/>
            </p:cNvSpPr>
            <p:nvPr/>
          </p:nvSpPr>
          <p:spPr bwMode="auto">
            <a:xfrm>
              <a:off x="2584" y="2448"/>
              <a:ext cx="0" cy="384"/>
            </a:xfrm>
            <a:prstGeom prst="line">
              <a:avLst/>
            </a:prstGeom>
            <a:noFill/>
            <a:ln w="57150">
              <a:solidFill>
                <a:srgbClr val="660033"/>
              </a:solidFill>
              <a:round/>
              <a:headEnd/>
              <a:tailEnd/>
            </a:ln>
            <a:effectLst/>
          </p:spPr>
          <p:txBody>
            <a:bodyPr/>
            <a:lstStyle/>
            <a:p>
              <a:endParaRPr lang="en-US"/>
            </a:p>
          </p:txBody>
        </p:sp>
        <p:sp>
          <p:nvSpPr>
            <p:cNvPr id="6152" name="Line 15"/>
            <p:cNvSpPr>
              <a:spLocks noChangeShapeType="1"/>
            </p:cNvSpPr>
            <p:nvPr/>
          </p:nvSpPr>
          <p:spPr bwMode="auto">
            <a:xfrm>
              <a:off x="2584" y="2832"/>
              <a:ext cx="336" cy="0"/>
            </a:xfrm>
            <a:prstGeom prst="line">
              <a:avLst/>
            </a:prstGeom>
            <a:noFill/>
            <a:ln w="57150">
              <a:solidFill>
                <a:srgbClr val="660033"/>
              </a:solidFill>
              <a:round/>
              <a:headEnd/>
              <a:tailEnd/>
            </a:ln>
            <a:effectLst/>
          </p:spPr>
          <p:txBody>
            <a:bodyPr/>
            <a:lstStyle/>
            <a:p>
              <a:endParaRPr lang="en-US"/>
            </a:p>
          </p:txBody>
        </p:sp>
        <p:sp>
          <p:nvSpPr>
            <p:cNvPr id="6153" name="Line 16"/>
            <p:cNvSpPr>
              <a:spLocks noChangeShapeType="1"/>
            </p:cNvSpPr>
            <p:nvPr/>
          </p:nvSpPr>
          <p:spPr bwMode="auto">
            <a:xfrm flipV="1">
              <a:off x="2912" y="2648"/>
              <a:ext cx="288" cy="192"/>
            </a:xfrm>
            <a:prstGeom prst="line">
              <a:avLst/>
            </a:prstGeom>
            <a:noFill/>
            <a:ln w="57150">
              <a:solidFill>
                <a:srgbClr val="660033"/>
              </a:solidFill>
              <a:round/>
              <a:headEnd/>
              <a:tailEnd/>
            </a:ln>
            <a:effectLst/>
          </p:spPr>
          <p:txBody>
            <a:bodyPr/>
            <a:lstStyle/>
            <a:p>
              <a:endParaRPr lang="en-US"/>
            </a:p>
          </p:txBody>
        </p:sp>
        <p:sp>
          <p:nvSpPr>
            <p:cNvPr id="6154" name="Line 17"/>
            <p:cNvSpPr>
              <a:spLocks noChangeShapeType="1"/>
            </p:cNvSpPr>
            <p:nvPr/>
          </p:nvSpPr>
          <p:spPr bwMode="auto">
            <a:xfrm>
              <a:off x="3232" y="2832"/>
              <a:ext cx="528" cy="0"/>
            </a:xfrm>
            <a:prstGeom prst="line">
              <a:avLst/>
            </a:prstGeom>
            <a:noFill/>
            <a:ln w="57150">
              <a:solidFill>
                <a:srgbClr val="660033"/>
              </a:solidFill>
              <a:round/>
              <a:headEnd/>
              <a:tailEnd type="oval" w="med" len="med"/>
            </a:ln>
            <a:effectLst/>
          </p:spPr>
          <p:txBody>
            <a:bodyPr/>
            <a:lstStyle/>
            <a:p>
              <a:endParaRPr lang="en-US"/>
            </a:p>
          </p:txBody>
        </p:sp>
        <p:sp>
          <p:nvSpPr>
            <p:cNvPr id="6155" name="Line 18"/>
            <p:cNvSpPr>
              <a:spLocks noChangeShapeType="1"/>
            </p:cNvSpPr>
            <p:nvPr/>
          </p:nvSpPr>
          <p:spPr bwMode="auto">
            <a:xfrm>
              <a:off x="4192" y="2832"/>
              <a:ext cx="1232" cy="0"/>
            </a:xfrm>
            <a:prstGeom prst="line">
              <a:avLst/>
            </a:prstGeom>
            <a:noFill/>
            <a:ln w="57150">
              <a:solidFill>
                <a:srgbClr val="660033"/>
              </a:solidFill>
              <a:round/>
              <a:headEnd type="oval" w="med" len="med"/>
              <a:tailEnd/>
            </a:ln>
            <a:effectLst/>
          </p:spPr>
          <p:txBody>
            <a:bodyPr/>
            <a:lstStyle/>
            <a:p>
              <a:endParaRPr lang="en-US"/>
            </a:p>
          </p:txBody>
        </p:sp>
        <p:sp>
          <p:nvSpPr>
            <p:cNvPr id="6156" name="Line 19"/>
            <p:cNvSpPr>
              <a:spLocks noChangeShapeType="1"/>
            </p:cNvSpPr>
            <p:nvPr/>
          </p:nvSpPr>
          <p:spPr bwMode="auto">
            <a:xfrm>
              <a:off x="2560" y="1648"/>
              <a:ext cx="720" cy="0"/>
            </a:xfrm>
            <a:prstGeom prst="line">
              <a:avLst/>
            </a:prstGeom>
            <a:noFill/>
            <a:ln w="57150">
              <a:solidFill>
                <a:srgbClr val="660033"/>
              </a:solidFill>
              <a:round/>
              <a:headEnd/>
              <a:tailEnd/>
            </a:ln>
            <a:effectLst/>
          </p:spPr>
          <p:txBody>
            <a:bodyPr/>
            <a:lstStyle/>
            <a:p>
              <a:endParaRPr lang="en-US"/>
            </a:p>
          </p:txBody>
        </p:sp>
        <p:sp>
          <p:nvSpPr>
            <p:cNvPr id="6157" name="Line 20"/>
            <p:cNvSpPr>
              <a:spLocks noChangeShapeType="1"/>
            </p:cNvSpPr>
            <p:nvPr/>
          </p:nvSpPr>
          <p:spPr bwMode="auto">
            <a:xfrm>
              <a:off x="3280" y="1640"/>
              <a:ext cx="0" cy="528"/>
            </a:xfrm>
            <a:prstGeom prst="line">
              <a:avLst/>
            </a:prstGeom>
            <a:noFill/>
            <a:ln w="57150">
              <a:solidFill>
                <a:srgbClr val="660033"/>
              </a:solidFill>
              <a:round/>
              <a:headEnd/>
              <a:tailEnd/>
            </a:ln>
            <a:effectLst/>
          </p:spPr>
          <p:txBody>
            <a:bodyPr/>
            <a:lstStyle/>
            <a:p>
              <a:endParaRPr lang="en-US"/>
            </a:p>
          </p:txBody>
        </p:sp>
        <p:sp>
          <p:nvSpPr>
            <p:cNvPr id="6158" name="Line 21"/>
            <p:cNvSpPr>
              <a:spLocks noChangeShapeType="1"/>
            </p:cNvSpPr>
            <p:nvPr/>
          </p:nvSpPr>
          <p:spPr bwMode="auto">
            <a:xfrm>
              <a:off x="3280" y="2160"/>
              <a:ext cx="432" cy="0"/>
            </a:xfrm>
            <a:prstGeom prst="line">
              <a:avLst/>
            </a:prstGeom>
            <a:noFill/>
            <a:ln w="57150">
              <a:solidFill>
                <a:srgbClr val="660033"/>
              </a:solidFill>
              <a:round/>
              <a:headEnd/>
              <a:tailEnd/>
            </a:ln>
            <a:effectLst/>
          </p:spPr>
          <p:txBody>
            <a:bodyPr/>
            <a:lstStyle/>
            <a:p>
              <a:endParaRPr lang="en-US"/>
            </a:p>
          </p:txBody>
        </p:sp>
        <p:sp>
          <p:nvSpPr>
            <p:cNvPr id="6159" name="Line 22"/>
            <p:cNvSpPr>
              <a:spLocks noChangeShapeType="1"/>
            </p:cNvSpPr>
            <p:nvPr/>
          </p:nvSpPr>
          <p:spPr bwMode="auto">
            <a:xfrm>
              <a:off x="4144" y="2160"/>
              <a:ext cx="336" cy="0"/>
            </a:xfrm>
            <a:prstGeom prst="line">
              <a:avLst/>
            </a:prstGeom>
            <a:noFill/>
            <a:ln w="57150">
              <a:solidFill>
                <a:srgbClr val="660033"/>
              </a:solidFill>
              <a:round/>
              <a:headEnd/>
              <a:tailEnd/>
            </a:ln>
            <a:effectLst/>
          </p:spPr>
          <p:txBody>
            <a:bodyPr/>
            <a:lstStyle/>
            <a:p>
              <a:endParaRPr lang="en-US"/>
            </a:p>
          </p:txBody>
        </p:sp>
        <p:sp>
          <p:nvSpPr>
            <p:cNvPr id="6160" name="Line 23"/>
            <p:cNvSpPr>
              <a:spLocks noChangeShapeType="1"/>
            </p:cNvSpPr>
            <p:nvPr/>
          </p:nvSpPr>
          <p:spPr bwMode="auto">
            <a:xfrm>
              <a:off x="4480" y="1680"/>
              <a:ext cx="0" cy="480"/>
            </a:xfrm>
            <a:prstGeom prst="line">
              <a:avLst/>
            </a:prstGeom>
            <a:noFill/>
            <a:ln w="57150">
              <a:solidFill>
                <a:srgbClr val="660033"/>
              </a:solidFill>
              <a:round/>
              <a:headEnd/>
              <a:tailEnd/>
            </a:ln>
            <a:effectLst/>
          </p:spPr>
          <p:txBody>
            <a:bodyPr/>
            <a:lstStyle/>
            <a:p>
              <a:endParaRPr lang="en-US"/>
            </a:p>
          </p:txBody>
        </p:sp>
        <p:sp>
          <p:nvSpPr>
            <p:cNvPr id="6161" name="Line 24"/>
            <p:cNvSpPr>
              <a:spLocks noChangeShapeType="1"/>
            </p:cNvSpPr>
            <p:nvPr/>
          </p:nvSpPr>
          <p:spPr bwMode="auto">
            <a:xfrm>
              <a:off x="4480" y="1680"/>
              <a:ext cx="432" cy="0"/>
            </a:xfrm>
            <a:prstGeom prst="line">
              <a:avLst/>
            </a:prstGeom>
            <a:noFill/>
            <a:ln w="57150">
              <a:solidFill>
                <a:srgbClr val="660033"/>
              </a:solidFill>
              <a:round/>
              <a:headEnd/>
              <a:tailEnd/>
            </a:ln>
            <a:effectLst/>
          </p:spPr>
          <p:txBody>
            <a:bodyPr/>
            <a:lstStyle/>
            <a:p>
              <a:endParaRPr lang="en-US"/>
            </a:p>
          </p:txBody>
        </p:sp>
        <p:sp>
          <p:nvSpPr>
            <p:cNvPr id="6162" name="Line 25"/>
            <p:cNvSpPr>
              <a:spLocks noChangeShapeType="1"/>
            </p:cNvSpPr>
            <p:nvPr/>
          </p:nvSpPr>
          <p:spPr bwMode="auto">
            <a:xfrm>
              <a:off x="5424" y="2304"/>
              <a:ext cx="0" cy="549"/>
            </a:xfrm>
            <a:prstGeom prst="line">
              <a:avLst/>
            </a:prstGeom>
            <a:noFill/>
            <a:ln w="57150">
              <a:solidFill>
                <a:srgbClr val="660033"/>
              </a:solidFill>
              <a:round/>
              <a:headEnd/>
              <a:tailEnd/>
            </a:ln>
            <a:effectLst/>
          </p:spPr>
          <p:txBody>
            <a:bodyPr/>
            <a:lstStyle/>
            <a:p>
              <a:endParaRPr lang="en-US"/>
            </a:p>
          </p:txBody>
        </p:sp>
        <p:sp>
          <p:nvSpPr>
            <p:cNvPr id="6163" name="Oval 26"/>
            <p:cNvSpPr>
              <a:spLocks noChangeArrowheads="1"/>
            </p:cNvSpPr>
            <p:nvPr/>
          </p:nvSpPr>
          <p:spPr bwMode="auto">
            <a:xfrm>
              <a:off x="3712" y="1968"/>
              <a:ext cx="432" cy="384"/>
            </a:xfrm>
            <a:prstGeom prst="ellipse">
              <a:avLst/>
            </a:prstGeom>
            <a:solidFill>
              <a:srgbClr val="FF0000"/>
            </a:solidFill>
            <a:ln w="9525">
              <a:solidFill>
                <a:schemeClr val="tx1"/>
              </a:solidFill>
              <a:round/>
              <a:headEnd/>
              <a:tailEnd/>
            </a:ln>
            <a:effectLst/>
          </p:spPr>
          <p:txBody>
            <a:bodyPr wrap="none" anchor="ctr"/>
            <a:lstStyle/>
            <a:p>
              <a:pPr algn="ctr"/>
              <a:r>
                <a:rPr lang="en-US" sz="3200" b="1">
                  <a:solidFill>
                    <a:schemeClr val="bg1"/>
                  </a:solidFill>
                  <a:latin typeface=".VnTimeH" pitchFamily="34" charset="0"/>
                </a:rPr>
                <a:t>V</a:t>
              </a:r>
            </a:p>
          </p:txBody>
        </p:sp>
        <p:sp>
          <p:nvSpPr>
            <p:cNvPr id="6164" name="Line 27"/>
            <p:cNvSpPr>
              <a:spLocks noChangeShapeType="1"/>
            </p:cNvSpPr>
            <p:nvPr/>
          </p:nvSpPr>
          <p:spPr bwMode="auto">
            <a:xfrm>
              <a:off x="3280" y="1648"/>
              <a:ext cx="192" cy="0"/>
            </a:xfrm>
            <a:prstGeom prst="line">
              <a:avLst/>
            </a:prstGeom>
            <a:noFill/>
            <a:ln w="57150">
              <a:solidFill>
                <a:srgbClr val="660033"/>
              </a:solidFill>
              <a:round/>
              <a:headEnd/>
              <a:tailEnd/>
            </a:ln>
            <a:effectLst/>
          </p:spPr>
          <p:txBody>
            <a:bodyPr/>
            <a:lstStyle/>
            <a:p>
              <a:endParaRPr lang="en-US"/>
            </a:p>
          </p:txBody>
        </p:sp>
        <p:grpSp>
          <p:nvGrpSpPr>
            <p:cNvPr id="3" name="Group 28"/>
            <p:cNvGrpSpPr>
              <a:grpSpLocks/>
            </p:cNvGrpSpPr>
            <p:nvPr/>
          </p:nvGrpSpPr>
          <p:grpSpPr bwMode="auto">
            <a:xfrm>
              <a:off x="3472" y="1584"/>
              <a:ext cx="1008" cy="144"/>
              <a:chOff x="3984" y="912"/>
              <a:chExt cx="1008" cy="144"/>
            </a:xfrm>
          </p:grpSpPr>
          <p:sp>
            <p:nvSpPr>
              <p:cNvPr id="6183" name="Line 29"/>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6184" name="Line 30"/>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6185" name="Line 31"/>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6186" name="Line 32"/>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6187" name="Line 33"/>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6188" name="Line 34"/>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6189" name="Line 35"/>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6190" name="Line 36"/>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6191" name="Line 37"/>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6192" name="Line 38"/>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6193" name="Line 39"/>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6194" name="Line 40"/>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6195" name="Line 41"/>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6196" name="Line 42"/>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
          <p:nvSpPr>
            <p:cNvPr id="6166" name="Line 43"/>
            <p:cNvSpPr>
              <a:spLocks noChangeShapeType="1"/>
            </p:cNvSpPr>
            <p:nvPr/>
          </p:nvSpPr>
          <p:spPr bwMode="auto">
            <a:xfrm flipH="1">
              <a:off x="3688" y="2736"/>
              <a:ext cx="144" cy="192"/>
            </a:xfrm>
            <a:prstGeom prst="line">
              <a:avLst/>
            </a:prstGeom>
            <a:noFill/>
            <a:ln w="38100">
              <a:solidFill>
                <a:srgbClr val="660033"/>
              </a:solidFill>
              <a:round/>
              <a:headEnd/>
              <a:tailEnd/>
            </a:ln>
            <a:effectLst/>
          </p:spPr>
          <p:txBody>
            <a:bodyPr/>
            <a:lstStyle/>
            <a:p>
              <a:endParaRPr lang="en-US"/>
            </a:p>
          </p:txBody>
        </p:sp>
        <p:sp>
          <p:nvSpPr>
            <p:cNvPr id="6167" name="Line 44"/>
            <p:cNvSpPr>
              <a:spLocks noChangeShapeType="1"/>
            </p:cNvSpPr>
            <p:nvPr/>
          </p:nvSpPr>
          <p:spPr bwMode="auto">
            <a:xfrm flipH="1">
              <a:off x="4112" y="2736"/>
              <a:ext cx="144" cy="192"/>
            </a:xfrm>
            <a:prstGeom prst="line">
              <a:avLst/>
            </a:prstGeom>
            <a:noFill/>
            <a:ln w="38100">
              <a:solidFill>
                <a:srgbClr val="660033"/>
              </a:solidFill>
              <a:round/>
              <a:headEnd/>
              <a:tailEnd/>
            </a:ln>
            <a:effectLst/>
          </p:spPr>
          <p:txBody>
            <a:bodyPr/>
            <a:lstStyle/>
            <a:p>
              <a:endParaRPr lang="en-US"/>
            </a:p>
          </p:txBody>
        </p:sp>
        <p:sp>
          <p:nvSpPr>
            <p:cNvPr id="6168" name="Text Box 45"/>
            <p:cNvSpPr txBox="1">
              <a:spLocks noChangeArrowheads="1"/>
            </p:cNvSpPr>
            <p:nvPr/>
          </p:nvSpPr>
          <p:spPr bwMode="auto">
            <a:xfrm>
              <a:off x="2944" y="2448"/>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6169" name="Text Box 46"/>
            <p:cNvSpPr txBox="1">
              <a:spLocks noChangeArrowheads="1"/>
            </p:cNvSpPr>
            <p:nvPr/>
          </p:nvSpPr>
          <p:spPr bwMode="auto">
            <a:xfrm>
              <a:off x="3640" y="2448"/>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6170" name="Text Box 47"/>
            <p:cNvSpPr txBox="1">
              <a:spLocks noChangeArrowheads="1"/>
            </p:cNvSpPr>
            <p:nvPr/>
          </p:nvSpPr>
          <p:spPr bwMode="auto">
            <a:xfrm>
              <a:off x="4088" y="2448"/>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6171" name="Text Box 48"/>
            <p:cNvSpPr txBox="1">
              <a:spLocks noChangeArrowheads="1"/>
            </p:cNvSpPr>
            <p:nvPr/>
          </p:nvSpPr>
          <p:spPr bwMode="auto">
            <a:xfrm>
              <a:off x="3656" y="2832"/>
              <a:ext cx="336" cy="231"/>
            </a:xfrm>
            <a:prstGeom prst="rect">
              <a:avLst/>
            </a:prstGeom>
            <a:noFill/>
            <a:ln w="9525">
              <a:noFill/>
              <a:miter lim="800000"/>
              <a:headEnd/>
              <a:tailEnd/>
            </a:ln>
            <a:effectLst/>
          </p:spPr>
          <p:txBody>
            <a:bodyPr>
              <a:spAutoFit/>
            </a:bodyPr>
            <a:lstStyle/>
            <a:p>
              <a:pPr>
                <a:spcBef>
                  <a:spcPct val="50000"/>
                </a:spcBef>
              </a:pPr>
              <a:r>
                <a:rPr lang="en-US"/>
                <a:t>+</a:t>
              </a:r>
            </a:p>
          </p:txBody>
        </p:sp>
        <p:sp>
          <p:nvSpPr>
            <p:cNvPr id="6172" name="Text Box 49"/>
            <p:cNvSpPr txBox="1">
              <a:spLocks noChangeArrowheads="1"/>
            </p:cNvSpPr>
            <p:nvPr/>
          </p:nvSpPr>
          <p:spPr bwMode="auto">
            <a:xfrm>
              <a:off x="4096" y="2784"/>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6173" name="Rectangle 50" descr="Light vertical"/>
            <p:cNvSpPr>
              <a:spLocks noChangeArrowheads="1"/>
            </p:cNvSpPr>
            <p:nvPr/>
          </p:nvSpPr>
          <p:spPr bwMode="auto">
            <a:xfrm>
              <a:off x="3472" y="1536"/>
              <a:ext cx="912" cy="240"/>
            </a:xfrm>
            <a:prstGeom prst="rect">
              <a:avLst/>
            </a:prstGeom>
            <a:pattFill prst="ltVert">
              <a:fgClr>
                <a:schemeClr val="tx1"/>
              </a:fgClr>
              <a:bgClr>
                <a:schemeClr val="bg1"/>
              </a:bgClr>
            </a:pattFill>
            <a:ln w="9525">
              <a:solidFill>
                <a:schemeClr val="tx1"/>
              </a:solidFill>
              <a:miter lim="800000"/>
              <a:headEnd/>
              <a:tailEnd/>
            </a:ln>
            <a:effectLst/>
          </p:spPr>
          <p:txBody>
            <a:bodyPr wrap="none" anchor="ctr"/>
            <a:lstStyle/>
            <a:p>
              <a:endParaRPr lang="vi-VN"/>
            </a:p>
          </p:txBody>
        </p:sp>
        <p:sp>
          <p:nvSpPr>
            <p:cNvPr id="6174" name="Line 51"/>
            <p:cNvSpPr>
              <a:spLocks noChangeShapeType="1"/>
            </p:cNvSpPr>
            <p:nvPr/>
          </p:nvSpPr>
          <p:spPr bwMode="auto">
            <a:xfrm>
              <a:off x="4384" y="1680"/>
              <a:ext cx="192" cy="0"/>
            </a:xfrm>
            <a:prstGeom prst="line">
              <a:avLst/>
            </a:prstGeom>
            <a:noFill/>
            <a:ln w="57150">
              <a:solidFill>
                <a:srgbClr val="660033"/>
              </a:solidFill>
              <a:round/>
              <a:headEnd/>
              <a:tailEnd/>
            </a:ln>
            <a:effectLst/>
          </p:spPr>
          <p:txBody>
            <a:bodyPr/>
            <a:lstStyle/>
            <a:p>
              <a:endParaRPr lang="en-US"/>
            </a:p>
          </p:txBody>
        </p:sp>
        <p:sp>
          <p:nvSpPr>
            <p:cNvPr id="6175" name="Line 52"/>
            <p:cNvSpPr>
              <a:spLocks noChangeShapeType="1"/>
            </p:cNvSpPr>
            <p:nvPr/>
          </p:nvSpPr>
          <p:spPr bwMode="auto">
            <a:xfrm>
              <a:off x="3301" y="1632"/>
              <a:ext cx="192" cy="0"/>
            </a:xfrm>
            <a:prstGeom prst="line">
              <a:avLst/>
            </a:prstGeom>
            <a:noFill/>
            <a:ln w="57150">
              <a:solidFill>
                <a:srgbClr val="660033"/>
              </a:solidFill>
              <a:round/>
              <a:headEnd/>
              <a:tailEnd/>
            </a:ln>
            <a:effectLst/>
          </p:spPr>
          <p:txBody>
            <a:bodyPr/>
            <a:lstStyle/>
            <a:p>
              <a:endParaRPr lang="en-US"/>
            </a:p>
          </p:txBody>
        </p:sp>
        <p:sp>
          <p:nvSpPr>
            <p:cNvPr id="6176" name="Rectangle 53"/>
            <p:cNvSpPr>
              <a:spLocks noChangeArrowheads="1"/>
            </p:cNvSpPr>
            <p:nvPr/>
          </p:nvSpPr>
          <p:spPr bwMode="auto">
            <a:xfrm>
              <a:off x="4608" y="2160"/>
              <a:ext cx="720" cy="240"/>
            </a:xfrm>
            <a:prstGeom prst="rect">
              <a:avLst/>
            </a:prstGeom>
            <a:solidFill>
              <a:srgbClr val="0000CC"/>
            </a:solidFill>
            <a:ln w="9525">
              <a:solidFill>
                <a:schemeClr val="tx1"/>
              </a:solidFill>
              <a:miter lim="800000"/>
              <a:headEnd/>
              <a:tailEnd/>
            </a:ln>
            <a:effectLst/>
          </p:spPr>
          <p:txBody>
            <a:bodyPr wrap="none" anchor="ctr"/>
            <a:lstStyle/>
            <a:p>
              <a:endParaRPr lang="vi-VN"/>
            </a:p>
          </p:txBody>
        </p:sp>
        <p:sp>
          <p:nvSpPr>
            <p:cNvPr id="6177" name="Line 54"/>
            <p:cNvSpPr>
              <a:spLocks noChangeShapeType="1"/>
            </p:cNvSpPr>
            <p:nvPr/>
          </p:nvSpPr>
          <p:spPr bwMode="auto">
            <a:xfrm>
              <a:off x="4896" y="1680"/>
              <a:ext cx="0" cy="480"/>
            </a:xfrm>
            <a:prstGeom prst="line">
              <a:avLst/>
            </a:prstGeom>
            <a:noFill/>
            <a:ln w="57150">
              <a:solidFill>
                <a:srgbClr val="660033"/>
              </a:solidFill>
              <a:round/>
              <a:headEnd/>
              <a:tailEnd type="triangle" w="med" len="med"/>
            </a:ln>
            <a:effectLst/>
          </p:spPr>
          <p:txBody>
            <a:bodyPr/>
            <a:lstStyle/>
            <a:p>
              <a:endParaRPr lang="en-US"/>
            </a:p>
          </p:txBody>
        </p:sp>
        <p:sp>
          <p:nvSpPr>
            <p:cNvPr id="6178" name="Line 55"/>
            <p:cNvSpPr>
              <a:spLocks noChangeShapeType="1"/>
            </p:cNvSpPr>
            <p:nvPr/>
          </p:nvSpPr>
          <p:spPr bwMode="auto">
            <a:xfrm>
              <a:off x="5280" y="2304"/>
              <a:ext cx="162" cy="9"/>
            </a:xfrm>
            <a:prstGeom prst="line">
              <a:avLst/>
            </a:prstGeom>
            <a:noFill/>
            <a:ln w="57150">
              <a:solidFill>
                <a:srgbClr val="660033"/>
              </a:solidFill>
              <a:round/>
              <a:headEnd/>
              <a:tailEnd/>
            </a:ln>
            <a:effectLst/>
          </p:spPr>
          <p:txBody>
            <a:bodyPr/>
            <a:lstStyle/>
            <a:p>
              <a:endParaRPr lang="en-US"/>
            </a:p>
          </p:txBody>
        </p:sp>
        <p:sp>
          <p:nvSpPr>
            <p:cNvPr id="6179" name="Text Box 56"/>
            <p:cNvSpPr txBox="1">
              <a:spLocks noChangeArrowheads="1"/>
            </p:cNvSpPr>
            <p:nvPr/>
          </p:nvSpPr>
          <p:spPr bwMode="auto">
            <a:xfrm>
              <a:off x="3456" y="2160"/>
              <a:ext cx="288"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6180" name="Text Box 57"/>
            <p:cNvSpPr txBox="1">
              <a:spLocks noChangeArrowheads="1"/>
            </p:cNvSpPr>
            <p:nvPr/>
          </p:nvSpPr>
          <p:spPr bwMode="auto">
            <a:xfrm>
              <a:off x="2304" y="2400"/>
              <a:ext cx="288"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6181" name="Text Box 58"/>
            <p:cNvSpPr txBox="1">
              <a:spLocks noChangeArrowheads="1"/>
            </p:cNvSpPr>
            <p:nvPr/>
          </p:nvSpPr>
          <p:spPr bwMode="auto">
            <a:xfrm>
              <a:off x="2304" y="1824"/>
              <a:ext cx="288"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6182" name="Text Box 59"/>
            <p:cNvSpPr txBox="1">
              <a:spLocks noChangeArrowheads="1"/>
            </p:cNvSpPr>
            <p:nvPr/>
          </p:nvSpPr>
          <p:spPr bwMode="auto">
            <a:xfrm>
              <a:off x="4128" y="2112"/>
              <a:ext cx="288" cy="288"/>
            </a:xfrm>
            <a:prstGeom prst="rect">
              <a:avLst/>
            </a:prstGeom>
            <a:noFill/>
            <a:ln w="9525">
              <a:noFill/>
              <a:miter lim="800000"/>
              <a:headEnd/>
              <a:tailEnd/>
            </a:ln>
            <a:effectLst/>
          </p:spPr>
          <p:txBody>
            <a:bodyPr>
              <a:spAutoFit/>
            </a:bodyPr>
            <a:lstStyle/>
            <a:p>
              <a:pPr>
                <a:spcBef>
                  <a:spcPct val="50000"/>
                </a:spcBef>
              </a:pPr>
              <a:r>
                <a:rPr lang="en-US" sz="2400"/>
                <a:t>-</a:t>
              </a:r>
            </a:p>
          </p:txBody>
        </p:sp>
      </p:grpSp>
      <p:sp>
        <p:nvSpPr>
          <p:cNvPr id="54" name="Rectangle 53"/>
          <p:cNvSpPr/>
          <p:nvPr/>
        </p:nvSpPr>
        <p:spPr>
          <a:xfrm>
            <a:off x="228600" y="228600"/>
            <a:ext cx="4211409" cy="646331"/>
          </a:xfrm>
          <a:prstGeom prst="rect">
            <a:avLst/>
          </a:prstGeom>
        </p:spPr>
        <p:txBody>
          <a:bodyPr wrap="none">
            <a:spAutoFit/>
          </a:bodyPr>
          <a:lstStyle/>
          <a:p>
            <a:pPr>
              <a:spcBef>
                <a:spcPct val="50000"/>
              </a:spcBef>
            </a:pPr>
            <a:r>
              <a:rPr lang="vi-VN" sz="3600" dirty="0" smtClean="0">
                <a:latin typeface="Times New Roman" pitchFamily="18" charset="0"/>
                <a:cs typeface="Times New Roman" pitchFamily="18" charset="0"/>
              </a:rPr>
              <a:t>1.Vẽ sơ đồ mạch điện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29"/>
          <p:cNvPicPr>
            <a:picLocks noChangeAspect="1" noChangeArrowheads="1"/>
          </p:cNvPicPr>
          <p:nvPr/>
        </p:nvPicPr>
        <p:blipFill>
          <a:blip r:embed="rId2"/>
          <a:srcRect/>
          <a:stretch>
            <a:fillRect/>
          </a:stretch>
        </p:blipFill>
        <p:spPr bwMode="auto">
          <a:xfrm>
            <a:off x="2895600" y="4800600"/>
            <a:ext cx="1371600" cy="609600"/>
          </a:xfrm>
          <a:prstGeom prst="rect">
            <a:avLst/>
          </a:prstGeom>
          <a:noFill/>
          <a:ln w="9525">
            <a:noFill/>
            <a:miter lim="800000"/>
            <a:headEnd/>
            <a:tailEnd/>
          </a:ln>
        </p:spPr>
      </p:pic>
      <p:grpSp>
        <p:nvGrpSpPr>
          <p:cNvPr id="2" name="Group 2"/>
          <p:cNvGrpSpPr>
            <a:grpSpLocks/>
          </p:cNvGrpSpPr>
          <p:nvPr/>
        </p:nvGrpSpPr>
        <p:grpSpPr bwMode="auto">
          <a:xfrm>
            <a:off x="762000" y="2667000"/>
            <a:ext cx="2286000" cy="1893888"/>
            <a:chOff x="480" y="1680"/>
            <a:chExt cx="1440" cy="1193"/>
          </a:xfrm>
        </p:grpSpPr>
        <p:sp>
          <p:nvSpPr>
            <p:cNvPr id="7334" name="Rectangle 3"/>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endParaRPr lang="vi-VN"/>
            </a:p>
          </p:txBody>
        </p:sp>
        <p:sp>
          <p:nvSpPr>
            <p:cNvPr id="7335" name="AutoShape 4"/>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7336" name="Rectangle 5"/>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vi-VN"/>
            </a:p>
          </p:txBody>
        </p:sp>
        <p:sp>
          <p:nvSpPr>
            <p:cNvPr id="7337" name="Rectangle 6"/>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endParaRPr lang="vi-VN"/>
            </a:p>
          </p:txBody>
        </p:sp>
        <p:sp>
          <p:nvSpPr>
            <p:cNvPr id="7338" name="Oval 7"/>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endParaRPr lang="vi-VN"/>
            </a:p>
          </p:txBody>
        </p:sp>
        <p:sp>
          <p:nvSpPr>
            <p:cNvPr id="7339" name="Arc 8"/>
            <p:cNvSpPr>
              <a:spLocks/>
            </p:cNvSpPr>
            <p:nvPr/>
          </p:nvSpPr>
          <p:spPr bwMode="auto">
            <a:xfrm rot="6681726" flipH="1">
              <a:off x="1000" y="1769"/>
              <a:ext cx="423" cy="718"/>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5"/>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5"/>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7340" name="Text Box 9"/>
            <p:cNvSpPr txBox="1">
              <a:spLocks noChangeArrowheads="1"/>
            </p:cNvSpPr>
            <p:nvPr/>
          </p:nvSpPr>
          <p:spPr bwMode="auto">
            <a:xfrm rot="-2206860">
              <a:off x="773" y="1813"/>
              <a:ext cx="371" cy="212"/>
            </a:xfrm>
            <a:prstGeom prst="rect">
              <a:avLst/>
            </a:prstGeom>
            <a:noFill/>
            <a:ln w="3175">
              <a:noFill/>
              <a:miter lim="800000"/>
              <a:headEnd/>
              <a:tailEnd/>
            </a:ln>
            <a:effectLst/>
          </p:spPr>
          <p:txBody>
            <a:bodyPr>
              <a:spAutoFit/>
            </a:bodyPr>
            <a:lstStyle/>
            <a:p>
              <a:pPr algn="ctr"/>
              <a:r>
                <a:rPr lang="en-US" sz="1600">
                  <a:latin typeface=".VnTime" pitchFamily="34" charset="0"/>
                </a:rPr>
                <a:t>0,5</a:t>
              </a:r>
            </a:p>
          </p:txBody>
        </p:sp>
        <p:sp>
          <p:nvSpPr>
            <p:cNvPr id="7341" name="Line 10"/>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7342" name="Line 11"/>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7343" name="Line 12"/>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7344" name="Line 13"/>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7345" name="Line 14"/>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7346" name="Line 15"/>
            <p:cNvSpPr>
              <a:spLocks noChangeShapeType="1"/>
            </p:cNvSpPr>
            <p:nvPr/>
          </p:nvSpPr>
          <p:spPr bwMode="auto">
            <a:xfrm rot="-2700000">
              <a:off x="907" y="2029"/>
              <a:ext cx="0" cy="42"/>
            </a:xfrm>
            <a:prstGeom prst="line">
              <a:avLst/>
            </a:prstGeom>
            <a:noFill/>
            <a:ln w="6350">
              <a:solidFill>
                <a:srgbClr val="0000FF"/>
              </a:solidFill>
              <a:round/>
              <a:headEnd/>
              <a:tailEnd/>
            </a:ln>
            <a:effectLst/>
          </p:spPr>
          <p:txBody>
            <a:bodyPr/>
            <a:lstStyle/>
            <a:p>
              <a:endParaRPr lang="en-US"/>
            </a:p>
          </p:txBody>
        </p:sp>
        <p:sp>
          <p:nvSpPr>
            <p:cNvPr id="7347" name="Line 16"/>
            <p:cNvSpPr>
              <a:spLocks noChangeShapeType="1"/>
            </p:cNvSpPr>
            <p:nvPr/>
          </p:nvSpPr>
          <p:spPr bwMode="auto">
            <a:xfrm rot="-2100000">
              <a:off x="959" y="1989"/>
              <a:ext cx="0" cy="40"/>
            </a:xfrm>
            <a:prstGeom prst="line">
              <a:avLst/>
            </a:prstGeom>
            <a:noFill/>
            <a:ln w="6350">
              <a:solidFill>
                <a:srgbClr val="0000FF"/>
              </a:solidFill>
              <a:round/>
              <a:headEnd/>
              <a:tailEnd/>
            </a:ln>
            <a:effectLst/>
          </p:spPr>
          <p:txBody>
            <a:bodyPr/>
            <a:lstStyle/>
            <a:p>
              <a:endParaRPr lang="en-US"/>
            </a:p>
          </p:txBody>
        </p:sp>
        <p:sp>
          <p:nvSpPr>
            <p:cNvPr id="7348" name="Line 17"/>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7349" name="Line 18"/>
            <p:cNvSpPr>
              <a:spLocks noChangeShapeType="1"/>
            </p:cNvSpPr>
            <p:nvPr/>
          </p:nvSpPr>
          <p:spPr bwMode="auto">
            <a:xfrm rot="-900000">
              <a:off x="1077" y="1932"/>
              <a:ext cx="0" cy="42"/>
            </a:xfrm>
            <a:prstGeom prst="line">
              <a:avLst/>
            </a:prstGeom>
            <a:noFill/>
            <a:ln w="6350">
              <a:solidFill>
                <a:srgbClr val="0000FF"/>
              </a:solidFill>
              <a:round/>
              <a:headEnd/>
              <a:tailEnd/>
            </a:ln>
            <a:effectLst/>
          </p:spPr>
          <p:txBody>
            <a:bodyPr/>
            <a:lstStyle/>
            <a:p>
              <a:endParaRPr lang="en-US"/>
            </a:p>
          </p:txBody>
        </p:sp>
        <p:sp>
          <p:nvSpPr>
            <p:cNvPr id="7350" name="Line 19"/>
            <p:cNvSpPr>
              <a:spLocks noChangeShapeType="1"/>
            </p:cNvSpPr>
            <p:nvPr/>
          </p:nvSpPr>
          <p:spPr bwMode="auto">
            <a:xfrm rot="-300000">
              <a:off x="1146" y="1918"/>
              <a:ext cx="0" cy="41"/>
            </a:xfrm>
            <a:prstGeom prst="line">
              <a:avLst/>
            </a:prstGeom>
            <a:noFill/>
            <a:ln w="6350">
              <a:solidFill>
                <a:srgbClr val="0000FF"/>
              </a:solidFill>
              <a:round/>
              <a:headEnd/>
              <a:tailEnd/>
            </a:ln>
            <a:effectLst/>
          </p:spPr>
          <p:txBody>
            <a:bodyPr/>
            <a:lstStyle/>
            <a:p>
              <a:endParaRPr lang="en-US"/>
            </a:p>
          </p:txBody>
        </p:sp>
        <p:sp>
          <p:nvSpPr>
            <p:cNvPr id="7351" name="Line 20"/>
            <p:cNvSpPr>
              <a:spLocks noChangeShapeType="1"/>
            </p:cNvSpPr>
            <p:nvPr/>
          </p:nvSpPr>
          <p:spPr bwMode="auto">
            <a:xfrm rot="6300000">
              <a:off x="843" y="2169"/>
              <a:ext cx="0" cy="108"/>
            </a:xfrm>
            <a:prstGeom prst="line">
              <a:avLst/>
            </a:prstGeom>
            <a:noFill/>
            <a:ln w="9525">
              <a:solidFill>
                <a:srgbClr val="FF0000"/>
              </a:solidFill>
              <a:round/>
              <a:headEnd/>
              <a:tailEnd/>
            </a:ln>
            <a:effectLst/>
          </p:spPr>
          <p:txBody>
            <a:bodyPr/>
            <a:lstStyle/>
            <a:p>
              <a:endParaRPr lang="en-US"/>
            </a:p>
          </p:txBody>
        </p:sp>
        <p:sp>
          <p:nvSpPr>
            <p:cNvPr id="7352" name="Line 21"/>
            <p:cNvSpPr>
              <a:spLocks noChangeShapeType="1"/>
            </p:cNvSpPr>
            <p:nvPr/>
          </p:nvSpPr>
          <p:spPr bwMode="auto">
            <a:xfrm rot="-3900000">
              <a:off x="834" y="2136"/>
              <a:ext cx="0" cy="42"/>
            </a:xfrm>
            <a:prstGeom prst="line">
              <a:avLst/>
            </a:prstGeom>
            <a:noFill/>
            <a:ln w="6350">
              <a:solidFill>
                <a:srgbClr val="0000FF"/>
              </a:solidFill>
              <a:round/>
              <a:headEnd/>
              <a:tailEnd/>
            </a:ln>
            <a:effectLst/>
          </p:spPr>
          <p:txBody>
            <a:bodyPr/>
            <a:lstStyle/>
            <a:p>
              <a:endParaRPr lang="en-US"/>
            </a:p>
          </p:txBody>
        </p:sp>
        <p:sp>
          <p:nvSpPr>
            <p:cNvPr id="7353" name="Line 22"/>
            <p:cNvSpPr>
              <a:spLocks noChangeShapeType="1"/>
            </p:cNvSpPr>
            <p:nvPr/>
          </p:nvSpPr>
          <p:spPr bwMode="auto">
            <a:xfrm rot="-3300000">
              <a:off x="866" y="2078"/>
              <a:ext cx="0" cy="42"/>
            </a:xfrm>
            <a:prstGeom prst="line">
              <a:avLst/>
            </a:prstGeom>
            <a:noFill/>
            <a:ln w="6350">
              <a:solidFill>
                <a:srgbClr val="0000FF"/>
              </a:solidFill>
              <a:round/>
              <a:headEnd/>
              <a:tailEnd/>
            </a:ln>
            <a:effectLst/>
          </p:spPr>
          <p:txBody>
            <a:bodyPr/>
            <a:lstStyle/>
            <a:p>
              <a:endParaRPr lang="en-US"/>
            </a:p>
          </p:txBody>
        </p:sp>
        <p:sp>
          <p:nvSpPr>
            <p:cNvPr id="7354" name="Line 23"/>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7355" name="Line 24"/>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7356" name="Line 25"/>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7357" name="Text Box 26"/>
            <p:cNvSpPr txBox="1">
              <a:spLocks noChangeArrowheads="1"/>
            </p:cNvSpPr>
            <p:nvPr/>
          </p:nvSpPr>
          <p:spPr bwMode="auto">
            <a:xfrm rot="-4196748">
              <a:off x="589" y="2109"/>
              <a:ext cx="317" cy="212"/>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p>
          </p:txBody>
        </p:sp>
        <p:sp>
          <p:nvSpPr>
            <p:cNvPr id="7358" name="Text Box 27"/>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a:r>
                <a:rPr lang="en-US" sz="1600"/>
                <a:t>1</a:t>
              </a:r>
            </a:p>
          </p:txBody>
        </p:sp>
        <p:sp>
          <p:nvSpPr>
            <p:cNvPr id="7359" name="Text Box 28"/>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a:r>
                <a:rPr lang="en-US" sz="1600"/>
                <a:t>1,5</a:t>
              </a:r>
            </a:p>
          </p:txBody>
        </p:sp>
        <p:sp>
          <p:nvSpPr>
            <p:cNvPr id="7360" name="Text Box 29"/>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a:r>
                <a:rPr lang="en-US"/>
                <a:t>A</a:t>
              </a:r>
            </a:p>
          </p:txBody>
        </p:sp>
        <p:sp>
          <p:nvSpPr>
            <p:cNvPr id="7361" name="AutoShape 30"/>
            <p:cNvSpPr>
              <a:spLocks noChangeArrowheads="1"/>
            </p:cNvSpPr>
            <p:nvPr/>
          </p:nvSpPr>
          <p:spPr bwMode="auto">
            <a:xfrm rot="10800000">
              <a:off x="726" y="1908"/>
              <a:ext cx="904" cy="812"/>
            </a:xfrm>
            <a:custGeom>
              <a:avLst/>
              <a:gdLst>
                <a:gd name="T0" fmla="*/ 19 w 21600"/>
                <a:gd name="T1" fmla="*/ 0 h 21600"/>
                <a:gd name="T2" fmla="*/ 8 w 21600"/>
                <a:gd name="T3" fmla="*/ 14 h 21600"/>
                <a:gd name="T4" fmla="*/ 19 w 21600"/>
                <a:gd name="T5" fmla="*/ 13 h 21600"/>
                <a:gd name="T6" fmla="*/ 30 w 21600"/>
                <a:gd name="T7" fmla="*/ 14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139295" name="Rectangle 31"/>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57150" cmpd="thickThin">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7363" name="AutoShape 32"/>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79"/>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3" name="Group 33"/>
            <p:cNvGrpSpPr>
              <a:grpSpLocks/>
            </p:cNvGrpSpPr>
            <p:nvPr/>
          </p:nvGrpSpPr>
          <p:grpSpPr bwMode="auto">
            <a:xfrm>
              <a:off x="1127" y="2428"/>
              <a:ext cx="96" cy="44"/>
              <a:chOff x="2838" y="2415"/>
              <a:chExt cx="86" cy="40"/>
            </a:xfrm>
          </p:grpSpPr>
          <p:sp>
            <p:nvSpPr>
              <p:cNvPr id="7372" name="Arc 34"/>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599"/>
                    </a:cubicBezTo>
                    <a:cubicBezTo>
                      <a:pt x="11093" y="21599"/>
                      <a:pt x="2548" y="15059"/>
                      <a:pt x="-1" y="5642"/>
                    </a:cubicBezTo>
                  </a:path>
                  <a:path w="42223" h="21600" stroke="0" extrusionOk="0">
                    <a:moveTo>
                      <a:pt x="42223" y="3121"/>
                    </a:moveTo>
                    <a:cubicBezTo>
                      <a:pt x="40673" y="13732"/>
                      <a:pt x="31573" y="21599"/>
                      <a:pt x="20850" y="21599"/>
                    </a:cubicBezTo>
                    <a:cubicBezTo>
                      <a:pt x="11093" y="21599"/>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7373" name="Freeform 35"/>
              <p:cNvSpPr>
                <a:spLocks/>
              </p:cNvSpPr>
              <p:nvPr/>
            </p:nvSpPr>
            <p:spPr bwMode="auto">
              <a:xfrm>
                <a:off x="2838" y="2438"/>
                <a:ext cx="12" cy="12"/>
              </a:xfrm>
              <a:custGeom>
                <a:avLst/>
                <a:gdLst>
                  <a:gd name="T0" fmla="*/ 0 w 48"/>
                  <a:gd name="T1" fmla="*/ 0 h 48"/>
                  <a:gd name="T2" fmla="*/ 0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7374" name="Freeform 36"/>
              <p:cNvSpPr>
                <a:spLocks/>
              </p:cNvSpPr>
              <p:nvPr/>
            </p:nvSpPr>
            <p:spPr bwMode="auto">
              <a:xfrm>
                <a:off x="2912" y="2442"/>
                <a:ext cx="12" cy="12"/>
              </a:xfrm>
              <a:custGeom>
                <a:avLst/>
                <a:gdLst>
                  <a:gd name="T0" fmla="*/ 0 w 48"/>
                  <a:gd name="T1" fmla="*/ 0 h 48"/>
                  <a:gd name="T2" fmla="*/ 3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7365" name="Oval 37"/>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a:endParaRPr lang="vi-VN"/>
            </a:p>
          </p:txBody>
        </p:sp>
        <p:sp>
          <p:nvSpPr>
            <p:cNvPr id="7366" name="Oval 38"/>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endParaRPr lang="vi-VN"/>
            </a:p>
          </p:txBody>
        </p:sp>
        <p:sp>
          <p:nvSpPr>
            <p:cNvPr id="7367" name="Oval 39"/>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7368" name="Text Box 40"/>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7369" name="Text Box 41"/>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7370" name="Text Box 42"/>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7371" name="Rectangle 43"/>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a:endParaRPr lang="vi-VN"/>
            </a:p>
          </p:txBody>
        </p:sp>
      </p:grpSp>
      <p:sp>
        <p:nvSpPr>
          <p:cNvPr id="7172" name="Line 46"/>
          <p:cNvSpPr>
            <a:spLocks noChangeShapeType="1"/>
          </p:cNvSpPr>
          <p:nvPr/>
        </p:nvSpPr>
        <p:spPr bwMode="auto">
          <a:xfrm>
            <a:off x="1041400" y="5181600"/>
            <a:ext cx="2133600" cy="0"/>
          </a:xfrm>
          <a:prstGeom prst="line">
            <a:avLst/>
          </a:prstGeom>
          <a:noFill/>
          <a:ln w="57150">
            <a:solidFill>
              <a:srgbClr val="660033"/>
            </a:solidFill>
            <a:round/>
            <a:headEnd/>
            <a:tailEnd type="oval" w="med" len="med"/>
          </a:ln>
          <a:effectLst/>
        </p:spPr>
        <p:txBody>
          <a:bodyPr/>
          <a:lstStyle/>
          <a:p>
            <a:endParaRPr lang="en-US"/>
          </a:p>
        </p:txBody>
      </p:sp>
      <p:sp>
        <p:nvSpPr>
          <p:cNvPr id="7173" name="Line 47"/>
          <p:cNvSpPr>
            <a:spLocks noChangeShapeType="1"/>
          </p:cNvSpPr>
          <p:nvPr/>
        </p:nvSpPr>
        <p:spPr bwMode="auto">
          <a:xfrm>
            <a:off x="7086600" y="5181600"/>
            <a:ext cx="1752600" cy="0"/>
          </a:xfrm>
          <a:prstGeom prst="line">
            <a:avLst/>
          </a:prstGeom>
          <a:noFill/>
          <a:ln w="57150">
            <a:solidFill>
              <a:srgbClr val="660033"/>
            </a:solidFill>
            <a:round/>
            <a:headEnd type="oval" w="med" len="med"/>
            <a:tailEnd/>
          </a:ln>
          <a:effectLst/>
        </p:spPr>
        <p:txBody>
          <a:bodyPr/>
          <a:lstStyle/>
          <a:p>
            <a:endParaRPr lang="en-US"/>
          </a:p>
        </p:txBody>
      </p:sp>
      <p:sp>
        <p:nvSpPr>
          <p:cNvPr id="7174" name="Line 48"/>
          <p:cNvSpPr>
            <a:spLocks noChangeShapeType="1"/>
          </p:cNvSpPr>
          <p:nvPr/>
        </p:nvSpPr>
        <p:spPr bwMode="auto">
          <a:xfrm>
            <a:off x="3352800" y="1600200"/>
            <a:ext cx="0" cy="2819400"/>
          </a:xfrm>
          <a:prstGeom prst="line">
            <a:avLst/>
          </a:prstGeom>
          <a:noFill/>
          <a:ln w="57150">
            <a:solidFill>
              <a:srgbClr val="660033"/>
            </a:solidFill>
            <a:round/>
            <a:headEnd/>
            <a:tailEnd/>
          </a:ln>
          <a:effectLst/>
        </p:spPr>
        <p:txBody>
          <a:bodyPr/>
          <a:lstStyle/>
          <a:p>
            <a:endParaRPr lang="en-US"/>
          </a:p>
        </p:txBody>
      </p:sp>
      <p:sp>
        <p:nvSpPr>
          <p:cNvPr id="7175" name="Text Box 65"/>
          <p:cNvSpPr txBox="1">
            <a:spLocks noChangeArrowheads="1"/>
          </p:cNvSpPr>
          <p:nvPr/>
        </p:nvSpPr>
        <p:spPr bwMode="auto">
          <a:xfrm>
            <a:off x="4572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7176" name="Text Box 66"/>
          <p:cNvSpPr txBox="1">
            <a:spLocks noChangeArrowheads="1"/>
          </p:cNvSpPr>
          <p:nvPr/>
        </p:nvSpPr>
        <p:spPr bwMode="auto">
          <a:xfrm>
            <a:off x="6096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7177" name="Line 67"/>
          <p:cNvSpPr>
            <a:spLocks noChangeShapeType="1"/>
          </p:cNvSpPr>
          <p:nvPr/>
        </p:nvSpPr>
        <p:spPr bwMode="auto">
          <a:xfrm rot="1070359" flipV="1">
            <a:off x="3505200" y="19812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grpSp>
        <p:nvGrpSpPr>
          <p:cNvPr id="4" name="Group 68"/>
          <p:cNvGrpSpPr>
            <a:grpSpLocks/>
          </p:cNvGrpSpPr>
          <p:nvPr/>
        </p:nvGrpSpPr>
        <p:grpSpPr bwMode="auto">
          <a:xfrm>
            <a:off x="2743200" y="4829175"/>
            <a:ext cx="838200" cy="787400"/>
            <a:chOff x="3120" y="1968"/>
            <a:chExt cx="576" cy="400"/>
          </a:xfrm>
        </p:grpSpPr>
        <p:sp>
          <p:nvSpPr>
            <p:cNvPr id="7332" name="Line 69"/>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p>
          </p:txBody>
        </p:sp>
        <p:sp>
          <p:nvSpPr>
            <p:cNvPr id="7333" name="Line 70"/>
            <p:cNvSpPr>
              <a:spLocks noChangeShapeType="1"/>
            </p:cNvSpPr>
            <p:nvPr/>
          </p:nvSpPr>
          <p:spPr bwMode="auto">
            <a:xfrm flipV="1">
              <a:off x="3120" y="2176"/>
              <a:ext cx="288" cy="192"/>
            </a:xfrm>
            <a:prstGeom prst="line">
              <a:avLst/>
            </a:prstGeom>
            <a:noFill/>
            <a:ln w="57150">
              <a:solidFill>
                <a:schemeClr val="bg1"/>
              </a:solidFill>
              <a:round/>
              <a:headEnd/>
              <a:tailEnd/>
            </a:ln>
            <a:effectLst/>
          </p:spPr>
          <p:txBody>
            <a:bodyPr/>
            <a:lstStyle/>
            <a:p>
              <a:endParaRPr lang="en-US"/>
            </a:p>
          </p:txBody>
        </p:sp>
      </p:grpSp>
      <p:sp>
        <p:nvSpPr>
          <p:cNvPr id="7179" name="Line 71"/>
          <p:cNvSpPr>
            <a:spLocks noChangeShapeType="1"/>
          </p:cNvSpPr>
          <p:nvPr/>
        </p:nvSpPr>
        <p:spPr bwMode="auto">
          <a:xfrm flipH="1" flipV="1">
            <a:off x="3505200" y="2057400"/>
            <a:ext cx="304800" cy="182563"/>
          </a:xfrm>
          <a:prstGeom prst="line">
            <a:avLst/>
          </a:prstGeom>
          <a:noFill/>
          <a:ln w="9525">
            <a:solidFill>
              <a:schemeClr val="bg1"/>
            </a:solidFill>
            <a:round/>
            <a:headEnd/>
            <a:tailEnd type="triangle" w="med" len="med"/>
          </a:ln>
          <a:effectLst/>
        </p:spPr>
        <p:txBody>
          <a:bodyPr/>
          <a:lstStyle/>
          <a:p>
            <a:endParaRPr lang="en-US"/>
          </a:p>
        </p:txBody>
      </p:sp>
      <p:grpSp>
        <p:nvGrpSpPr>
          <p:cNvPr id="5" name="Group 72"/>
          <p:cNvGrpSpPr>
            <a:grpSpLocks/>
          </p:cNvGrpSpPr>
          <p:nvPr/>
        </p:nvGrpSpPr>
        <p:grpSpPr bwMode="auto">
          <a:xfrm rot="-1062720">
            <a:off x="1371600" y="3352800"/>
            <a:ext cx="939800" cy="635000"/>
            <a:chOff x="1680" y="1440"/>
            <a:chExt cx="592" cy="400"/>
          </a:xfrm>
        </p:grpSpPr>
        <p:sp>
          <p:nvSpPr>
            <p:cNvPr id="7329" name="Oval 73"/>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7330" name="Line 74"/>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7331" name="Line 75"/>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7181" name="Line 76"/>
          <p:cNvSpPr>
            <a:spLocks noChangeShapeType="1"/>
          </p:cNvSpPr>
          <p:nvPr/>
        </p:nvSpPr>
        <p:spPr bwMode="auto">
          <a:xfrm>
            <a:off x="3352800" y="1600200"/>
            <a:ext cx="927100" cy="0"/>
          </a:xfrm>
          <a:prstGeom prst="line">
            <a:avLst/>
          </a:prstGeom>
          <a:noFill/>
          <a:ln w="57150">
            <a:solidFill>
              <a:srgbClr val="660033"/>
            </a:solidFill>
            <a:round/>
            <a:headEnd/>
            <a:tailEnd type="oval" w="med" len="med"/>
          </a:ln>
          <a:effectLst/>
        </p:spPr>
        <p:txBody>
          <a:bodyPr/>
          <a:lstStyle/>
          <a:p>
            <a:endParaRPr lang="en-US"/>
          </a:p>
        </p:txBody>
      </p:sp>
      <p:sp>
        <p:nvSpPr>
          <p:cNvPr id="7182" name="Line 77"/>
          <p:cNvSpPr>
            <a:spLocks noChangeShapeType="1"/>
          </p:cNvSpPr>
          <p:nvPr/>
        </p:nvSpPr>
        <p:spPr bwMode="auto">
          <a:xfrm>
            <a:off x="6324600" y="1600200"/>
            <a:ext cx="685800" cy="0"/>
          </a:xfrm>
          <a:prstGeom prst="line">
            <a:avLst/>
          </a:prstGeom>
          <a:noFill/>
          <a:ln w="57150">
            <a:solidFill>
              <a:srgbClr val="660033"/>
            </a:solidFill>
            <a:round/>
            <a:headEnd type="oval" w="med" len="med"/>
            <a:tailEnd/>
          </a:ln>
          <a:effectLst/>
        </p:spPr>
        <p:txBody>
          <a:bodyPr/>
          <a:lstStyle/>
          <a:p>
            <a:endParaRPr lang="en-US"/>
          </a:p>
        </p:txBody>
      </p:sp>
      <p:sp>
        <p:nvSpPr>
          <p:cNvPr id="7183" name="Line 78"/>
          <p:cNvSpPr>
            <a:spLocks noChangeShapeType="1"/>
          </p:cNvSpPr>
          <p:nvPr/>
        </p:nvSpPr>
        <p:spPr bwMode="auto">
          <a:xfrm>
            <a:off x="3810000" y="51816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7184" name="Line 79"/>
          <p:cNvSpPr>
            <a:spLocks noChangeShapeType="1"/>
          </p:cNvSpPr>
          <p:nvPr/>
        </p:nvSpPr>
        <p:spPr bwMode="auto">
          <a:xfrm>
            <a:off x="3810000" y="1600200"/>
            <a:ext cx="0" cy="2743200"/>
          </a:xfrm>
          <a:prstGeom prst="line">
            <a:avLst/>
          </a:prstGeom>
          <a:noFill/>
          <a:ln w="57150">
            <a:solidFill>
              <a:srgbClr val="660033"/>
            </a:solidFill>
            <a:round/>
            <a:headEnd/>
            <a:tailEnd/>
          </a:ln>
          <a:effectLst/>
        </p:spPr>
        <p:txBody>
          <a:bodyPr/>
          <a:lstStyle/>
          <a:p>
            <a:endParaRPr lang="en-US"/>
          </a:p>
        </p:txBody>
      </p:sp>
      <p:sp>
        <p:nvSpPr>
          <p:cNvPr id="7185" name="Line 80"/>
          <p:cNvSpPr>
            <a:spLocks noChangeShapeType="1"/>
          </p:cNvSpPr>
          <p:nvPr/>
        </p:nvSpPr>
        <p:spPr bwMode="auto">
          <a:xfrm>
            <a:off x="6705600" y="1600200"/>
            <a:ext cx="0" cy="2743200"/>
          </a:xfrm>
          <a:prstGeom prst="line">
            <a:avLst/>
          </a:prstGeom>
          <a:noFill/>
          <a:ln w="57150">
            <a:solidFill>
              <a:srgbClr val="660033"/>
            </a:solidFill>
            <a:round/>
            <a:headEnd/>
            <a:tailEnd/>
          </a:ln>
          <a:effectLst/>
        </p:spPr>
        <p:txBody>
          <a:bodyPr/>
          <a:lstStyle/>
          <a:p>
            <a:endParaRPr lang="en-US"/>
          </a:p>
        </p:txBody>
      </p:sp>
      <p:grpSp>
        <p:nvGrpSpPr>
          <p:cNvPr id="6" name="Group 81"/>
          <p:cNvGrpSpPr>
            <a:grpSpLocks/>
          </p:cNvGrpSpPr>
          <p:nvPr/>
        </p:nvGrpSpPr>
        <p:grpSpPr bwMode="auto">
          <a:xfrm>
            <a:off x="4114800" y="2667000"/>
            <a:ext cx="2222500" cy="1822450"/>
            <a:chOff x="2592" y="1680"/>
            <a:chExt cx="1400" cy="1148"/>
          </a:xfrm>
        </p:grpSpPr>
        <p:sp>
          <p:nvSpPr>
            <p:cNvPr id="7269" name="Text Box 82"/>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7270" name="Oval 83"/>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p>
          </p:txBody>
        </p:sp>
        <p:sp>
          <p:nvSpPr>
            <p:cNvPr id="7271" name="Rectangle 84"/>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vi-VN"/>
            </a:p>
          </p:txBody>
        </p:sp>
        <p:sp>
          <p:nvSpPr>
            <p:cNvPr id="7272" name="Rectangle 85"/>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vi-VN"/>
            </a:p>
          </p:txBody>
        </p:sp>
        <p:sp>
          <p:nvSpPr>
            <p:cNvPr id="7273" name="Rectangle 86"/>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a:effectLst/>
          </p:spPr>
          <p:txBody>
            <a:bodyPr wrap="none" anchor="ctr"/>
            <a:lstStyle/>
            <a:p>
              <a:endParaRPr lang="vi-VN"/>
            </a:p>
          </p:txBody>
        </p:sp>
        <p:sp>
          <p:nvSpPr>
            <p:cNvPr id="7274" name="Oval 87"/>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vi-VN"/>
            </a:p>
          </p:txBody>
        </p:sp>
        <p:sp>
          <p:nvSpPr>
            <p:cNvPr id="7275" name="Text Box 88"/>
            <p:cNvSpPr txBox="1">
              <a:spLocks noChangeArrowheads="1"/>
            </p:cNvSpPr>
            <p:nvPr/>
          </p:nvSpPr>
          <p:spPr bwMode="auto">
            <a:xfrm rot="810395">
              <a:off x="3547" y="1938"/>
              <a:ext cx="255" cy="173"/>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p>
          </p:txBody>
        </p:sp>
        <p:sp>
          <p:nvSpPr>
            <p:cNvPr id="7276" name="Oval 89"/>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vi-VN"/>
            </a:p>
          </p:txBody>
        </p:sp>
        <p:sp>
          <p:nvSpPr>
            <p:cNvPr id="7277" name="Arc 90"/>
            <p:cNvSpPr>
              <a:spLocks/>
            </p:cNvSpPr>
            <p:nvPr/>
          </p:nvSpPr>
          <p:spPr bwMode="auto">
            <a:xfrm rot="6681726" flipH="1">
              <a:off x="3121" y="1750"/>
              <a:ext cx="406" cy="723"/>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5"/>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5"/>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7278" name="Line 91"/>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7279" name="Text Box 92"/>
            <p:cNvSpPr txBox="1">
              <a:spLocks noChangeArrowheads="1"/>
            </p:cNvSpPr>
            <p:nvPr/>
          </p:nvSpPr>
          <p:spPr bwMode="auto">
            <a:xfrm rot="-466213">
              <a:off x="3156" y="1748"/>
              <a:ext cx="250" cy="173"/>
            </a:xfrm>
            <a:prstGeom prst="rect">
              <a:avLst/>
            </a:prstGeom>
            <a:noFill/>
            <a:ln w="3175">
              <a:noFill/>
              <a:miter lim="800000"/>
              <a:headEnd/>
              <a:tailEnd/>
            </a:ln>
            <a:effectLst/>
          </p:spPr>
          <p:txBody>
            <a:bodyPr>
              <a:spAutoFit/>
            </a:bodyPr>
            <a:lstStyle/>
            <a:p>
              <a:pPr algn="ctr"/>
              <a:r>
                <a:rPr lang="en-US" sz="1200"/>
                <a:t>3</a:t>
              </a:r>
            </a:p>
          </p:txBody>
        </p:sp>
        <p:sp>
          <p:nvSpPr>
            <p:cNvPr id="7280" name="Text Box 93"/>
            <p:cNvSpPr txBox="1">
              <a:spLocks noChangeArrowheads="1"/>
            </p:cNvSpPr>
            <p:nvPr/>
          </p:nvSpPr>
          <p:spPr bwMode="auto">
            <a:xfrm rot="-1500000">
              <a:off x="2920" y="1811"/>
              <a:ext cx="342"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p>
          </p:txBody>
        </p:sp>
        <p:sp>
          <p:nvSpPr>
            <p:cNvPr id="7281" name="Line 94"/>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7282" name="Line 95"/>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7283" name="Line 96"/>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7284" name="Line 97"/>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7285" name="Line 98"/>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7286" name="Line 99"/>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7287" name="Line 100"/>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7288" name="Line 101"/>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7289" name="Line 102"/>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7290" name="Line 103"/>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7291" name="Line 104"/>
            <p:cNvSpPr>
              <a:spLocks noChangeShapeType="1"/>
            </p:cNvSpPr>
            <p:nvPr/>
          </p:nvSpPr>
          <p:spPr bwMode="auto">
            <a:xfrm rot="7800000">
              <a:off x="3017" y="2027"/>
              <a:ext cx="0" cy="106"/>
            </a:xfrm>
            <a:prstGeom prst="line">
              <a:avLst/>
            </a:prstGeom>
            <a:noFill/>
            <a:ln w="9525">
              <a:solidFill>
                <a:srgbClr val="FF0000"/>
              </a:solidFill>
              <a:round/>
              <a:headEnd/>
              <a:tailEnd/>
            </a:ln>
            <a:effectLst/>
          </p:spPr>
          <p:txBody>
            <a:bodyPr/>
            <a:lstStyle/>
            <a:p>
              <a:endParaRPr lang="en-US"/>
            </a:p>
          </p:txBody>
        </p:sp>
        <p:sp>
          <p:nvSpPr>
            <p:cNvPr id="7292" name="Line 105"/>
            <p:cNvSpPr>
              <a:spLocks noChangeShapeType="1"/>
            </p:cNvSpPr>
            <p:nvPr/>
          </p:nvSpPr>
          <p:spPr bwMode="auto">
            <a:xfrm rot="-2700000">
              <a:off x="3017" y="2018"/>
              <a:ext cx="0" cy="40"/>
            </a:xfrm>
            <a:prstGeom prst="line">
              <a:avLst/>
            </a:prstGeom>
            <a:noFill/>
            <a:ln w="6350">
              <a:solidFill>
                <a:srgbClr val="0000FF"/>
              </a:solidFill>
              <a:round/>
              <a:headEnd/>
              <a:tailEnd/>
            </a:ln>
            <a:effectLst/>
          </p:spPr>
          <p:txBody>
            <a:bodyPr/>
            <a:lstStyle/>
            <a:p>
              <a:endParaRPr lang="en-US"/>
            </a:p>
          </p:txBody>
        </p:sp>
        <p:sp>
          <p:nvSpPr>
            <p:cNvPr id="7293" name="Line 106"/>
            <p:cNvSpPr>
              <a:spLocks noChangeShapeType="1"/>
            </p:cNvSpPr>
            <p:nvPr/>
          </p:nvSpPr>
          <p:spPr bwMode="auto">
            <a:xfrm rot="-2400000">
              <a:off x="3040" y="1999"/>
              <a:ext cx="0" cy="38"/>
            </a:xfrm>
            <a:prstGeom prst="line">
              <a:avLst/>
            </a:prstGeom>
            <a:noFill/>
            <a:ln w="6350">
              <a:solidFill>
                <a:srgbClr val="0000FF"/>
              </a:solidFill>
              <a:round/>
              <a:headEnd/>
              <a:tailEnd/>
            </a:ln>
            <a:effectLst/>
          </p:spPr>
          <p:txBody>
            <a:bodyPr/>
            <a:lstStyle/>
            <a:p>
              <a:endParaRPr lang="en-US"/>
            </a:p>
          </p:txBody>
        </p:sp>
        <p:sp>
          <p:nvSpPr>
            <p:cNvPr id="7294" name="Line 107"/>
            <p:cNvSpPr>
              <a:spLocks noChangeShapeType="1"/>
            </p:cNvSpPr>
            <p:nvPr/>
          </p:nvSpPr>
          <p:spPr bwMode="auto">
            <a:xfrm rot="-2100000">
              <a:off x="3069" y="1979"/>
              <a:ext cx="0" cy="39"/>
            </a:xfrm>
            <a:prstGeom prst="line">
              <a:avLst/>
            </a:prstGeom>
            <a:noFill/>
            <a:ln w="6350">
              <a:solidFill>
                <a:srgbClr val="0000FF"/>
              </a:solidFill>
              <a:round/>
              <a:headEnd/>
              <a:tailEnd/>
            </a:ln>
            <a:effectLst/>
          </p:spPr>
          <p:txBody>
            <a:bodyPr/>
            <a:lstStyle/>
            <a:p>
              <a:endParaRPr lang="en-US"/>
            </a:p>
          </p:txBody>
        </p:sp>
        <p:sp>
          <p:nvSpPr>
            <p:cNvPr id="7295" name="Line 108"/>
            <p:cNvSpPr>
              <a:spLocks noChangeShapeType="1"/>
            </p:cNvSpPr>
            <p:nvPr/>
          </p:nvSpPr>
          <p:spPr bwMode="auto">
            <a:xfrm rot="-1800000">
              <a:off x="3095" y="1961"/>
              <a:ext cx="0" cy="39"/>
            </a:xfrm>
            <a:prstGeom prst="line">
              <a:avLst/>
            </a:prstGeom>
            <a:noFill/>
            <a:ln w="6350">
              <a:solidFill>
                <a:srgbClr val="0000FF"/>
              </a:solidFill>
              <a:round/>
              <a:headEnd/>
              <a:tailEnd/>
            </a:ln>
            <a:effectLst/>
          </p:spPr>
          <p:txBody>
            <a:bodyPr/>
            <a:lstStyle/>
            <a:p>
              <a:endParaRPr lang="en-US"/>
            </a:p>
          </p:txBody>
        </p:sp>
        <p:sp>
          <p:nvSpPr>
            <p:cNvPr id="7296" name="Line 109"/>
            <p:cNvSpPr>
              <a:spLocks noChangeShapeType="1"/>
            </p:cNvSpPr>
            <p:nvPr/>
          </p:nvSpPr>
          <p:spPr bwMode="auto">
            <a:xfrm rot="-1500000">
              <a:off x="3139" y="1943"/>
              <a:ext cx="0" cy="88"/>
            </a:xfrm>
            <a:prstGeom prst="line">
              <a:avLst/>
            </a:prstGeom>
            <a:noFill/>
            <a:ln w="9525">
              <a:solidFill>
                <a:srgbClr val="FF0000"/>
              </a:solidFill>
              <a:round/>
              <a:headEnd/>
              <a:tailEnd/>
            </a:ln>
            <a:effectLst/>
          </p:spPr>
          <p:txBody>
            <a:bodyPr/>
            <a:lstStyle/>
            <a:p>
              <a:endParaRPr lang="en-US"/>
            </a:p>
          </p:txBody>
        </p:sp>
        <p:sp>
          <p:nvSpPr>
            <p:cNvPr id="7297" name="Line 110"/>
            <p:cNvSpPr>
              <a:spLocks noChangeShapeType="1"/>
            </p:cNvSpPr>
            <p:nvPr/>
          </p:nvSpPr>
          <p:spPr bwMode="auto">
            <a:xfrm rot="-1200000">
              <a:off x="3159" y="1932"/>
              <a:ext cx="0" cy="41"/>
            </a:xfrm>
            <a:prstGeom prst="line">
              <a:avLst/>
            </a:prstGeom>
            <a:noFill/>
            <a:ln w="6350">
              <a:solidFill>
                <a:srgbClr val="0000FF"/>
              </a:solidFill>
              <a:round/>
              <a:headEnd/>
              <a:tailEnd/>
            </a:ln>
            <a:effectLst/>
          </p:spPr>
          <p:txBody>
            <a:bodyPr/>
            <a:lstStyle/>
            <a:p>
              <a:endParaRPr lang="en-US"/>
            </a:p>
          </p:txBody>
        </p:sp>
        <p:sp>
          <p:nvSpPr>
            <p:cNvPr id="7298" name="Line 111"/>
            <p:cNvSpPr>
              <a:spLocks noChangeShapeType="1"/>
            </p:cNvSpPr>
            <p:nvPr/>
          </p:nvSpPr>
          <p:spPr bwMode="auto">
            <a:xfrm rot="-900000">
              <a:off x="3187" y="1925"/>
              <a:ext cx="0" cy="40"/>
            </a:xfrm>
            <a:prstGeom prst="line">
              <a:avLst/>
            </a:prstGeom>
            <a:noFill/>
            <a:ln w="6350">
              <a:solidFill>
                <a:srgbClr val="0000FF"/>
              </a:solidFill>
              <a:round/>
              <a:headEnd/>
              <a:tailEnd/>
            </a:ln>
            <a:effectLst/>
          </p:spPr>
          <p:txBody>
            <a:bodyPr/>
            <a:lstStyle/>
            <a:p>
              <a:endParaRPr lang="en-US"/>
            </a:p>
          </p:txBody>
        </p:sp>
        <p:sp>
          <p:nvSpPr>
            <p:cNvPr id="7299" name="Line 112"/>
            <p:cNvSpPr>
              <a:spLocks noChangeShapeType="1"/>
            </p:cNvSpPr>
            <p:nvPr/>
          </p:nvSpPr>
          <p:spPr bwMode="auto">
            <a:xfrm rot="-600000">
              <a:off x="3221" y="1918"/>
              <a:ext cx="0" cy="39"/>
            </a:xfrm>
            <a:prstGeom prst="line">
              <a:avLst/>
            </a:prstGeom>
            <a:noFill/>
            <a:ln w="6350">
              <a:solidFill>
                <a:srgbClr val="0000FF"/>
              </a:solidFill>
              <a:round/>
              <a:headEnd/>
              <a:tailEnd/>
            </a:ln>
            <a:effectLst/>
          </p:spPr>
          <p:txBody>
            <a:bodyPr/>
            <a:lstStyle/>
            <a:p>
              <a:endParaRPr lang="en-US"/>
            </a:p>
          </p:txBody>
        </p:sp>
        <p:sp>
          <p:nvSpPr>
            <p:cNvPr id="7300" name="Line 113"/>
            <p:cNvSpPr>
              <a:spLocks noChangeShapeType="1"/>
            </p:cNvSpPr>
            <p:nvPr/>
          </p:nvSpPr>
          <p:spPr bwMode="auto">
            <a:xfrm rot="-300000">
              <a:off x="3256" y="1912"/>
              <a:ext cx="0" cy="39"/>
            </a:xfrm>
            <a:prstGeom prst="line">
              <a:avLst/>
            </a:prstGeom>
            <a:noFill/>
            <a:ln w="6350">
              <a:solidFill>
                <a:srgbClr val="0000FF"/>
              </a:solidFill>
              <a:round/>
              <a:headEnd/>
              <a:tailEnd/>
            </a:ln>
            <a:effectLst/>
          </p:spPr>
          <p:txBody>
            <a:bodyPr/>
            <a:lstStyle/>
            <a:p>
              <a:endParaRPr lang="en-US"/>
            </a:p>
          </p:txBody>
        </p:sp>
        <p:sp>
          <p:nvSpPr>
            <p:cNvPr id="7301" name="Line 114"/>
            <p:cNvSpPr>
              <a:spLocks noChangeShapeType="1"/>
            </p:cNvSpPr>
            <p:nvPr/>
          </p:nvSpPr>
          <p:spPr bwMode="auto">
            <a:xfrm rot="6300000">
              <a:off x="2952" y="2150"/>
              <a:ext cx="0" cy="107"/>
            </a:xfrm>
            <a:prstGeom prst="line">
              <a:avLst/>
            </a:prstGeom>
            <a:noFill/>
            <a:ln w="9525">
              <a:solidFill>
                <a:srgbClr val="FF0000"/>
              </a:solidFill>
              <a:round/>
              <a:headEnd/>
              <a:tailEnd/>
            </a:ln>
            <a:effectLst/>
          </p:spPr>
          <p:txBody>
            <a:bodyPr/>
            <a:lstStyle/>
            <a:p>
              <a:endParaRPr lang="en-US"/>
            </a:p>
          </p:txBody>
        </p:sp>
        <p:sp>
          <p:nvSpPr>
            <p:cNvPr id="7302" name="Line 115"/>
            <p:cNvSpPr>
              <a:spLocks noChangeShapeType="1"/>
            </p:cNvSpPr>
            <p:nvPr/>
          </p:nvSpPr>
          <p:spPr bwMode="auto">
            <a:xfrm rot="-4200000">
              <a:off x="2931" y="2146"/>
              <a:ext cx="0" cy="42"/>
            </a:xfrm>
            <a:prstGeom prst="line">
              <a:avLst/>
            </a:prstGeom>
            <a:noFill/>
            <a:ln w="6350">
              <a:solidFill>
                <a:srgbClr val="0000FF"/>
              </a:solidFill>
              <a:round/>
              <a:headEnd/>
              <a:tailEnd/>
            </a:ln>
            <a:effectLst/>
          </p:spPr>
          <p:txBody>
            <a:bodyPr/>
            <a:lstStyle/>
            <a:p>
              <a:endParaRPr lang="en-US"/>
            </a:p>
          </p:txBody>
        </p:sp>
        <p:sp>
          <p:nvSpPr>
            <p:cNvPr id="7303" name="Line 116"/>
            <p:cNvSpPr>
              <a:spLocks noChangeShapeType="1"/>
            </p:cNvSpPr>
            <p:nvPr/>
          </p:nvSpPr>
          <p:spPr bwMode="auto">
            <a:xfrm rot="-3900000">
              <a:off x="2943" y="2118"/>
              <a:ext cx="0" cy="43"/>
            </a:xfrm>
            <a:prstGeom prst="line">
              <a:avLst/>
            </a:prstGeom>
            <a:noFill/>
            <a:ln w="6350">
              <a:solidFill>
                <a:srgbClr val="0000FF"/>
              </a:solidFill>
              <a:round/>
              <a:headEnd/>
              <a:tailEnd/>
            </a:ln>
            <a:effectLst/>
          </p:spPr>
          <p:txBody>
            <a:bodyPr/>
            <a:lstStyle/>
            <a:p>
              <a:endParaRPr lang="en-US"/>
            </a:p>
          </p:txBody>
        </p:sp>
        <p:sp>
          <p:nvSpPr>
            <p:cNvPr id="7304" name="Line 117"/>
            <p:cNvSpPr>
              <a:spLocks noChangeShapeType="1"/>
            </p:cNvSpPr>
            <p:nvPr/>
          </p:nvSpPr>
          <p:spPr bwMode="auto">
            <a:xfrm rot="-3600000">
              <a:off x="2959" y="2094"/>
              <a:ext cx="0" cy="42"/>
            </a:xfrm>
            <a:prstGeom prst="line">
              <a:avLst/>
            </a:prstGeom>
            <a:noFill/>
            <a:ln w="6350">
              <a:solidFill>
                <a:srgbClr val="0000FF"/>
              </a:solidFill>
              <a:round/>
              <a:headEnd/>
              <a:tailEnd/>
            </a:ln>
            <a:effectLst/>
          </p:spPr>
          <p:txBody>
            <a:bodyPr/>
            <a:lstStyle/>
            <a:p>
              <a:endParaRPr lang="en-US"/>
            </a:p>
          </p:txBody>
        </p:sp>
        <p:sp>
          <p:nvSpPr>
            <p:cNvPr id="7305" name="Line 118"/>
            <p:cNvSpPr>
              <a:spLocks noChangeShapeType="1"/>
            </p:cNvSpPr>
            <p:nvPr/>
          </p:nvSpPr>
          <p:spPr bwMode="auto">
            <a:xfrm rot="-3300000">
              <a:off x="2975" y="2064"/>
              <a:ext cx="0" cy="42"/>
            </a:xfrm>
            <a:prstGeom prst="line">
              <a:avLst/>
            </a:prstGeom>
            <a:noFill/>
            <a:ln w="6350">
              <a:solidFill>
                <a:srgbClr val="0000FF"/>
              </a:solidFill>
              <a:round/>
              <a:headEnd/>
              <a:tailEnd/>
            </a:ln>
            <a:effectLst/>
          </p:spPr>
          <p:txBody>
            <a:bodyPr/>
            <a:lstStyle/>
            <a:p>
              <a:endParaRPr lang="en-US"/>
            </a:p>
          </p:txBody>
        </p:sp>
        <p:sp>
          <p:nvSpPr>
            <p:cNvPr id="7306" name="Line 119"/>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7307" name="Line 120"/>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7308" name="Line 121"/>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7309" name="Line 122"/>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7310" name="Line 123"/>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7311" name="Text Box 124"/>
            <p:cNvSpPr txBox="1">
              <a:spLocks noChangeArrowheads="1"/>
            </p:cNvSpPr>
            <p:nvPr/>
          </p:nvSpPr>
          <p:spPr bwMode="auto">
            <a:xfrm>
              <a:off x="2674" y="2088"/>
              <a:ext cx="343"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p>
          </p:txBody>
        </p:sp>
        <p:sp>
          <p:nvSpPr>
            <p:cNvPr id="7312" name="Text Box 125"/>
            <p:cNvSpPr txBox="1">
              <a:spLocks noChangeArrowheads="1"/>
            </p:cNvSpPr>
            <p:nvPr/>
          </p:nvSpPr>
          <p:spPr bwMode="auto">
            <a:xfrm rot="-2443161">
              <a:off x="2760" y="1939"/>
              <a:ext cx="342" cy="173"/>
            </a:xfrm>
            <a:prstGeom prst="rect">
              <a:avLst/>
            </a:prstGeom>
            <a:noFill/>
            <a:ln w="12700">
              <a:noFill/>
              <a:miter lim="800000"/>
              <a:headEnd/>
              <a:tailEnd/>
            </a:ln>
            <a:effectLst/>
          </p:spPr>
          <p:txBody>
            <a:bodyPr>
              <a:spAutoFit/>
            </a:bodyPr>
            <a:lstStyle/>
            <a:p>
              <a:pPr algn="ctr"/>
              <a:r>
                <a:rPr lang="en-US" sz="1200"/>
                <a:t>1</a:t>
              </a:r>
            </a:p>
          </p:txBody>
        </p:sp>
        <p:sp>
          <p:nvSpPr>
            <p:cNvPr id="7313" name="Text Box 126"/>
            <p:cNvSpPr txBox="1">
              <a:spLocks noChangeArrowheads="1"/>
            </p:cNvSpPr>
            <p:nvPr/>
          </p:nvSpPr>
          <p:spPr bwMode="auto">
            <a:xfrm rot="3000000">
              <a:off x="3392" y="1800"/>
              <a:ext cx="307"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p>
          </p:txBody>
        </p:sp>
        <p:sp>
          <p:nvSpPr>
            <p:cNvPr id="7314" name="Text Box 127"/>
            <p:cNvSpPr txBox="1">
              <a:spLocks noChangeArrowheads="1"/>
            </p:cNvSpPr>
            <p:nvPr/>
          </p:nvSpPr>
          <p:spPr bwMode="auto">
            <a:xfrm rot="4500000">
              <a:off x="3611" y="2104"/>
              <a:ext cx="309"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p>
          </p:txBody>
        </p:sp>
        <p:sp>
          <p:nvSpPr>
            <p:cNvPr id="7315" name="Text Box 128"/>
            <p:cNvSpPr txBox="1">
              <a:spLocks noChangeArrowheads="1"/>
            </p:cNvSpPr>
            <p:nvPr/>
          </p:nvSpPr>
          <p:spPr bwMode="auto">
            <a:xfrm>
              <a:off x="2997" y="2051"/>
              <a:ext cx="590" cy="231"/>
            </a:xfrm>
            <a:prstGeom prst="rect">
              <a:avLst/>
            </a:prstGeom>
            <a:noFill/>
            <a:ln w="9525">
              <a:noFill/>
              <a:miter lim="800000"/>
              <a:headEnd/>
              <a:tailEnd/>
            </a:ln>
            <a:effectLst/>
          </p:spPr>
          <p:txBody>
            <a:bodyPr>
              <a:spAutoFit/>
            </a:bodyPr>
            <a:lstStyle/>
            <a:p>
              <a:pPr algn="ctr"/>
              <a:r>
                <a:rPr lang="en-US"/>
                <a:t>V</a:t>
              </a:r>
            </a:p>
          </p:txBody>
        </p:sp>
        <p:sp>
          <p:nvSpPr>
            <p:cNvPr id="7316" name="AutoShape 129"/>
            <p:cNvSpPr>
              <a:spLocks noChangeArrowheads="1"/>
            </p:cNvSpPr>
            <p:nvPr/>
          </p:nvSpPr>
          <p:spPr bwMode="auto">
            <a:xfrm rot="10800000">
              <a:off x="2841" y="1895"/>
              <a:ext cx="910" cy="776"/>
            </a:xfrm>
            <a:custGeom>
              <a:avLst/>
              <a:gdLst>
                <a:gd name="T0" fmla="*/ 19 w 21600"/>
                <a:gd name="T1" fmla="*/ 0 h 21600"/>
                <a:gd name="T2" fmla="*/ 8 w 21600"/>
                <a:gd name="T3" fmla="*/ 13 h 21600"/>
                <a:gd name="T4" fmla="*/ 19 w 21600"/>
                <a:gd name="T5" fmla="*/ 12 h 21600"/>
                <a:gd name="T6" fmla="*/ 30 w 21600"/>
                <a:gd name="T7" fmla="*/ 13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7317" name="Rectangle 130"/>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vi-VN"/>
            </a:p>
          </p:txBody>
        </p:sp>
        <p:sp>
          <p:nvSpPr>
            <p:cNvPr id="7318" name="Rectangle 131"/>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p>
          </p:txBody>
        </p:sp>
        <p:sp>
          <p:nvSpPr>
            <p:cNvPr id="7319" name="Rectangle 132"/>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vi-VN"/>
            </a:p>
          </p:txBody>
        </p:sp>
        <p:sp>
          <p:nvSpPr>
            <p:cNvPr id="7320" name="AutoShape 133"/>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79"/>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7321" name="Arc 134"/>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599"/>
                  </a:cubicBezTo>
                  <a:cubicBezTo>
                    <a:pt x="11093" y="21599"/>
                    <a:pt x="2548" y="15059"/>
                    <a:pt x="-1" y="5642"/>
                  </a:cubicBezTo>
                </a:path>
                <a:path w="42223" h="21600" stroke="0" extrusionOk="0">
                  <a:moveTo>
                    <a:pt x="42223" y="3121"/>
                  </a:moveTo>
                  <a:cubicBezTo>
                    <a:pt x="40673" y="13732"/>
                    <a:pt x="31573" y="21599"/>
                    <a:pt x="20850" y="21599"/>
                  </a:cubicBezTo>
                  <a:cubicBezTo>
                    <a:pt x="11093" y="21599"/>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7322" name="Freeform 135"/>
            <p:cNvSpPr>
              <a:spLocks/>
            </p:cNvSpPr>
            <p:nvPr/>
          </p:nvSpPr>
          <p:spPr bwMode="auto">
            <a:xfrm>
              <a:off x="3243" y="2419"/>
              <a:ext cx="13" cy="13"/>
            </a:xfrm>
            <a:custGeom>
              <a:avLst/>
              <a:gdLst>
                <a:gd name="T0" fmla="*/ 0 w 48"/>
                <a:gd name="T1" fmla="*/ 0 h 48"/>
                <a:gd name="T2" fmla="*/ 0 w 48"/>
                <a:gd name="T3" fmla="*/ 4 h 48"/>
                <a:gd name="T4" fmla="*/ 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7323" name="Freeform 136"/>
            <p:cNvSpPr>
              <a:spLocks/>
            </p:cNvSpPr>
            <p:nvPr/>
          </p:nvSpPr>
          <p:spPr bwMode="auto">
            <a:xfrm>
              <a:off x="3327" y="2424"/>
              <a:ext cx="14" cy="12"/>
            </a:xfrm>
            <a:custGeom>
              <a:avLst/>
              <a:gdLst>
                <a:gd name="T0" fmla="*/ 0 w 48"/>
                <a:gd name="T1" fmla="*/ 0 h 48"/>
                <a:gd name="T2" fmla="*/ 4 w 48"/>
                <a:gd name="T3" fmla="*/ 3 h 48"/>
                <a:gd name="T4" fmla="*/ 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7324" name="AutoShape 137"/>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7325" name="Oval 138"/>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vi-VN"/>
            </a:p>
          </p:txBody>
        </p:sp>
        <p:sp>
          <p:nvSpPr>
            <p:cNvPr id="7326" name="Oval 139"/>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7327" name="Text Box 140"/>
            <p:cNvSpPr txBox="1">
              <a:spLocks noChangeArrowheads="1"/>
            </p:cNvSpPr>
            <p:nvPr/>
          </p:nvSpPr>
          <p:spPr bwMode="auto">
            <a:xfrm>
              <a:off x="3600"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7328" name="Text Box 141"/>
            <p:cNvSpPr txBox="1">
              <a:spLocks noChangeArrowheads="1"/>
            </p:cNvSpPr>
            <p:nvPr/>
          </p:nvSpPr>
          <p:spPr bwMode="auto">
            <a:xfrm>
              <a:off x="2736"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grpSp>
      <p:grpSp>
        <p:nvGrpSpPr>
          <p:cNvPr id="7" name="Group 142"/>
          <p:cNvGrpSpPr>
            <a:grpSpLocks/>
          </p:cNvGrpSpPr>
          <p:nvPr/>
        </p:nvGrpSpPr>
        <p:grpSpPr bwMode="auto">
          <a:xfrm rot="-1062720">
            <a:off x="4724400" y="3340100"/>
            <a:ext cx="939800" cy="635000"/>
            <a:chOff x="1680" y="1440"/>
            <a:chExt cx="592" cy="400"/>
          </a:xfrm>
        </p:grpSpPr>
        <p:sp>
          <p:nvSpPr>
            <p:cNvPr id="7266" name="Oval 143"/>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7267" name="Line 144"/>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7268" name="Line 145"/>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7188" name="Text Box 148"/>
          <p:cNvSpPr txBox="1">
            <a:spLocks noChangeArrowheads="1"/>
          </p:cNvSpPr>
          <p:nvPr/>
        </p:nvSpPr>
        <p:spPr bwMode="auto">
          <a:xfrm>
            <a:off x="2819400" y="46482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7189" name="Text Box 149"/>
          <p:cNvSpPr txBox="1">
            <a:spLocks noChangeArrowheads="1"/>
          </p:cNvSpPr>
          <p:nvPr/>
        </p:nvSpPr>
        <p:spPr bwMode="auto">
          <a:xfrm>
            <a:off x="4953000" y="3886200"/>
            <a:ext cx="6096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7190" name="Line 150"/>
          <p:cNvSpPr>
            <a:spLocks noChangeShapeType="1"/>
          </p:cNvSpPr>
          <p:nvPr/>
        </p:nvSpPr>
        <p:spPr bwMode="auto">
          <a:xfrm>
            <a:off x="1066800" y="4419600"/>
            <a:ext cx="0" cy="762000"/>
          </a:xfrm>
          <a:prstGeom prst="line">
            <a:avLst/>
          </a:prstGeom>
          <a:noFill/>
          <a:ln w="57150">
            <a:solidFill>
              <a:srgbClr val="FF0000"/>
            </a:solidFill>
            <a:round/>
            <a:headEnd/>
            <a:tailEnd/>
          </a:ln>
          <a:effectLst/>
        </p:spPr>
        <p:txBody>
          <a:bodyPr/>
          <a:lstStyle/>
          <a:p>
            <a:endParaRPr lang="en-US"/>
          </a:p>
        </p:txBody>
      </p:sp>
      <p:sp>
        <p:nvSpPr>
          <p:cNvPr id="7191" name="Line 151"/>
          <p:cNvSpPr>
            <a:spLocks noChangeShapeType="1"/>
          </p:cNvSpPr>
          <p:nvPr/>
        </p:nvSpPr>
        <p:spPr bwMode="auto">
          <a:xfrm>
            <a:off x="2667000" y="4406900"/>
            <a:ext cx="685800" cy="0"/>
          </a:xfrm>
          <a:prstGeom prst="line">
            <a:avLst/>
          </a:prstGeom>
          <a:noFill/>
          <a:ln w="57150">
            <a:solidFill>
              <a:schemeClr val="tx1"/>
            </a:solidFill>
            <a:round/>
            <a:headEnd/>
            <a:tailEnd/>
          </a:ln>
          <a:effectLst/>
        </p:spPr>
        <p:txBody>
          <a:bodyPr/>
          <a:lstStyle/>
          <a:p>
            <a:endParaRPr lang="en-US"/>
          </a:p>
        </p:txBody>
      </p:sp>
      <p:grpSp>
        <p:nvGrpSpPr>
          <p:cNvPr id="8" name="Group 153"/>
          <p:cNvGrpSpPr>
            <a:grpSpLocks/>
          </p:cNvGrpSpPr>
          <p:nvPr/>
        </p:nvGrpSpPr>
        <p:grpSpPr bwMode="auto">
          <a:xfrm>
            <a:off x="4876800" y="5029200"/>
            <a:ext cx="565150" cy="304800"/>
            <a:chOff x="1248" y="3648"/>
            <a:chExt cx="356" cy="192"/>
          </a:xfrm>
        </p:grpSpPr>
        <p:grpSp>
          <p:nvGrpSpPr>
            <p:cNvPr id="9" name="Group 154"/>
            <p:cNvGrpSpPr>
              <a:grpSpLocks/>
            </p:cNvGrpSpPr>
            <p:nvPr/>
          </p:nvGrpSpPr>
          <p:grpSpPr bwMode="auto">
            <a:xfrm rot="10800000">
              <a:off x="1248" y="3648"/>
              <a:ext cx="356" cy="192"/>
              <a:chOff x="1776" y="1536"/>
              <a:chExt cx="1039" cy="240"/>
            </a:xfrm>
          </p:grpSpPr>
          <p:grpSp>
            <p:nvGrpSpPr>
              <p:cNvPr id="10" name="Group 155"/>
              <p:cNvGrpSpPr>
                <a:grpSpLocks/>
              </p:cNvGrpSpPr>
              <p:nvPr/>
            </p:nvGrpSpPr>
            <p:grpSpPr bwMode="auto">
              <a:xfrm rot="10800000">
                <a:off x="1872" y="1536"/>
                <a:ext cx="816" cy="240"/>
                <a:chOff x="2364" y="2976"/>
                <a:chExt cx="1140" cy="672"/>
              </a:xfrm>
            </p:grpSpPr>
            <p:sp>
              <p:nvSpPr>
                <p:cNvPr id="7261" name="Line 156"/>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7262" name="Rectangle 157"/>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7263" name="Line 158"/>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7264" name="Line 159"/>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7265" name="Line 160"/>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7259" name="Line 161"/>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7260" name="Line 162"/>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7257" name="AutoShape 163"/>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1" name="Group 164"/>
          <p:cNvGrpSpPr>
            <a:grpSpLocks/>
          </p:cNvGrpSpPr>
          <p:nvPr/>
        </p:nvGrpSpPr>
        <p:grpSpPr bwMode="auto">
          <a:xfrm>
            <a:off x="5410200" y="5029200"/>
            <a:ext cx="565150" cy="304800"/>
            <a:chOff x="1248" y="3648"/>
            <a:chExt cx="356" cy="192"/>
          </a:xfrm>
        </p:grpSpPr>
        <p:grpSp>
          <p:nvGrpSpPr>
            <p:cNvPr id="12" name="Group 165"/>
            <p:cNvGrpSpPr>
              <a:grpSpLocks/>
            </p:cNvGrpSpPr>
            <p:nvPr/>
          </p:nvGrpSpPr>
          <p:grpSpPr bwMode="auto">
            <a:xfrm rot="10800000">
              <a:off x="1248" y="3648"/>
              <a:ext cx="356" cy="192"/>
              <a:chOff x="1776" y="1536"/>
              <a:chExt cx="1039" cy="240"/>
            </a:xfrm>
          </p:grpSpPr>
          <p:grpSp>
            <p:nvGrpSpPr>
              <p:cNvPr id="13" name="Group 166"/>
              <p:cNvGrpSpPr>
                <a:grpSpLocks/>
              </p:cNvGrpSpPr>
              <p:nvPr/>
            </p:nvGrpSpPr>
            <p:grpSpPr bwMode="auto">
              <a:xfrm rot="10800000">
                <a:off x="1872" y="1536"/>
                <a:ext cx="816" cy="240"/>
                <a:chOff x="2364" y="2976"/>
                <a:chExt cx="1140" cy="672"/>
              </a:xfrm>
            </p:grpSpPr>
            <p:sp>
              <p:nvSpPr>
                <p:cNvPr id="7251" name="Line 167"/>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7252" name="Rectangle 168"/>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7253" name="Line 169"/>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7254" name="Line 170"/>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7255" name="Line 171"/>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7249" name="Line 172"/>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7250" name="Line 173"/>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7247" name="AutoShape 174"/>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4" name="Group 175"/>
          <p:cNvGrpSpPr>
            <a:grpSpLocks/>
          </p:cNvGrpSpPr>
          <p:nvPr/>
        </p:nvGrpSpPr>
        <p:grpSpPr bwMode="auto">
          <a:xfrm>
            <a:off x="5943600" y="5029200"/>
            <a:ext cx="565150" cy="304800"/>
            <a:chOff x="1248" y="3648"/>
            <a:chExt cx="356" cy="192"/>
          </a:xfrm>
        </p:grpSpPr>
        <p:grpSp>
          <p:nvGrpSpPr>
            <p:cNvPr id="15" name="Group 176"/>
            <p:cNvGrpSpPr>
              <a:grpSpLocks/>
            </p:cNvGrpSpPr>
            <p:nvPr/>
          </p:nvGrpSpPr>
          <p:grpSpPr bwMode="auto">
            <a:xfrm rot="10800000">
              <a:off x="1248" y="3648"/>
              <a:ext cx="356" cy="192"/>
              <a:chOff x="1776" y="1536"/>
              <a:chExt cx="1039" cy="240"/>
            </a:xfrm>
          </p:grpSpPr>
          <p:grpSp>
            <p:nvGrpSpPr>
              <p:cNvPr id="16" name="Group 177"/>
              <p:cNvGrpSpPr>
                <a:grpSpLocks/>
              </p:cNvGrpSpPr>
              <p:nvPr/>
            </p:nvGrpSpPr>
            <p:grpSpPr bwMode="auto">
              <a:xfrm rot="10800000">
                <a:off x="1872" y="1536"/>
                <a:ext cx="816" cy="240"/>
                <a:chOff x="2364" y="2976"/>
                <a:chExt cx="1140" cy="672"/>
              </a:xfrm>
            </p:grpSpPr>
            <p:sp>
              <p:nvSpPr>
                <p:cNvPr id="7241" name="Line 178"/>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7242" name="Rectangle 179"/>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7243" name="Line 180"/>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7244" name="Line 181"/>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7245" name="Line 182"/>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7239" name="Line 183"/>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7240" name="Line 184"/>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7237" name="AutoShape 185"/>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7" name="Group 186"/>
          <p:cNvGrpSpPr>
            <a:grpSpLocks/>
          </p:cNvGrpSpPr>
          <p:nvPr/>
        </p:nvGrpSpPr>
        <p:grpSpPr bwMode="auto">
          <a:xfrm>
            <a:off x="6477000" y="5029200"/>
            <a:ext cx="565150" cy="304800"/>
            <a:chOff x="1248" y="3648"/>
            <a:chExt cx="356" cy="192"/>
          </a:xfrm>
        </p:grpSpPr>
        <p:grpSp>
          <p:nvGrpSpPr>
            <p:cNvPr id="18" name="Group 187"/>
            <p:cNvGrpSpPr>
              <a:grpSpLocks/>
            </p:cNvGrpSpPr>
            <p:nvPr/>
          </p:nvGrpSpPr>
          <p:grpSpPr bwMode="auto">
            <a:xfrm rot="10800000">
              <a:off x="1248" y="3648"/>
              <a:ext cx="356" cy="192"/>
              <a:chOff x="1776" y="1536"/>
              <a:chExt cx="1039" cy="240"/>
            </a:xfrm>
          </p:grpSpPr>
          <p:grpSp>
            <p:nvGrpSpPr>
              <p:cNvPr id="19" name="Group 188"/>
              <p:cNvGrpSpPr>
                <a:grpSpLocks/>
              </p:cNvGrpSpPr>
              <p:nvPr/>
            </p:nvGrpSpPr>
            <p:grpSpPr bwMode="auto">
              <a:xfrm rot="10800000">
                <a:off x="1872" y="1536"/>
                <a:ext cx="816" cy="240"/>
                <a:chOff x="2364" y="2976"/>
                <a:chExt cx="1140" cy="672"/>
              </a:xfrm>
            </p:grpSpPr>
            <p:sp>
              <p:nvSpPr>
                <p:cNvPr id="7231" name="Line 189"/>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7232" name="Rectangle 190"/>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7233" name="Line 191"/>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7234" name="Line 192"/>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7235" name="Line 193"/>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7229" name="Line 194"/>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7230" name="Line 195"/>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7227" name="AutoShape 196"/>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sp>
        <p:nvSpPr>
          <p:cNvPr id="7196" name="Line 197"/>
          <p:cNvSpPr>
            <a:spLocks noChangeShapeType="1"/>
          </p:cNvSpPr>
          <p:nvPr/>
        </p:nvSpPr>
        <p:spPr bwMode="auto">
          <a:xfrm>
            <a:off x="3784600" y="4343400"/>
            <a:ext cx="609600" cy="0"/>
          </a:xfrm>
          <a:prstGeom prst="line">
            <a:avLst/>
          </a:prstGeom>
          <a:noFill/>
          <a:ln w="57150">
            <a:solidFill>
              <a:srgbClr val="FF0000"/>
            </a:solidFill>
            <a:round/>
            <a:headEnd/>
            <a:tailEnd/>
          </a:ln>
          <a:effectLst/>
        </p:spPr>
        <p:txBody>
          <a:bodyPr/>
          <a:lstStyle/>
          <a:p>
            <a:endParaRPr lang="en-US"/>
          </a:p>
        </p:txBody>
      </p:sp>
      <p:sp>
        <p:nvSpPr>
          <p:cNvPr id="7197" name="Line 198"/>
          <p:cNvSpPr>
            <a:spLocks noChangeShapeType="1"/>
          </p:cNvSpPr>
          <p:nvPr/>
        </p:nvSpPr>
        <p:spPr bwMode="auto">
          <a:xfrm>
            <a:off x="6096000" y="4330700"/>
            <a:ext cx="609600" cy="0"/>
          </a:xfrm>
          <a:prstGeom prst="line">
            <a:avLst/>
          </a:prstGeom>
          <a:noFill/>
          <a:ln w="57150">
            <a:solidFill>
              <a:schemeClr val="tx1"/>
            </a:solidFill>
            <a:round/>
            <a:headEnd/>
            <a:tailEnd/>
          </a:ln>
          <a:effectLst/>
        </p:spPr>
        <p:txBody>
          <a:bodyPr/>
          <a:lstStyle/>
          <a:p>
            <a:endParaRPr lang="en-US"/>
          </a:p>
        </p:txBody>
      </p:sp>
      <p:sp>
        <p:nvSpPr>
          <p:cNvPr id="7200" name="Line 203"/>
          <p:cNvSpPr>
            <a:spLocks noChangeShapeType="1"/>
          </p:cNvSpPr>
          <p:nvPr/>
        </p:nvSpPr>
        <p:spPr bwMode="auto">
          <a:xfrm>
            <a:off x="5715000" y="1600200"/>
            <a:ext cx="561975" cy="0"/>
          </a:xfrm>
          <a:prstGeom prst="line">
            <a:avLst/>
          </a:prstGeom>
          <a:noFill/>
          <a:ln w="57150">
            <a:solidFill>
              <a:srgbClr val="660033"/>
            </a:solidFill>
            <a:round/>
            <a:headEnd/>
            <a:tailEnd/>
          </a:ln>
          <a:effectLst/>
        </p:spPr>
        <p:txBody>
          <a:bodyPr/>
          <a:lstStyle/>
          <a:p>
            <a:endParaRPr lang="en-US"/>
          </a:p>
        </p:txBody>
      </p:sp>
      <p:sp>
        <p:nvSpPr>
          <p:cNvPr id="7201" name="Line 204"/>
          <p:cNvSpPr>
            <a:spLocks noChangeShapeType="1"/>
          </p:cNvSpPr>
          <p:nvPr/>
        </p:nvSpPr>
        <p:spPr bwMode="auto">
          <a:xfrm>
            <a:off x="4191000" y="1600200"/>
            <a:ext cx="304800" cy="0"/>
          </a:xfrm>
          <a:prstGeom prst="line">
            <a:avLst/>
          </a:prstGeom>
          <a:noFill/>
          <a:ln w="57150">
            <a:solidFill>
              <a:srgbClr val="660033"/>
            </a:solidFill>
            <a:round/>
            <a:headEnd/>
            <a:tailEnd/>
          </a:ln>
          <a:effectLst/>
        </p:spPr>
        <p:txBody>
          <a:bodyPr/>
          <a:lstStyle/>
          <a:p>
            <a:endParaRPr lang="en-US"/>
          </a:p>
        </p:txBody>
      </p:sp>
      <p:sp>
        <p:nvSpPr>
          <p:cNvPr id="7202" name="Rectangle 202" descr="Light vertical"/>
          <p:cNvSpPr>
            <a:spLocks noChangeArrowheads="1"/>
          </p:cNvSpPr>
          <p:nvPr/>
        </p:nvSpPr>
        <p:spPr bwMode="auto">
          <a:xfrm>
            <a:off x="4462463" y="1404938"/>
            <a:ext cx="1447800" cy="381000"/>
          </a:xfrm>
          <a:prstGeom prst="rect">
            <a:avLst/>
          </a:prstGeom>
          <a:pattFill prst="ltVert">
            <a:fgClr>
              <a:schemeClr val="tx1"/>
            </a:fgClr>
            <a:bgClr>
              <a:schemeClr val="bg1"/>
            </a:bgClr>
          </a:pattFill>
          <a:ln w="9525">
            <a:solidFill>
              <a:schemeClr val="tx1"/>
            </a:solidFill>
            <a:miter lim="800000"/>
            <a:headEnd/>
            <a:tailEnd/>
          </a:ln>
          <a:effectLst/>
        </p:spPr>
        <p:txBody>
          <a:bodyPr wrap="none" anchor="ctr"/>
          <a:lstStyle/>
          <a:p>
            <a:endParaRPr lang="vi-VN"/>
          </a:p>
        </p:txBody>
      </p:sp>
      <p:sp>
        <p:nvSpPr>
          <p:cNvPr id="7203" name="Rectangle 206" descr="Narrow vertical"/>
          <p:cNvSpPr>
            <a:spLocks noChangeArrowheads="1"/>
          </p:cNvSpPr>
          <p:nvPr/>
        </p:nvSpPr>
        <p:spPr bwMode="auto">
          <a:xfrm>
            <a:off x="7289800" y="2590800"/>
            <a:ext cx="1270000" cy="533400"/>
          </a:xfrm>
          <a:prstGeom prst="rect">
            <a:avLst/>
          </a:prstGeom>
          <a:pattFill prst="narVert">
            <a:fgClr>
              <a:schemeClr val="tx1"/>
            </a:fgClr>
            <a:bgClr>
              <a:schemeClr val="bg1"/>
            </a:bgClr>
          </a:pattFill>
          <a:ln w="9525">
            <a:noFill/>
            <a:miter lim="800000"/>
            <a:headEnd/>
            <a:tailEnd/>
          </a:ln>
          <a:effectLst/>
        </p:spPr>
        <p:txBody>
          <a:bodyPr wrap="none" anchor="ctr"/>
          <a:lstStyle/>
          <a:p>
            <a:endParaRPr lang="vi-VN"/>
          </a:p>
        </p:txBody>
      </p:sp>
      <p:sp>
        <p:nvSpPr>
          <p:cNvPr id="7204" name="Rectangle 207"/>
          <p:cNvSpPr>
            <a:spLocks noChangeArrowheads="1"/>
          </p:cNvSpPr>
          <p:nvPr/>
        </p:nvSpPr>
        <p:spPr bwMode="auto">
          <a:xfrm>
            <a:off x="7227888" y="2438400"/>
            <a:ext cx="61912" cy="990600"/>
          </a:xfrm>
          <a:prstGeom prst="rect">
            <a:avLst/>
          </a:prstGeom>
          <a:solidFill>
            <a:schemeClr val="accent1"/>
          </a:solidFill>
          <a:ln w="9525">
            <a:solidFill>
              <a:schemeClr val="tx1"/>
            </a:solidFill>
            <a:miter lim="800000"/>
            <a:headEnd/>
            <a:tailEnd/>
          </a:ln>
          <a:effectLst/>
        </p:spPr>
        <p:txBody>
          <a:bodyPr wrap="none" anchor="ctr"/>
          <a:lstStyle/>
          <a:p>
            <a:endParaRPr lang="vi-VN"/>
          </a:p>
        </p:txBody>
      </p:sp>
      <p:sp>
        <p:nvSpPr>
          <p:cNvPr id="7205" name="Rectangle 208"/>
          <p:cNvSpPr>
            <a:spLocks noChangeArrowheads="1"/>
          </p:cNvSpPr>
          <p:nvPr/>
        </p:nvSpPr>
        <p:spPr bwMode="auto">
          <a:xfrm>
            <a:off x="7227888" y="2133600"/>
            <a:ext cx="61912" cy="1295400"/>
          </a:xfrm>
          <a:prstGeom prst="rect">
            <a:avLst/>
          </a:prstGeom>
          <a:solidFill>
            <a:srgbClr val="0000CC"/>
          </a:solidFill>
          <a:ln w="9525">
            <a:solidFill>
              <a:schemeClr val="tx1"/>
            </a:solidFill>
            <a:miter lim="800000"/>
            <a:headEnd/>
            <a:tailEnd/>
          </a:ln>
          <a:effectLst/>
        </p:spPr>
        <p:txBody>
          <a:bodyPr wrap="none" anchor="ctr"/>
          <a:lstStyle/>
          <a:p>
            <a:endParaRPr lang="vi-VN"/>
          </a:p>
        </p:txBody>
      </p:sp>
      <p:sp>
        <p:nvSpPr>
          <p:cNvPr id="7206" name="Rectangle 209"/>
          <p:cNvSpPr>
            <a:spLocks noChangeArrowheads="1"/>
          </p:cNvSpPr>
          <p:nvPr/>
        </p:nvSpPr>
        <p:spPr bwMode="auto">
          <a:xfrm>
            <a:off x="7134225" y="3276600"/>
            <a:ext cx="93663" cy="152400"/>
          </a:xfrm>
          <a:prstGeom prst="rect">
            <a:avLst/>
          </a:prstGeom>
          <a:solidFill>
            <a:srgbClr val="0000FF"/>
          </a:solidFill>
          <a:ln w="9525">
            <a:solidFill>
              <a:schemeClr val="tx1"/>
            </a:solidFill>
            <a:miter lim="800000"/>
            <a:headEnd/>
            <a:tailEnd/>
          </a:ln>
          <a:effectLst/>
        </p:spPr>
        <p:txBody>
          <a:bodyPr wrap="none" anchor="ctr"/>
          <a:lstStyle/>
          <a:p>
            <a:endParaRPr lang="vi-VN"/>
          </a:p>
        </p:txBody>
      </p:sp>
      <p:sp>
        <p:nvSpPr>
          <p:cNvPr id="7207" name="Rectangle 210"/>
          <p:cNvSpPr>
            <a:spLocks noChangeArrowheads="1"/>
          </p:cNvSpPr>
          <p:nvPr/>
        </p:nvSpPr>
        <p:spPr bwMode="auto">
          <a:xfrm>
            <a:off x="8559800" y="2133600"/>
            <a:ext cx="61913" cy="1295400"/>
          </a:xfrm>
          <a:prstGeom prst="rect">
            <a:avLst/>
          </a:prstGeom>
          <a:solidFill>
            <a:srgbClr val="0000CC"/>
          </a:solidFill>
          <a:ln w="9525">
            <a:solidFill>
              <a:schemeClr val="tx1"/>
            </a:solidFill>
            <a:miter lim="800000"/>
            <a:headEnd/>
            <a:tailEnd/>
          </a:ln>
          <a:effectLst/>
        </p:spPr>
        <p:txBody>
          <a:bodyPr wrap="none" anchor="ctr"/>
          <a:lstStyle/>
          <a:p>
            <a:endParaRPr lang="vi-VN"/>
          </a:p>
        </p:txBody>
      </p:sp>
      <p:sp>
        <p:nvSpPr>
          <p:cNvPr id="7208" name="Rectangle 211"/>
          <p:cNvSpPr>
            <a:spLocks noChangeArrowheads="1"/>
          </p:cNvSpPr>
          <p:nvPr/>
        </p:nvSpPr>
        <p:spPr bwMode="auto">
          <a:xfrm>
            <a:off x="8621713" y="3276600"/>
            <a:ext cx="93662" cy="152400"/>
          </a:xfrm>
          <a:prstGeom prst="rect">
            <a:avLst/>
          </a:prstGeom>
          <a:solidFill>
            <a:srgbClr val="0000FF"/>
          </a:solidFill>
          <a:ln w="9525">
            <a:solidFill>
              <a:schemeClr val="tx1"/>
            </a:solidFill>
            <a:miter lim="800000"/>
            <a:headEnd/>
            <a:tailEnd/>
          </a:ln>
          <a:effectLst/>
        </p:spPr>
        <p:txBody>
          <a:bodyPr wrap="none" anchor="ctr"/>
          <a:lstStyle/>
          <a:p>
            <a:endParaRPr lang="vi-VN"/>
          </a:p>
        </p:txBody>
      </p:sp>
      <p:sp>
        <p:nvSpPr>
          <p:cNvPr id="7209" name="Rectangle 212"/>
          <p:cNvSpPr>
            <a:spLocks noChangeArrowheads="1"/>
          </p:cNvSpPr>
          <p:nvPr/>
        </p:nvSpPr>
        <p:spPr bwMode="auto">
          <a:xfrm>
            <a:off x="7185025" y="2286000"/>
            <a:ext cx="1487488" cy="152400"/>
          </a:xfrm>
          <a:prstGeom prst="rect">
            <a:avLst/>
          </a:prstGeom>
          <a:solidFill>
            <a:srgbClr val="0000FF"/>
          </a:solidFill>
          <a:ln w="9525">
            <a:noFill/>
            <a:miter lim="800000"/>
            <a:headEnd/>
            <a:tailEnd/>
          </a:ln>
          <a:effectLst/>
        </p:spPr>
        <p:txBody>
          <a:bodyPr wrap="none" anchor="ctr"/>
          <a:lstStyle/>
          <a:p>
            <a:endParaRPr lang="vi-VN"/>
          </a:p>
        </p:txBody>
      </p:sp>
      <p:sp>
        <p:nvSpPr>
          <p:cNvPr id="7210" name="AutoShape 213"/>
          <p:cNvSpPr>
            <a:spLocks noChangeArrowheads="1"/>
          </p:cNvSpPr>
          <p:nvPr/>
        </p:nvSpPr>
        <p:spPr bwMode="auto">
          <a:xfrm>
            <a:off x="7847013" y="2286000"/>
            <a:ext cx="123825" cy="533400"/>
          </a:xfrm>
          <a:custGeom>
            <a:avLst/>
            <a:gdLst>
              <a:gd name="T0" fmla="*/ 621114 w 21600"/>
              <a:gd name="T1" fmla="*/ 6586008 h 21600"/>
              <a:gd name="T2" fmla="*/ 354925 w 21600"/>
              <a:gd name="T3" fmla="*/ 13172017 h 21600"/>
              <a:gd name="T4" fmla="*/ 88730 w 21600"/>
              <a:gd name="T5" fmla="*/ 6586008 h 21600"/>
              <a:gd name="T6" fmla="*/ 35492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noFill/>
            <a:miter lim="800000"/>
            <a:headEnd/>
            <a:tailEnd/>
          </a:ln>
          <a:effectLst/>
        </p:spPr>
        <p:txBody>
          <a:bodyPr wrap="none" anchor="ctr"/>
          <a:lstStyle/>
          <a:p>
            <a:endParaRPr lang="en-US"/>
          </a:p>
        </p:txBody>
      </p:sp>
      <p:sp>
        <p:nvSpPr>
          <p:cNvPr id="7211" name="Line 214"/>
          <p:cNvSpPr>
            <a:spLocks noChangeShapeType="1"/>
          </p:cNvSpPr>
          <p:nvPr/>
        </p:nvSpPr>
        <p:spPr bwMode="auto">
          <a:xfrm>
            <a:off x="7940675" y="2362200"/>
            <a:ext cx="898525" cy="0"/>
          </a:xfrm>
          <a:prstGeom prst="line">
            <a:avLst/>
          </a:prstGeom>
          <a:noFill/>
          <a:ln w="38100">
            <a:solidFill>
              <a:srgbClr val="FF9900"/>
            </a:solidFill>
            <a:round/>
            <a:headEnd/>
            <a:tailEnd/>
          </a:ln>
          <a:effectLst/>
        </p:spPr>
        <p:txBody>
          <a:bodyPr/>
          <a:lstStyle/>
          <a:p>
            <a:endParaRPr lang="en-US"/>
          </a:p>
        </p:txBody>
      </p:sp>
      <p:sp>
        <p:nvSpPr>
          <p:cNvPr id="7212" name="Line 215"/>
          <p:cNvSpPr>
            <a:spLocks noChangeShapeType="1"/>
          </p:cNvSpPr>
          <p:nvPr/>
        </p:nvSpPr>
        <p:spPr bwMode="auto">
          <a:xfrm>
            <a:off x="8839200" y="2347913"/>
            <a:ext cx="0" cy="2833687"/>
          </a:xfrm>
          <a:prstGeom prst="line">
            <a:avLst/>
          </a:prstGeom>
          <a:noFill/>
          <a:ln w="57150">
            <a:solidFill>
              <a:srgbClr val="FF9900"/>
            </a:solidFill>
            <a:round/>
            <a:headEnd/>
            <a:tailEnd/>
          </a:ln>
          <a:effectLst/>
        </p:spPr>
        <p:txBody>
          <a:bodyPr/>
          <a:lstStyle/>
          <a:p>
            <a:endParaRPr lang="en-US"/>
          </a:p>
        </p:txBody>
      </p:sp>
      <p:sp>
        <p:nvSpPr>
          <p:cNvPr id="7213" name="Line 216"/>
          <p:cNvSpPr>
            <a:spLocks noChangeShapeType="1"/>
          </p:cNvSpPr>
          <p:nvPr/>
        </p:nvSpPr>
        <p:spPr bwMode="auto">
          <a:xfrm>
            <a:off x="8839200" y="2362200"/>
            <a:ext cx="0" cy="381000"/>
          </a:xfrm>
          <a:prstGeom prst="line">
            <a:avLst/>
          </a:prstGeom>
          <a:noFill/>
          <a:ln w="57150">
            <a:solidFill>
              <a:srgbClr val="FF9900"/>
            </a:solidFill>
            <a:round/>
            <a:headEnd/>
            <a:tailEnd type="triangle" w="med" len="med"/>
          </a:ln>
          <a:effectLst/>
        </p:spPr>
        <p:txBody>
          <a:bodyPr/>
          <a:lstStyle/>
          <a:p>
            <a:endParaRPr lang="en-US"/>
          </a:p>
        </p:txBody>
      </p:sp>
      <p:sp>
        <p:nvSpPr>
          <p:cNvPr id="7214" name="Rectangle 217"/>
          <p:cNvSpPr>
            <a:spLocks noChangeArrowheads="1"/>
          </p:cNvSpPr>
          <p:nvPr/>
        </p:nvSpPr>
        <p:spPr bwMode="auto">
          <a:xfrm>
            <a:off x="7165975" y="2971800"/>
            <a:ext cx="61913" cy="76200"/>
          </a:xfrm>
          <a:prstGeom prst="rect">
            <a:avLst/>
          </a:prstGeom>
          <a:solidFill>
            <a:srgbClr val="FF9900"/>
          </a:solidFill>
          <a:ln w="9525">
            <a:noFill/>
            <a:miter lim="800000"/>
            <a:headEnd/>
            <a:tailEnd/>
          </a:ln>
          <a:effectLst/>
        </p:spPr>
        <p:txBody>
          <a:bodyPr wrap="none" anchor="ctr"/>
          <a:lstStyle/>
          <a:p>
            <a:endParaRPr lang="vi-VN"/>
          </a:p>
        </p:txBody>
      </p:sp>
      <p:sp>
        <p:nvSpPr>
          <p:cNvPr id="7215" name="Rectangle 218"/>
          <p:cNvSpPr>
            <a:spLocks noChangeArrowheads="1"/>
          </p:cNvSpPr>
          <p:nvPr/>
        </p:nvSpPr>
        <p:spPr bwMode="auto">
          <a:xfrm>
            <a:off x="8621713" y="2971800"/>
            <a:ext cx="61912" cy="76200"/>
          </a:xfrm>
          <a:prstGeom prst="rect">
            <a:avLst/>
          </a:prstGeom>
          <a:solidFill>
            <a:srgbClr val="FF9900"/>
          </a:solidFill>
          <a:ln w="9525">
            <a:noFill/>
            <a:miter lim="800000"/>
            <a:headEnd/>
            <a:tailEnd/>
          </a:ln>
          <a:effectLst/>
        </p:spPr>
        <p:txBody>
          <a:bodyPr wrap="none" anchor="ctr"/>
          <a:lstStyle/>
          <a:p>
            <a:endParaRPr lang="vi-VN"/>
          </a:p>
        </p:txBody>
      </p:sp>
      <p:sp>
        <p:nvSpPr>
          <p:cNvPr id="7216" name="Line 219"/>
          <p:cNvSpPr>
            <a:spLocks noChangeShapeType="1"/>
          </p:cNvSpPr>
          <p:nvPr/>
        </p:nvSpPr>
        <p:spPr bwMode="auto">
          <a:xfrm>
            <a:off x="8156575" y="2362200"/>
            <a:ext cx="187325" cy="0"/>
          </a:xfrm>
          <a:prstGeom prst="line">
            <a:avLst/>
          </a:prstGeom>
          <a:noFill/>
          <a:ln w="38100">
            <a:solidFill>
              <a:srgbClr val="FF9900"/>
            </a:solidFill>
            <a:round/>
            <a:headEnd/>
            <a:tailEnd type="triangle" w="med" len="med"/>
          </a:ln>
          <a:effectLst/>
        </p:spPr>
        <p:txBody>
          <a:bodyPr/>
          <a:lstStyle/>
          <a:p>
            <a:endParaRPr lang="en-US"/>
          </a:p>
        </p:txBody>
      </p:sp>
      <p:sp>
        <p:nvSpPr>
          <p:cNvPr id="7217" name="Line 220"/>
          <p:cNvSpPr>
            <a:spLocks noChangeShapeType="1"/>
          </p:cNvSpPr>
          <p:nvPr/>
        </p:nvSpPr>
        <p:spPr bwMode="auto">
          <a:xfrm>
            <a:off x="7010400" y="2452688"/>
            <a:ext cx="0" cy="304800"/>
          </a:xfrm>
          <a:prstGeom prst="line">
            <a:avLst/>
          </a:prstGeom>
          <a:noFill/>
          <a:ln w="57150">
            <a:solidFill>
              <a:srgbClr val="FF9900"/>
            </a:solidFill>
            <a:round/>
            <a:headEnd/>
            <a:tailEnd type="triangle" w="med" len="med"/>
          </a:ln>
          <a:effectLst/>
        </p:spPr>
        <p:txBody>
          <a:bodyPr/>
          <a:lstStyle/>
          <a:p>
            <a:endParaRPr lang="en-US"/>
          </a:p>
        </p:txBody>
      </p:sp>
      <p:sp>
        <p:nvSpPr>
          <p:cNvPr id="7218" name="Line 221"/>
          <p:cNvSpPr>
            <a:spLocks noChangeShapeType="1"/>
          </p:cNvSpPr>
          <p:nvPr/>
        </p:nvSpPr>
        <p:spPr bwMode="auto">
          <a:xfrm>
            <a:off x="7010400" y="1566863"/>
            <a:ext cx="0" cy="1447800"/>
          </a:xfrm>
          <a:prstGeom prst="line">
            <a:avLst/>
          </a:prstGeom>
          <a:noFill/>
          <a:ln w="57150">
            <a:solidFill>
              <a:srgbClr val="FF9900"/>
            </a:solidFill>
            <a:round/>
            <a:headEnd/>
            <a:tailEnd/>
          </a:ln>
          <a:effectLst/>
        </p:spPr>
        <p:txBody>
          <a:bodyPr/>
          <a:lstStyle/>
          <a:p>
            <a:endParaRPr lang="en-US"/>
          </a:p>
        </p:txBody>
      </p:sp>
      <p:sp>
        <p:nvSpPr>
          <p:cNvPr id="7219" name="Line 222"/>
          <p:cNvSpPr>
            <a:spLocks noChangeShapeType="1"/>
          </p:cNvSpPr>
          <p:nvPr/>
        </p:nvSpPr>
        <p:spPr bwMode="auto">
          <a:xfrm>
            <a:off x="7010400" y="3005138"/>
            <a:ext cx="185738" cy="0"/>
          </a:xfrm>
          <a:prstGeom prst="line">
            <a:avLst/>
          </a:prstGeom>
          <a:noFill/>
          <a:ln w="38100">
            <a:solidFill>
              <a:srgbClr val="FF9900"/>
            </a:solidFill>
            <a:round/>
            <a:headEnd/>
            <a:tailEnd/>
          </a:ln>
          <a:effectLst/>
        </p:spPr>
        <p:txBody>
          <a:bodyPr/>
          <a:lstStyle/>
          <a:p>
            <a:endParaRPr lang="en-US"/>
          </a:p>
        </p:txBody>
      </p:sp>
      <p:sp>
        <p:nvSpPr>
          <p:cNvPr id="7220" name="Text Box 223"/>
          <p:cNvSpPr txBox="1">
            <a:spLocks noChangeArrowheads="1"/>
          </p:cNvSpPr>
          <p:nvPr/>
        </p:nvSpPr>
        <p:spPr bwMode="auto">
          <a:xfrm>
            <a:off x="7816850" y="1905000"/>
            <a:ext cx="153988"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C</a:t>
            </a:r>
          </a:p>
        </p:txBody>
      </p:sp>
      <p:sp>
        <p:nvSpPr>
          <p:cNvPr id="7221" name="Text Box 224"/>
          <p:cNvSpPr txBox="1">
            <a:spLocks noChangeArrowheads="1"/>
          </p:cNvSpPr>
          <p:nvPr/>
        </p:nvSpPr>
        <p:spPr bwMode="auto">
          <a:xfrm>
            <a:off x="7010400" y="19050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M</a:t>
            </a:r>
          </a:p>
        </p:txBody>
      </p:sp>
      <p:sp>
        <p:nvSpPr>
          <p:cNvPr id="7222" name="Text Box 225"/>
          <p:cNvSpPr txBox="1">
            <a:spLocks noChangeArrowheads="1"/>
          </p:cNvSpPr>
          <p:nvPr/>
        </p:nvSpPr>
        <p:spPr bwMode="auto">
          <a:xfrm>
            <a:off x="8653463" y="1905000"/>
            <a:ext cx="153987"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N</a:t>
            </a:r>
          </a:p>
        </p:txBody>
      </p:sp>
      <p:sp>
        <p:nvSpPr>
          <p:cNvPr id="7223" name="Text Box 226"/>
          <p:cNvSpPr txBox="1">
            <a:spLocks noChangeArrowheads="1"/>
          </p:cNvSpPr>
          <p:nvPr/>
        </p:nvSpPr>
        <p:spPr bwMode="auto">
          <a:xfrm>
            <a:off x="7010400" y="25908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A</a:t>
            </a:r>
          </a:p>
        </p:txBody>
      </p:sp>
      <p:sp>
        <p:nvSpPr>
          <p:cNvPr id="7224" name="Text Box 227"/>
          <p:cNvSpPr txBox="1">
            <a:spLocks noChangeArrowheads="1"/>
          </p:cNvSpPr>
          <p:nvPr/>
        </p:nvSpPr>
        <p:spPr bwMode="auto">
          <a:xfrm>
            <a:off x="8621713" y="25908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B</a:t>
            </a:r>
          </a:p>
        </p:txBody>
      </p:sp>
      <p:pic>
        <p:nvPicPr>
          <p:cNvPr id="7225" name="Picture 228"/>
          <p:cNvPicPr>
            <a:picLocks noChangeAspect="1" noChangeArrowheads="1"/>
          </p:cNvPicPr>
          <p:nvPr/>
        </p:nvPicPr>
        <p:blipFill>
          <a:blip r:embed="rId3"/>
          <a:srcRect/>
          <a:stretch>
            <a:fillRect/>
          </a:stretch>
        </p:blipFill>
        <p:spPr bwMode="auto">
          <a:xfrm>
            <a:off x="2895600" y="4648200"/>
            <a:ext cx="1371600" cy="847725"/>
          </a:xfrm>
          <a:prstGeom prst="rect">
            <a:avLst/>
          </a:prstGeom>
          <a:noFill/>
          <a:ln w="9525">
            <a:noFill/>
            <a:miter lim="800000"/>
            <a:headEnd/>
            <a:tailEnd/>
          </a:ln>
        </p:spPr>
      </p:pic>
      <p:sp>
        <p:nvSpPr>
          <p:cNvPr id="207" name="Rectangle 206"/>
          <p:cNvSpPr/>
          <p:nvPr/>
        </p:nvSpPr>
        <p:spPr>
          <a:xfrm>
            <a:off x="228600" y="228600"/>
            <a:ext cx="6506909" cy="646331"/>
          </a:xfrm>
          <a:prstGeom prst="rect">
            <a:avLst/>
          </a:prstGeom>
        </p:spPr>
        <p:txBody>
          <a:bodyPr wrap="none">
            <a:spAutoFit/>
          </a:bodyPr>
          <a:lstStyle/>
          <a:p>
            <a:pPr>
              <a:spcBef>
                <a:spcPct val="50000"/>
              </a:spcBef>
            </a:pPr>
            <a:r>
              <a:rPr lang="vi-VN" sz="3600" dirty="0" smtClean="0">
                <a:latin typeface="Times New Roman" pitchFamily="18" charset="0"/>
                <a:cs typeface="Times New Roman" pitchFamily="18" charset="0"/>
              </a:rPr>
              <a:t>2.Mắc mạch điện theo sơ đồ đã vẽ</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895600" y="4800600"/>
            <a:ext cx="1371600" cy="609600"/>
          </a:xfrm>
          <a:prstGeom prst="rect">
            <a:avLst/>
          </a:prstGeom>
          <a:noFill/>
          <a:ln w="9525">
            <a:noFill/>
            <a:miter lim="800000"/>
            <a:headEnd/>
            <a:tailEnd/>
          </a:ln>
        </p:spPr>
      </p:pic>
      <p:grpSp>
        <p:nvGrpSpPr>
          <p:cNvPr id="2" name="Group 3"/>
          <p:cNvGrpSpPr>
            <a:grpSpLocks/>
          </p:cNvGrpSpPr>
          <p:nvPr/>
        </p:nvGrpSpPr>
        <p:grpSpPr bwMode="auto">
          <a:xfrm>
            <a:off x="762000" y="2667000"/>
            <a:ext cx="2286000" cy="1893888"/>
            <a:chOff x="480" y="1680"/>
            <a:chExt cx="1440" cy="1193"/>
          </a:xfrm>
        </p:grpSpPr>
        <p:sp>
          <p:nvSpPr>
            <p:cNvPr id="8361" name="Rectangle 4"/>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endParaRPr lang="vi-VN"/>
            </a:p>
          </p:txBody>
        </p:sp>
        <p:sp>
          <p:nvSpPr>
            <p:cNvPr id="8362" name="AutoShape 5"/>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8363" name="Rectangle 6"/>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vi-VN"/>
            </a:p>
          </p:txBody>
        </p:sp>
        <p:sp>
          <p:nvSpPr>
            <p:cNvPr id="8364" name="Rectangle 7"/>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endParaRPr lang="vi-VN"/>
            </a:p>
          </p:txBody>
        </p:sp>
        <p:sp>
          <p:nvSpPr>
            <p:cNvPr id="8365" name="Oval 8"/>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endParaRPr lang="vi-VN"/>
            </a:p>
          </p:txBody>
        </p:sp>
        <p:sp>
          <p:nvSpPr>
            <p:cNvPr id="8366" name="Arc 9"/>
            <p:cNvSpPr>
              <a:spLocks/>
            </p:cNvSpPr>
            <p:nvPr/>
          </p:nvSpPr>
          <p:spPr bwMode="auto">
            <a:xfrm rot="6681726" flipH="1">
              <a:off x="1000" y="1769"/>
              <a:ext cx="423" cy="718"/>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5"/>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5"/>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8367" name="Text Box 10"/>
            <p:cNvSpPr txBox="1">
              <a:spLocks noChangeArrowheads="1"/>
            </p:cNvSpPr>
            <p:nvPr/>
          </p:nvSpPr>
          <p:spPr bwMode="auto">
            <a:xfrm rot="-2206860">
              <a:off x="773" y="1813"/>
              <a:ext cx="371" cy="212"/>
            </a:xfrm>
            <a:prstGeom prst="rect">
              <a:avLst/>
            </a:prstGeom>
            <a:noFill/>
            <a:ln w="3175">
              <a:noFill/>
              <a:miter lim="800000"/>
              <a:headEnd/>
              <a:tailEnd/>
            </a:ln>
            <a:effectLst/>
          </p:spPr>
          <p:txBody>
            <a:bodyPr>
              <a:spAutoFit/>
            </a:bodyPr>
            <a:lstStyle/>
            <a:p>
              <a:pPr algn="ctr"/>
              <a:r>
                <a:rPr lang="en-US" sz="1600">
                  <a:latin typeface=".VnTime" pitchFamily="34" charset="0"/>
                </a:rPr>
                <a:t>0,5</a:t>
              </a:r>
            </a:p>
          </p:txBody>
        </p:sp>
        <p:sp>
          <p:nvSpPr>
            <p:cNvPr id="8368" name="Line 11"/>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8369" name="Line 12"/>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8370" name="Line 13"/>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8371" name="Line 14"/>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8372" name="Line 15"/>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8373" name="Line 16"/>
            <p:cNvSpPr>
              <a:spLocks noChangeShapeType="1"/>
            </p:cNvSpPr>
            <p:nvPr/>
          </p:nvSpPr>
          <p:spPr bwMode="auto">
            <a:xfrm rot="-2700000">
              <a:off x="907" y="2029"/>
              <a:ext cx="0" cy="42"/>
            </a:xfrm>
            <a:prstGeom prst="line">
              <a:avLst/>
            </a:prstGeom>
            <a:noFill/>
            <a:ln w="6350">
              <a:solidFill>
                <a:srgbClr val="0000FF"/>
              </a:solidFill>
              <a:round/>
              <a:headEnd/>
              <a:tailEnd/>
            </a:ln>
            <a:effectLst/>
          </p:spPr>
          <p:txBody>
            <a:bodyPr/>
            <a:lstStyle/>
            <a:p>
              <a:endParaRPr lang="en-US"/>
            </a:p>
          </p:txBody>
        </p:sp>
        <p:sp>
          <p:nvSpPr>
            <p:cNvPr id="8374" name="Line 17"/>
            <p:cNvSpPr>
              <a:spLocks noChangeShapeType="1"/>
            </p:cNvSpPr>
            <p:nvPr/>
          </p:nvSpPr>
          <p:spPr bwMode="auto">
            <a:xfrm rot="-2100000">
              <a:off x="959" y="1989"/>
              <a:ext cx="0" cy="40"/>
            </a:xfrm>
            <a:prstGeom prst="line">
              <a:avLst/>
            </a:prstGeom>
            <a:noFill/>
            <a:ln w="6350">
              <a:solidFill>
                <a:srgbClr val="0000FF"/>
              </a:solidFill>
              <a:round/>
              <a:headEnd/>
              <a:tailEnd/>
            </a:ln>
            <a:effectLst/>
          </p:spPr>
          <p:txBody>
            <a:bodyPr/>
            <a:lstStyle/>
            <a:p>
              <a:endParaRPr lang="en-US"/>
            </a:p>
          </p:txBody>
        </p:sp>
        <p:sp>
          <p:nvSpPr>
            <p:cNvPr id="8375" name="Line 18"/>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8376" name="Line 19"/>
            <p:cNvSpPr>
              <a:spLocks noChangeShapeType="1"/>
            </p:cNvSpPr>
            <p:nvPr/>
          </p:nvSpPr>
          <p:spPr bwMode="auto">
            <a:xfrm rot="-900000">
              <a:off x="1077" y="1932"/>
              <a:ext cx="0" cy="42"/>
            </a:xfrm>
            <a:prstGeom prst="line">
              <a:avLst/>
            </a:prstGeom>
            <a:noFill/>
            <a:ln w="6350">
              <a:solidFill>
                <a:srgbClr val="0000FF"/>
              </a:solidFill>
              <a:round/>
              <a:headEnd/>
              <a:tailEnd/>
            </a:ln>
            <a:effectLst/>
          </p:spPr>
          <p:txBody>
            <a:bodyPr/>
            <a:lstStyle/>
            <a:p>
              <a:endParaRPr lang="en-US"/>
            </a:p>
          </p:txBody>
        </p:sp>
        <p:sp>
          <p:nvSpPr>
            <p:cNvPr id="8377" name="Line 20"/>
            <p:cNvSpPr>
              <a:spLocks noChangeShapeType="1"/>
            </p:cNvSpPr>
            <p:nvPr/>
          </p:nvSpPr>
          <p:spPr bwMode="auto">
            <a:xfrm rot="-300000">
              <a:off x="1146" y="1918"/>
              <a:ext cx="0" cy="41"/>
            </a:xfrm>
            <a:prstGeom prst="line">
              <a:avLst/>
            </a:prstGeom>
            <a:noFill/>
            <a:ln w="6350">
              <a:solidFill>
                <a:srgbClr val="0000FF"/>
              </a:solidFill>
              <a:round/>
              <a:headEnd/>
              <a:tailEnd/>
            </a:ln>
            <a:effectLst/>
          </p:spPr>
          <p:txBody>
            <a:bodyPr/>
            <a:lstStyle/>
            <a:p>
              <a:endParaRPr lang="en-US"/>
            </a:p>
          </p:txBody>
        </p:sp>
        <p:sp>
          <p:nvSpPr>
            <p:cNvPr id="8378" name="Line 21"/>
            <p:cNvSpPr>
              <a:spLocks noChangeShapeType="1"/>
            </p:cNvSpPr>
            <p:nvPr/>
          </p:nvSpPr>
          <p:spPr bwMode="auto">
            <a:xfrm rot="6300000">
              <a:off x="843" y="2169"/>
              <a:ext cx="0" cy="108"/>
            </a:xfrm>
            <a:prstGeom prst="line">
              <a:avLst/>
            </a:prstGeom>
            <a:noFill/>
            <a:ln w="9525">
              <a:solidFill>
                <a:srgbClr val="FF0000"/>
              </a:solidFill>
              <a:round/>
              <a:headEnd/>
              <a:tailEnd/>
            </a:ln>
            <a:effectLst/>
          </p:spPr>
          <p:txBody>
            <a:bodyPr/>
            <a:lstStyle/>
            <a:p>
              <a:endParaRPr lang="en-US"/>
            </a:p>
          </p:txBody>
        </p:sp>
        <p:sp>
          <p:nvSpPr>
            <p:cNvPr id="8379" name="Line 22"/>
            <p:cNvSpPr>
              <a:spLocks noChangeShapeType="1"/>
            </p:cNvSpPr>
            <p:nvPr/>
          </p:nvSpPr>
          <p:spPr bwMode="auto">
            <a:xfrm rot="-3900000">
              <a:off x="834" y="2136"/>
              <a:ext cx="0" cy="42"/>
            </a:xfrm>
            <a:prstGeom prst="line">
              <a:avLst/>
            </a:prstGeom>
            <a:noFill/>
            <a:ln w="6350">
              <a:solidFill>
                <a:srgbClr val="0000FF"/>
              </a:solidFill>
              <a:round/>
              <a:headEnd/>
              <a:tailEnd/>
            </a:ln>
            <a:effectLst/>
          </p:spPr>
          <p:txBody>
            <a:bodyPr/>
            <a:lstStyle/>
            <a:p>
              <a:endParaRPr lang="en-US"/>
            </a:p>
          </p:txBody>
        </p:sp>
        <p:sp>
          <p:nvSpPr>
            <p:cNvPr id="8380" name="Line 23"/>
            <p:cNvSpPr>
              <a:spLocks noChangeShapeType="1"/>
            </p:cNvSpPr>
            <p:nvPr/>
          </p:nvSpPr>
          <p:spPr bwMode="auto">
            <a:xfrm rot="-3300000">
              <a:off x="866" y="2078"/>
              <a:ext cx="0" cy="42"/>
            </a:xfrm>
            <a:prstGeom prst="line">
              <a:avLst/>
            </a:prstGeom>
            <a:noFill/>
            <a:ln w="6350">
              <a:solidFill>
                <a:srgbClr val="0000FF"/>
              </a:solidFill>
              <a:round/>
              <a:headEnd/>
              <a:tailEnd/>
            </a:ln>
            <a:effectLst/>
          </p:spPr>
          <p:txBody>
            <a:bodyPr/>
            <a:lstStyle/>
            <a:p>
              <a:endParaRPr lang="en-US"/>
            </a:p>
          </p:txBody>
        </p:sp>
        <p:sp>
          <p:nvSpPr>
            <p:cNvPr id="8381" name="Line 24"/>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8382" name="Line 25"/>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8383" name="Line 26"/>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8384" name="Text Box 27"/>
            <p:cNvSpPr txBox="1">
              <a:spLocks noChangeArrowheads="1"/>
            </p:cNvSpPr>
            <p:nvPr/>
          </p:nvSpPr>
          <p:spPr bwMode="auto">
            <a:xfrm rot="-4196748">
              <a:off x="589" y="2109"/>
              <a:ext cx="317" cy="212"/>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p>
          </p:txBody>
        </p:sp>
        <p:sp>
          <p:nvSpPr>
            <p:cNvPr id="8385" name="Text Box 28"/>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a:r>
                <a:rPr lang="en-US" sz="1600"/>
                <a:t>1</a:t>
              </a:r>
            </a:p>
          </p:txBody>
        </p:sp>
        <p:sp>
          <p:nvSpPr>
            <p:cNvPr id="8386" name="Text Box 29"/>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a:r>
                <a:rPr lang="en-US" sz="1600"/>
                <a:t>1,5</a:t>
              </a:r>
            </a:p>
          </p:txBody>
        </p:sp>
        <p:sp>
          <p:nvSpPr>
            <p:cNvPr id="8387" name="Text Box 30"/>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a:r>
                <a:rPr lang="en-US"/>
                <a:t>A</a:t>
              </a:r>
            </a:p>
          </p:txBody>
        </p:sp>
        <p:sp>
          <p:nvSpPr>
            <p:cNvPr id="8388" name="AutoShape 31"/>
            <p:cNvSpPr>
              <a:spLocks noChangeArrowheads="1"/>
            </p:cNvSpPr>
            <p:nvPr/>
          </p:nvSpPr>
          <p:spPr bwMode="auto">
            <a:xfrm rot="10800000">
              <a:off x="726" y="1908"/>
              <a:ext cx="904" cy="812"/>
            </a:xfrm>
            <a:custGeom>
              <a:avLst/>
              <a:gdLst>
                <a:gd name="T0" fmla="*/ 19 w 21600"/>
                <a:gd name="T1" fmla="*/ 0 h 21600"/>
                <a:gd name="T2" fmla="*/ 8 w 21600"/>
                <a:gd name="T3" fmla="*/ 14 h 21600"/>
                <a:gd name="T4" fmla="*/ 19 w 21600"/>
                <a:gd name="T5" fmla="*/ 13 h 21600"/>
                <a:gd name="T6" fmla="*/ 30 w 21600"/>
                <a:gd name="T7" fmla="*/ 14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140320" name="Rectangle 32"/>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57150" cmpd="thickThin">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8390" name="AutoShape 33"/>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79"/>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3" name="Group 34"/>
            <p:cNvGrpSpPr>
              <a:grpSpLocks/>
            </p:cNvGrpSpPr>
            <p:nvPr/>
          </p:nvGrpSpPr>
          <p:grpSpPr bwMode="auto">
            <a:xfrm>
              <a:off x="1127" y="2428"/>
              <a:ext cx="96" cy="44"/>
              <a:chOff x="2838" y="2415"/>
              <a:chExt cx="86" cy="40"/>
            </a:xfrm>
          </p:grpSpPr>
          <p:sp>
            <p:nvSpPr>
              <p:cNvPr id="8399" name="Arc 35"/>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599"/>
                    </a:cubicBezTo>
                    <a:cubicBezTo>
                      <a:pt x="11093" y="21599"/>
                      <a:pt x="2548" y="15059"/>
                      <a:pt x="-1" y="5642"/>
                    </a:cubicBezTo>
                  </a:path>
                  <a:path w="42223" h="21600" stroke="0" extrusionOk="0">
                    <a:moveTo>
                      <a:pt x="42223" y="3121"/>
                    </a:moveTo>
                    <a:cubicBezTo>
                      <a:pt x="40673" y="13732"/>
                      <a:pt x="31573" y="21599"/>
                      <a:pt x="20850" y="21599"/>
                    </a:cubicBezTo>
                    <a:cubicBezTo>
                      <a:pt x="11093" y="21599"/>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8400" name="Freeform 36"/>
              <p:cNvSpPr>
                <a:spLocks/>
              </p:cNvSpPr>
              <p:nvPr/>
            </p:nvSpPr>
            <p:spPr bwMode="auto">
              <a:xfrm>
                <a:off x="2838" y="2438"/>
                <a:ext cx="12" cy="12"/>
              </a:xfrm>
              <a:custGeom>
                <a:avLst/>
                <a:gdLst>
                  <a:gd name="T0" fmla="*/ 0 w 48"/>
                  <a:gd name="T1" fmla="*/ 0 h 48"/>
                  <a:gd name="T2" fmla="*/ 0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8401" name="Freeform 37"/>
              <p:cNvSpPr>
                <a:spLocks/>
              </p:cNvSpPr>
              <p:nvPr/>
            </p:nvSpPr>
            <p:spPr bwMode="auto">
              <a:xfrm>
                <a:off x="2912" y="2442"/>
                <a:ext cx="12" cy="12"/>
              </a:xfrm>
              <a:custGeom>
                <a:avLst/>
                <a:gdLst>
                  <a:gd name="T0" fmla="*/ 0 w 48"/>
                  <a:gd name="T1" fmla="*/ 0 h 48"/>
                  <a:gd name="T2" fmla="*/ 3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8392" name="Oval 38"/>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a:endParaRPr lang="vi-VN"/>
            </a:p>
          </p:txBody>
        </p:sp>
        <p:sp>
          <p:nvSpPr>
            <p:cNvPr id="8393" name="Oval 39"/>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endParaRPr lang="vi-VN"/>
            </a:p>
          </p:txBody>
        </p:sp>
        <p:sp>
          <p:nvSpPr>
            <p:cNvPr id="8394" name="Oval 40"/>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8395" name="Text Box 41"/>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8396" name="Text Box 42"/>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8397" name="Text Box 43"/>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8398" name="Rectangle 44"/>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a:endParaRPr lang="vi-VN"/>
            </a:p>
          </p:txBody>
        </p:sp>
      </p:grpSp>
      <p:sp>
        <p:nvSpPr>
          <p:cNvPr id="8196" name="Line 45"/>
          <p:cNvSpPr>
            <a:spLocks noChangeShapeType="1"/>
          </p:cNvSpPr>
          <p:nvPr/>
        </p:nvSpPr>
        <p:spPr bwMode="auto">
          <a:xfrm>
            <a:off x="1041400" y="5181600"/>
            <a:ext cx="2133600" cy="0"/>
          </a:xfrm>
          <a:prstGeom prst="line">
            <a:avLst/>
          </a:prstGeom>
          <a:noFill/>
          <a:ln w="57150">
            <a:solidFill>
              <a:srgbClr val="660033"/>
            </a:solidFill>
            <a:round/>
            <a:headEnd/>
            <a:tailEnd type="oval" w="med" len="med"/>
          </a:ln>
          <a:effectLst/>
        </p:spPr>
        <p:txBody>
          <a:bodyPr/>
          <a:lstStyle/>
          <a:p>
            <a:endParaRPr lang="en-US"/>
          </a:p>
        </p:txBody>
      </p:sp>
      <p:sp>
        <p:nvSpPr>
          <p:cNvPr id="8197" name="Line 46"/>
          <p:cNvSpPr>
            <a:spLocks noChangeShapeType="1"/>
          </p:cNvSpPr>
          <p:nvPr/>
        </p:nvSpPr>
        <p:spPr bwMode="auto">
          <a:xfrm>
            <a:off x="7086600" y="5181600"/>
            <a:ext cx="1752600" cy="0"/>
          </a:xfrm>
          <a:prstGeom prst="line">
            <a:avLst/>
          </a:prstGeom>
          <a:noFill/>
          <a:ln w="57150">
            <a:solidFill>
              <a:srgbClr val="660033"/>
            </a:solidFill>
            <a:round/>
            <a:headEnd type="oval" w="med" len="med"/>
            <a:tailEnd/>
          </a:ln>
          <a:effectLst/>
        </p:spPr>
        <p:txBody>
          <a:bodyPr/>
          <a:lstStyle/>
          <a:p>
            <a:endParaRPr lang="en-US"/>
          </a:p>
        </p:txBody>
      </p:sp>
      <p:sp>
        <p:nvSpPr>
          <p:cNvPr id="8198" name="Line 47"/>
          <p:cNvSpPr>
            <a:spLocks noChangeShapeType="1"/>
          </p:cNvSpPr>
          <p:nvPr/>
        </p:nvSpPr>
        <p:spPr bwMode="auto">
          <a:xfrm>
            <a:off x="3352800" y="1600200"/>
            <a:ext cx="0" cy="2819400"/>
          </a:xfrm>
          <a:prstGeom prst="line">
            <a:avLst/>
          </a:prstGeom>
          <a:noFill/>
          <a:ln w="57150">
            <a:solidFill>
              <a:srgbClr val="660033"/>
            </a:solidFill>
            <a:round/>
            <a:headEnd/>
            <a:tailEnd/>
          </a:ln>
          <a:effectLst/>
        </p:spPr>
        <p:txBody>
          <a:bodyPr/>
          <a:lstStyle/>
          <a:p>
            <a:endParaRPr lang="en-US"/>
          </a:p>
        </p:txBody>
      </p:sp>
      <p:sp>
        <p:nvSpPr>
          <p:cNvPr id="8199" name="Text Box 48"/>
          <p:cNvSpPr txBox="1">
            <a:spLocks noChangeArrowheads="1"/>
          </p:cNvSpPr>
          <p:nvPr/>
        </p:nvSpPr>
        <p:spPr bwMode="auto">
          <a:xfrm>
            <a:off x="4572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8200" name="Text Box 49"/>
          <p:cNvSpPr txBox="1">
            <a:spLocks noChangeArrowheads="1"/>
          </p:cNvSpPr>
          <p:nvPr/>
        </p:nvSpPr>
        <p:spPr bwMode="auto">
          <a:xfrm>
            <a:off x="6096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8201" name="Line 50"/>
          <p:cNvSpPr>
            <a:spLocks noChangeShapeType="1"/>
          </p:cNvSpPr>
          <p:nvPr/>
        </p:nvSpPr>
        <p:spPr bwMode="auto">
          <a:xfrm rot="1070359" flipV="1">
            <a:off x="3505200" y="19812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grpSp>
        <p:nvGrpSpPr>
          <p:cNvPr id="4" name="Group 51"/>
          <p:cNvGrpSpPr>
            <a:grpSpLocks/>
          </p:cNvGrpSpPr>
          <p:nvPr/>
        </p:nvGrpSpPr>
        <p:grpSpPr bwMode="auto">
          <a:xfrm>
            <a:off x="2743200" y="4829175"/>
            <a:ext cx="838200" cy="787400"/>
            <a:chOff x="3120" y="1968"/>
            <a:chExt cx="576" cy="400"/>
          </a:xfrm>
        </p:grpSpPr>
        <p:sp>
          <p:nvSpPr>
            <p:cNvPr id="8359" name="Line 52"/>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p>
          </p:txBody>
        </p:sp>
        <p:sp>
          <p:nvSpPr>
            <p:cNvPr id="8360" name="Line 53"/>
            <p:cNvSpPr>
              <a:spLocks noChangeShapeType="1"/>
            </p:cNvSpPr>
            <p:nvPr/>
          </p:nvSpPr>
          <p:spPr bwMode="auto">
            <a:xfrm flipV="1">
              <a:off x="3120" y="2176"/>
              <a:ext cx="288" cy="192"/>
            </a:xfrm>
            <a:prstGeom prst="line">
              <a:avLst/>
            </a:prstGeom>
            <a:noFill/>
            <a:ln w="57150">
              <a:solidFill>
                <a:schemeClr val="bg1"/>
              </a:solidFill>
              <a:round/>
              <a:headEnd/>
              <a:tailEnd/>
            </a:ln>
            <a:effectLst/>
          </p:spPr>
          <p:txBody>
            <a:bodyPr/>
            <a:lstStyle/>
            <a:p>
              <a:endParaRPr lang="en-US"/>
            </a:p>
          </p:txBody>
        </p:sp>
      </p:grpSp>
      <p:sp>
        <p:nvSpPr>
          <p:cNvPr id="8203" name="Line 54"/>
          <p:cNvSpPr>
            <a:spLocks noChangeShapeType="1"/>
          </p:cNvSpPr>
          <p:nvPr/>
        </p:nvSpPr>
        <p:spPr bwMode="auto">
          <a:xfrm flipH="1" flipV="1">
            <a:off x="3505200" y="2057400"/>
            <a:ext cx="304800" cy="182563"/>
          </a:xfrm>
          <a:prstGeom prst="line">
            <a:avLst/>
          </a:prstGeom>
          <a:noFill/>
          <a:ln w="9525">
            <a:solidFill>
              <a:schemeClr val="bg1"/>
            </a:solidFill>
            <a:round/>
            <a:headEnd/>
            <a:tailEnd type="triangle" w="med" len="med"/>
          </a:ln>
          <a:effectLst/>
        </p:spPr>
        <p:txBody>
          <a:bodyPr/>
          <a:lstStyle/>
          <a:p>
            <a:endParaRPr lang="en-US"/>
          </a:p>
        </p:txBody>
      </p:sp>
      <p:grpSp>
        <p:nvGrpSpPr>
          <p:cNvPr id="5" name="Group 55"/>
          <p:cNvGrpSpPr>
            <a:grpSpLocks/>
          </p:cNvGrpSpPr>
          <p:nvPr/>
        </p:nvGrpSpPr>
        <p:grpSpPr bwMode="auto">
          <a:xfrm rot="-1062720">
            <a:off x="1371600" y="3352800"/>
            <a:ext cx="939800" cy="635000"/>
            <a:chOff x="1680" y="1440"/>
            <a:chExt cx="592" cy="400"/>
          </a:xfrm>
        </p:grpSpPr>
        <p:sp>
          <p:nvSpPr>
            <p:cNvPr id="8356" name="Oval 5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8357" name="Line 57"/>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8358" name="Line 58"/>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8205" name="Line 59"/>
          <p:cNvSpPr>
            <a:spLocks noChangeShapeType="1"/>
          </p:cNvSpPr>
          <p:nvPr/>
        </p:nvSpPr>
        <p:spPr bwMode="auto">
          <a:xfrm>
            <a:off x="3352800" y="1600200"/>
            <a:ext cx="927100" cy="0"/>
          </a:xfrm>
          <a:prstGeom prst="line">
            <a:avLst/>
          </a:prstGeom>
          <a:noFill/>
          <a:ln w="57150">
            <a:solidFill>
              <a:srgbClr val="660033"/>
            </a:solidFill>
            <a:round/>
            <a:headEnd/>
            <a:tailEnd type="oval" w="med" len="med"/>
          </a:ln>
          <a:effectLst/>
        </p:spPr>
        <p:txBody>
          <a:bodyPr/>
          <a:lstStyle/>
          <a:p>
            <a:endParaRPr lang="en-US"/>
          </a:p>
        </p:txBody>
      </p:sp>
      <p:sp>
        <p:nvSpPr>
          <p:cNvPr id="8206" name="Line 60"/>
          <p:cNvSpPr>
            <a:spLocks noChangeShapeType="1"/>
          </p:cNvSpPr>
          <p:nvPr/>
        </p:nvSpPr>
        <p:spPr bwMode="auto">
          <a:xfrm>
            <a:off x="6324600" y="1600200"/>
            <a:ext cx="685800" cy="0"/>
          </a:xfrm>
          <a:prstGeom prst="line">
            <a:avLst/>
          </a:prstGeom>
          <a:noFill/>
          <a:ln w="57150">
            <a:solidFill>
              <a:srgbClr val="660033"/>
            </a:solidFill>
            <a:round/>
            <a:headEnd type="oval" w="med" len="med"/>
            <a:tailEnd/>
          </a:ln>
          <a:effectLst/>
        </p:spPr>
        <p:txBody>
          <a:bodyPr/>
          <a:lstStyle/>
          <a:p>
            <a:endParaRPr lang="en-US"/>
          </a:p>
        </p:txBody>
      </p:sp>
      <p:sp>
        <p:nvSpPr>
          <p:cNvPr id="8207" name="Line 61"/>
          <p:cNvSpPr>
            <a:spLocks noChangeShapeType="1"/>
          </p:cNvSpPr>
          <p:nvPr/>
        </p:nvSpPr>
        <p:spPr bwMode="auto">
          <a:xfrm>
            <a:off x="3810000" y="51816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8208" name="Line 62"/>
          <p:cNvSpPr>
            <a:spLocks noChangeShapeType="1"/>
          </p:cNvSpPr>
          <p:nvPr/>
        </p:nvSpPr>
        <p:spPr bwMode="auto">
          <a:xfrm>
            <a:off x="3810000" y="1600200"/>
            <a:ext cx="0" cy="2743200"/>
          </a:xfrm>
          <a:prstGeom prst="line">
            <a:avLst/>
          </a:prstGeom>
          <a:noFill/>
          <a:ln w="57150">
            <a:solidFill>
              <a:srgbClr val="660033"/>
            </a:solidFill>
            <a:round/>
            <a:headEnd/>
            <a:tailEnd/>
          </a:ln>
          <a:effectLst/>
        </p:spPr>
        <p:txBody>
          <a:bodyPr/>
          <a:lstStyle/>
          <a:p>
            <a:endParaRPr lang="en-US"/>
          </a:p>
        </p:txBody>
      </p:sp>
      <p:sp>
        <p:nvSpPr>
          <p:cNvPr id="8209" name="Line 63"/>
          <p:cNvSpPr>
            <a:spLocks noChangeShapeType="1"/>
          </p:cNvSpPr>
          <p:nvPr/>
        </p:nvSpPr>
        <p:spPr bwMode="auto">
          <a:xfrm>
            <a:off x="6705600" y="1600200"/>
            <a:ext cx="0" cy="2743200"/>
          </a:xfrm>
          <a:prstGeom prst="line">
            <a:avLst/>
          </a:prstGeom>
          <a:noFill/>
          <a:ln w="57150">
            <a:solidFill>
              <a:srgbClr val="660033"/>
            </a:solidFill>
            <a:round/>
            <a:headEnd/>
            <a:tailEnd/>
          </a:ln>
          <a:effectLst/>
        </p:spPr>
        <p:txBody>
          <a:bodyPr/>
          <a:lstStyle/>
          <a:p>
            <a:endParaRPr lang="en-US"/>
          </a:p>
        </p:txBody>
      </p:sp>
      <p:grpSp>
        <p:nvGrpSpPr>
          <p:cNvPr id="6" name="Group 64"/>
          <p:cNvGrpSpPr>
            <a:grpSpLocks/>
          </p:cNvGrpSpPr>
          <p:nvPr/>
        </p:nvGrpSpPr>
        <p:grpSpPr bwMode="auto">
          <a:xfrm>
            <a:off x="4114800" y="2667000"/>
            <a:ext cx="2222500" cy="1822450"/>
            <a:chOff x="2592" y="1680"/>
            <a:chExt cx="1400" cy="1148"/>
          </a:xfrm>
        </p:grpSpPr>
        <p:sp>
          <p:nvSpPr>
            <p:cNvPr id="8296" name="Text Box 65"/>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8297" name="Oval 66"/>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p>
          </p:txBody>
        </p:sp>
        <p:sp>
          <p:nvSpPr>
            <p:cNvPr id="8298" name="Rectangle 67"/>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vi-VN"/>
            </a:p>
          </p:txBody>
        </p:sp>
        <p:sp>
          <p:nvSpPr>
            <p:cNvPr id="8299" name="Rectangle 68"/>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vi-VN"/>
            </a:p>
          </p:txBody>
        </p:sp>
        <p:sp>
          <p:nvSpPr>
            <p:cNvPr id="8300" name="Rectangle 69"/>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a:effectLst/>
          </p:spPr>
          <p:txBody>
            <a:bodyPr wrap="none" anchor="ctr"/>
            <a:lstStyle/>
            <a:p>
              <a:endParaRPr lang="vi-VN"/>
            </a:p>
          </p:txBody>
        </p:sp>
        <p:sp>
          <p:nvSpPr>
            <p:cNvPr id="8301" name="Oval 70"/>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vi-VN"/>
            </a:p>
          </p:txBody>
        </p:sp>
        <p:sp>
          <p:nvSpPr>
            <p:cNvPr id="8302" name="Text Box 71"/>
            <p:cNvSpPr txBox="1">
              <a:spLocks noChangeArrowheads="1"/>
            </p:cNvSpPr>
            <p:nvPr/>
          </p:nvSpPr>
          <p:spPr bwMode="auto">
            <a:xfrm rot="810395">
              <a:off x="3547" y="1938"/>
              <a:ext cx="255" cy="173"/>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p>
          </p:txBody>
        </p:sp>
        <p:sp>
          <p:nvSpPr>
            <p:cNvPr id="8303" name="Oval 72"/>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vi-VN"/>
            </a:p>
          </p:txBody>
        </p:sp>
        <p:sp>
          <p:nvSpPr>
            <p:cNvPr id="8304" name="Arc 73"/>
            <p:cNvSpPr>
              <a:spLocks/>
            </p:cNvSpPr>
            <p:nvPr/>
          </p:nvSpPr>
          <p:spPr bwMode="auto">
            <a:xfrm rot="6681726" flipH="1">
              <a:off x="3121" y="1750"/>
              <a:ext cx="406" cy="723"/>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5"/>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5"/>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8305" name="Line 74"/>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8306" name="Text Box 75"/>
            <p:cNvSpPr txBox="1">
              <a:spLocks noChangeArrowheads="1"/>
            </p:cNvSpPr>
            <p:nvPr/>
          </p:nvSpPr>
          <p:spPr bwMode="auto">
            <a:xfrm rot="-466213">
              <a:off x="3156" y="1748"/>
              <a:ext cx="250" cy="173"/>
            </a:xfrm>
            <a:prstGeom prst="rect">
              <a:avLst/>
            </a:prstGeom>
            <a:noFill/>
            <a:ln w="3175">
              <a:noFill/>
              <a:miter lim="800000"/>
              <a:headEnd/>
              <a:tailEnd/>
            </a:ln>
            <a:effectLst/>
          </p:spPr>
          <p:txBody>
            <a:bodyPr>
              <a:spAutoFit/>
            </a:bodyPr>
            <a:lstStyle/>
            <a:p>
              <a:pPr algn="ctr"/>
              <a:r>
                <a:rPr lang="en-US" sz="1200"/>
                <a:t>3</a:t>
              </a:r>
            </a:p>
          </p:txBody>
        </p:sp>
        <p:sp>
          <p:nvSpPr>
            <p:cNvPr id="8307" name="Text Box 76"/>
            <p:cNvSpPr txBox="1">
              <a:spLocks noChangeArrowheads="1"/>
            </p:cNvSpPr>
            <p:nvPr/>
          </p:nvSpPr>
          <p:spPr bwMode="auto">
            <a:xfrm rot="-1500000">
              <a:off x="2920" y="1811"/>
              <a:ext cx="342"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p>
          </p:txBody>
        </p:sp>
        <p:sp>
          <p:nvSpPr>
            <p:cNvPr id="8308" name="Line 77"/>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8309" name="Line 78"/>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8310" name="Line 79"/>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8311" name="Line 80"/>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8312" name="Line 81"/>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8313" name="Line 82"/>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8314" name="Line 83"/>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8315" name="Line 84"/>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8316" name="Line 85"/>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8317" name="Line 86"/>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8318" name="Line 87"/>
            <p:cNvSpPr>
              <a:spLocks noChangeShapeType="1"/>
            </p:cNvSpPr>
            <p:nvPr/>
          </p:nvSpPr>
          <p:spPr bwMode="auto">
            <a:xfrm rot="7800000">
              <a:off x="3017" y="2027"/>
              <a:ext cx="0" cy="106"/>
            </a:xfrm>
            <a:prstGeom prst="line">
              <a:avLst/>
            </a:prstGeom>
            <a:noFill/>
            <a:ln w="9525">
              <a:solidFill>
                <a:srgbClr val="FF0000"/>
              </a:solidFill>
              <a:round/>
              <a:headEnd/>
              <a:tailEnd/>
            </a:ln>
            <a:effectLst/>
          </p:spPr>
          <p:txBody>
            <a:bodyPr/>
            <a:lstStyle/>
            <a:p>
              <a:endParaRPr lang="en-US"/>
            </a:p>
          </p:txBody>
        </p:sp>
        <p:sp>
          <p:nvSpPr>
            <p:cNvPr id="8319" name="Line 88"/>
            <p:cNvSpPr>
              <a:spLocks noChangeShapeType="1"/>
            </p:cNvSpPr>
            <p:nvPr/>
          </p:nvSpPr>
          <p:spPr bwMode="auto">
            <a:xfrm rot="-2700000">
              <a:off x="3017" y="2018"/>
              <a:ext cx="0" cy="40"/>
            </a:xfrm>
            <a:prstGeom prst="line">
              <a:avLst/>
            </a:prstGeom>
            <a:noFill/>
            <a:ln w="6350">
              <a:solidFill>
                <a:srgbClr val="0000FF"/>
              </a:solidFill>
              <a:round/>
              <a:headEnd/>
              <a:tailEnd/>
            </a:ln>
            <a:effectLst/>
          </p:spPr>
          <p:txBody>
            <a:bodyPr/>
            <a:lstStyle/>
            <a:p>
              <a:endParaRPr lang="en-US"/>
            </a:p>
          </p:txBody>
        </p:sp>
        <p:sp>
          <p:nvSpPr>
            <p:cNvPr id="8320" name="Line 89"/>
            <p:cNvSpPr>
              <a:spLocks noChangeShapeType="1"/>
            </p:cNvSpPr>
            <p:nvPr/>
          </p:nvSpPr>
          <p:spPr bwMode="auto">
            <a:xfrm rot="-2400000">
              <a:off x="3040" y="1999"/>
              <a:ext cx="0" cy="38"/>
            </a:xfrm>
            <a:prstGeom prst="line">
              <a:avLst/>
            </a:prstGeom>
            <a:noFill/>
            <a:ln w="6350">
              <a:solidFill>
                <a:srgbClr val="0000FF"/>
              </a:solidFill>
              <a:round/>
              <a:headEnd/>
              <a:tailEnd/>
            </a:ln>
            <a:effectLst/>
          </p:spPr>
          <p:txBody>
            <a:bodyPr/>
            <a:lstStyle/>
            <a:p>
              <a:endParaRPr lang="en-US"/>
            </a:p>
          </p:txBody>
        </p:sp>
        <p:sp>
          <p:nvSpPr>
            <p:cNvPr id="8321" name="Line 90"/>
            <p:cNvSpPr>
              <a:spLocks noChangeShapeType="1"/>
            </p:cNvSpPr>
            <p:nvPr/>
          </p:nvSpPr>
          <p:spPr bwMode="auto">
            <a:xfrm rot="-2100000">
              <a:off x="3069" y="1979"/>
              <a:ext cx="0" cy="39"/>
            </a:xfrm>
            <a:prstGeom prst="line">
              <a:avLst/>
            </a:prstGeom>
            <a:noFill/>
            <a:ln w="6350">
              <a:solidFill>
                <a:srgbClr val="0000FF"/>
              </a:solidFill>
              <a:round/>
              <a:headEnd/>
              <a:tailEnd/>
            </a:ln>
            <a:effectLst/>
          </p:spPr>
          <p:txBody>
            <a:bodyPr/>
            <a:lstStyle/>
            <a:p>
              <a:endParaRPr lang="en-US"/>
            </a:p>
          </p:txBody>
        </p:sp>
        <p:sp>
          <p:nvSpPr>
            <p:cNvPr id="8322" name="Line 91"/>
            <p:cNvSpPr>
              <a:spLocks noChangeShapeType="1"/>
            </p:cNvSpPr>
            <p:nvPr/>
          </p:nvSpPr>
          <p:spPr bwMode="auto">
            <a:xfrm rot="-1800000">
              <a:off x="3095" y="1961"/>
              <a:ext cx="0" cy="39"/>
            </a:xfrm>
            <a:prstGeom prst="line">
              <a:avLst/>
            </a:prstGeom>
            <a:noFill/>
            <a:ln w="6350">
              <a:solidFill>
                <a:srgbClr val="0000FF"/>
              </a:solidFill>
              <a:round/>
              <a:headEnd/>
              <a:tailEnd/>
            </a:ln>
            <a:effectLst/>
          </p:spPr>
          <p:txBody>
            <a:bodyPr/>
            <a:lstStyle/>
            <a:p>
              <a:endParaRPr lang="en-US"/>
            </a:p>
          </p:txBody>
        </p:sp>
        <p:sp>
          <p:nvSpPr>
            <p:cNvPr id="8323" name="Line 92"/>
            <p:cNvSpPr>
              <a:spLocks noChangeShapeType="1"/>
            </p:cNvSpPr>
            <p:nvPr/>
          </p:nvSpPr>
          <p:spPr bwMode="auto">
            <a:xfrm rot="-1500000">
              <a:off x="3139" y="1943"/>
              <a:ext cx="0" cy="88"/>
            </a:xfrm>
            <a:prstGeom prst="line">
              <a:avLst/>
            </a:prstGeom>
            <a:noFill/>
            <a:ln w="9525">
              <a:solidFill>
                <a:srgbClr val="FF0000"/>
              </a:solidFill>
              <a:round/>
              <a:headEnd/>
              <a:tailEnd/>
            </a:ln>
            <a:effectLst/>
          </p:spPr>
          <p:txBody>
            <a:bodyPr/>
            <a:lstStyle/>
            <a:p>
              <a:endParaRPr lang="en-US"/>
            </a:p>
          </p:txBody>
        </p:sp>
        <p:sp>
          <p:nvSpPr>
            <p:cNvPr id="8324" name="Line 93"/>
            <p:cNvSpPr>
              <a:spLocks noChangeShapeType="1"/>
            </p:cNvSpPr>
            <p:nvPr/>
          </p:nvSpPr>
          <p:spPr bwMode="auto">
            <a:xfrm rot="-1200000">
              <a:off x="3159" y="1932"/>
              <a:ext cx="0" cy="41"/>
            </a:xfrm>
            <a:prstGeom prst="line">
              <a:avLst/>
            </a:prstGeom>
            <a:noFill/>
            <a:ln w="6350">
              <a:solidFill>
                <a:srgbClr val="0000FF"/>
              </a:solidFill>
              <a:round/>
              <a:headEnd/>
              <a:tailEnd/>
            </a:ln>
            <a:effectLst/>
          </p:spPr>
          <p:txBody>
            <a:bodyPr/>
            <a:lstStyle/>
            <a:p>
              <a:endParaRPr lang="en-US"/>
            </a:p>
          </p:txBody>
        </p:sp>
        <p:sp>
          <p:nvSpPr>
            <p:cNvPr id="8325" name="Line 94"/>
            <p:cNvSpPr>
              <a:spLocks noChangeShapeType="1"/>
            </p:cNvSpPr>
            <p:nvPr/>
          </p:nvSpPr>
          <p:spPr bwMode="auto">
            <a:xfrm rot="-900000">
              <a:off x="3187" y="1925"/>
              <a:ext cx="0" cy="40"/>
            </a:xfrm>
            <a:prstGeom prst="line">
              <a:avLst/>
            </a:prstGeom>
            <a:noFill/>
            <a:ln w="6350">
              <a:solidFill>
                <a:srgbClr val="0000FF"/>
              </a:solidFill>
              <a:round/>
              <a:headEnd/>
              <a:tailEnd/>
            </a:ln>
            <a:effectLst/>
          </p:spPr>
          <p:txBody>
            <a:bodyPr/>
            <a:lstStyle/>
            <a:p>
              <a:endParaRPr lang="en-US"/>
            </a:p>
          </p:txBody>
        </p:sp>
        <p:sp>
          <p:nvSpPr>
            <p:cNvPr id="8326" name="Line 95"/>
            <p:cNvSpPr>
              <a:spLocks noChangeShapeType="1"/>
            </p:cNvSpPr>
            <p:nvPr/>
          </p:nvSpPr>
          <p:spPr bwMode="auto">
            <a:xfrm rot="-600000">
              <a:off x="3221" y="1918"/>
              <a:ext cx="0" cy="39"/>
            </a:xfrm>
            <a:prstGeom prst="line">
              <a:avLst/>
            </a:prstGeom>
            <a:noFill/>
            <a:ln w="6350">
              <a:solidFill>
                <a:srgbClr val="0000FF"/>
              </a:solidFill>
              <a:round/>
              <a:headEnd/>
              <a:tailEnd/>
            </a:ln>
            <a:effectLst/>
          </p:spPr>
          <p:txBody>
            <a:bodyPr/>
            <a:lstStyle/>
            <a:p>
              <a:endParaRPr lang="en-US"/>
            </a:p>
          </p:txBody>
        </p:sp>
        <p:sp>
          <p:nvSpPr>
            <p:cNvPr id="8327" name="Line 96"/>
            <p:cNvSpPr>
              <a:spLocks noChangeShapeType="1"/>
            </p:cNvSpPr>
            <p:nvPr/>
          </p:nvSpPr>
          <p:spPr bwMode="auto">
            <a:xfrm rot="-300000">
              <a:off x="3256" y="1912"/>
              <a:ext cx="0" cy="39"/>
            </a:xfrm>
            <a:prstGeom prst="line">
              <a:avLst/>
            </a:prstGeom>
            <a:noFill/>
            <a:ln w="6350">
              <a:solidFill>
                <a:srgbClr val="0000FF"/>
              </a:solidFill>
              <a:round/>
              <a:headEnd/>
              <a:tailEnd/>
            </a:ln>
            <a:effectLst/>
          </p:spPr>
          <p:txBody>
            <a:bodyPr/>
            <a:lstStyle/>
            <a:p>
              <a:endParaRPr lang="en-US"/>
            </a:p>
          </p:txBody>
        </p:sp>
        <p:sp>
          <p:nvSpPr>
            <p:cNvPr id="8328" name="Line 97"/>
            <p:cNvSpPr>
              <a:spLocks noChangeShapeType="1"/>
            </p:cNvSpPr>
            <p:nvPr/>
          </p:nvSpPr>
          <p:spPr bwMode="auto">
            <a:xfrm rot="6300000">
              <a:off x="2952" y="2150"/>
              <a:ext cx="0" cy="107"/>
            </a:xfrm>
            <a:prstGeom prst="line">
              <a:avLst/>
            </a:prstGeom>
            <a:noFill/>
            <a:ln w="9525">
              <a:solidFill>
                <a:srgbClr val="FF0000"/>
              </a:solidFill>
              <a:round/>
              <a:headEnd/>
              <a:tailEnd/>
            </a:ln>
            <a:effectLst/>
          </p:spPr>
          <p:txBody>
            <a:bodyPr/>
            <a:lstStyle/>
            <a:p>
              <a:endParaRPr lang="en-US"/>
            </a:p>
          </p:txBody>
        </p:sp>
        <p:sp>
          <p:nvSpPr>
            <p:cNvPr id="8329" name="Line 98"/>
            <p:cNvSpPr>
              <a:spLocks noChangeShapeType="1"/>
            </p:cNvSpPr>
            <p:nvPr/>
          </p:nvSpPr>
          <p:spPr bwMode="auto">
            <a:xfrm rot="-4200000">
              <a:off x="2931" y="2146"/>
              <a:ext cx="0" cy="42"/>
            </a:xfrm>
            <a:prstGeom prst="line">
              <a:avLst/>
            </a:prstGeom>
            <a:noFill/>
            <a:ln w="6350">
              <a:solidFill>
                <a:srgbClr val="0000FF"/>
              </a:solidFill>
              <a:round/>
              <a:headEnd/>
              <a:tailEnd/>
            </a:ln>
            <a:effectLst/>
          </p:spPr>
          <p:txBody>
            <a:bodyPr/>
            <a:lstStyle/>
            <a:p>
              <a:endParaRPr lang="en-US"/>
            </a:p>
          </p:txBody>
        </p:sp>
        <p:sp>
          <p:nvSpPr>
            <p:cNvPr id="8330" name="Line 99"/>
            <p:cNvSpPr>
              <a:spLocks noChangeShapeType="1"/>
            </p:cNvSpPr>
            <p:nvPr/>
          </p:nvSpPr>
          <p:spPr bwMode="auto">
            <a:xfrm rot="-3900000">
              <a:off x="2943" y="2118"/>
              <a:ext cx="0" cy="43"/>
            </a:xfrm>
            <a:prstGeom prst="line">
              <a:avLst/>
            </a:prstGeom>
            <a:noFill/>
            <a:ln w="6350">
              <a:solidFill>
                <a:srgbClr val="0000FF"/>
              </a:solidFill>
              <a:round/>
              <a:headEnd/>
              <a:tailEnd/>
            </a:ln>
            <a:effectLst/>
          </p:spPr>
          <p:txBody>
            <a:bodyPr/>
            <a:lstStyle/>
            <a:p>
              <a:endParaRPr lang="en-US"/>
            </a:p>
          </p:txBody>
        </p:sp>
        <p:sp>
          <p:nvSpPr>
            <p:cNvPr id="8331" name="Line 100"/>
            <p:cNvSpPr>
              <a:spLocks noChangeShapeType="1"/>
            </p:cNvSpPr>
            <p:nvPr/>
          </p:nvSpPr>
          <p:spPr bwMode="auto">
            <a:xfrm rot="-3600000">
              <a:off x="2959" y="2094"/>
              <a:ext cx="0" cy="42"/>
            </a:xfrm>
            <a:prstGeom prst="line">
              <a:avLst/>
            </a:prstGeom>
            <a:noFill/>
            <a:ln w="6350">
              <a:solidFill>
                <a:srgbClr val="0000FF"/>
              </a:solidFill>
              <a:round/>
              <a:headEnd/>
              <a:tailEnd/>
            </a:ln>
            <a:effectLst/>
          </p:spPr>
          <p:txBody>
            <a:bodyPr/>
            <a:lstStyle/>
            <a:p>
              <a:endParaRPr lang="en-US"/>
            </a:p>
          </p:txBody>
        </p:sp>
        <p:sp>
          <p:nvSpPr>
            <p:cNvPr id="8332" name="Line 101"/>
            <p:cNvSpPr>
              <a:spLocks noChangeShapeType="1"/>
            </p:cNvSpPr>
            <p:nvPr/>
          </p:nvSpPr>
          <p:spPr bwMode="auto">
            <a:xfrm rot="-3300000">
              <a:off x="2975" y="2064"/>
              <a:ext cx="0" cy="42"/>
            </a:xfrm>
            <a:prstGeom prst="line">
              <a:avLst/>
            </a:prstGeom>
            <a:noFill/>
            <a:ln w="6350">
              <a:solidFill>
                <a:srgbClr val="0000FF"/>
              </a:solidFill>
              <a:round/>
              <a:headEnd/>
              <a:tailEnd/>
            </a:ln>
            <a:effectLst/>
          </p:spPr>
          <p:txBody>
            <a:bodyPr/>
            <a:lstStyle/>
            <a:p>
              <a:endParaRPr lang="en-US"/>
            </a:p>
          </p:txBody>
        </p:sp>
        <p:sp>
          <p:nvSpPr>
            <p:cNvPr id="8333" name="Line 102"/>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8334" name="Line 103"/>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8335" name="Line 104"/>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8336" name="Line 105"/>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8337" name="Line 106"/>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8338" name="Text Box 107"/>
            <p:cNvSpPr txBox="1">
              <a:spLocks noChangeArrowheads="1"/>
            </p:cNvSpPr>
            <p:nvPr/>
          </p:nvSpPr>
          <p:spPr bwMode="auto">
            <a:xfrm>
              <a:off x="2674" y="2088"/>
              <a:ext cx="343"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p>
          </p:txBody>
        </p:sp>
        <p:sp>
          <p:nvSpPr>
            <p:cNvPr id="8339" name="Text Box 108"/>
            <p:cNvSpPr txBox="1">
              <a:spLocks noChangeArrowheads="1"/>
            </p:cNvSpPr>
            <p:nvPr/>
          </p:nvSpPr>
          <p:spPr bwMode="auto">
            <a:xfrm rot="-2443161">
              <a:off x="2760" y="1939"/>
              <a:ext cx="342" cy="173"/>
            </a:xfrm>
            <a:prstGeom prst="rect">
              <a:avLst/>
            </a:prstGeom>
            <a:noFill/>
            <a:ln w="12700">
              <a:noFill/>
              <a:miter lim="800000"/>
              <a:headEnd/>
              <a:tailEnd/>
            </a:ln>
            <a:effectLst/>
          </p:spPr>
          <p:txBody>
            <a:bodyPr>
              <a:spAutoFit/>
            </a:bodyPr>
            <a:lstStyle/>
            <a:p>
              <a:pPr algn="ctr"/>
              <a:r>
                <a:rPr lang="en-US" sz="1200"/>
                <a:t>1</a:t>
              </a:r>
            </a:p>
          </p:txBody>
        </p:sp>
        <p:sp>
          <p:nvSpPr>
            <p:cNvPr id="8340" name="Text Box 109"/>
            <p:cNvSpPr txBox="1">
              <a:spLocks noChangeArrowheads="1"/>
            </p:cNvSpPr>
            <p:nvPr/>
          </p:nvSpPr>
          <p:spPr bwMode="auto">
            <a:xfrm rot="3000000">
              <a:off x="3392" y="1800"/>
              <a:ext cx="307"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p>
          </p:txBody>
        </p:sp>
        <p:sp>
          <p:nvSpPr>
            <p:cNvPr id="8341" name="Text Box 110"/>
            <p:cNvSpPr txBox="1">
              <a:spLocks noChangeArrowheads="1"/>
            </p:cNvSpPr>
            <p:nvPr/>
          </p:nvSpPr>
          <p:spPr bwMode="auto">
            <a:xfrm rot="4500000">
              <a:off x="3611" y="2104"/>
              <a:ext cx="309"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p>
          </p:txBody>
        </p:sp>
        <p:sp>
          <p:nvSpPr>
            <p:cNvPr id="8342" name="Text Box 111"/>
            <p:cNvSpPr txBox="1">
              <a:spLocks noChangeArrowheads="1"/>
            </p:cNvSpPr>
            <p:nvPr/>
          </p:nvSpPr>
          <p:spPr bwMode="auto">
            <a:xfrm>
              <a:off x="2997" y="2051"/>
              <a:ext cx="590" cy="231"/>
            </a:xfrm>
            <a:prstGeom prst="rect">
              <a:avLst/>
            </a:prstGeom>
            <a:noFill/>
            <a:ln w="9525">
              <a:noFill/>
              <a:miter lim="800000"/>
              <a:headEnd/>
              <a:tailEnd/>
            </a:ln>
            <a:effectLst/>
          </p:spPr>
          <p:txBody>
            <a:bodyPr>
              <a:spAutoFit/>
            </a:bodyPr>
            <a:lstStyle/>
            <a:p>
              <a:pPr algn="ctr"/>
              <a:r>
                <a:rPr lang="en-US"/>
                <a:t>V</a:t>
              </a:r>
            </a:p>
          </p:txBody>
        </p:sp>
        <p:sp>
          <p:nvSpPr>
            <p:cNvPr id="8343" name="AutoShape 112"/>
            <p:cNvSpPr>
              <a:spLocks noChangeArrowheads="1"/>
            </p:cNvSpPr>
            <p:nvPr/>
          </p:nvSpPr>
          <p:spPr bwMode="auto">
            <a:xfrm rot="10800000">
              <a:off x="2841" y="1895"/>
              <a:ext cx="910" cy="776"/>
            </a:xfrm>
            <a:custGeom>
              <a:avLst/>
              <a:gdLst>
                <a:gd name="T0" fmla="*/ 19 w 21600"/>
                <a:gd name="T1" fmla="*/ 0 h 21600"/>
                <a:gd name="T2" fmla="*/ 8 w 21600"/>
                <a:gd name="T3" fmla="*/ 13 h 21600"/>
                <a:gd name="T4" fmla="*/ 19 w 21600"/>
                <a:gd name="T5" fmla="*/ 12 h 21600"/>
                <a:gd name="T6" fmla="*/ 30 w 21600"/>
                <a:gd name="T7" fmla="*/ 13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8344" name="Rectangle 113"/>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vi-VN"/>
            </a:p>
          </p:txBody>
        </p:sp>
        <p:sp>
          <p:nvSpPr>
            <p:cNvPr id="8345" name="Rectangle 114"/>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p>
          </p:txBody>
        </p:sp>
        <p:sp>
          <p:nvSpPr>
            <p:cNvPr id="8346" name="Rectangle 115"/>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vi-VN"/>
            </a:p>
          </p:txBody>
        </p:sp>
        <p:sp>
          <p:nvSpPr>
            <p:cNvPr id="8347" name="AutoShape 116"/>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79"/>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8348" name="Arc 117"/>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599"/>
                  </a:cubicBezTo>
                  <a:cubicBezTo>
                    <a:pt x="11093" y="21599"/>
                    <a:pt x="2548" y="15059"/>
                    <a:pt x="-1" y="5642"/>
                  </a:cubicBezTo>
                </a:path>
                <a:path w="42223" h="21600" stroke="0" extrusionOk="0">
                  <a:moveTo>
                    <a:pt x="42223" y="3121"/>
                  </a:moveTo>
                  <a:cubicBezTo>
                    <a:pt x="40673" y="13732"/>
                    <a:pt x="31573" y="21599"/>
                    <a:pt x="20850" y="21599"/>
                  </a:cubicBezTo>
                  <a:cubicBezTo>
                    <a:pt x="11093" y="21599"/>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8349" name="Freeform 118"/>
            <p:cNvSpPr>
              <a:spLocks/>
            </p:cNvSpPr>
            <p:nvPr/>
          </p:nvSpPr>
          <p:spPr bwMode="auto">
            <a:xfrm>
              <a:off x="3243" y="2419"/>
              <a:ext cx="13" cy="13"/>
            </a:xfrm>
            <a:custGeom>
              <a:avLst/>
              <a:gdLst>
                <a:gd name="T0" fmla="*/ 0 w 48"/>
                <a:gd name="T1" fmla="*/ 0 h 48"/>
                <a:gd name="T2" fmla="*/ 0 w 48"/>
                <a:gd name="T3" fmla="*/ 4 h 48"/>
                <a:gd name="T4" fmla="*/ 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8350" name="Freeform 119"/>
            <p:cNvSpPr>
              <a:spLocks/>
            </p:cNvSpPr>
            <p:nvPr/>
          </p:nvSpPr>
          <p:spPr bwMode="auto">
            <a:xfrm>
              <a:off x="3327" y="2424"/>
              <a:ext cx="14" cy="12"/>
            </a:xfrm>
            <a:custGeom>
              <a:avLst/>
              <a:gdLst>
                <a:gd name="T0" fmla="*/ 0 w 48"/>
                <a:gd name="T1" fmla="*/ 0 h 48"/>
                <a:gd name="T2" fmla="*/ 4 w 48"/>
                <a:gd name="T3" fmla="*/ 3 h 48"/>
                <a:gd name="T4" fmla="*/ 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8351" name="AutoShape 120"/>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8352" name="Oval 121"/>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vi-VN"/>
            </a:p>
          </p:txBody>
        </p:sp>
        <p:sp>
          <p:nvSpPr>
            <p:cNvPr id="8353" name="Oval 122"/>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vi-VN"/>
            </a:p>
          </p:txBody>
        </p:sp>
        <p:sp>
          <p:nvSpPr>
            <p:cNvPr id="8354" name="Text Box 123"/>
            <p:cNvSpPr txBox="1">
              <a:spLocks noChangeArrowheads="1"/>
            </p:cNvSpPr>
            <p:nvPr/>
          </p:nvSpPr>
          <p:spPr bwMode="auto">
            <a:xfrm>
              <a:off x="3600"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8355" name="Text Box 124"/>
            <p:cNvSpPr txBox="1">
              <a:spLocks noChangeArrowheads="1"/>
            </p:cNvSpPr>
            <p:nvPr/>
          </p:nvSpPr>
          <p:spPr bwMode="auto">
            <a:xfrm>
              <a:off x="2736"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grpSp>
      <p:grpSp>
        <p:nvGrpSpPr>
          <p:cNvPr id="7" name="Group 125"/>
          <p:cNvGrpSpPr>
            <a:grpSpLocks/>
          </p:cNvGrpSpPr>
          <p:nvPr/>
        </p:nvGrpSpPr>
        <p:grpSpPr bwMode="auto">
          <a:xfrm rot="-1062720">
            <a:off x="4724400" y="3340100"/>
            <a:ext cx="939800" cy="635000"/>
            <a:chOff x="1680" y="1440"/>
            <a:chExt cx="592" cy="400"/>
          </a:xfrm>
        </p:grpSpPr>
        <p:sp>
          <p:nvSpPr>
            <p:cNvPr id="8293" name="Oval 12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8294" name="Line 127"/>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8295" name="Line 128"/>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8212" name="Text Box 129"/>
          <p:cNvSpPr txBox="1">
            <a:spLocks noChangeArrowheads="1"/>
          </p:cNvSpPr>
          <p:nvPr/>
        </p:nvSpPr>
        <p:spPr bwMode="auto">
          <a:xfrm>
            <a:off x="2819400" y="46482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8213" name="Text Box 130"/>
          <p:cNvSpPr txBox="1">
            <a:spLocks noChangeArrowheads="1"/>
          </p:cNvSpPr>
          <p:nvPr/>
        </p:nvSpPr>
        <p:spPr bwMode="auto">
          <a:xfrm>
            <a:off x="4953000" y="3886200"/>
            <a:ext cx="6096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8214" name="Line 131"/>
          <p:cNvSpPr>
            <a:spLocks noChangeShapeType="1"/>
          </p:cNvSpPr>
          <p:nvPr/>
        </p:nvSpPr>
        <p:spPr bwMode="auto">
          <a:xfrm>
            <a:off x="1066800" y="4419600"/>
            <a:ext cx="0" cy="762000"/>
          </a:xfrm>
          <a:prstGeom prst="line">
            <a:avLst/>
          </a:prstGeom>
          <a:noFill/>
          <a:ln w="57150">
            <a:solidFill>
              <a:srgbClr val="FF0000"/>
            </a:solidFill>
            <a:round/>
            <a:headEnd/>
            <a:tailEnd/>
          </a:ln>
          <a:effectLst/>
        </p:spPr>
        <p:txBody>
          <a:bodyPr/>
          <a:lstStyle/>
          <a:p>
            <a:endParaRPr lang="en-US"/>
          </a:p>
        </p:txBody>
      </p:sp>
      <p:sp>
        <p:nvSpPr>
          <p:cNvPr id="8215" name="Line 132"/>
          <p:cNvSpPr>
            <a:spLocks noChangeShapeType="1"/>
          </p:cNvSpPr>
          <p:nvPr/>
        </p:nvSpPr>
        <p:spPr bwMode="auto">
          <a:xfrm>
            <a:off x="2667000" y="4406900"/>
            <a:ext cx="685800" cy="0"/>
          </a:xfrm>
          <a:prstGeom prst="line">
            <a:avLst/>
          </a:prstGeom>
          <a:noFill/>
          <a:ln w="57150">
            <a:solidFill>
              <a:schemeClr val="tx1"/>
            </a:solidFill>
            <a:round/>
            <a:headEnd/>
            <a:tailEnd/>
          </a:ln>
          <a:effectLst/>
        </p:spPr>
        <p:txBody>
          <a:bodyPr/>
          <a:lstStyle/>
          <a:p>
            <a:endParaRPr lang="en-US"/>
          </a:p>
        </p:txBody>
      </p:sp>
      <p:grpSp>
        <p:nvGrpSpPr>
          <p:cNvPr id="8" name="Group 133"/>
          <p:cNvGrpSpPr>
            <a:grpSpLocks/>
          </p:cNvGrpSpPr>
          <p:nvPr/>
        </p:nvGrpSpPr>
        <p:grpSpPr bwMode="auto">
          <a:xfrm>
            <a:off x="4876800" y="5029200"/>
            <a:ext cx="565150" cy="304800"/>
            <a:chOff x="1248" y="3648"/>
            <a:chExt cx="356" cy="192"/>
          </a:xfrm>
        </p:grpSpPr>
        <p:grpSp>
          <p:nvGrpSpPr>
            <p:cNvPr id="9" name="Group 134"/>
            <p:cNvGrpSpPr>
              <a:grpSpLocks/>
            </p:cNvGrpSpPr>
            <p:nvPr/>
          </p:nvGrpSpPr>
          <p:grpSpPr bwMode="auto">
            <a:xfrm rot="10800000">
              <a:off x="1248" y="3648"/>
              <a:ext cx="356" cy="192"/>
              <a:chOff x="1776" y="1536"/>
              <a:chExt cx="1039" cy="240"/>
            </a:xfrm>
          </p:grpSpPr>
          <p:grpSp>
            <p:nvGrpSpPr>
              <p:cNvPr id="10" name="Group 135"/>
              <p:cNvGrpSpPr>
                <a:grpSpLocks/>
              </p:cNvGrpSpPr>
              <p:nvPr/>
            </p:nvGrpSpPr>
            <p:grpSpPr bwMode="auto">
              <a:xfrm rot="10800000">
                <a:off x="1872" y="1536"/>
                <a:ext cx="816" cy="240"/>
                <a:chOff x="2364" y="2976"/>
                <a:chExt cx="1140" cy="672"/>
              </a:xfrm>
            </p:grpSpPr>
            <p:sp>
              <p:nvSpPr>
                <p:cNvPr id="8288" name="Line 136"/>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8289" name="Rectangle 137"/>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8290" name="Line 138"/>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8291" name="Line 139"/>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8292" name="Line 140"/>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8286" name="Line 141"/>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8287" name="Line 142"/>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8284" name="AutoShape 143"/>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1" name="Group 144"/>
          <p:cNvGrpSpPr>
            <a:grpSpLocks/>
          </p:cNvGrpSpPr>
          <p:nvPr/>
        </p:nvGrpSpPr>
        <p:grpSpPr bwMode="auto">
          <a:xfrm>
            <a:off x="5410200" y="5029200"/>
            <a:ext cx="565150" cy="304800"/>
            <a:chOff x="1248" y="3648"/>
            <a:chExt cx="356" cy="192"/>
          </a:xfrm>
        </p:grpSpPr>
        <p:grpSp>
          <p:nvGrpSpPr>
            <p:cNvPr id="12" name="Group 145"/>
            <p:cNvGrpSpPr>
              <a:grpSpLocks/>
            </p:cNvGrpSpPr>
            <p:nvPr/>
          </p:nvGrpSpPr>
          <p:grpSpPr bwMode="auto">
            <a:xfrm rot="10800000">
              <a:off x="1248" y="3648"/>
              <a:ext cx="356" cy="192"/>
              <a:chOff x="1776" y="1536"/>
              <a:chExt cx="1039" cy="240"/>
            </a:xfrm>
          </p:grpSpPr>
          <p:grpSp>
            <p:nvGrpSpPr>
              <p:cNvPr id="13" name="Group 146"/>
              <p:cNvGrpSpPr>
                <a:grpSpLocks/>
              </p:cNvGrpSpPr>
              <p:nvPr/>
            </p:nvGrpSpPr>
            <p:grpSpPr bwMode="auto">
              <a:xfrm rot="10800000">
                <a:off x="1872" y="1536"/>
                <a:ext cx="816" cy="240"/>
                <a:chOff x="2364" y="2976"/>
                <a:chExt cx="1140" cy="672"/>
              </a:xfrm>
            </p:grpSpPr>
            <p:sp>
              <p:nvSpPr>
                <p:cNvPr id="8278" name="Line 147"/>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8279" name="Rectangle 148"/>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8280" name="Line 149"/>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8281" name="Line 150"/>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8282" name="Line 151"/>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8276" name="Line 152"/>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8277" name="Line 153"/>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8274" name="AutoShape 154"/>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4" name="Group 155"/>
          <p:cNvGrpSpPr>
            <a:grpSpLocks/>
          </p:cNvGrpSpPr>
          <p:nvPr/>
        </p:nvGrpSpPr>
        <p:grpSpPr bwMode="auto">
          <a:xfrm>
            <a:off x="5943600" y="5029200"/>
            <a:ext cx="565150" cy="304800"/>
            <a:chOff x="1248" y="3648"/>
            <a:chExt cx="356" cy="192"/>
          </a:xfrm>
        </p:grpSpPr>
        <p:grpSp>
          <p:nvGrpSpPr>
            <p:cNvPr id="15" name="Group 156"/>
            <p:cNvGrpSpPr>
              <a:grpSpLocks/>
            </p:cNvGrpSpPr>
            <p:nvPr/>
          </p:nvGrpSpPr>
          <p:grpSpPr bwMode="auto">
            <a:xfrm rot="10800000">
              <a:off x="1248" y="3648"/>
              <a:ext cx="356" cy="192"/>
              <a:chOff x="1776" y="1536"/>
              <a:chExt cx="1039" cy="240"/>
            </a:xfrm>
          </p:grpSpPr>
          <p:grpSp>
            <p:nvGrpSpPr>
              <p:cNvPr id="16" name="Group 157"/>
              <p:cNvGrpSpPr>
                <a:grpSpLocks/>
              </p:cNvGrpSpPr>
              <p:nvPr/>
            </p:nvGrpSpPr>
            <p:grpSpPr bwMode="auto">
              <a:xfrm rot="10800000">
                <a:off x="1872" y="1536"/>
                <a:ext cx="816" cy="240"/>
                <a:chOff x="2364" y="2976"/>
                <a:chExt cx="1140" cy="672"/>
              </a:xfrm>
            </p:grpSpPr>
            <p:sp>
              <p:nvSpPr>
                <p:cNvPr id="8268" name="Line 158"/>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8269" name="Rectangle 159"/>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8270" name="Line 160"/>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8271" name="Line 161"/>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8272" name="Line 162"/>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8266" name="Line 163"/>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8267" name="Line 164"/>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8264" name="AutoShape 165"/>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grpSp>
        <p:nvGrpSpPr>
          <p:cNvPr id="17" name="Group 166"/>
          <p:cNvGrpSpPr>
            <a:grpSpLocks/>
          </p:cNvGrpSpPr>
          <p:nvPr/>
        </p:nvGrpSpPr>
        <p:grpSpPr bwMode="auto">
          <a:xfrm>
            <a:off x="6477000" y="5029200"/>
            <a:ext cx="565150" cy="304800"/>
            <a:chOff x="1248" y="3648"/>
            <a:chExt cx="356" cy="192"/>
          </a:xfrm>
        </p:grpSpPr>
        <p:grpSp>
          <p:nvGrpSpPr>
            <p:cNvPr id="18" name="Group 167"/>
            <p:cNvGrpSpPr>
              <a:grpSpLocks/>
            </p:cNvGrpSpPr>
            <p:nvPr/>
          </p:nvGrpSpPr>
          <p:grpSpPr bwMode="auto">
            <a:xfrm rot="10800000">
              <a:off x="1248" y="3648"/>
              <a:ext cx="356" cy="192"/>
              <a:chOff x="1776" y="1536"/>
              <a:chExt cx="1039" cy="240"/>
            </a:xfrm>
          </p:grpSpPr>
          <p:grpSp>
            <p:nvGrpSpPr>
              <p:cNvPr id="19" name="Group 168"/>
              <p:cNvGrpSpPr>
                <a:grpSpLocks/>
              </p:cNvGrpSpPr>
              <p:nvPr/>
            </p:nvGrpSpPr>
            <p:grpSpPr bwMode="auto">
              <a:xfrm rot="10800000">
                <a:off x="1872" y="1536"/>
                <a:ext cx="816" cy="240"/>
                <a:chOff x="2364" y="2976"/>
                <a:chExt cx="1140" cy="672"/>
              </a:xfrm>
            </p:grpSpPr>
            <p:sp>
              <p:nvSpPr>
                <p:cNvPr id="8258" name="Line 169"/>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8259" name="Rectangle 170"/>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8260" name="Line 171"/>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8261" name="Line 172"/>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8262" name="Line 173"/>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8256" name="Line 174"/>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8257" name="Line 175"/>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8254" name="AutoShape 176"/>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vi-VN"/>
            </a:p>
          </p:txBody>
        </p:sp>
      </p:grpSp>
      <p:sp>
        <p:nvSpPr>
          <p:cNvPr id="8220" name="Line 177"/>
          <p:cNvSpPr>
            <a:spLocks noChangeShapeType="1"/>
          </p:cNvSpPr>
          <p:nvPr/>
        </p:nvSpPr>
        <p:spPr bwMode="auto">
          <a:xfrm>
            <a:off x="3784600" y="4343400"/>
            <a:ext cx="609600" cy="0"/>
          </a:xfrm>
          <a:prstGeom prst="line">
            <a:avLst/>
          </a:prstGeom>
          <a:noFill/>
          <a:ln w="57150">
            <a:solidFill>
              <a:srgbClr val="FF0000"/>
            </a:solidFill>
            <a:round/>
            <a:headEnd/>
            <a:tailEnd/>
          </a:ln>
          <a:effectLst/>
        </p:spPr>
        <p:txBody>
          <a:bodyPr/>
          <a:lstStyle/>
          <a:p>
            <a:endParaRPr lang="en-US"/>
          </a:p>
        </p:txBody>
      </p:sp>
      <p:sp>
        <p:nvSpPr>
          <p:cNvPr id="8221" name="Line 178"/>
          <p:cNvSpPr>
            <a:spLocks noChangeShapeType="1"/>
          </p:cNvSpPr>
          <p:nvPr/>
        </p:nvSpPr>
        <p:spPr bwMode="auto">
          <a:xfrm>
            <a:off x="6096000" y="4330700"/>
            <a:ext cx="609600" cy="0"/>
          </a:xfrm>
          <a:prstGeom prst="line">
            <a:avLst/>
          </a:prstGeom>
          <a:noFill/>
          <a:ln w="57150">
            <a:solidFill>
              <a:schemeClr val="tx1"/>
            </a:solidFill>
            <a:round/>
            <a:headEnd/>
            <a:tailEnd/>
          </a:ln>
          <a:effectLst/>
        </p:spPr>
        <p:txBody>
          <a:bodyPr/>
          <a:lstStyle/>
          <a:p>
            <a:endParaRPr lang="en-US"/>
          </a:p>
        </p:txBody>
      </p:sp>
      <p:sp>
        <p:nvSpPr>
          <p:cNvPr id="8224" name="Line 181"/>
          <p:cNvSpPr>
            <a:spLocks noChangeShapeType="1"/>
          </p:cNvSpPr>
          <p:nvPr/>
        </p:nvSpPr>
        <p:spPr bwMode="auto">
          <a:xfrm>
            <a:off x="5715000" y="1600200"/>
            <a:ext cx="561975" cy="0"/>
          </a:xfrm>
          <a:prstGeom prst="line">
            <a:avLst/>
          </a:prstGeom>
          <a:noFill/>
          <a:ln w="57150">
            <a:solidFill>
              <a:srgbClr val="660033"/>
            </a:solidFill>
            <a:round/>
            <a:headEnd/>
            <a:tailEnd/>
          </a:ln>
          <a:effectLst/>
        </p:spPr>
        <p:txBody>
          <a:bodyPr/>
          <a:lstStyle/>
          <a:p>
            <a:endParaRPr lang="en-US"/>
          </a:p>
        </p:txBody>
      </p:sp>
      <p:sp>
        <p:nvSpPr>
          <p:cNvPr id="8225" name="Line 182"/>
          <p:cNvSpPr>
            <a:spLocks noChangeShapeType="1"/>
          </p:cNvSpPr>
          <p:nvPr/>
        </p:nvSpPr>
        <p:spPr bwMode="auto">
          <a:xfrm>
            <a:off x="4191000" y="1600200"/>
            <a:ext cx="304800" cy="0"/>
          </a:xfrm>
          <a:prstGeom prst="line">
            <a:avLst/>
          </a:prstGeom>
          <a:noFill/>
          <a:ln w="57150">
            <a:solidFill>
              <a:srgbClr val="660033"/>
            </a:solidFill>
            <a:round/>
            <a:headEnd/>
            <a:tailEnd/>
          </a:ln>
          <a:effectLst/>
        </p:spPr>
        <p:txBody>
          <a:bodyPr/>
          <a:lstStyle/>
          <a:p>
            <a:endParaRPr lang="en-US"/>
          </a:p>
        </p:txBody>
      </p:sp>
      <p:sp>
        <p:nvSpPr>
          <p:cNvPr id="8226" name="Rectangle 183" descr="Light vertical"/>
          <p:cNvSpPr>
            <a:spLocks noChangeArrowheads="1"/>
          </p:cNvSpPr>
          <p:nvPr/>
        </p:nvSpPr>
        <p:spPr bwMode="auto">
          <a:xfrm>
            <a:off x="4462463" y="1404938"/>
            <a:ext cx="1447800" cy="381000"/>
          </a:xfrm>
          <a:prstGeom prst="rect">
            <a:avLst/>
          </a:prstGeom>
          <a:pattFill prst="ltVert">
            <a:fgClr>
              <a:schemeClr val="tx1"/>
            </a:fgClr>
            <a:bgClr>
              <a:schemeClr val="bg1"/>
            </a:bgClr>
          </a:pattFill>
          <a:ln w="9525">
            <a:solidFill>
              <a:schemeClr val="tx1"/>
            </a:solidFill>
            <a:miter lim="800000"/>
            <a:headEnd/>
            <a:tailEnd/>
          </a:ln>
          <a:effectLst/>
        </p:spPr>
        <p:txBody>
          <a:bodyPr wrap="none" anchor="ctr"/>
          <a:lstStyle/>
          <a:p>
            <a:endParaRPr lang="vi-VN"/>
          </a:p>
        </p:txBody>
      </p:sp>
      <p:sp>
        <p:nvSpPr>
          <p:cNvPr id="8227" name="Rectangle 184" descr="Narrow vertical"/>
          <p:cNvSpPr>
            <a:spLocks noChangeArrowheads="1"/>
          </p:cNvSpPr>
          <p:nvPr/>
        </p:nvSpPr>
        <p:spPr bwMode="auto">
          <a:xfrm>
            <a:off x="7300913" y="2590800"/>
            <a:ext cx="1270000" cy="533400"/>
          </a:xfrm>
          <a:prstGeom prst="rect">
            <a:avLst/>
          </a:prstGeom>
          <a:pattFill prst="narVert">
            <a:fgClr>
              <a:schemeClr val="tx1"/>
            </a:fgClr>
            <a:bgClr>
              <a:schemeClr val="bg1"/>
            </a:bgClr>
          </a:pattFill>
          <a:ln w="9525">
            <a:noFill/>
            <a:miter lim="800000"/>
            <a:headEnd/>
            <a:tailEnd/>
          </a:ln>
          <a:effectLst/>
        </p:spPr>
        <p:txBody>
          <a:bodyPr wrap="none" anchor="ctr"/>
          <a:lstStyle/>
          <a:p>
            <a:endParaRPr lang="vi-VN"/>
          </a:p>
        </p:txBody>
      </p:sp>
      <p:sp>
        <p:nvSpPr>
          <p:cNvPr id="8228" name="Rectangle 185"/>
          <p:cNvSpPr>
            <a:spLocks noChangeArrowheads="1"/>
          </p:cNvSpPr>
          <p:nvPr/>
        </p:nvSpPr>
        <p:spPr bwMode="auto">
          <a:xfrm>
            <a:off x="7227888" y="2438400"/>
            <a:ext cx="61912" cy="990600"/>
          </a:xfrm>
          <a:prstGeom prst="rect">
            <a:avLst/>
          </a:prstGeom>
          <a:solidFill>
            <a:schemeClr val="accent1"/>
          </a:solidFill>
          <a:ln w="9525">
            <a:solidFill>
              <a:schemeClr val="tx1"/>
            </a:solidFill>
            <a:miter lim="800000"/>
            <a:headEnd/>
            <a:tailEnd/>
          </a:ln>
          <a:effectLst/>
        </p:spPr>
        <p:txBody>
          <a:bodyPr wrap="none" anchor="ctr"/>
          <a:lstStyle/>
          <a:p>
            <a:endParaRPr lang="vi-VN"/>
          </a:p>
        </p:txBody>
      </p:sp>
      <p:sp>
        <p:nvSpPr>
          <p:cNvPr id="8229" name="Rectangle 186"/>
          <p:cNvSpPr>
            <a:spLocks noChangeArrowheads="1"/>
          </p:cNvSpPr>
          <p:nvPr/>
        </p:nvSpPr>
        <p:spPr bwMode="auto">
          <a:xfrm>
            <a:off x="7227888" y="2133600"/>
            <a:ext cx="61912" cy="1295400"/>
          </a:xfrm>
          <a:prstGeom prst="rect">
            <a:avLst/>
          </a:prstGeom>
          <a:solidFill>
            <a:srgbClr val="0000CC"/>
          </a:solidFill>
          <a:ln w="9525">
            <a:solidFill>
              <a:schemeClr val="tx1"/>
            </a:solidFill>
            <a:miter lim="800000"/>
            <a:headEnd/>
            <a:tailEnd/>
          </a:ln>
          <a:effectLst/>
        </p:spPr>
        <p:txBody>
          <a:bodyPr wrap="none" anchor="ctr"/>
          <a:lstStyle/>
          <a:p>
            <a:endParaRPr lang="vi-VN"/>
          </a:p>
        </p:txBody>
      </p:sp>
      <p:sp>
        <p:nvSpPr>
          <p:cNvPr id="8230" name="Rectangle 187"/>
          <p:cNvSpPr>
            <a:spLocks noChangeArrowheads="1"/>
          </p:cNvSpPr>
          <p:nvPr/>
        </p:nvSpPr>
        <p:spPr bwMode="auto">
          <a:xfrm>
            <a:off x="7134225" y="3276600"/>
            <a:ext cx="93663" cy="152400"/>
          </a:xfrm>
          <a:prstGeom prst="rect">
            <a:avLst/>
          </a:prstGeom>
          <a:solidFill>
            <a:srgbClr val="0000FF"/>
          </a:solidFill>
          <a:ln w="9525">
            <a:solidFill>
              <a:schemeClr val="tx1"/>
            </a:solidFill>
            <a:miter lim="800000"/>
            <a:headEnd/>
            <a:tailEnd/>
          </a:ln>
          <a:effectLst/>
        </p:spPr>
        <p:txBody>
          <a:bodyPr wrap="none" anchor="ctr"/>
          <a:lstStyle/>
          <a:p>
            <a:endParaRPr lang="vi-VN"/>
          </a:p>
        </p:txBody>
      </p:sp>
      <p:sp>
        <p:nvSpPr>
          <p:cNvPr id="8231" name="Rectangle 188"/>
          <p:cNvSpPr>
            <a:spLocks noChangeArrowheads="1"/>
          </p:cNvSpPr>
          <p:nvPr/>
        </p:nvSpPr>
        <p:spPr bwMode="auto">
          <a:xfrm>
            <a:off x="8559800" y="2133600"/>
            <a:ext cx="61913" cy="1295400"/>
          </a:xfrm>
          <a:prstGeom prst="rect">
            <a:avLst/>
          </a:prstGeom>
          <a:solidFill>
            <a:srgbClr val="0000CC"/>
          </a:solidFill>
          <a:ln w="9525">
            <a:solidFill>
              <a:schemeClr val="tx1"/>
            </a:solidFill>
            <a:miter lim="800000"/>
            <a:headEnd/>
            <a:tailEnd/>
          </a:ln>
          <a:effectLst/>
        </p:spPr>
        <p:txBody>
          <a:bodyPr wrap="none" anchor="ctr"/>
          <a:lstStyle/>
          <a:p>
            <a:endParaRPr lang="vi-VN"/>
          </a:p>
        </p:txBody>
      </p:sp>
      <p:sp>
        <p:nvSpPr>
          <p:cNvPr id="8232" name="Rectangle 189"/>
          <p:cNvSpPr>
            <a:spLocks noChangeArrowheads="1"/>
          </p:cNvSpPr>
          <p:nvPr/>
        </p:nvSpPr>
        <p:spPr bwMode="auto">
          <a:xfrm>
            <a:off x="8621713" y="3276600"/>
            <a:ext cx="93662" cy="152400"/>
          </a:xfrm>
          <a:prstGeom prst="rect">
            <a:avLst/>
          </a:prstGeom>
          <a:solidFill>
            <a:srgbClr val="0000FF"/>
          </a:solidFill>
          <a:ln w="9525">
            <a:solidFill>
              <a:schemeClr val="tx1"/>
            </a:solidFill>
            <a:miter lim="800000"/>
            <a:headEnd/>
            <a:tailEnd/>
          </a:ln>
          <a:effectLst/>
        </p:spPr>
        <p:txBody>
          <a:bodyPr wrap="none" anchor="ctr"/>
          <a:lstStyle/>
          <a:p>
            <a:endParaRPr lang="vi-VN"/>
          </a:p>
        </p:txBody>
      </p:sp>
      <p:sp>
        <p:nvSpPr>
          <p:cNvPr id="8233" name="Rectangle 190"/>
          <p:cNvSpPr>
            <a:spLocks noChangeArrowheads="1"/>
          </p:cNvSpPr>
          <p:nvPr/>
        </p:nvSpPr>
        <p:spPr bwMode="auto">
          <a:xfrm>
            <a:off x="7185025" y="2286000"/>
            <a:ext cx="1487488" cy="152400"/>
          </a:xfrm>
          <a:prstGeom prst="rect">
            <a:avLst/>
          </a:prstGeom>
          <a:solidFill>
            <a:srgbClr val="0000FF"/>
          </a:solidFill>
          <a:ln w="9525">
            <a:noFill/>
            <a:miter lim="800000"/>
            <a:headEnd/>
            <a:tailEnd/>
          </a:ln>
          <a:effectLst/>
        </p:spPr>
        <p:txBody>
          <a:bodyPr wrap="none" anchor="ctr"/>
          <a:lstStyle/>
          <a:p>
            <a:endParaRPr lang="vi-VN"/>
          </a:p>
        </p:txBody>
      </p:sp>
      <p:sp>
        <p:nvSpPr>
          <p:cNvPr id="8234" name="AutoShape 191"/>
          <p:cNvSpPr>
            <a:spLocks noChangeArrowheads="1"/>
          </p:cNvSpPr>
          <p:nvPr/>
        </p:nvSpPr>
        <p:spPr bwMode="auto">
          <a:xfrm>
            <a:off x="7847013" y="2286000"/>
            <a:ext cx="123825" cy="533400"/>
          </a:xfrm>
          <a:custGeom>
            <a:avLst/>
            <a:gdLst>
              <a:gd name="T0" fmla="*/ 621114 w 21600"/>
              <a:gd name="T1" fmla="*/ 6586008 h 21600"/>
              <a:gd name="T2" fmla="*/ 354925 w 21600"/>
              <a:gd name="T3" fmla="*/ 13172017 h 21600"/>
              <a:gd name="T4" fmla="*/ 88730 w 21600"/>
              <a:gd name="T5" fmla="*/ 6586008 h 21600"/>
              <a:gd name="T6" fmla="*/ 35492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noFill/>
            <a:miter lim="800000"/>
            <a:headEnd/>
            <a:tailEnd/>
          </a:ln>
          <a:effectLst/>
        </p:spPr>
        <p:txBody>
          <a:bodyPr wrap="none" anchor="ctr"/>
          <a:lstStyle/>
          <a:p>
            <a:endParaRPr lang="en-US"/>
          </a:p>
        </p:txBody>
      </p:sp>
      <p:sp>
        <p:nvSpPr>
          <p:cNvPr id="8235" name="Line 192"/>
          <p:cNvSpPr>
            <a:spLocks noChangeShapeType="1"/>
          </p:cNvSpPr>
          <p:nvPr/>
        </p:nvSpPr>
        <p:spPr bwMode="auto">
          <a:xfrm>
            <a:off x="7940675" y="2362200"/>
            <a:ext cx="898525" cy="0"/>
          </a:xfrm>
          <a:prstGeom prst="line">
            <a:avLst/>
          </a:prstGeom>
          <a:noFill/>
          <a:ln w="38100">
            <a:solidFill>
              <a:srgbClr val="FF9900"/>
            </a:solidFill>
            <a:round/>
            <a:headEnd/>
            <a:tailEnd/>
          </a:ln>
          <a:effectLst/>
        </p:spPr>
        <p:txBody>
          <a:bodyPr/>
          <a:lstStyle/>
          <a:p>
            <a:endParaRPr lang="en-US"/>
          </a:p>
        </p:txBody>
      </p:sp>
      <p:sp>
        <p:nvSpPr>
          <p:cNvPr id="8236" name="Line 193"/>
          <p:cNvSpPr>
            <a:spLocks noChangeShapeType="1"/>
          </p:cNvSpPr>
          <p:nvPr/>
        </p:nvSpPr>
        <p:spPr bwMode="auto">
          <a:xfrm>
            <a:off x="8839200" y="2347913"/>
            <a:ext cx="0" cy="2833687"/>
          </a:xfrm>
          <a:prstGeom prst="line">
            <a:avLst/>
          </a:prstGeom>
          <a:noFill/>
          <a:ln w="57150">
            <a:solidFill>
              <a:srgbClr val="FF9900"/>
            </a:solidFill>
            <a:round/>
            <a:headEnd/>
            <a:tailEnd/>
          </a:ln>
          <a:effectLst/>
        </p:spPr>
        <p:txBody>
          <a:bodyPr/>
          <a:lstStyle/>
          <a:p>
            <a:endParaRPr lang="en-US"/>
          </a:p>
        </p:txBody>
      </p:sp>
      <p:sp>
        <p:nvSpPr>
          <p:cNvPr id="8237" name="Line 194"/>
          <p:cNvSpPr>
            <a:spLocks noChangeShapeType="1"/>
          </p:cNvSpPr>
          <p:nvPr/>
        </p:nvSpPr>
        <p:spPr bwMode="auto">
          <a:xfrm>
            <a:off x="8839200" y="2362200"/>
            <a:ext cx="0" cy="381000"/>
          </a:xfrm>
          <a:prstGeom prst="line">
            <a:avLst/>
          </a:prstGeom>
          <a:noFill/>
          <a:ln w="57150">
            <a:solidFill>
              <a:srgbClr val="FF9900"/>
            </a:solidFill>
            <a:round/>
            <a:headEnd/>
            <a:tailEnd type="triangle" w="med" len="med"/>
          </a:ln>
          <a:effectLst/>
        </p:spPr>
        <p:txBody>
          <a:bodyPr/>
          <a:lstStyle/>
          <a:p>
            <a:endParaRPr lang="en-US"/>
          </a:p>
        </p:txBody>
      </p:sp>
      <p:sp>
        <p:nvSpPr>
          <p:cNvPr id="8238" name="Rectangle 195"/>
          <p:cNvSpPr>
            <a:spLocks noChangeArrowheads="1"/>
          </p:cNvSpPr>
          <p:nvPr/>
        </p:nvSpPr>
        <p:spPr bwMode="auto">
          <a:xfrm>
            <a:off x="7165975" y="2971800"/>
            <a:ext cx="61913" cy="76200"/>
          </a:xfrm>
          <a:prstGeom prst="rect">
            <a:avLst/>
          </a:prstGeom>
          <a:solidFill>
            <a:srgbClr val="FF9900"/>
          </a:solidFill>
          <a:ln w="9525">
            <a:noFill/>
            <a:miter lim="800000"/>
            <a:headEnd/>
            <a:tailEnd/>
          </a:ln>
          <a:effectLst/>
        </p:spPr>
        <p:txBody>
          <a:bodyPr wrap="none" anchor="ctr"/>
          <a:lstStyle/>
          <a:p>
            <a:endParaRPr lang="vi-VN"/>
          </a:p>
        </p:txBody>
      </p:sp>
      <p:sp>
        <p:nvSpPr>
          <p:cNvPr id="8239" name="Rectangle 196"/>
          <p:cNvSpPr>
            <a:spLocks noChangeArrowheads="1"/>
          </p:cNvSpPr>
          <p:nvPr/>
        </p:nvSpPr>
        <p:spPr bwMode="auto">
          <a:xfrm>
            <a:off x="8621713" y="2971800"/>
            <a:ext cx="61912" cy="76200"/>
          </a:xfrm>
          <a:prstGeom prst="rect">
            <a:avLst/>
          </a:prstGeom>
          <a:solidFill>
            <a:srgbClr val="FF9900"/>
          </a:solidFill>
          <a:ln w="9525">
            <a:noFill/>
            <a:miter lim="800000"/>
            <a:headEnd/>
            <a:tailEnd/>
          </a:ln>
          <a:effectLst/>
        </p:spPr>
        <p:txBody>
          <a:bodyPr wrap="none" anchor="ctr"/>
          <a:lstStyle/>
          <a:p>
            <a:endParaRPr lang="vi-VN"/>
          </a:p>
        </p:txBody>
      </p:sp>
      <p:sp>
        <p:nvSpPr>
          <p:cNvPr id="8240" name="Line 197"/>
          <p:cNvSpPr>
            <a:spLocks noChangeShapeType="1"/>
          </p:cNvSpPr>
          <p:nvPr/>
        </p:nvSpPr>
        <p:spPr bwMode="auto">
          <a:xfrm>
            <a:off x="8156575" y="2362200"/>
            <a:ext cx="187325" cy="0"/>
          </a:xfrm>
          <a:prstGeom prst="line">
            <a:avLst/>
          </a:prstGeom>
          <a:noFill/>
          <a:ln w="38100">
            <a:solidFill>
              <a:srgbClr val="FF9900"/>
            </a:solidFill>
            <a:round/>
            <a:headEnd/>
            <a:tailEnd type="triangle" w="med" len="med"/>
          </a:ln>
          <a:effectLst/>
        </p:spPr>
        <p:txBody>
          <a:bodyPr/>
          <a:lstStyle/>
          <a:p>
            <a:endParaRPr lang="en-US"/>
          </a:p>
        </p:txBody>
      </p:sp>
      <p:sp>
        <p:nvSpPr>
          <p:cNvPr id="8241" name="Line 198"/>
          <p:cNvSpPr>
            <a:spLocks noChangeShapeType="1"/>
          </p:cNvSpPr>
          <p:nvPr/>
        </p:nvSpPr>
        <p:spPr bwMode="auto">
          <a:xfrm>
            <a:off x="7010400" y="2452688"/>
            <a:ext cx="0" cy="304800"/>
          </a:xfrm>
          <a:prstGeom prst="line">
            <a:avLst/>
          </a:prstGeom>
          <a:noFill/>
          <a:ln w="57150">
            <a:solidFill>
              <a:srgbClr val="FF9900"/>
            </a:solidFill>
            <a:round/>
            <a:headEnd/>
            <a:tailEnd type="triangle" w="med" len="med"/>
          </a:ln>
          <a:effectLst/>
        </p:spPr>
        <p:txBody>
          <a:bodyPr/>
          <a:lstStyle/>
          <a:p>
            <a:endParaRPr lang="en-US"/>
          </a:p>
        </p:txBody>
      </p:sp>
      <p:sp>
        <p:nvSpPr>
          <p:cNvPr id="8242" name="Line 199"/>
          <p:cNvSpPr>
            <a:spLocks noChangeShapeType="1"/>
          </p:cNvSpPr>
          <p:nvPr/>
        </p:nvSpPr>
        <p:spPr bwMode="auto">
          <a:xfrm>
            <a:off x="7010400" y="1566863"/>
            <a:ext cx="0" cy="1447800"/>
          </a:xfrm>
          <a:prstGeom prst="line">
            <a:avLst/>
          </a:prstGeom>
          <a:noFill/>
          <a:ln w="57150">
            <a:solidFill>
              <a:srgbClr val="FF9900"/>
            </a:solidFill>
            <a:round/>
            <a:headEnd/>
            <a:tailEnd/>
          </a:ln>
          <a:effectLst/>
        </p:spPr>
        <p:txBody>
          <a:bodyPr/>
          <a:lstStyle/>
          <a:p>
            <a:endParaRPr lang="en-US"/>
          </a:p>
        </p:txBody>
      </p:sp>
      <p:sp>
        <p:nvSpPr>
          <p:cNvPr id="8243" name="Line 200"/>
          <p:cNvSpPr>
            <a:spLocks noChangeShapeType="1"/>
          </p:cNvSpPr>
          <p:nvPr/>
        </p:nvSpPr>
        <p:spPr bwMode="auto">
          <a:xfrm>
            <a:off x="7010400" y="3005138"/>
            <a:ext cx="185738" cy="0"/>
          </a:xfrm>
          <a:prstGeom prst="line">
            <a:avLst/>
          </a:prstGeom>
          <a:noFill/>
          <a:ln w="38100">
            <a:solidFill>
              <a:srgbClr val="FF9900"/>
            </a:solidFill>
            <a:round/>
            <a:headEnd/>
            <a:tailEnd/>
          </a:ln>
          <a:effectLst/>
        </p:spPr>
        <p:txBody>
          <a:bodyPr/>
          <a:lstStyle/>
          <a:p>
            <a:endParaRPr lang="en-US"/>
          </a:p>
        </p:txBody>
      </p:sp>
      <p:sp>
        <p:nvSpPr>
          <p:cNvPr id="8244" name="Text Box 201"/>
          <p:cNvSpPr txBox="1">
            <a:spLocks noChangeArrowheads="1"/>
          </p:cNvSpPr>
          <p:nvPr/>
        </p:nvSpPr>
        <p:spPr bwMode="auto">
          <a:xfrm>
            <a:off x="7816850" y="1905000"/>
            <a:ext cx="153988"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C</a:t>
            </a:r>
          </a:p>
        </p:txBody>
      </p:sp>
      <p:sp>
        <p:nvSpPr>
          <p:cNvPr id="8245" name="Text Box 202"/>
          <p:cNvSpPr txBox="1">
            <a:spLocks noChangeArrowheads="1"/>
          </p:cNvSpPr>
          <p:nvPr/>
        </p:nvSpPr>
        <p:spPr bwMode="auto">
          <a:xfrm>
            <a:off x="7010400" y="19050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M</a:t>
            </a:r>
          </a:p>
        </p:txBody>
      </p:sp>
      <p:sp>
        <p:nvSpPr>
          <p:cNvPr id="8246" name="Text Box 203"/>
          <p:cNvSpPr txBox="1">
            <a:spLocks noChangeArrowheads="1"/>
          </p:cNvSpPr>
          <p:nvPr/>
        </p:nvSpPr>
        <p:spPr bwMode="auto">
          <a:xfrm>
            <a:off x="8653463" y="1905000"/>
            <a:ext cx="153987"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N</a:t>
            </a:r>
          </a:p>
        </p:txBody>
      </p:sp>
      <p:sp>
        <p:nvSpPr>
          <p:cNvPr id="8247" name="Text Box 204"/>
          <p:cNvSpPr txBox="1">
            <a:spLocks noChangeArrowheads="1"/>
          </p:cNvSpPr>
          <p:nvPr/>
        </p:nvSpPr>
        <p:spPr bwMode="auto">
          <a:xfrm>
            <a:off x="7010400" y="25908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A</a:t>
            </a:r>
          </a:p>
        </p:txBody>
      </p:sp>
      <p:sp>
        <p:nvSpPr>
          <p:cNvPr id="8248" name="Text Box 205"/>
          <p:cNvSpPr txBox="1">
            <a:spLocks noChangeArrowheads="1"/>
          </p:cNvSpPr>
          <p:nvPr/>
        </p:nvSpPr>
        <p:spPr bwMode="auto">
          <a:xfrm>
            <a:off x="8621713" y="2590800"/>
            <a:ext cx="155575" cy="396875"/>
          </a:xfrm>
          <a:prstGeom prst="rect">
            <a:avLst/>
          </a:prstGeom>
          <a:noFill/>
          <a:ln w="9525">
            <a:noFill/>
            <a:miter lim="800000"/>
            <a:headEnd/>
            <a:tailEnd/>
          </a:ln>
          <a:effectLst/>
        </p:spPr>
        <p:txBody>
          <a:bodyPr>
            <a:spAutoFit/>
          </a:bodyPr>
          <a:lstStyle/>
          <a:p>
            <a:pPr>
              <a:spcBef>
                <a:spcPct val="50000"/>
              </a:spcBef>
            </a:pPr>
            <a:r>
              <a:rPr lang="en-US" sz="2000">
                <a:latin typeface=".VnTimeH" pitchFamily="34" charset="0"/>
              </a:rPr>
              <a:t>B</a:t>
            </a:r>
          </a:p>
        </p:txBody>
      </p:sp>
      <p:pic>
        <p:nvPicPr>
          <p:cNvPr id="8249" name="Picture 206"/>
          <p:cNvPicPr>
            <a:picLocks noChangeAspect="1" noChangeArrowheads="1"/>
          </p:cNvPicPr>
          <p:nvPr/>
        </p:nvPicPr>
        <p:blipFill>
          <a:blip r:embed="rId3"/>
          <a:srcRect/>
          <a:stretch>
            <a:fillRect/>
          </a:stretch>
        </p:blipFill>
        <p:spPr bwMode="auto">
          <a:xfrm>
            <a:off x="2895600" y="4648200"/>
            <a:ext cx="1371600" cy="847725"/>
          </a:xfrm>
          <a:prstGeom prst="rect">
            <a:avLst/>
          </a:prstGeom>
          <a:noFill/>
          <a:ln w="9525">
            <a:noFill/>
            <a:miter lim="800000"/>
            <a:headEnd/>
            <a:tailEnd/>
          </a:ln>
        </p:spPr>
      </p:pic>
      <p:sp>
        <p:nvSpPr>
          <p:cNvPr id="140495" name="Line 207"/>
          <p:cNvSpPr>
            <a:spLocks noChangeShapeType="1"/>
          </p:cNvSpPr>
          <p:nvPr/>
        </p:nvSpPr>
        <p:spPr bwMode="auto">
          <a:xfrm>
            <a:off x="7924800" y="1295400"/>
            <a:ext cx="9525" cy="914400"/>
          </a:xfrm>
          <a:prstGeom prst="line">
            <a:avLst/>
          </a:prstGeom>
          <a:noFill/>
          <a:ln w="38100">
            <a:solidFill>
              <a:srgbClr val="F00A20"/>
            </a:solidFill>
            <a:round/>
            <a:headEnd/>
            <a:tailEnd type="triangle" w="med" len="med"/>
          </a:ln>
          <a:effectLst/>
        </p:spPr>
        <p:txBody>
          <a:bodyPr/>
          <a:lstStyle/>
          <a:p>
            <a:endParaRPr lang="en-US"/>
          </a:p>
        </p:txBody>
      </p:sp>
      <p:sp>
        <p:nvSpPr>
          <p:cNvPr id="210" name="Rectangle 209"/>
          <p:cNvSpPr/>
          <p:nvPr/>
        </p:nvSpPr>
        <p:spPr>
          <a:xfrm>
            <a:off x="0" y="0"/>
            <a:ext cx="8994770" cy="1169551"/>
          </a:xfrm>
          <a:prstGeom prst="rect">
            <a:avLst/>
          </a:prstGeom>
        </p:spPr>
        <p:txBody>
          <a:bodyPr wrap="none">
            <a:spAutoFit/>
          </a:bodyPr>
          <a:lstStyle/>
          <a:p>
            <a:pPr>
              <a:spcBef>
                <a:spcPct val="50000"/>
              </a:spcBef>
            </a:pPr>
            <a:r>
              <a:rPr lang="vi-VN" sz="2800" dirty="0" smtClean="0">
                <a:latin typeface="Times New Roman" pitchFamily="18" charset="0"/>
                <a:cs typeface="Times New Roman" pitchFamily="18" charset="0"/>
              </a:rPr>
              <a:t>3.Lần lượt đặt các giá trị hiệu điện thế khác nhau tăng dần từ </a:t>
            </a:r>
          </a:p>
          <a:p>
            <a:pPr>
              <a:spcBef>
                <a:spcPct val="50000"/>
              </a:spcBef>
            </a:pPr>
            <a:r>
              <a:rPr lang="vi-VN" sz="2800" dirty="0" smtClean="0">
                <a:latin typeface="Times New Roman" pitchFamily="18" charset="0"/>
                <a:cs typeface="Times New Roman" pitchFamily="18" charset="0"/>
              </a:rPr>
              <a:t>0 đến 5V vào hai đầu dây dẫn ...</a:t>
            </a:r>
            <a:endParaRPr lang="en-US" sz="2800" dirty="0">
              <a:latin typeface="Times New Roman" pitchFamily="18" charset="0"/>
              <a:cs typeface="Times New Roman" pitchFamily="18" charset="0"/>
            </a:endParaRPr>
          </a:p>
        </p:txBody>
      </p:sp>
      <p:sp>
        <p:nvSpPr>
          <p:cNvPr id="211" name="Rectangle 210"/>
          <p:cNvSpPr/>
          <p:nvPr/>
        </p:nvSpPr>
        <p:spPr>
          <a:xfrm>
            <a:off x="152400" y="5410200"/>
            <a:ext cx="8766170" cy="830997"/>
          </a:xfrm>
          <a:prstGeom prst="rect">
            <a:avLst/>
          </a:prstGeom>
        </p:spPr>
        <p:txBody>
          <a:bodyPr wrap="square">
            <a:spAutoFit/>
          </a:bodyPr>
          <a:lstStyle/>
          <a:p>
            <a:pPr>
              <a:spcBef>
                <a:spcPct val="50000"/>
              </a:spcBef>
            </a:pPr>
            <a:r>
              <a:rPr lang="vi-VN" sz="2400" dirty="0" smtClean="0">
                <a:latin typeface="Times New Roman" pitchFamily="18" charset="0"/>
                <a:cs typeface="Times New Roman" pitchFamily="18" charset="0"/>
              </a:rPr>
              <a:t>4....Đo và ghi cường độ dòng điện chạy qua dây dẫn ứng với mỗi HĐT vào bẳng kết quả của báo cáo</a:t>
            </a:r>
          </a:p>
        </p:txBody>
      </p:sp>
      <p:sp>
        <p:nvSpPr>
          <p:cNvPr id="212" name="Rectangle 211"/>
          <p:cNvSpPr/>
          <p:nvPr/>
        </p:nvSpPr>
        <p:spPr>
          <a:xfrm>
            <a:off x="228600" y="6324600"/>
            <a:ext cx="7138493" cy="461665"/>
          </a:xfrm>
          <a:prstGeom prst="rect">
            <a:avLst/>
          </a:prstGeom>
        </p:spPr>
        <p:txBody>
          <a:bodyPr wrap="none">
            <a:spAutoFit/>
          </a:bodyPr>
          <a:lstStyle/>
          <a:p>
            <a:pPr>
              <a:spcBef>
                <a:spcPct val="50000"/>
              </a:spcBef>
            </a:pPr>
            <a:r>
              <a:rPr lang="vi-VN" sz="2400" dirty="0" smtClean="0">
                <a:latin typeface="Times New Roman" pitchFamily="18" charset="0"/>
                <a:cs typeface="Times New Roman" pitchFamily="18" charset="0"/>
              </a:rPr>
              <a:t>5.Hoàn thành báo cáo thực hành theo maauc đã chuẩn bị</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repeatCount="indefinite" fill="hold" grpId="0" nodeType="clickEffect">
                                  <p:stCondLst>
                                    <p:cond delay="0"/>
                                  </p:stCondLst>
                                  <p:childTnLst>
                                    <p:set>
                                      <p:cBhvr>
                                        <p:cTn id="6" dur="1" fill="hold">
                                          <p:stCondLst>
                                            <p:cond delay="0"/>
                                          </p:stCondLst>
                                        </p:cTn>
                                        <p:tgtEl>
                                          <p:spTgt spid="140495"/>
                                        </p:tgtEl>
                                        <p:attrNameLst>
                                          <p:attrName>style.visibility</p:attrName>
                                        </p:attrNameLst>
                                      </p:cBhvr>
                                      <p:to>
                                        <p:strVal val="visible"/>
                                      </p:to>
                                    </p:set>
                                    <p:animEffect transition="in" filter="wipe(up)">
                                      <p:cBhvr>
                                        <p:cTn id="7" dur="2000"/>
                                        <p:tgtEl>
                                          <p:spTgt spid="14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4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Grp="1" noChangeArrowheads="1"/>
          </p:cNvSpPr>
          <p:nvPr>
            <p:ph type="body" idx="1"/>
          </p:nvPr>
        </p:nvSpPr>
        <p:spPr>
          <a:xfrm>
            <a:off x="0" y="0"/>
            <a:ext cx="8991600" cy="762000"/>
          </a:xfrm>
          <a:solidFill>
            <a:schemeClr val="tx1"/>
          </a:solidFill>
          <a:ln w="38100">
            <a:solidFill>
              <a:srgbClr val="FF0000"/>
            </a:solidFill>
          </a:ln>
        </p:spPr>
        <p:txBody>
          <a:bodyPr/>
          <a:lstStyle/>
          <a:p>
            <a:pPr algn="ctr" eaLnBrk="1" hangingPunct="1">
              <a:buFontTx/>
              <a:buNone/>
            </a:pPr>
            <a:r>
              <a:rPr lang="vi-VN" dirty="0" smtClean="0">
                <a:solidFill>
                  <a:srgbClr val="00FF00"/>
                </a:solidFill>
                <a:latin typeface="Times New Roman" pitchFamily="18" charset="0"/>
                <a:cs typeface="Times New Roman" pitchFamily="18" charset="0"/>
              </a:rPr>
              <a:t>DÙNG MÁY CHO CÁC EM THỰC HÀNH</a:t>
            </a:r>
            <a:endParaRPr lang="en-US" sz="2400" b="1" dirty="0" smtClean="0">
              <a:solidFill>
                <a:srgbClr val="00FF00"/>
              </a:solidFill>
              <a:latin typeface="Times New Roman" pitchFamily="18" charset="0"/>
              <a:cs typeface="Times New Roman" pitchFamily="18" charset="0"/>
            </a:endParaRPr>
          </a:p>
        </p:txBody>
      </p:sp>
      <p:pic>
        <p:nvPicPr>
          <p:cNvPr id="9219" name="Picture 16" descr="n3"/>
          <p:cNvPicPr>
            <a:picLocks noChangeAspect="1" noChangeArrowheads="1"/>
          </p:cNvPicPr>
          <p:nvPr/>
        </p:nvPicPr>
        <p:blipFill>
          <a:blip r:embed="rId3"/>
          <a:srcRect/>
          <a:stretch>
            <a:fillRect/>
          </a:stretch>
        </p:blipFill>
        <p:spPr bwMode="auto">
          <a:xfrm>
            <a:off x="685800" y="5562600"/>
            <a:ext cx="7924800" cy="381000"/>
          </a:xfrm>
          <a:prstGeom prst="rect">
            <a:avLst/>
          </a:prstGeom>
          <a:noFill/>
          <a:ln w="9525">
            <a:noFill/>
            <a:miter lim="800000"/>
            <a:headEnd/>
            <a:tailEnd/>
          </a:ln>
        </p:spPr>
      </p:pic>
      <p:pic>
        <p:nvPicPr>
          <p:cNvPr id="9220" name="Picture 17" descr="hoala"/>
          <p:cNvPicPr>
            <a:picLocks noChangeAspect="1" noChangeArrowheads="1"/>
          </p:cNvPicPr>
          <p:nvPr/>
        </p:nvPicPr>
        <p:blipFill>
          <a:blip r:embed="rId4"/>
          <a:srcRect/>
          <a:stretch>
            <a:fillRect/>
          </a:stretch>
        </p:blipFill>
        <p:spPr bwMode="auto">
          <a:xfrm>
            <a:off x="609600" y="1676400"/>
            <a:ext cx="381000" cy="3810000"/>
          </a:xfrm>
          <a:prstGeom prst="rect">
            <a:avLst/>
          </a:prstGeom>
          <a:noFill/>
          <a:ln w="9525">
            <a:noFill/>
            <a:miter lim="800000"/>
            <a:headEnd/>
            <a:tailEnd/>
          </a:ln>
        </p:spPr>
      </p:pic>
      <p:pic>
        <p:nvPicPr>
          <p:cNvPr id="9221" name="Picture 18" descr="hoala"/>
          <p:cNvPicPr>
            <a:picLocks noChangeAspect="1" noChangeArrowheads="1"/>
          </p:cNvPicPr>
          <p:nvPr/>
        </p:nvPicPr>
        <p:blipFill>
          <a:blip r:embed="rId4"/>
          <a:srcRect/>
          <a:stretch>
            <a:fillRect/>
          </a:stretch>
        </p:blipFill>
        <p:spPr bwMode="auto">
          <a:xfrm>
            <a:off x="8305800" y="1447800"/>
            <a:ext cx="381000" cy="3810000"/>
          </a:xfrm>
          <a:prstGeom prst="rect">
            <a:avLst/>
          </a:prstGeom>
          <a:noFill/>
          <a:ln w="9525">
            <a:noFill/>
            <a:miter lim="800000"/>
            <a:headEnd/>
            <a:tailEnd/>
          </a:ln>
        </p:spPr>
      </p:pic>
      <p:pic>
        <p:nvPicPr>
          <p:cNvPr id="9222" name="Picture 19" descr="EARTH"/>
          <p:cNvPicPr>
            <a:picLocks noChangeAspect="1" noChangeArrowheads="1" noCrop="1"/>
          </p:cNvPicPr>
          <p:nvPr/>
        </p:nvPicPr>
        <p:blipFill>
          <a:blip r:embed="rId5"/>
          <a:srcRect/>
          <a:stretch>
            <a:fillRect/>
          </a:stretch>
        </p:blipFill>
        <p:spPr bwMode="auto">
          <a:xfrm>
            <a:off x="6553200" y="3733800"/>
            <a:ext cx="838200" cy="792163"/>
          </a:xfrm>
          <a:prstGeom prst="rect">
            <a:avLst/>
          </a:prstGeom>
          <a:noFill/>
          <a:ln w="9525">
            <a:noFill/>
            <a:miter lim="800000"/>
            <a:headEnd/>
            <a:tailEnd/>
          </a:ln>
        </p:spPr>
      </p:pic>
      <p:pic>
        <p:nvPicPr>
          <p:cNvPr id="9223" name="Picture 20" descr="EARTH"/>
          <p:cNvPicPr>
            <a:picLocks noChangeAspect="1" noChangeArrowheads="1" noCrop="1"/>
          </p:cNvPicPr>
          <p:nvPr/>
        </p:nvPicPr>
        <p:blipFill>
          <a:blip r:embed="rId5"/>
          <a:srcRect/>
          <a:stretch>
            <a:fillRect/>
          </a:stretch>
        </p:blipFill>
        <p:spPr bwMode="auto">
          <a:xfrm>
            <a:off x="1752600" y="3657600"/>
            <a:ext cx="838200" cy="792163"/>
          </a:xfrm>
          <a:prstGeom prst="rect">
            <a:avLst/>
          </a:prstGeom>
          <a:noFill/>
          <a:ln w="9525">
            <a:noFill/>
            <a:miter lim="800000"/>
            <a:headEnd/>
            <a:tailEnd/>
          </a:ln>
        </p:spPr>
      </p:pic>
      <p:sp>
        <p:nvSpPr>
          <p:cNvPr id="9224" name="Line 23"/>
          <p:cNvSpPr>
            <a:spLocks noChangeShapeType="1"/>
          </p:cNvSpPr>
          <p:nvPr/>
        </p:nvSpPr>
        <p:spPr bwMode="auto">
          <a:xfrm rot="1070359" flipV="1">
            <a:off x="3757613" y="2922588"/>
            <a:ext cx="484187" cy="11112"/>
          </a:xfrm>
          <a:prstGeom prst="line">
            <a:avLst/>
          </a:prstGeom>
          <a:noFill/>
          <a:ln w="28575">
            <a:solidFill>
              <a:schemeClr val="bg1"/>
            </a:solidFill>
            <a:round/>
            <a:headEnd type="stealth" w="sm" len="lg"/>
            <a:tailEnd type="stealth" w="sm" len="lg"/>
          </a:ln>
          <a:effectLst/>
        </p:spPr>
        <p:txBody>
          <a:bodyPr/>
          <a:lstStyle/>
          <a:p>
            <a:endParaRPr lang="en-US"/>
          </a:p>
        </p:txBody>
      </p:sp>
      <p:sp>
        <p:nvSpPr>
          <p:cNvPr id="9225" name="Line 24"/>
          <p:cNvSpPr>
            <a:spLocks noChangeShapeType="1"/>
          </p:cNvSpPr>
          <p:nvPr/>
        </p:nvSpPr>
        <p:spPr bwMode="auto">
          <a:xfrm flipH="1" flipV="1">
            <a:off x="3757613" y="2987675"/>
            <a:ext cx="298450" cy="155575"/>
          </a:xfrm>
          <a:prstGeom prst="line">
            <a:avLst/>
          </a:prstGeom>
          <a:noFill/>
          <a:ln w="9525">
            <a:solidFill>
              <a:schemeClr val="bg1"/>
            </a:solidFill>
            <a:round/>
            <a:headEnd/>
            <a:tailEnd type="triangle" w="med" len="med"/>
          </a:ln>
          <a:effectLst/>
        </p:spPr>
        <p:txBody>
          <a:bodyPr/>
          <a:lstStyle/>
          <a:p>
            <a:endParaRPr lang="en-US"/>
          </a:p>
        </p:txBody>
      </p:sp>
      <p:sp>
        <p:nvSpPr>
          <p:cNvPr id="9226" name="Rectangle 25"/>
          <p:cNvSpPr>
            <a:spLocks noChangeArrowheads="1"/>
          </p:cNvSpPr>
          <p:nvPr/>
        </p:nvSpPr>
        <p:spPr bwMode="auto">
          <a:xfrm>
            <a:off x="3124200" y="5029200"/>
            <a:ext cx="2819400" cy="457200"/>
          </a:xfrm>
          <a:prstGeom prst="rect">
            <a:avLst/>
          </a:prstGeom>
          <a:solidFill>
            <a:srgbClr val="0000CC"/>
          </a:solidFill>
          <a:ln w="9525">
            <a:noFill/>
            <a:miter lim="800000"/>
            <a:headEnd/>
            <a:tailEnd/>
          </a:ln>
          <a:effectLst/>
        </p:spPr>
        <p:txBody>
          <a:bodyPr>
            <a:spAutoFit/>
          </a:bodyPr>
          <a:lstStyle/>
          <a:p>
            <a:r>
              <a:rPr lang="en-US" sz="2400" dirty="0">
                <a:solidFill>
                  <a:schemeClr val="bg1"/>
                </a:solidFill>
                <a:latin typeface="Times New Roman" pitchFamily="18" charset="0"/>
                <a:cs typeface="Times New Roman" pitchFamily="18" charset="0"/>
              </a:rPr>
              <a:t>Georg Simon Ohm</a:t>
            </a:r>
          </a:p>
        </p:txBody>
      </p:sp>
      <p:pic>
        <p:nvPicPr>
          <p:cNvPr id="9227" name="Picture 26" descr="Georg Simon Ohm"/>
          <p:cNvPicPr>
            <a:picLocks noChangeAspect="1" noChangeArrowheads="1"/>
          </p:cNvPicPr>
          <p:nvPr/>
        </p:nvPicPr>
        <p:blipFill>
          <a:blip r:embed="rId6"/>
          <a:srcRect/>
          <a:stretch>
            <a:fillRect/>
          </a:stretch>
        </p:blipFill>
        <p:spPr bwMode="auto">
          <a:xfrm>
            <a:off x="3124200" y="1447800"/>
            <a:ext cx="2819400" cy="3505200"/>
          </a:xfrm>
          <a:prstGeom prst="rect">
            <a:avLst/>
          </a:prstGeom>
          <a:noFill/>
          <a:ln w="9525">
            <a:noFill/>
            <a:miter lim="800000"/>
            <a:headEnd/>
            <a:tailEnd/>
          </a:ln>
        </p:spPr>
      </p:pic>
      <p:graphicFrame>
        <p:nvGraphicFramePr>
          <p:cNvPr id="9228" name="Object 27"/>
          <p:cNvGraphicFramePr>
            <a:graphicFrameLocks noChangeAspect="1"/>
          </p:cNvGraphicFramePr>
          <p:nvPr/>
        </p:nvGraphicFramePr>
        <p:xfrm>
          <a:off x="1066800" y="1447800"/>
          <a:ext cx="2057400" cy="2082800"/>
        </p:xfrm>
        <a:graphic>
          <a:graphicData uri="http://schemas.openxmlformats.org/presentationml/2006/ole">
            <mc:AlternateContent xmlns:mc="http://schemas.openxmlformats.org/markup-compatibility/2006">
              <mc:Choice xmlns:v="urn:schemas-microsoft-com:vml" Requires="v">
                <p:oleObj spid="_x0000_s5144" name="Equation" r:id="rId7" imgW="164885" imgH="164885" progId="Equation.3">
                  <p:embed/>
                </p:oleObj>
              </mc:Choice>
              <mc:Fallback>
                <p:oleObj name="Equation" r:id="rId7" imgW="164885" imgH="164885" progId="Equation.3">
                  <p:embed/>
                  <p:pic>
                    <p:nvPicPr>
                      <p:cNvPr id="0"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1447800"/>
                        <a:ext cx="2057400" cy="2082800"/>
                      </a:xfrm>
                      <a:prstGeom prst="rect">
                        <a:avLst/>
                      </a:prstGeom>
                      <a:solidFill>
                        <a:srgbClr val="FFFFCC"/>
                      </a:solidFill>
                    </p:spPr>
                  </p:pic>
                </p:oleObj>
              </mc:Fallback>
            </mc:AlternateContent>
          </a:graphicData>
        </a:graphic>
      </p:graphicFrame>
      <p:graphicFrame>
        <p:nvGraphicFramePr>
          <p:cNvPr id="9229" name="Object 28"/>
          <p:cNvGraphicFramePr>
            <a:graphicFrameLocks noChangeAspect="1"/>
          </p:cNvGraphicFramePr>
          <p:nvPr/>
        </p:nvGraphicFramePr>
        <p:xfrm>
          <a:off x="5943600" y="1524000"/>
          <a:ext cx="2057400" cy="2082800"/>
        </p:xfrm>
        <a:graphic>
          <a:graphicData uri="http://schemas.openxmlformats.org/presentationml/2006/ole">
            <mc:AlternateContent xmlns:mc="http://schemas.openxmlformats.org/markup-compatibility/2006">
              <mc:Choice xmlns:v="urn:schemas-microsoft-com:vml" Requires="v">
                <p:oleObj spid="_x0000_s5145" name="Equation" r:id="rId9" imgW="164885" imgH="164885" progId="Equation.3">
                  <p:embed/>
                </p:oleObj>
              </mc:Choice>
              <mc:Fallback>
                <p:oleObj name="Equation" r:id="rId9" imgW="164885" imgH="164885" progId="Equation.3">
                  <p:embed/>
                  <p:pic>
                    <p:nvPicPr>
                      <p:cNvPr id="0"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1524000"/>
                        <a:ext cx="2057400" cy="2082800"/>
                      </a:xfrm>
                      <a:prstGeom prst="rect">
                        <a:avLst/>
                      </a:prstGeom>
                      <a:solidFill>
                        <a:srgbClr val="FFFFCC"/>
                      </a:solidFill>
                    </p:spPr>
                  </p:pic>
                </p:oleObj>
              </mc:Fallback>
            </mc:AlternateContent>
          </a:graphicData>
        </a:graphic>
      </p:graphicFrame>
      <p:pic>
        <p:nvPicPr>
          <p:cNvPr id="154653" name="Picture 29" descr="Ampe ke"/>
          <p:cNvPicPr>
            <a:picLocks noChangeAspect="1" noChangeArrowheads="1"/>
          </p:cNvPicPr>
          <p:nvPr/>
        </p:nvPicPr>
        <p:blipFill>
          <a:blip r:embed="rId10"/>
          <a:srcRect/>
          <a:stretch>
            <a:fillRect/>
          </a:stretch>
        </p:blipFill>
        <p:spPr bwMode="auto">
          <a:xfrm>
            <a:off x="1905000" y="4495800"/>
            <a:ext cx="1219200" cy="1104900"/>
          </a:xfrm>
          <a:prstGeom prst="rect">
            <a:avLst/>
          </a:prstGeom>
          <a:noFill/>
          <a:ln w="9525">
            <a:noFill/>
            <a:miter lim="800000"/>
            <a:headEnd/>
            <a:tailEnd/>
          </a:ln>
        </p:spPr>
      </p:pic>
      <p:pic>
        <p:nvPicPr>
          <p:cNvPr id="154654" name="Picture 30" descr="Vôn kế"/>
          <p:cNvPicPr>
            <a:picLocks noChangeAspect="1" noChangeArrowheads="1"/>
          </p:cNvPicPr>
          <p:nvPr/>
        </p:nvPicPr>
        <p:blipFill>
          <a:blip r:embed="rId11"/>
          <a:srcRect/>
          <a:stretch>
            <a:fillRect/>
          </a:stretch>
        </p:blipFill>
        <p:spPr bwMode="auto">
          <a:xfrm>
            <a:off x="5943600" y="4572000"/>
            <a:ext cx="1143000" cy="990600"/>
          </a:xfrm>
          <a:prstGeom prst="rect">
            <a:avLst/>
          </a:prstGeom>
          <a:noFill/>
          <a:ln w="9525">
            <a:noFill/>
            <a:miter lim="800000"/>
            <a:headEnd/>
            <a:tailEnd/>
          </a:ln>
        </p:spPr>
      </p:pic>
      <p:sp>
        <p:nvSpPr>
          <p:cNvPr id="17" name="Text Box 31"/>
          <p:cNvSpPr txBox="1">
            <a:spLocks noChangeArrowheads="1"/>
          </p:cNvSpPr>
          <p:nvPr/>
        </p:nvSpPr>
        <p:spPr bwMode="auto">
          <a:xfrm>
            <a:off x="0" y="5943600"/>
            <a:ext cx="9144000" cy="646331"/>
          </a:xfrm>
          <a:prstGeom prst="rect">
            <a:avLst/>
          </a:prstGeom>
          <a:solidFill>
            <a:srgbClr val="0000FF"/>
          </a:solidFill>
          <a:ln w="9525">
            <a:noFill/>
            <a:miter lim="800000"/>
            <a:headEnd/>
            <a:tailEnd/>
          </a:ln>
          <a:effectLst/>
        </p:spPr>
        <p:txBody>
          <a:bodyPr>
            <a:spAutoFit/>
          </a:bodyPr>
          <a:lstStyle/>
          <a:p>
            <a:pPr>
              <a:spcBef>
                <a:spcPct val="50000"/>
              </a:spcBef>
            </a:pPr>
            <a:r>
              <a:rPr lang="en-US" dirty="0" err="1">
                <a:solidFill>
                  <a:schemeClr val="bg1"/>
                </a:solidFill>
                <a:latin typeface="Times New Roman" pitchFamily="18" charset="0"/>
                <a:cs typeface="Times New Roman" pitchFamily="18" charset="0"/>
              </a:rPr>
              <a:t>Sau</a:t>
            </a:r>
            <a:r>
              <a:rPr lang="en-US" dirty="0">
                <a:solidFill>
                  <a:schemeClr val="bg1"/>
                </a:solidFill>
                <a:latin typeface="Times New Roman" pitchFamily="18" charset="0"/>
                <a:cs typeface="Times New Roman" pitchFamily="18" charset="0"/>
              </a:rPr>
              <a:t> </a:t>
            </a:r>
            <a:r>
              <a:rPr lang="vi-VN" dirty="0" smtClean="0">
                <a:solidFill>
                  <a:schemeClr val="bg1"/>
                </a:solidFill>
                <a:latin typeface="Times New Roman" pitchFamily="18" charset="0"/>
                <a:cs typeface="Times New Roman" pitchFamily="18" charset="0"/>
              </a:rPr>
              <a:t>khi các em thực hành xong, cả lớp cùng quan sát TN ảo, khác với thực hành vừa làm là có thể lấy chính xác trị số đo, vì không có nguyên nhân gây ra sự khác nhau như TN thật</a:t>
            </a:r>
            <a:r>
              <a:rPr lang="en-US" dirty="0" smtClean="0">
                <a:solidFill>
                  <a:schemeClr val="bg1"/>
                </a:solidFill>
                <a:latin typeface="Times New Roman" pitchFamily="18" charset="0"/>
                <a:cs typeface="Times New Roman" pitchFamily="18" charset="0"/>
              </a:rPr>
              <a:t> </a:t>
            </a:r>
            <a:endParaRPr lang="en-US"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154653"/>
                                        </p:tgtEl>
                                        <p:attrNameLst>
                                          <p:attrName>style.visibility</p:attrName>
                                        </p:attrNameLst>
                                      </p:cBhvr>
                                      <p:to>
                                        <p:strVal val="visible"/>
                                      </p:to>
                                    </p:set>
                                    <p:anim calcmode="lin" valueType="num">
                                      <p:cBhvr additive="base">
                                        <p:cTn id="7" dur="500" fill="hold"/>
                                        <p:tgtEl>
                                          <p:spTgt spid="154653"/>
                                        </p:tgtEl>
                                        <p:attrNameLst>
                                          <p:attrName>ppt_x</p:attrName>
                                        </p:attrNameLst>
                                      </p:cBhvr>
                                      <p:tavLst>
                                        <p:tav tm="0">
                                          <p:val>
                                            <p:strVal val="1+#ppt_w/2"/>
                                          </p:val>
                                        </p:tav>
                                        <p:tav tm="100000">
                                          <p:val>
                                            <p:strVal val="#ppt_x"/>
                                          </p:val>
                                        </p:tav>
                                      </p:tavLst>
                                    </p:anim>
                                    <p:anim calcmode="lin" valueType="num">
                                      <p:cBhvr additive="base">
                                        <p:cTn id="8" dur="500" fill="hold"/>
                                        <p:tgtEl>
                                          <p:spTgt spid="1546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p:cTn id="12" dur="1" fill="hold">
                                          <p:stCondLst>
                                            <p:cond delay="0"/>
                                          </p:stCondLst>
                                        </p:cTn>
                                        <p:tgtEl>
                                          <p:spTgt spid="154654"/>
                                        </p:tgtEl>
                                        <p:attrNameLst>
                                          <p:attrName>style.visibility</p:attrName>
                                        </p:attrNameLst>
                                      </p:cBhvr>
                                      <p:to>
                                        <p:strVal val="visible"/>
                                      </p:to>
                                    </p:set>
                                    <p:anim calcmode="lin" valueType="num">
                                      <p:cBhvr additive="base">
                                        <p:cTn id="13" dur="500" fill="hold"/>
                                        <p:tgtEl>
                                          <p:spTgt spid="154654"/>
                                        </p:tgtEl>
                                        <p:attrNameLst>
                                          <p:attrName>ppt_x</p:attrName>
                                        </p:attrNameLst>
                                      </p:cBhvr>
                                      <p:tavLst>
                                        <p:tav tm="0">
                                          <p:val>
                                            <p:strVal val="0-#ppt_w/2"/>
                                          </p:val>
                                        </p:tav>
                                        <p:tav tm="100000">
                                          <p:val>
                                            <p:strVal val="#ppt_x"/>
                                          </p:val>
                                        </p:tav>
                                      </p:tavLst>
                                    </p:anim>
                                    <p:anim calcmode="lin" valueType="num">
                                      <p:cBhvr additive="base">
                                        <p:cTn id="14" dur="500" fill="hold"/>
                                        <p:tgtEl>
                                          <p:spTgt spid="1546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1045</Words>
  <Application>Microsoft Office PowerPoint</Application>
  <PresentationFormat>On-screen Show (4:3)</PresentationFormat>
  <Paragraphs>411</Paragraphs>
  <Slides>22</Slides>
  <Notes>2</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Office Theme</vt:lpstr>
      <vt:lpstr>Clip</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vào bảng kết quả trên</vt:lpstr>
      <vt:lpstr>Tính trị số điện trở của dây dẫn trong mỗi lần đo </vt:lpstr>
      <vt:lpstr>PowerPoint Presentation</vt:lpstr>
      <vt:lpstr>PowerPoint Presentation</vt:lpstr>
      <vt:lpstr>PowerPoint Presentation</vt:lpstr>
      <vt:lpstr>DẶN DÒ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THANH</cp:lastModifiedBy>
  <cp:revision>31</cp:revision>
  <dcterms:created xsi:type="dcterms:W3CDTF">2020-09-07T08:09:27Z</dcterms:created>
  <dcterms:modified xsi:type="dcterms:W3CDTF">2021-09-14T14:01:49Z</dcterms:modified>
</cp:coreProperties>
</file>