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6" r:id="rId6"/>
    <p:sldId id="264" r:id="rId7"/>
    <p:sldId id="294" r:id="rId8"/>
    <p:sldId id="288" r:id="rId9"/>
    <p:sldId id="265" r:id="rId10"/>
    <p:sldId id="269" r:id="rId11"/>
    <p:sldId id="271" r:id="rId12"/>
    <p:sldId id="296" r:id="rId13"/>
    <p:sldId id="273" r:id="rId14"/>
    <p:sldId id="292" r:id="rId15"/>
    <p:sldId id="275" r:id="rId16"/>
    <p:sldId id="295" r:id="rId17"/>
    <p:sldId id="263" r:id="rId18"/>
    <p:sldId id="297" r:id="rId19"/>
    <p:sldId id="278" r:id="rId20"/>
    <p:sldId id="279" r:id="rId21"/>
    <p:sldId id="280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3923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96186-A136-473B-9870-77705AC1C2F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464D63-2CB5-4E12-A454-B1FACF815C14}">
      <dgm:prSet phldrT="[Text]"/>
      <dgm:spPr/>
      <dgm:t>
        <a:bodyPr/>
        <a:lstStyle/>
        <a:p>
          <a:r>
            <a:rPr lang="en-US" dirty="0"/>
            <a:t> 1</a:t>
          </a:r>
        </a:p>
      </dgm:t>
    </dgm:pt>
    <dgm:pt modelId="{B5C92C51-27CB-43B8-AEE0-C0A6D76E68F3}" type="parTrans" cxnId="{27BC7C19-F088-4EDE-9237-99BD65E71A4B}">
      <dgm:prSet/>
      <dgm:spPr/>
      <dgm:t>
        <a:bodyPr/>
        <a:lstStyle/>
        <a:p>
          <a:endParaRPr lang="en-US"/>
        </a:p>
      </dgm:t>
    </dgm:pt>
    <dgm:pt modelId="{66CBA18B-4026-4439-A95F-967B28624B56}" type="sibTrans" cxnId="{27BC7C19-F088-4EDE-9237-99BD65E71A4B}">
      <dgm:prSet/>
      <dgm:spPr/>
      <dgm:t>
        <a:bodyPr/>
        <a:lstStyle/>
        <a:p>
          <a:endParaRPr lang="en-US"/>
        </a:p>
      </dgm:t>
    </dgm:pt>
    <dgm:pt modelId="{5B4BE007-7692-4257-B09A-FB65107E2DDD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Tình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hình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́.</a:t>
          </a:r>
        </a:p>
      </dgm:t>
    </dgm:pt>
    <dgm:pt modelId="{86A8041B-43C5-4C6C-BEDC-6B301AA3443A}" type="parTrans" cxnId="{3AF476ED-9C80-4342-ADC0-6B4670613305}">
      <dgm:prSet/>
      <dgm:spPr/>
      <dgm:t>
        <a:bodyPr/>
        <a:lstStyle/>
        <a:p>
          <a:endParaRPr lang="en-US"/>
        </a:p>
      </dgm:t>
    </dgm:pt>
    <dgm:pt modelId="{C686230D-A3C3-47A7-A8B7-A4C3B93D2016}" type="sibTrans" cxnId="{3AF476ED-9C80-4342-ADC0-6B4670613305}">
      <dgm:prSet/>
      <dgm:spPr/>
      <dgm:t>
        <a:bodyPr/>
        <a:lstStyle/>
        <a:p>
          <a:endParaRPr lang="en-US"/>
        </a:p>
      </dgm:t>
    </dgm:pt>
    <dgm:pt modelId="{889B6F01-E4DE-468A-A74C-7FC8AB9F030E}">
      <dgm:prSet phldrT="[Text]"/>
      <dgm:spPr/>
      <dgm:t>
        <a:bodyPr/>
        <a:lstStyle/>
        <a:p>
          <a:r>
            <a:rPr lang="en-US" dirty="0"/>
            <a:t> 2</a:t>
          </a:r>
        </a:p>
      </dgm:t>
    </dgm:pt>
    <dgm:pt modelId="{4CE3C3BD-76AB-4E56-AFE8-1EFB87FB9682}" type="parTrans" cxnId="{C6DD16C8-C312-48DB-BDF5-8F06AAF4A774}">
      <dgm:prSet/>
      <dgm:spPr/>
      <dgm:t>
        <a:bodyPr/>
        <a:lstStyle/>
        <a:p>
          <a:endParaRPr lang="en-US"/>
        </a:p>
      </dgm:t>
    </dgm:pt>
    <dgm:pt modelId="{A007EF26-71BF-47B5-BCEB-3E717965427E}" type="sibTrans" cxnId="{C6DD16C8-C312-48DB-BDF5-8F06AAF4A774}">
      <dgm:prSet/>
      <dgm:spPr/>
      <dgm:t>
        <a:bodyPr/>
        <a:lstStyle/>
        <a:p>
          <a:endParaRPr lang="en-US"/>
        </a:p>
      </dgm:t>
    </dgm:pt>
    <dgm:pt modelId="{C4C245E7-C34B-40AD-81EB-7B437F226F51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Tình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hình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chính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trị-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̃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hội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4E508A6-645A-49B4-AD33-650D70E5338A}" type="parTrans" cxnId="{BFC7AE9D-1667-4C4A-98BA-154A0854C85B}">
      <dgm:prSet/>
      <dgm:spPr/>
      <dgm:t>
        <a:bodyPr/>
        <a:lstStyle/>
        <a:p>
          <a:endParaRPr lang="en-US"/>
        </a:p>
      </dgm:t>
    </dgm:pt>
    <dgm:pt modelId="{C085D2F2-5A7D-458B-B7DD-B85F2EBBCD04}" type="sibTrans" cxnId="{BFC7AE9D-1667-4C4A-98BA-154A0854C85B}">
      <dgm:prSet/>
      <dgm:spPr/>
      <dgm:t>
        <a:bodyPr/>
        <a:lstStyle/>
        <a:p>
          <a:endParaRPr lang="en-US"/>
        </a:p>
      </dgm:t>
    </dgm:pt>
    <dgm:pt modelId="{42692CE3-AA11-4137-9098-304A675A032C}">
      <dgm:prSet phldrT="[Text]"/>
      <dgm:spPr/>
      <dgm:t>
        <a:bodyPr/>
        <a:lstStyle/>
        <a:p>
          <a:r>
            <a:rPr lang="en-US" dirty="0"/>
            <a:t> 3</a:t>
          </a:r>
        </a:p>
      </dgm:t>
    </dgm:pt>
    <dgm:pt modelId="{3FE2E994-01D1-4A9B-92F4-52F7C95CE6A1}" type="parTrans" cxnId="{D4BE46BC-9F57-4269-A9AD-E78E65934E9A}">
      <dgm:prSet/>
      <dgm:spPr/>
      <dgm:t>
        <a:bodyPr/>
        <a:lstStyle/>
        <a:p>
          <a:endParaRPr lang="en-US"/>
        </a:p>
      </dgm:t>
    </dgm:pt>
    <dgm:pt modelId="{5270A2EB-33AC-476C-BF71-BF63D07F8367}" type="sibTrans" cxnId="{D4BE46BC-9F57-4269-A9AD-E78E65934E9A}">
      <dgm:prSet/>
      <dgm:spPr/>
      <dgm:t>
        <a:bodyPr/>
        <a:lstStyle/>
        <a:p>
          <a:endParaRPr lang="en-US"/>
        </a:p>
      </dgm:t>
    </dgm:pt>
    <dgm:pt modelId="{ABE07A36-C3FC-4279-9C86-AB81148C6FC4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Đấu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mặt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trận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tưởng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00363B9-F114-46C6-9197-27502E8B886A}" type="parTrans" cxnId="{2956BCBA-F4D4-4220-89B7-A9CEBA59F694}">
      <dgm:prSet/>
      <dgm:spPr/>
      <dgm:t>
        <a:bodyPr/>
        <a:lstStyle/>
        <a:p>
          <a:endParaRPr lang="en-US"/>
        </a:p>
      </dgm:t>
    </dgm:pt>
    <dgm:pt modelId="{747C0934-B998-4BB6-9FCD-3B2AA599332A}" type="sibTrans" cxnId="{2956BCBA-F4D4-4220-89B7-A9CEBA59F694}">
      <dgm:prSet/>
      <dgm:spPr/>
      <dgm:t>
        <a:bodyPr/>
        <a:lstStyle/>
        <a:p>
          <a:endParaRPr lang="en-US"/>
        </a:p>
      </dgm:t>
    </dgm:pt>
    <dgm:pt modelId="{42105A0F-6F90-4024-8E59-3BB2A9840503}" type="pres">
      <dgm:prSet presAssocID="{1EC96186-A136-473B-9870-77705AC1C2F8}" presName="Name0" presStyleCnt="0">
        <dgm:presLayoutVars>
          <dgm:dir/>
          <dgm:animLvl val="lvl"/>
          <dgm:resizeHandles val="exact"/>
        </dgm:presLayoutVars>
      </dgm:prSet>
      <dgm:spPr/>
    </dgm:pt>
    <dgm:pt modelId="{F1FF6994-D174-4AEB-ADF7-2ADA5C808EBA}" type="pres">
      <dgm:prSet presAssocID="{41464D63-2CB5-4E12-A454-B1FACF815C14}" presName="composite" presStyleCnt="0"/>
      <dgm:spPr/>
    </dgm:pt>
    <dgm:pt modelId="{23C62279-2A45-4CD5-AEE0-05C573E493F4}" type="pres">
      <dgm:prSet presAssocID="{41464D63-2CB5-4E12-A454-B1FACF815C1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CB823E0-AA52-4A8B-9539-30B66927454E}" type="pres">
      <dgm:prSet presAssocID="{41464D63-2CB5-4E12-A454-B1FACF815C14}" presName="desTx" presStyleLbl="alignAccFollowNode1" presStyleIdx="0" presStyleCnt="3">
        <dgm:presLayoutVars>
          <dgm:bulletEnabled val="1"/>
        </dgm:presLayoutVars>
      </dgm:prSet>
      <dgm:spPr/>
    </dgm:pt>
    <dgm:pt modelId="{8EA51B3B-FBBB-45D7-9047-D8DAA765EC18}" type="pres">
      <dgm:prSet presAssocID="{66CBA18B-4026-4439-A95F-967B28624B56}" presName="space" presStyleCnt="0"/>
      <dgm:spPr/>
    </dgm:pt>
    <dgm:pt modelId="{26058643-343D-4BD3-A8C5-695E01EB819F}" type="pres">
      <dgm:prSet presAssocID="{889B6F01-E4DE-468A-A74C-7FC8AB9F030E}" presName="composite" presStyleCnt="0"/>
      <dgm:spPr/>
    </dgm:pt>
    <dgm:pt modelId="{E0E5F5B5-2B7E-4D1E-8195-5B81AC1862B4}" type="pres">
      <dgm:prSet presAssocID="{889B6F01-E4DE-468A-A74C-7FC8AB9F03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411F5AA-B132-436A-AC3F-C91F124B84A3}" type="pres">
      <dgm:prSet presAssocID="{889B6F01-E4DE-468A-A74C-7FC8AB9F030E}" presName="desTx" presStyleLbl="alignAccFollowNode1" presStyleIdx="1" presStyleCnt="3">
        <dgm:presLayoutVars>
          <dgm:bulletEnabled val="1"/>
        </dgm:presLayoutVars>
      </dgm:prSet>
      <dgm:spPr/>
    </dgm:pt>
    <dgm:pt modelId="{BB9275E8-1DE0-4D28-AB0F-3E770100AD22}" type="pres">
      <dgm:prSet presAssocID="{A007EF26-71BF-47B5-BCEB-3E717965427E}" presName="space" presStyleCnt="0"/>
      <dgm:spPr/>
    </dgm:pt>
    <dgm:pt modelId="{D4914084-4ED2-4C00-9292-BAB49AD5D121}" type="pres">
      <dgm:prSet presAssocID="{42692CE3-AA11-4137-9098-304A675A032C}" presName="composite" presStyleCnt="0"/>
      <dgm:spPr/>
    </dgm:pt>
    <dgm:pt modelId="{D502029A-A09A-40EA-A437-2E1153331E77}" type="pres">
      <dgm:prSet presAssocID="{42692CE3-AA11-4137-9098-304A675A03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D089841-8DC4-4498-B3F8-1528ED80827D}" type="pres">
      <dgm:prSet presAssocID="{42692CE3-AA11-4137-9098-304A675A03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943FC16-DC81-4A4D-8A6C-BA777A179223}" type="presOf" srcId="{5B4BE007-7692-4257-B09A-FB65107E2DDD}" destId="{2CB823E0-AA52-4A8B-9539-30B66927454E}" srcOrd="0" destOrd="0" presId="urn:microsoft.com/office/officeart/2005/8/layout/hList1"/>
    <dgm:cxn modelId="{27BC7C19-F088-4EDE-9237-99BD65E71A4B}" srcId="{1EC96186-A136-473B-9870-77705AC1C2F8}" destId="{41464D63-2CB5-4E12-A454-B1FACF815C14}" srcOrd="0" destOrd="0" parTransId="{B5C92C51-27CB-43B8-AEE0-C0A6D76E68F3}" sibTransId="{66CBA18B-4026-4439-A95F-967B28624B56}"/>
    <dgm:cxn modelId="{53FA0B3F-F5CC-42FE-A906-762EBAB3E34D}" type="presOf" srcId="{C4C245E7-C34B-40AD-81EB-7B437F226F51}" destId="{E411F5AA-B132-436A-AC3F-C91F124B84A3}" srcOrd="0" destOrd="0" presId="urn:microsoft.com/office/officeart/2005/8/layout/hList1"/>
    <dgm:cxn modelId="{1B532954-E4C6-4DC6-8425-158AF3773181}" type="presOf" srcId="{1EC96186-A136-473B-9870-77705AC1C2F8}" destId="{42105A0F-6F90-4024-8E59-3BB2A9840503}" srcOrd="0" destOrd="0" presId="urn:microsoft.com/office/officeart/2005/8/layout/hList1"/>
    <dgm:cxn modelId="{BFC7AE9D-1667-4C4A-98BA-154A0854C85B}" srcId="{889B6F01-E4DE-468A-A74C-7FC8AB9F030E}" destId="{C4C245E7-C34B-40AD-81EB-7B437F226F51}" srcOrd="0" destOrd="0" parTransId="{64E508A6-645A-49B4-AD33-650D70E5338A}" sibTransId="{C085D2F2-5A7D-458B-B7DD-B85F2EBBCD04}"/>
    <dgm:cxn modelId="{2956BCBA-F4D4-4220-89B7-A9CEBA59F694}" srcId="{42692CE3-AA11-4137-9098-304A675A032C}" destId="{ABE07A36-C3FC-4279-9C86-AB81148C6FC4}" srcOrd="0" destOrd="0" parTransId="{D00363B9-F114-46C6-9197-27502E8B886A}" sibTransId="{747C0934-B998-4BB6-9FCD-3B2AA599332A}"/>
    <dgm:cxn modelId="{D4BE46BC-9F57-4269-A9AD-E78E65934E9A}" srcId="{1EC96186-A136-473B-9870-77705AC1C2F8}" destId="{42692CE3-AA11-4137-9098-304A675A032C}" srcOrd="2" destOrd="0" parTransId="{3FE2E994-01D1-4A9B-92F4-52F7C95CE6A1}" sibTransId="{5270A2EB-33AC-476C-BF71-BF63D07F8367}"/>
    <dgm:cxn modelId="{75885DC0-4911-4EEB-9CE0-0D333C390618}" type="presOf" srcId="{ABE07A36-C3FC-4279-9C86-AB81148C6FC4}" destId="{9D089841-8DC4-4498-B3F8-1528ED80827D}" srcOrd="0" destOrd="0" presId="urn:microsoft.com/office/officeart/2005/8/layout/hList1"/>
    <dgm:cxn modelId="{9EA450C0-972B-470B-B5AD-53933A448415}" type="presOf" srcId="{41464D63-2CB5-4E12-A454-B1FACF815C14}" destId="{23C62279-2A45-4CD5-AEE0-05C573E493F4}" srcOrd="0" destOrd="0" presId="urn:microsoft.com/office/officeart/2005/8/layout/hList1"/>
    <dgm:cxn modelId="{C6DD16C8-C312-48DB-BDF5-8F06AAF4A774}" srcId="{1EC96186-A136-473B-9870-77705AC1C2F8}" destId="{889B6F01-E4DE-468A-A74C-7FC8AB9F030E}" srcOrd="1" destOrd="0" parTransId="{4CE3C3BD-76AB-4E56-AFE8-1EFB87FB9682}" sibTransId="{A007EF26-71BF-47B5-BCEB-3E717965427E}"/>
    <dgm:cxn modelId="{9A9026D5-7F9F-4DC7-BDB0-DD7B69140F4E}" type="presOf" srcId="{889B6F01-E4DE-468A-A74C-7FC8AB9F030E}" destId="{E0E5F5B5-2B7E-4D1E-8195-5B81AC1862B4}" srcOrd="0" destOrd="0" presId="urn:microsoft.com/office/officeart/2005/8/layout/hList1"/>
    <dgm:cxn modelId="{3AF476ED-9C80-4342-ADC0-6B4670613305}" srcId="{41464D63-2CB5-4E12-A454-B1FACF815C14}" destId="{5B4BE007-7692-4257-B09A-FB65107E2DDD}" srcOrd="0" destOrd="0" parTransId="{86A8041B-43C5-4C6C-BEDC-6B301AA3443A}" sibTransId="{C686230D-A3C3-47A7-A8B7-A4C3B93D2016}"/>
    <dgm:cxn modelId="{6C8AA6FA-A3A3-4449-A5A4-9D3FEA742242}" type="presOf" srcId="{42692CE3-AA11-4137-9098-304A675A032C}" destId="{D502029A-A09A-40EA-A437-2E1153331E77}" srcOrd="0" destOrd="0" presId="urn:microsoft.com/office/officeart/2005/8/layout/hList1"/>
    <dgm:cxn modelId="{4DCCD22A-72B3-47F4-8DB1-EA81537BE895}" type="presParOf" srcId="{42105A0F-6F90-4024-8E59-3BB2A9840503}" destId="{F1FF6994-D174-4AEB-ADF7-2ADA5C808EBA}" srcOrd="0" destOrd="0" presId="urn:microsoft.com/office/officeart/2005/8/layout/hList1"/>
    <dgm:cxn modelId="{5AFA3527-305D-44D1-BAA7-DA9C70B5BF85}" type="presParOf" srcId="{F1FF6994-D174-4AEB-ADF7-2ADA5C808EBA}" destId="{23C62279-2A45-4CD5-AEE0-05C573E493F4}" srcOrd="0" destOrd="0" presId="urn:microsoft.com/office/officeart/2005/8/layout/hList1"/>
    <dgm:cxn modelId="{4B8918F9-D495-4868-BCA2-B17ABCD1E78E}" type="presParOf" srcId="{F1FF6994-D174-4AEB-ADF7-2ADA5C808EBA}" destId="{2CB823E0-AA52-4A8B-9539-30B66927454E}" srcOrd="1" destOrd="0" presId="urn:microsoft.com/office/officeart/2005/8/layout/hList1"/>
    <dgm:cxn modelId="{7C5B753C-4A30-4ABC-9854-BC4AE8D690EE}" type="presParOf" srcId="{42105A0F-6F90-4024-8E59-3BB2A9840503}" destId="{8EA51B3B-FBBB-45D7-9047-D8DAA765EC18}" srcOrd="1" destOrd="0" presId="urn:microsoft.com/office/officeart/2005/8/layout/hList1"/>
    <dgm:cxn modelId="{06002D88-F1E0-4649-B104-C6F6BF86E9F9}" type="presParOf" srcId="{42105A0F-6F90-4024-8E59-3BB2A9840503}" destId="{26058643-343D-4BD3-A8C5-695E01EB819F}" srcOrd="2" destOrd="0" presId="urn:microsoft.com/office/officeart/2005/8/layout/hList1"/>
    <dgm:cxn modelId="{8E5D9E4E-BC59-4A46-A5BC-DEB81AA5A10B}" type="presParOf" srcId="{26058643-343D-4BD3-A8C5-695E01EB819F}" destId="{E0E5F5B5-2B7E-4D1E-8195-5B81AC1862B4}" srcOrd="0" destOrd="0" presId="urn:microsoft.com/office/officeart/2005/8/layout/hList1"/>
    <dgm:cxn modelId="{70453ACF-7C46-41F3-8F1D-B61BA7C3EF66}" type="presParOf" srcId="{26058643-343D-4BD3-A8C5-695E01EB819F}" destId="{E411F5AA-B132-436A-AC3F-C91F124B84A3}" srcOrd="1" destOrd="0" presId="urn:microsoft.com/office/officeart/2005/8/layout/hList1"/>
    <dgm:cxn modelId="{744C369E-E074-4984-A22E-C9020DC7B740}" type="presParOf" srcId="{42105A0F-6F90-4024-8E59-3BB2A9840503}" destId="{BB9275E8-1DE0-4D28-AB0F-3E770100AD22}" srcOrd="3" destOrd="0" presId="urn:microsoft.com/office/officeart/2005/8/layout/hList1"/>
    <dgm:cxn modelId="{0E65C46D-BFA4-4A90-8EF4-58C6B2FAD525}" type="presParOf" srcId="{42105A0F-6F90-4024-8E59-3BB2A9840503}" destId="{D4914084-4ED2-4C00-9292-BAB49AD5D121}" srcOrd="4" destOrd="0" presId="urn:microsoft.com/office/officeart/2005/8/layout/hList1"/>
    <dgm:cxn modelId="{5A5C9CBF-ADBE-4209-867B-4D85EFFFC32E}" type="presParOf" srcId="{D4914084-4ED2-4C00-9292-BAB49AD5D121}" destId="{D502029A-A09A-40EA-A437-2E1153331E77}" srcOrd="0" destOrd="0" presId="urn:microsoft.com/office/officeart/2005/8/layout/hList1"/>
    <dgm:cxn modelId="{52E445F8-69EE-471D-B44C-E065BB1FBF95}" type="presParOf" srcId="{D4914084-4ED2-4C00-9292-BAB49AD5D121}" destId="{9D089841-8DC4-4498-B3F8-1528ED8082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06E37-7EB5-4E2E-91DC-4C647C5F920C}" type="doc">
      <dgm:prSet loTypeId="urn:microsoft.com/office/officeart/2005/8/layout/hierarchy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39E6513-4EC2-4D68-BF31-E9740C3BF089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nghiệp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7A7EC-B3C3-47B4-9E07-B47BA11D1EF7}" type="parTrans" cxnId="{99743B59-4555-43C0-961D-FE058B6FC4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F2FBA-D332-4626-AC0B-063E59327234}" type="sibTrans" cxnId="{99743B59-4555-43C0-961D-FE058B6FC4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1E3DC-C823-4A05-AA5E-33BCA819472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cụ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lạc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hậu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nạn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mùa,đói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kém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xuyên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ra.</a:t>
          </a:r>
        </a:p>
      </dgm:t>
    </dgm:pt>
    <dgm:pt modelId="{0DD7C6F6-E3F5-4C58-857F-5CBFA6AE84EF}" type="parTrans" cxnId="{59D8C390-9431-4E8B-B877-ECA3840A01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0471E-5C17-42FA-A3D0-337AA6F05569}" type="sibTrans" cxnId="{59D8C390-9431-4E8B-B877-ECA3840A01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806C2-335F-48F3-B224-CACF1B5FB4F4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DB22CAD-6095-4AB6-B441-8F83203DB6B0}" type="parTrans" cxnId="{ECFB2AFB-FF9E-4574-B0A8-4CDA6410D91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EB962-74C8-4185-B5AA-D2CA12D73B60}" type="sibTrans" cxnId="{ECFB2AFB-FF9E-4574-B0A8-4CDA6410D91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F7CFF-9474-4707-9D85-B1BE17E54087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nghiệp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9E9F6-165D-480E-B55E-5C263D4DFB28}" type="parTrans" cxnId="{7860BC30-54DD-40E8-9B11-6A32A25D5D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7B50E-A330-47AC-88EF-C4575BD1F5D8}" type="sibTrans" cxnId="{7860BC30-54DD-40E8-9B11-6A32A25D5D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AF048-90C4-4085-82A9-626484038039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Phát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triển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42144A4-4405-4094-8ABE-97FF8901895A}" type="parTrans" cxnId="{55580BBB-C4F3-44D1-A6C4-BFD4488265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64D9E-DDF8-4F1A-AD81-E6EDC40C7652}" type="sibTrans" cxnId="{55580BBB-C4F3-44D1-A6C4-BFD4488265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0F22F-0EEB-4806-8398-E0908A519076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đơn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vị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lường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0E127FE-BC21-4A91-AFD4-A6CBB1BC4902}" type="parTrans" cxnId="{68D34A68-F141-49BE-BB33-0DCB5E76D9B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2E1F9-3B06-4DCA-BE0E-FFE52C8CB856}" type="sibTrans" cxnId="{68D34A68-F141-49BE-BB33-0DCB5E76D9B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2C567-E6E4-443E-B4DB-5F8ED3FDF1C6}" type="pres">
      <dgm:prSet presAssocID="{C3A06E37-7EB5-4E2E-91DC-4C647C5F92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9E52BC-4751-4CCE-8DDC-EEA8E7EAC4E9}" type="pres">
      <dgm:prSet presAssocID="{739E6513-4EC2-4D68-BF31-E9740C3BF089}" presName="root" presStyleCnt="0"/>
      <dgm:spPr/>
    </dgm:pt>
    <dgm:pt modelId="{D31CC513-6AB1-4565-A7C4-B1BAF10D4B08}" type="pres">
      <dgm:prSet presAssocID="{739E6513-4EC2-4D68-BF31-E9740C3BF089}" presName="rootComposite" presStyleCnt="0"/>
      <dgm:spPr/>
    </dgm:pt>
    <dgm:pt modelId="{A9AA908A-C4E4-426B-84AD-D6900FA4A25F}" type="pres">
      <dgm:prSet presAssocID="{739E6513-4EC2-4D68-BF31-E9740C3BF089}" presName="rootText" presStyleLbl="node1" presStyleIdx="0" presStyleCnt="2" custLinFactNeighborX="1935" custLinFactNeighborY="9204"/>
      <dgm:spPr/>
    </dgm:pt>
    <dgm:pt modelId="{695326B2-44F8-40EE-8F3D-9523786878ED}" type="pres">
      <dgm:prSet presAssocID="{739E6513-4EC2-4D68-BF31-E9740C3BF089}" presName="rootConnector" presStyleLbl="node1" presStyleIdx="0" presStyleCnt="2"/>
      <dgm:spPr/>
    </dgm:pt>
    <dgm:pt modelId="{7FA85D82-6637-438B-BD32-0B70D9F89BA5}" type="pres">
      <dgm:prSet presAssocID="{739E6513-4EC2-4D68-BF31-E9740C3BF089}" presName="childShape" presStyleCnt="0"/>
      <dgm:spPr/>
    </dgm:pt>
    <dgm:pt modelId="{08691B58-C12E-4159-A23A-F6854BA1CB2E}" type="pres">
      <dgm:prSet presAssocID="{0DD7C6F6-E3F5-4C58-857F-5CBFA6AE84EF}" presName="Name13" presStyleLbl="parChTrans1D2" presStyleIdx="0" presStyleCnt="4"/>
      <dgm:spPr/>
    </dgm:pt>
    <dgm:pt modelId="{129B1500-D487-427F-99B4-57F958BB9533}" type="pres">
      <dgm:prSet presAssocID="{F181E3DC-C823-4A05-AA5E-33BCA819472C}" presName="childText" presStyleLbl="bgAcc1" presStyleIdx="0" presStyleCnt="4" custScaleY="118604">
        <dgm:presLayoutVars>
          <dgm:bulletEnabled val="1"/>
        </dgm:presLayoutVars>
      </dgm:prSet>
      <dgm:spPr/>
    </dgm:pt>
    <dgm:pt modelId="{F00DE1C1-7A20-45B2-A052-5442AEE585EA}" type="pres">
      <dgm:prSet presAssocID="{2DB22CAD-6095-4AB6-B441-8F83203DB6B0}" presName="Name13" presStyleLbl="parChTrans1D2" presStyleIdx="1" presStyleCnt="4"/>
      <dgm:spPr/>
    </dgm:pt>
    <dgm:pt modelId="{C09690C9-7092-4F83-AF67-83343EDC2B36}" type="pres">
      <dgm:prSet presAssocID="{91A806C2-335F-48F3-B224-CACF1B5FB4F4}" presName="childText" presStyleLbl="bgAcc1" presStyleIdx="1" presStyleCnt="4" custScaleY="73044">
        <dgm:presLayoutVars>
          <dgm:bulletEnabled val="1"/>
        </dgm:presLayoutVars>
      </dgm:prSet>
      <dgm:spPr/>
    </dgm:pt>
    <dgm:pt modelId="{7A62E8B1-930B-4A86-B163-776765952346}" type="pres">
      <dgm:prSet presAssocID="{DB9F7CFF-9474-4707-9D85-B1BE17E54087}" presName="root" presStyleCnt="0"/>
      <dgm:spPr/>
    </dgm:pt>
    <dgm:pt modelId="{8A55EC84-18DF-4AA0-806C-4333A4CED13A}" type="pres">
      <dgm:prSet presAssocID="{DB9F7CFF-9474-4707-9D85-B1BE17E54087}" presName="rootComposite" presStyleCnt="0"/>
      <dgm:spPr/>
    </dgm:pt>
    <dgm:pt modelId="{ECF0F805-D327-4568-8B4D-4FF9ECF3DE59}" type="pres">
      <dgm:prSet presAssocID="{DB9F7CFF-9474-4707-9D85-B1BE17E54087}" presName="rootText" presStyleLbl="node1" presStyleIdx="1" presStyleCnt="2" custScaleY="102707"/>
      <dgm:spPr/>
    </dgm:pt>
    <dgm:pt modelId="{5BD4E7F0-512E-42B5-94D0-C8B42486255F}" type="pres">
      <dgm:prSet presAssocID="{DB9F7CFF-9474-4707-9D85-B1BE17E54087}" presName="rootConnector" presStyleLbl="node1" presStyleIdx="1" presStyleCnt="2"/>
      <dgm:spPr/>
    </dgm:pt>
    <dgm:pt modelId="{33C8BCF6-E12E-4DEC-ABCD-1BC7C462AEE6}" type="pres">
      <dgm:prSet presAssocID="{DB9F7CFF-9474-4707-9D85-B1BE17E54087}" presName="childShape" presStyleCnt="0"/>
      <dgm:spPr/>
    </dgm:pt>
    <dgm:pt modelId="{200259AA-292A-4B4B-BA6F-FABAF23A1289}" type="pres">
      <dgm:prSet presAssocID="{642144A4-4405-4094-8ABE-97FF8901895A}" presName="Name13" presStyleLbl="parChTrans1D2" presStyleIdx="2" presStyleCnt="4"/>
      <dgm:spPr/>
    </dgm:pt>
    <dgm:pt modelId="{9F5B9A2F-55A8-4A6B-A972-CFEC63A475E5}" type="pres">
      <dgm:prSet presAssocID="{09CAF048-90C4-4085-82A9-626484038039}" presName="childText" presStyleLbl="bgAcc1" presStyleIdx="2" presStyleCnt="4">
        <dgm:presLayoutVars>
          <dgm:bulletEnabled val="1"/>
        </dgm:presLayoutVars>
      </dgm:prSet>
      <dgm:spPr/>
    </dgm:pt>
    <dgm:pt modelId="{744CDFBF-2F6E-455B-9A2A-17487604729F}" type="pres">
      <dgm:prSet presAssocID="{E0E127FE-BC21-4A91-AFD4-A6CBB1BC4902}" presName="Name13" presStyleLbl="parChTrans1D2" presStyleIdx="3" presStyleCnt="4"/>
      <dgm:spPr/>
    </dgm:pt>
    <dgm:pt modelId="{6C2A2CE9-5E27-4133-AE19-F06F018E293F}" type="pres">
      <dgm:prSet presAssocID="{D7D0F22F-0EEB-4806-8398-E0908A51907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21EA1305-F59B-4D86-AB32-8B69C246C8D2}" type="presOf" srcId="{DB9F7CFF-9474-4707-9D85-B1BE17E54087}" destId="{ECF0F805-D327-4568-8B4D-4FF9ECF3DE59}" srcOrd="0" destOrd="0" presId="urn:microsoft.com/office/officeart/2005/8/layout/hierarchy3"/>
    <dgm:cxn modelId="{22CC322D-31AB-4068-963C-186883DF449B}" type="presOf" srcId="{09CAF048-90C4-4085-82A9-626484038039}" destId="{9F5B9A2F-55A8-4A6B-A972-CFEC63A475E5}" srcOrd="0" destOrd="0" presId="urn:microsoft.com/office/officeart/2005/8/layout/hierarchy3"/>
    <dgm:cxn modelId="{7860BC30-54DD-40E8-9B11-6A32A25D5DF2}" srcId="{C3A06E37-7EB5-4E2E-91DC-4C647C5F920C}" destId="{DB9F7CFF-9474-4707-9D85-B1BE17E54087}" srcOrd="1" destOrd="0" parTransId="{7869E9F6-165D-480E-B55E-5C263D4DFB28}" sibTransId="{49E7B50E-A330-47AC-88EF-C4575BD1F5D8}"/>
    <dgm:cxn modelId="{4FDF485C-8F26-412E-9337-A1A5D8DE543B}" type="presOf" srcId="{91A806C2-335F-48F3-B224-CACF1B5FB4F4}" destId="{C09690C9-7092-4F83-AF67-83343EDC2B36}" srcOrd="0" destOrd="0" presId="urn:microsoft.com/office/officeart/2005/8/layout/hierarchy3"/>
    <dgm:cxn modelId="{24EA2743-4706-423A-A019-DA6BBE6A14C1}" type="presOf" srcId="{D7D0F22F-0EEB-4806-8398-E0908A519076}" destId="{6C2A2CE9-5E27-4133-AE19-F06F018E293F}" srcOrd="0" destOrd="0" presId="urn:microsoft.com/office/officeart/2005/8/layout/hierarchy3"/>
    <dgm:cxn modelId="{BF5E4167-79BD-46BD-BB34-3E104D160E95}" type="presOf" srcId="{F181E3DC-C823-4A05-AA5E-33BCA819472C}" destId="{129B1500-D487-427F-99B4-57F958BB9533}" srcOrd="0" destOrd="0" presId="urn:microsoft.com/office/officeart/2005/8/layout/hierarchy3"/>
    <dgm:cxn modelId="{68D34A68-F141-49BE-BB33-0DCB5E76D9B8}" srcId="{DB9F7CFF-9474-4707-9D85-B1BE17E54087}" destId="{D7D0F22F-0EEB-4806-8398-E0908A519076}" srcOrd="1" destOrd="0" parTransId="{E0E127FE-BC21-4A91-AFD4-A6CBB1BC4902}" sibTransId="{3A42E1F9-3B06-4DCA-BE0E-FFE52C8CB856}"/>
    <dgm:cxn modelId="{3927FE68-27D8-4BAD-AFCC-12F88612F4DE}" type="presOf" srcId="{0DD7C6F6-E3F5-4C58-857F-5CBFA6AE84EF}" destId="{08691B58-C12E-4159-A23A-F6854BA1CB2E}" srcOrd="0" destOrd="0" presId="urn:microsoft.com/office/officeart/2005/8/layout/hierarchy3"/>
    <dgm:cxn modelId="{9B5A176B-003C-44D6-B875-AE0AEF7D718A}" type="presOf" srcId="{DB9F7CFF-9474-4707-9D85-B1BE17E54087}" destId="{5BD4E7F0-512E-42B5-94D0-C8B42486255F}" srcOrd="1" destOrd="0" presId="urn:microsoft.com/office/officeart/2005/8/layout/hierarchy3"/>
    <dgm:cxn modelId="{1C4EDE52-F2B7-4CE3-96A2-E93925AB0AA0}" type="presOf" srcId="{739E6513-4EC2-4D68-BF31-E9740C3BF089}" destId="{A9AA908A-C4E4-426B-84AD-D6900FA4A25F}" srcOrd="0" destOrd="0" presId="urn:microsoft.com/office/officeart/2005/8/layout/hierarchy3"/>
    <dgm:cxn modelId="{23773078-40CE-4317-A615-8CEEAD8E7042}" type="presOf" srcId="{C3A06E37-7EB5-4E2E-91DC-4C647C5F920C}" destId="{87D2C567-E6E4-443E-B4DB-5F8ED3FDF1C6}" srcOrd="0" destOrd="0" presId="urn:microsoft.com/office/officeart/2005/8/layout/hierarchy3"/>
    <dgm:cxn modelId="{99743B59-4555-43C0-961D-FE058B6FC4B3}" srcId="{C3A06E37-7EB5-4E2E-91DC-4C647C5F920C}" destId="{739E6513-4EC2-4D68-BF31-E9740C3BF089}" srcOrd="0" destOrd="0" parTransId="{2087A7EC-B3C3-47B4-9E07-B47BA11D1EF7}" sibTransId="{E59F2FBA-D332-4626-AC0B-063E59327234}"/>
    <dgm:cxn modelId="{2F25887D-C149-494C-BDF7-8A37B941C314}" type="presOf" srcId="{2DB22CAD-6095-4AB6-B441-8F83203DB6B0}" destId="{F00DE1C1-7A20-45B2-A052-5442AEE585EA}" srcOrd="0" destOrd="0" presId="urn:microsoft.com/office/officeart/2005/8/layout/hierarchy3"/>
    <dgm:cxn modelId="{59D8C390-9431-4E8B-B877-ECA3840A01F6}" srcId="{739E6513-4EC2-4D68-BF31-E9740C3BF089}" destId="{F181E3DC-C823-4A05-AA5E-33BCA819472C}" srcOrd="0" destOrd="0" parTransId="{0DD7C6F6-E3F5-4C58-857F-5CBFA6AE84EF}" sibTransId="{82A0471E-5C17-42FA-A3D0-337AA6F05569}"/>
    <dgm:cxn modelId="{0CDB71AE-3D0E-411F-83EB-7D4953152956}" type="presOf" srcId="{642144A4-4405-4094-8ABE-97FF8901895A}" destId="{200259AA-292A-4B4B-BA6F-FABAF23A1289}" srcOrd="0" destOrd="0" presId="urn:microsoft.com/office/officeart/2005/8/layout/hierarchy3"/>
    <dgm:cxn modelId="{55580BBB-C4F3-44D1-A6C4-BFD448826576}" srcId="{DB9F7CFF-9474-4707-9D85-B1BE17E54087}" destId="{09CAF048-90C4-4085-82A9-626484038039}" srcOrd="0" destOrd="0" parTransId="{642144A4-4405-4094-8ABE-97FF8901895A}" sibTransId="{F4764D9E-DDF8-4F1A-AD81-E6EDC40C7652}"/>
    <dgm:cxn modelId="{7C5FAABB-410D-4277-AFA5-81AC3A504599}" type="presOf" srcId="{E0E127FE-BC21-4A91-AFD4-A6CBB1BC4902}" destId="{744CDFBF-2F6E-455B-9A2A-17487604729F}" srcOrd="0" destOrd="0" presId="urn:microsoft.com/office/officeart/2005/8/layout/hierarchy3"/>
    <dgm:cxn modelId="{70DFA0EA-A4C1-4EC7-899A-F35C16E5E122}" type="presOf" srcId="{739E6513-4EC2-4D68-BF31-E9740C3BF089}" destId="{695326B2-44F8-40EE-8F3D-9523786878ED}" srcOrd="1" destOrd="0" presId="urn:microsoft.com/office/officeart/2005/8/layout/hierarchy3"/>
    <dgm:cxn modelId="{ECFB2AFB-FF9E-4574-B0A8-4CDA6410D915}" srcId="{739E6513-4EC2-4D68-BF31-E9740C3BF089}" destId="{91A806C2-335F-48F3-B224-CACF1B5FB4F4}" srcOrd="1" destOrd="0" parTransId="{2DB22CAD-6095-4AB6-B441-8F83203DB6B0}" sibTransId="{7A9EB962-74C8-4185-B5AA-D2CA12D73B60}"/>
    <dgm:cxn modelId="{D3D122A7-7982-433C-BBB6-4EB0AAB322C0}" type="presParOf" srcId="{87D2C567-E6E4-443E-B4DB-5F8ED3FDF1C6}" destId="{4B9E52BC-4751-4CCE-8DDC-EEA8E7EAC4E9}" srcOrd="0" destOrd="0" presId="urn:microsoft.com/office/officeart/2005/8/layout/hierarchy3"/>
    <dgm:cxn modelId="{CF7143B7-50D8-4C06-A22A-8325313C183C}" type="presParOf" srcId="{4B9E52BC-4751-4CCE-8DDC-EEA8E7EAC4E9}" destId="{D31CC513-6AB1-4565-A7C4-B1BAF10D4B08}" srcOrd="0" destOrd="0" presId="urn:microsoft.com/office/officeart/2005/8/layout/hierarchy3"/>
    <dgm:cxn modelId="{D85C97D9-D2D0-405D-BBA4-A5A8195954DC}" type="presParOf" srcId="{D31CC513-6AB1-4565-A7C4-B1BAF10D4B08}" destId="{A9AA908A-C4E4-426B-84AD-D6900FA4A25F}" srcOrd="0" destOrd="0" presId="urn:microsoft.com/office/officeart/2005/8/layout/hierarchy3"/>
    <dgm:cxn modelId="{4DA85AFE-FCB6-40D3-8454-926C40E89F70}" type="presParOf" srcId="{D31CC513-6AB1-4565-A7C4-B1BAF10D4B08}" destId="{695326B2-44F8-40EE-8F3D-9523786878ED}" srcOrd="1" destOrd="0" presId="urn:microsoft.com/office/officeart/2005/8/layout/hierarchy3"/>
    <dgm:cxn modelId="{62778AD2-7470-4510-BF06-669FD6D62F7A}" type="presParOf" srcId="{4B9E52BC-4751-4CCE-8DDC-EEA8E7EAC4E9}" destId="{7FA85D82-6637-438B-BD32-0B70D9F89BA5}" srcOrd="1" destOrd="0" presId="urn:microsoft.com/office/officeart/2005/8/layout/hierarchy3"/>
    <dgm:cxn modelId="{18A17FA0-AE64-48D6-A782-FD293AF1ED9D}" type="presParOf" srcId="{7FA85D82-6637-438B-BD32-0B70D9F89BA5}" destId="{08691B58-C12E-4159-A23A-F6854BA1CB2E}" srcOrd="0" destOrd="0" presId="urn:microsoft.com/office/officeart/2005/8/layout/hierarchy3"/>
    <dgm:cxn modelId="{7354389F-B2FC-4235-B03B-B82D88D9A699}" type="presParOf" srcId="{7FA85D82-6637-438B-BD32-0B70D9F89BA5}" destId="{129B1500-D487-427F-99B4-57F958BB9533}" srcOrd="1" destOrd="0" presId="urn:microsoft.com/office/officeart/2005/8/layout/hierarchy3"/>
    <dgm:cxn modelId="{BCF4D4D6-442F-49B3-AF94-0E9DD4C4B362}" type="presParOf" srcId="{7FA85D82-6637-438B-BD32-0B70D9F89BA5}" destId="{F00DE1C1-7A20-45B2-A052-5442AEE585EA}" srcOrd="2" destOrd="0" presId="urn:microsoft.com/office/officeart/2005/8/layout/hierarchy3"/>
    <dgm:cxn modelId="{E986C1DF-7E9C-47EA-A467-9D95F8B98C0B}" type="presParOf" srcId="{7FA85D82-6637-438B-BD32-0B70D9F89BA5}" destId="{C09690C9-7092-4F83-AF67-83343EDC2B36}" srcOrd="3" destOrd="0" presId="urn:microsoft.com/office/officeart/2005/8/layout/hierarchy3"/>
    <dgm:cxn modelId="{2191911A-69FF-4951-A38F-D46F87559558}" type="presParOf" srcId="{87D2C567-E6E4-443E-B4DB-5F8ED3FDF1C6}" destId="{7A62E8B1-930B-4A86-B163-776765952346}" srcOrd="1" destOrd="0" presId="urn:microsoft.com/office/officeart/2005/8/layout/hierarchy3"/>
    <dgm:cxn modelId="{9789EBC9-5731-4C32-9508-C840E55AFA3A}" type="presParOf" srcId="{7A62E8B1-930B-4A86-B163-776765952346}" destId="{8A55EC84-18DF-4AA0-806C-4333A4CED13A}" srcOrd="0" destOrd="0" presId="urn:microsoft.com/office/officeart/2005/8/layout/hierarchy3"/>
    <dgm:cxn modelId="{993A2CAF-87D6-40C2-AE53-125F4B2349A5}" type="presParOf" srcId="{8A55EC84-18DF-4AA0-806C-4333A4CED13A}" destId="{ECF0F805-D327-4568-8B4D-4FF9ECF3DE59}" srcOrd="0" destOrd="0" presId="urn:microsoft.com/office/officeart/2005/8/layout/hierarchy3"/>
    <dgm:cxn modelId="{24A7C6D5-6741-49AC-BD34-470E8A1155F9}" type="presParOf" srcId="{8A55EC84-18DF-4AA0-806C-4333A4CED13A}" destId="{5BD4E7F0-512E-42B5-94D0-C8B42486255F}" srcOrd="1" destOrd="0" presId="urn:microsoft.com/office/officeart/2005/8/layout/hierarchy3"/>
    <dgm:cxn modelId="{6C9D52B6-51AA-4498-85C2-B29102C3A81F}" type="presParOf" srcId="{7A62E8B1-930B-4A86-B163-776765952346}" destId="{33C8BCF6-E12E-4DEC-ABCD-1BC7C462AEE6}" srcOrd="1" destOrd="0" presId="urn:microsoft.com/office/officeart/2005/8/layout/hierarchy3"/>
    <dgm:cxn modelId="{C4BBC3DF-0323-41E3-9971-270383EAAB66}" type="presParOf" srcId="{33C8BCF6-E12E-4DEC-ABCD-1BC7C462AEE6}" destId="{200259AA-292A-4B4B-BA6F-FABAF23A1289}" srcOrd="0" destOrd="0" presId="urn:microsoft.com/office/officeart/2005/8/layout/hierarchy3"/>
    <dgm:cxn modelId="{724245B9-16DC-44E6-80CA-9835B23C57E2}" type="presParOf" srcId="{33C8BCF6-E12E-4DEC-ABCD-1BC7C462AEE6}" destId="{9F5B9A2F-55A8-4A6B-A972-CFEC63A475E5}" srcOrd="1" destOrd="0" presId="urn:microsoft.com/office/officeart/2005/8/layout/hierarchy3"/>
    <dgm:cxn modelId="{9152F2FD-AAE8-4C7B-9546-C1965E4CAB16}" type="presParOf" srcId="{33C8BCF6-E12E-4DEC-ABCD-1BC7C462AEE6}" destId="{744CDFBF-2F6E-455B-9A2A-17487604729F}" srcOrd="2" destOrd="0" presId="urn:microsoft.com/office/officeart/2005/8/layout/hierarchy3"/>
    <dgm:cxn modelId="{A0B9E08C-5473-4DBB-8C73-28F13898550E}" type="presParOf" srcId="{33C8BCF6-E12E-4DEC-ABCD-1BC7C462AEE6}" destId="{6C2A2CE9-5E27-4133-AE19-F06F018E293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A5BFC-7C7D-4F2D-918C-2BD616519DC4}" type="doc">
      <dgm:prSet loTypeId="urn:microsoft.com/office/officeart/2005/8/layout/pyramid2" loCatId="list" qsTypeId="urn:microsoft.com/office/officeart/2005/8/quickstyle/3d3" qsCatId="3D" csTypeId="urn:microsoft.com/office/officeart/2005/8/colors/accent5_1" csCatId="accent5" phldr="1"/>
      <dgm:spPr/>
    </dgm:pt>
    <dgm:pt modelId="{FE0F8EED-04EB-4EA8-82AF-F0F75C35539E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ba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2BCD02FE-7592-4CEA-BC06-A7E752AE053A}" type="parTrans" cxnId="{5373FB3F-9C79-4462-99EC-CC31832AB971}">
      <dgm:prSet/>
      <dgm:spPr/>
      <dgm:t>
        <a:bodyPr/>
        <a:lstStyle/>
        <a:p>
          <a:endParaRPr lang="en-US"/>
        </a:p>
      </dgm:t>
    </dgm:pt>
    <dgm:pt modelId="{20108F64-261A-40A3-B4A5-CFDFE0C4A0B4}" type="sibTrans" cxnId="{5373FB3F-9C79-4462-99EC-CC31832AB971}">
      <dgm:prSet/>
      <dgm:spPr/>
      <dgm:t>
        <a:bodyPr/>
        <a:lstStyle/>
        <a:p>
          <a:endParaRPr lang="en-US"/>
        </a:p>
      </dgm:t>
    </dgm:pt>
    <dgm:pt modelId="{448D83EE-DBBC-4F24-B6C1-426ED9A255BA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Qúy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tộc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036D9E9-F97E-49CD-8B21-9E10647FAB57}" type="parTrans" cxnId="{627CAD78-F4E6-438F-9C4A-B5C8C3C33B4A}">
      <dgm:prSet/>
      <dgm:spPr/>
      <dgm:t>
        <a:bodyPr/>
        <a:lstStyle/>
        <a:p>
          <a:endParaRPr lang="en-US"/>
        </a:p>
      </dgm:t>
    </dgm:pt>
    <dgm:pt modelId="{8B22A9E0-BAF0-4B67-9AB6-DC9595B24C20}" type="sibTrans" cxnId="{627CAD78-F4E6-438F-9C4A-B5C8C3C33B4A}">
      <dgm:prSet/>
      <dgm:spPr/>
      <dgm:t>
        <a:bodyPr/>
        <a:lstStyle/>
        <a:p>
          <a:endParaRPr lang="en-US"/>
        </a:p>
      </dgm:t>
    </dgm:pt>
    <dgm:pt modelId="{4AFA6F8D-132F-4E81-B929-1EC14185FE6F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vi-VN" sz="3200" dirty="0"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lữ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440527EC-805E-4DE5-86D0-1330C5294349}" type="parTrans" cxnId="{72FA0707-4949-4335-95F2-E3936F5D8B6E}">
      <dgm:prSet/>
      <dgm:spPr/>
      <dgm:t>
        <a:bodyPr/>
        <a:lstStyle/>
        <a:p>
          <a:endParaRPr lang="en-US"/>
        </a:p>
      </dgm:t>
    </dgm:pt>
    <dgm:pt modelId="{F96B01C1-3E22-4CE1-AEE6-1DFC9F611CF6}" type="sibTrans" cxnId="{72FA0707-4949-4335-95F2-E3936F5D8B6E}">
      <dgm:prSet/>
      <dgm:spPr/>
      <dgm:t>
        <a:bodyPr/>
        <a:lstStyle/>
        <a:p>
          <a:endParaRPr lang="en-US"/>
        </a:p>
      </dgm:t>
    </dgm:pt>
    <dgm:pt modelId="{8BFC701E-346E-451C-821F-40EDAF85DC77}" type="pres">
      <dgm:prSet presAssocID="{9AFA5BFC-7C7D-4F2D-918C-2BD616519DC4}" presName="compositeShape" presStyleCnt="0">
        <dgm:presLayoutVars>
          <dgm:dir/>
          <dgm:resizeHandles/>
        </dgm:presLayoutVars>
      </dgm:prSet>
      <dgm:spPr/>
    </dgm:pt>
    <dgm:pt modelId="{6D834A6F-CBF9-4174-9ECA-FA88B9959321}" type="pres">
      <dgm:prSet presAssocID="{9AFA5BFC-7C7D-4F2D-918C-2BD616519DC4}" presName="pyramid" presStyleLbl="node1" presStyleIdx="0" presStyleCnt="1"/>
      <dgm:spPr>
        <a:solidFill>
          <a:srgbClr val="FF0000"/>
        </a:solidFill>
      </dgm:spPr>
    </dgm:pt>
    <dgm:pt modelId="{A0D956E2-5432-4D79-A3C6-2C08B89D8F03}" type="pres">
      <dgm:prSet presAssocID="{9AFA5BFC-7C7D-4F2D-918C-2BD616519DC4}" presName="theList" presStyleCnt="0"/>
      <dgm:spPr/>
    </dgm:pt>
    <dgm:pt modelId="{2E477B2F-990E-40CE-AFA0-4426F0F01FBA}" type="pres">
      <dgm:prSet presAssocID="{FE0F8EED-04EB-4EA8-82AF-F0F75C35539E}" presName="aNode" presStyleLbl="fgAcc1" presStyleIdx="0" presStyleCnt="3" custScaleX="87607" custLinFactY="234614" custLinFactNeighborX="-88934" custLinFactNeighborY="300000">
        <dgm:presLayoutVars>
          <dgm:bulletEnabled val="1"/>
        </dgm:presLayoutVars>
      </dgm:prSet>
      <dgm:spPr/>
    </dgm:pt>
    <dgm:pt modelId="{BBB5A4A7-0FA3-4541-A9B2-A1641FA15412}" type="pres">
      <dgm:prSet presAssocID="{FE0F8EED-04EB-4EA8-82AF-F0F75C35539E}" presName="aSpace" presStyleCnt="0"/>
      <dgm:spPr/>
    </dgm:pt>
    <dgm:pt modelId="{CD8F28F5-81C2-436A-9AB2-0AF1FBEA381A}" type="pres">
      <dgm:prSet presAssocID="{448D83EE-DBBC-4F24-B6C1-426ED9A255BA}" presName="aNode" presStyleLbl="fgAcc1" presStyleIdx="1" presStyleCnt="3" custScaleX="114957" custLinFactY="12292" custLinFactNeighborX="-26159" custLinFactNeighborY="100000">
        <dgm:presLayoutVars>
          <dgm:bulletEnabled val="1"/>
        </dgm:presLayoutVars>
      </dgm:prSet>
      <dgm:spPr/>
    </dgm:pt>
    <dgm:pt modelId="{2032C773-7A1E-4600-8380-36DC5507F659}" type="pres">
      <dgm:prSet presAssocID="{448D83EE-DBBC-4F24-B6C1-426ED9A255BA}" presName="aSpace" presStyleCnt="0"/>
      <dgm:spPr/>
    </dgm:pt>
    <dgm:pt modelId="{24BAA0E7-C666-49ED-AB57-49CC667AF968}" type="pres">
      <dgm:prSet presAssocID="{4AFA6F8D-132F-4E81-B929-1EC14185FE6F}" presName="aNode" presStyleLbl="fgAcc1" presStyleIdx="2" presStyleCnt="3" custScaleX="108473" custLinFactY="-200000" custLinFactNeighborX="20035" custLinFactNeighborY="-252148">
        <dgm:presLayoutVars>
          <dgm:bulletEnabled val="1"/>
        </dgm:presLayoutVars>
      </dgm:prSet>
      <dgm:spPr/>
    </dgm:pt>
    <dgm:pt modelId="{DFFB6476-287C-46F8-8A13-06A5A93268DB}" type="pres">
      <dgm:prSet presAssocID="{4AFA6F8D-132F-4E81-B929-1EC14185FE6F}" presName="aSpace" presStyleCnt="0"/>
      <dgm:spPr/>
    </dgm:pt>
  </dgm:ptLst>
  <dgm:cxnLst>
    <dgm:cxn modelId="{2A200602-8CAD-42C2-BAD4-0B2DC887DFFD}" type="presOf" srcId="{448D83EE-DBBC-4F24-B6C1-426ED9A255BA}" destId="{CD8F28F5-81C2-436A-9AB2-0AF1FBEA381A}" srcOrd="0" destOrd="0" presId="urn:microsoft.com/office/officeart/2005/8/layout/pyramid2"/>
    <dgm:cxn modelId="{72FA0707-4949-4335-95F2-E3936F5D8B6E}" srcId="{9AFA5BFC-7C7D-4F2D-918C-2BD616519DC4}" destId="{4AFA6F8D-132F-4E81-B929-1EC14185FE6F}" srcOrd="2" destOrd="0" parTransId="{440527EC-805E-4DE5-86D0-1330C5294349}" sibTransId="{F96B01C1-3E22-4CE1-AEE6-1DFC9F611CF6}"/>
    <dgm:cxn modelId="{5373FB3F-9C79-4462-99EC-CC31832AB971}" srcId="{9AFA5BFC-7C7D-4F2D-918C-2BD616519DC4}" destId="{FE0F8EED-04EB-4EA8-82AF-F0F75C35539E}" srcOrd="0" destOrd="0" parTransId="{2BCD02FE-7592-4CEA-BC06-A7E752AE053A}" sibTransId="{20108F64-261A-40A3-B4A5-CFDFE0C4A0B4}"/>
    <dgm:cxn modelId="{627CAD78-F4E6-438F-9C4A-B5C8C3C33B4A}" srcId="{9AFA5BFC-7C7D-4F2D-918C-2BD616519DC4}" destId="{448D83EE-DBBC-4F24-B6C1-426ED9A255BA}" srcOrd="1" destOrd="0" parTransId="{3036D9E9-F97E-49CD-8B21-9E10647FAB57}" sibTransId="{8B22A9E0-BAF0-4B67-9AB6-DC9595B24C20}"/>
    <dgm:cxn modelId="{7C8D778A-9AD8-474E-94FB-CD1CB6DCA81E}" type="presOf" srcId="{FE0F8EED-04EB-4EA8-82AF-F0F75C35539E}" destId="{2E477B2F-990E-40CE-AFA0-4426F0F01FBA}" srcOrd="0" destOrd="0" presId="urn:microsoft.com/office/officeart/2005/8/layout/pyramid2"/>
    <dgm:cxn modelId="{BE37DFAF-2FC9-46B6-91BB-41D4CB8BAC4E}" type="presOf" srcId="{4AFA6F8D-132F-4E81-B929-1EC14185FE6F}" destId="{24BAA0E7-C666-49ED-AB57-49CC667AF968}" srcOrd="0" destOrd="0" presId="urn:microsoft.com/office/officeart/2005/8/layout/pyramid2"/>
    <dgm:cxn modelId="{0D0105E7-2296-4B9F-89EE-25CD7ACF5B18}" type="presOf" srcId="{9AFA5BFC-7C7D-4F2D-918C-2BD616519DC4}" destId="{8BFC701E-346E-451C-821F-40EDAF85DC77}" srcOrd="0" destOrd="0" presId="urn:microsoft.com/office/officeart/2005/8/layout/pyramid2"/>
    <dgm:cxn modelId="{0C0FEF3A-E29A-4C19-953B-941869A966E4}" type="presParOf" srcId="{8BFC701E-346E-451C-821F-40EDAF85DC77}" destId="{6D834A6F-CBF9-4174-9ECA-FA88B9959321}" srcOrd="0" destOrd="0" presId="urn:microsoft.com/office/officeart/2005/8/layout/pyramid2"/>
    <dgm:cxn modelId="{1B0C60E7-EFFA-40F3-B6DA-94D663EA3D4A}" type="presParOf" srcId="{8BFC701E-346E-451C-821F-40EDAF85DC77}" destId="{A0D956E2-5432-4D79-A3C6-2C08B89D8F03}" srcOrd="1" destOrd="0" presId="urn:microsoft.com/office/officeart/2005/8/layout/pyramid2"/>
    <dgm:cxn modelId="{369FE24B-E9D9-4960-B3CA-F2D7731FFB42}" type="presParOf" srcId="{A0D956E2-5432-4D79-A3C6-2C08B89D8F03}" destId="{2E477B2F-990E-40CE-AFA0-4426F0F01FBA}" srcOrd="0" destOrd="0" presId="urn:microsoft.com/office/officeart/2005/8/layout/pyramid2"/>
    <dgm:cxn modelId="{C56C3F74-B6BB-4BD0-AA2B-3A3F04E67C89}" type="presParOf" srcId="{A0D956E2-5432-4D79-A3C6-2C08B89D8F03}" destId="{BBB5A4A7-0FA3-4541-A9B2-A1641FA15412}" srcOrd="1" destOrd="0" presId="urn:microsoft.com/office/officeart/2005/8/layout/pyramid2"/>
    <dgm:cxn modelId="{0C2A4D5D-287D-4523-9637-A9FE7EE091BB}" type="presParOf" srcId="{A0D956E2-5432-4D79-A3C6-2C08B89D8F03}" destId="{CD8F28F5-81C2-436A-9AB2-0AF1FBEA381A}" srcOrd="2" destOrd="0" presId="urn:microsoft.com/office/officeart/2005/8/layout/pyramid2"/>
    <dgm:cxn modelId="{BCD0F1E8-7CFE-4870-BA45-BE789DC8DCBA}" type="presParOf" srcId="{A0D956E2-5432-4D79-A3C6-2C08B89D8F03}" destId="{2032C773-7A1E-4600-8380-36DC5507F659}" srcOrd="3" destOrd="0" presId="urn:microsoft.com/office/officeart/2005/8/layout/pyramid2"/>
    <dgm:cxn modelId="{89D4B4E8-0A60-4733-AACF-571C15C3F63F}" type="presParOf" srcId="{A0D956E2-5432-4D79-A3C6-2C08B89D8F03}" destId="{24BAA0E7-C666-49ED-AB57-49CC667AF968}" srcOrd="4" destOrd="0" presId="urn:microsoft.com/office/officeart/2005/8/layout/pyramid2"/>
    <dgm:cxn modelId="{8D85A8F5-DA85-4D81-8056-066395BECFD7}" type="presParOf" srcId="{A0D956E2-5432-4D79-A3C6-2C08B89D8F03}" destId="{DFFB6476-287C-46F8-8A13-06A5A93268D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62279-2A45-4CD5-AEE0-05C573E493F4}">
      <dsp:nvSpPr>
        <dsp:cNvPr id="0" name=""/>
        <dsp:cNvSpPr/>
      </dsp:nvSpPr>
      <dsp:spPr>
        <a:xfrm>
          <a:off x="2571" y="155665"/>
          <a:ext cx="2507456" cy="1002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1</a:t>
          </a:r>
        </a:p>
      </dsp:txBody>
      <dsp:txXfrm>
        <a:off x="2571" y="155665"/>
        <a:ext cx="2507456" cy="1002982"/>
      </dsp:txXfrm>
    </dsp:sp>
    <dsp:sp modelId="{2CB823E0-AA52-4A8B-9539-30B66927454E}">
      <dsp:nvSpPr>
        <dsp:cNvPr id="0" name=""/>
        <dsp:cNvSpPr/>
      </dsp:nvSpPr>
      <dsp:spPr>
        <a:xfrm>
          <a:off x="2571" y="1158647"/>
          <a:ext cx="2507456" cy="32116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Tình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hình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́.</a:t>
          </a:r>
        </a:p>
      </dsp:txBody>
      <dsp:txXfrm>
        <a:off x="2571" y="1158647"/>
        <a:ext cx="2507456" cy="3211649"/>
      </dsp:txXfrm>
    </dsp:sp>
    <dsp:sp modelId="{E0E5F5B5-2B7E-4D1E-8195-5B81AC1862B4}">
      <dsp:nvSpPr>
        <dsp:cNvPr id="0" name=""/>
        <dsp:cNvSpPr/>
      </dsp:nvSpPr>
      <dsp:spPr>
        <a:xfrm>
          <a:off x="2861071" y="155665"/>
          <a:ext cx="2507456" cy="100298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2</a:t>
          </a:r>
        </a:p>
      </dsp:txBody>
      <dsp:txXfrm>
        <a:off x="2861071" y="155665"/>
        <a:ext cx="2507456" cy="1002982"/>
      </dsp:txXfrm>
    </dsp:sp>
    <dsp:sp modelId="{E411F5AA-B132-436A-AC3F-C91F124B84A3}">
      <dsp:nvSpPr>
        <dsp:cNvPr id="0" name=""/>
        <dsp:cNvSpPr/>
      </dsp:nvSpPr>
      <dsp:spPr>
        <a:xfrm>
          <a:off x="2861071" y="1158647"/>
          <a:ext cx="2507456" cy="3211649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Tình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hình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chính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trị-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̃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hội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861071" y="1158647"/>
        <a:ext cx="2507456" cy="3211649"/>
      </dsp:txXfrm>
    </dsp:sp>
    <dsp:sp modelId="{D502029A-A09A-40EA-A437-2E1153331E77}">
      <dsp:nvSpPr>
        <dsp:cNvPr id="0" name=""/>
        <dsp:cNvSpPr/>
      </dsp:nvSpPr>
      <dsp:spPr>
        <a:xfrm>
          <a:off x="5719571" y="155665"/>
          <a:ext cx="2507456" cy="100298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3</a:t>
          </a:r>
        </a:p>
      </dsp:txBody>
      <dsp:txXfrm>
        <a:off x="5719571" y="155665"/>
        <a:ext cx="2507456" cy="1002982"/>
      </dsp:txXfrm>
    </dsp:sp>
    <dsp:sp modelId="{9D089841-8DC4-4498-B3F8-1528ED80827D}">
      <dsp:nvSpPr>
        <dsp:cNvPr id="0" name=""/>
        <dsp:cNvSpPr/>
      </dsp:nvSpPr>
      <dsp:spPr>
        <a:xfrm>
          <a:off x="5719571" y="1158647"/>
          <a:ext cx="2507456" cy="321164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Đấu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mặt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trận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tưởng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719571" y="1158647"/>
        <a:ext cx="2507456" cy="321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908A-C4E4-426B-84AD-D6900FA4A25F}">
      <dsp:nvSpPr>
        <dsp:cNvPr id="0" name=""/>
        <dsp:cNvSpPr/>
      </dsp:nvSpPr>
      <dsp:spPr>
        <a:xfrm>
          <a:off x="500737" y="106555"/>
          <a:ext cx="2303859" cy="1151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nghiệp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476" y="140294"/>
        <a:ext cx="2236381" cy="1084451"/>
      </dsp:txXfrm>
    </dsp:sp>
    <dsp:sp modelId="{08691B58-C12E-4159-A23A-F6854BA1CB2E}">
      <dsp:nvSpPr>
        <dsp:cNvPr id="0" name=""/>
        <dsp:cNvSpPr/>
      </dsp:nvSpPr>
      <dsp:spPr>
        <a:xfrm>
          <a:off x="731123" y="1258484"/>
          <a:ext cx="185806" cy="86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076"/>
              </a:lnTo>
              <a:lnTo>
                <a:pt x="185806" y="8650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B1500-D487-427F-99B4-57F958BB9533}">
      <dsp:nvSpPr>
        <dsp:cNvPr id="0" name=""/>
        <dsp:cNvSpPr/>
      </dsp:nvSpPr>
      <dsp:spPr>
        <a:xfrm>
          <a:off x="916930" y="1440443"/>
          <a:ext cx="1843087" cy="1366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cụ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lạc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hậu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suất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thấp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nạn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mùa,đói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kém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xuyên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xảy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ra.</a:t>
          </a:r>
        </a:p>
      </dsp:txBody>
      <dsp:txXfrm>
        <a:off x="956946" y="1480459"/>
        <a:ext cx="1763055" cy="1286202"/>
      </dsp:txXfrm>
    </dsp:sp>
    <dsp:sp modelId="{F00DE1C1-7A20-45B2-A052-5442AEE585EA}">
      <dsp:nvSpPr>
        <dsp:cNvPr id="0" name=""/>
        <dsp:cNvSpPr/>
      </dsp:nvSpPr>
      <dsp:spPr>
        <a:xfrm>
          <a:off x="731123" y="1258484"/>
          <a:ext cx="185806" cy="225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883"/>
              </a:lnTo>
              <a:lnTo>
                <a:pt x="185806" y="22568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690C9-7092-4F83-AF67-83343EDC2B36}">
      <dsp:nvSpPr>
        <dsp:cNvPr id="0" name=""/>
        <dsp:cNvSpPr/>
      </dsp:nvSpPr>
      <dsp:spPr>
        <a:xfrm>
          <a:off x="916930" y="3094660"/>
          <a:ext cx="1843087" cy="84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cực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41574" y="3119304"/>
        <a:ext cx="1793799" cy="792127"/>
      </dsp:txXfrm>
    </dsp:sp>
    <dsp:sp modelId="{ECF0F805-D327-4568-8B4D-4FF9ECF3DE59}">
      <dsp:nvSpPr>
        <dsp:cNvPr id="0" name=""/>
        <dsp:cNvSpPr/>
      </dsp:nvSpPr>
      <dsp:spPr>
        <a:xfrm>
          <a:off x="3335982" y="531"/>
          <a:ext cx="2303859" cy="1183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nghiệp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0634" y="35183"/>
        <a:ext cx="2234555" cy="1113808"/>
      </dsp:txXfrm>
    </dsp:sp>
    <dsp:sp modelId="{200259AA-292A-4B4B-BA6F-FABAF23A1289}">
      <dsp:nvSpPr>
        <dsp:cNvPr id="0" name=""/>
        <dsp:cNvSpPr/>
      </dsp:nvSpPr>
      <dsp:spPr>
        <a:xfrm>
          <a:off x="3566368" y="1183644"/>
          <a:ext cx="230385" cy="86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947"/>
              </a:lnTo>
              <a:lnTo>
                <a:pt x="230385" y="8639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B9A2F-55A8-4A6B-A972-CFEC63A475E5}">
      <dsp:nvSpPr>
        <dsp:cNvPr id="0" name=""/>
        <dsp:cNvSpPr/>
      </dsp:nvSpPr>
      <dsp:spPr>
        <a:xfrm>
          <a:off x="3796754" y="1471626"/>
          <a:ext cx="1843087" cy="1151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Phát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triển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kìm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hãm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30493" y="1505365"/>
        <a:ext cx="1775609" cy="1084451"/>
      </dsp:txXfrm>
    </dsp:sp>
    <dsp:sp modelId="{744CDFBF-2F6E-455B-9A2A-17487604729F}">
      <dsp:nvSpPr>
        <dsp:cNvPr id="0" name=""/>
        <dsp:cNvSpPr/>
      </dsp:nvSpPr>
      <dsp:spPr>
        <a:xfrm>
          <a:off x="3566368" y="1183644"/>
          <a:ext cx="230385" cy="230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859"/>
              </a:lnTo>
              <a:lnTo>
                <a:pt x="230385" y="23038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A2CE9-5E27-4133-AE19-F06F018E293F}">
      <dsp:nvSpPr>
        <dsp:cNvPr id="0" name=""/>
        <dsp:cNvSpPr/>
      </dsp:nvSpPr>
      <dsp:spPr>
        <a:xfrm>
          <a:off x="3796754" y="2911538"/>
          <a:ext cx="1843087" cy="1151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đơn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vị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lường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tệ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30493" y="2945277"/>
        <a:ext cx="1775609" cy="1084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34A6F-CBF9-4174-9ECA-FA88B9959321}">
      <dsp:nvSpPr>
        <dsp:cNvPr id="0" name=""/>
        <dsp:cNvSpPr/>
      </dsp:nvSpPr>
      <dsp:spPr>
        <a:xfrm>
          <a:off x="1036546" y="0"/>
          <a:ext cx="4373488" cy="4373488"/>
        </a:xfrm>
        <a:prstGeom prst="triangl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477B2F-990E-40CE-AFA0-4426F0F01FBA}">
      <dsp:nvSpPr>
        <dsp:cNvPr id="0" name=""/>
        <dsp:cNvSpPr/>
      </dsp:nvSpPr>
      <dsp:spPr>
        <a:xfrm>
          <a:off x="871255" y="3256857"/>
          <a:ext cx="2490463" cy="1035286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ba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1793" y="3307395"/>
        <a:ext cx="2389387" cy="934210"/>
      </dsp:txXfrm>
    </dsp:sp>
    <dsp:sp modelId="{CD8F28F5-81C2-436A-9AB2-0AF1FBEA381A}">
      <dsp:nvSpPr>
        <dsp:cNvPr id="0" name=""/>
        <dsp:cNvSpPr/>
      </dsp:nvSpPr>
      <dsp:spPr>
        <a:xfrm>
          <a:off x="2267054" y="1861063"/>
          <a:ext cx="3267959" cy="1035286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Qúy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tộc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7592" y="1911601"/>
        <a:ext cx="3166883" cy="934210"/>
      </dsp:txXfrm>
    </dsp:sp>
    <dsp:sp modelId="{24BAA0E7-C666-49ED-AB57-49CC667AF968}">
      <dsp:nvSpPr>
        <dsp:cNvPr id="0" name=""/>
        <dsp:cNvSpPr/>
      </dsp:nvSpPr>
      <dsp:spPr>
        <a:xfrm>
          <a:off x="3672404" y="372212"/>
          <a:ext cx="3083634" cy="1035286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lữ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2942" y="422750"/>
        <a:ext cx="2982558" cy="934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FB94-4CD7-4906-9832-B620A3F8E4E6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116A7-2066-4C38-97D9-BFD32DC81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7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52674B5-8635-438A-8A9E-9118E219A094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B53E1-9452-47B7-959F-25D2AADA65CE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CDD5BA34-8DEB-417B-9B9F-6BF286E8D5B0}" type="slidenum">
              <a:rPr lang="en-US" sz="1200"/>
              <a:pPr eaLnBrk="1" hangingPunct="1">
                <a:defRPr/>
              </a:pPr>
              <a:t>19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7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4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3AE4-139D-4540-AC77-EA5CD9A06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065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5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6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5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1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6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6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8411-C63C-428E-BE30-FB894EE6A9E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10551"/>
            <a:ext cx="918845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5123">
            <a:off x="52388" y="5013325"/>
            <a:ext cx="13192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nim1690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6288088"/>
            <a:ext cx="4713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5977">
            <a:off x="7641432" y="5223668"/>
            <a:ext cx="14287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6" descr="tdongva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131542" y="179179"/>
            <a:ext cx="5791200" cy="586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</p:spPr>
      </p:pic>
      <p:sp>
        <p:nvSpPr>
          <p:cNvPr id="3080" name="WordArt 11"/>
          <p:cNvSpPr>
            <a:spLocks noChangeArrowheads="1" noChangeShapeType="1" noTextEdit="1"/>
          </p:cNvSpPr>
          <p:nvPr/>
        </p:nvSpPr>
        <p:spPr bwMode="auto">
          <a:xfrm rot="5400000">
            <a:off x="5867400" y="3581400"/>
            <a:ext cx="6096000" cy="457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4037"/>
                <a:gd name="adj2" fmla="val 0"/>
              </a:avLst>
            </a:prstTxWarp>
          </a:bodyPr>
          <a:lstStyle/>
          <a:p>
            <a:pPr algn="ctr" fontAlgn="auto"/>
            <a:endParaRPr lang="en-GB" sz="40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1" name="WordArt 12"/>
          <p:cNvSpPr>
            <a:spLocks noChangeArrowheads="1" noChangeShapeType="1" noTextEdit="1"/>
          </p:cNvSpPr>
          <p:nvPr/>
        </p:nvSpPr>
        <p:spPr bwMode="auto">
          <a:xfrm rot="5400000">
            <a:off x="-2895600" y="3581400"/>
            <a:ext cx="6172200" cy="3810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0"/>
                <a:gd name="adj2" fmla="val 287"/>
              </a:avLst>
            </a:prstTxWarp>
          </a:bodyPr>
          <a:lstStyle/>
          <a:p>
            <a:pPr algn="ctr" fontAlgn="auto"/>
            <a:endParaRPr lang="en-GB" sz="40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10563" y="0"/>
            <a:ext cx="833437" cy="838200"/>
            <a:chOff x="3312" y="1632"/>
            <a:chExt cx="525" cy="480"/>
          </a:xfrm>
        </p:grpSpPr>
        <p:sp>
          <p:nvSpPr>
            <p:cNvPr id="3090" name="Freeform 3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4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6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833438" cy="762000"/>
            <a:chOff x="3312" y="1632"/>
            <a:chExt cx="525" cy="480"/>
          </a:xfrm>
        </p:grpSpPr>
        <p:sp>
          <p:nvSpPr>
            <p:cNvPr id="3086" name="Freeform 3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4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5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6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4" name="Text Box 23"/>
          <p:cNvSpPr txBox="1">
            <a:spLocks noChangeArrowheads="1"/>
          </p:cNvSpPr>
          <p:nvPr/>
        </p:nvSpPr>
        <p:spPr bwMode="auto">
          <a:xfrm>
            <a:off x="-201612" y="1224935"/>
            <a:ext cx="62484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8</a:t>
            </a:r>
          </a:p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CÁCH MẠNG TƯ SẢN PHÁP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(1789-1794)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368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206" y="188640"/>
            <a:ext cx="8637587" cy="648072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mặt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trận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tưởng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81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Cloud Callout 1"/>
          <p:cNvSpPr/>
          <p:nvPr/>
        </p:nvSpPr>
        <p:spPr>
          <a:xfrm>
            <a:off x="2323525" y="836712"/>
            <a:ext cx="6553200" cy="2520950"/>
          </a:xfrm>
          <a:prstGeom prst="cloudCallout">
            <a:avLst>
              <a:gd name="adj1" fmla="val -43951"/>
              <a:gd name="adj2" fmla="val 766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0BC5A3B-6F32-4688-9B5D-0E38B9017D92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980729"/>
            <a:ext cx="2590800" cy="4012982"/>
            <a:chOff x="384" y="1440"/>
            <a:chExt cx="1632" cy="2535"/>
          </a:xfrm>
        </p:grpSpPr>
        <p:pic>
          <p:nvPicPr>
            <p:cNvPr id="6" name="Picture 3" descr="Montesquieu">
              <a:extLst>
                <a:ext uri="{FF2B5EF4-FFF2-40B4-BE49-F238E27FC236}">
                  <a16:creationId xmlns:a16="http://schemas.microsoft.com/office/drawing/2014/main" id="{03A364C2-6E84-4369-A26B-BE512C9D7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1624" cy="232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2B0807DA-C598-4795-859B-90415ACCB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74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Montesquieu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950F5942-CE11-41BA-870E-C8A1EB20D5BF}"/>
              </a:ext>
            </a:extLst>
          </p:cNvPr>
          <p:cNvGrpSpPr>
            <a:grpSpLocks/>
          </p:cNvGrpSpPr>
          <p:nvPr/>
        </p:nvGrpSpPr>
        <p:grpSpPr bwMode="auto">
          <a:xfrm>
            <a:off x="3058344" y="969398"/>
            <a:ext cx="2741613" cy="4024312"/>
            <a:chOff x="2016" y="1104"/>
            <a:chExt cx="1727" cy="2535"/>
          </a:xfrm>
        </p:grpSpPr>
        <p:pic>
          <p:nvPicPr>
            <p:cNvPr id="9" name="Picture 6" descr="Vontaire">
              <a:extLst>
                <a:ext uri="{FF2B5EF4-FFF2-40B4-BE49-F238E27FC236}">
                  <a16:creationId xmlns:a16="http://schemas.microsoft.com/office/drawing/2014/main" id="{8A9C89EC-2EED-40EF-83B6-D37BF1809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04"/>
              <a:ext cx="1727" cy="230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112700E7-5ABF-4447-88FC-F9D59092A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408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Vontaire 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6E9B119-ED05-4689-BEE9-F20D17FB2482}"/>
              </a:ext>
            </a:extLst>
          </p:cNvPr>
          <p:cNvGrpSpPr>
            <a:grpSpLocks/>
          </p:cNvGrpSpPr>
          <p:nvPr/>
        </p:nvGrpSpPr>
        <p:grpSpPr bwMode="auto">
          <a:xfrm>
            <a:off x="5812657" y="960649"/>
            <a:ext cx="2828925" cy="4078288"/>
            <a:chOff x="3648" y="878"/>
            <a:chExt cx="1782" cy="2569"/>
          </a:xfrm>
        </p:grpSpPr>
        <p:pic>
          <p:nvPicPr>
            <p:cNvPr id="12" name="Picture 9" descr="Rousseau">
              <a:extLst>
                <a:ext uri="{FF2B5EF4-FFF2-40B4-BE49-F238E27FC236}">
                  <a16:creationId xmlns:a16="http://schemas.microsoft.com/office/drawing/2014/main" id="{E2758B74-2B86-4D34-8CE7-8F2F69962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878"/>
              <a:ext cx="1782" cy="231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BA71B538-5260-4822-AA1A-AF7FADDE2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216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Rousseau </a:t>
              </a:r>
            </a:p>
          </p:txBody>
        </p:sp>
      </p:grpSp>
      <p:sp>
        <p:nvSpPr>
          <p:cNvPr id="17" name="Text Box 12">
            <a:extLst>
              <a:ext uri="{FF2B5EF4-FFF2-40B4-BE49-F238E27FC236}">
                <a16:creationId xmlns:a16="http://schemas.microsoft.com/office/drawing/2014/main" id="{5E1D110C-8B04-4EC1-8DB3-4DA5B679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005041"/>
            <a:ext cx="2514600" cy="1474787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15923085-BDC6-4A45-8AE1-A8E1A53E9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32" y="5098069"/>
            <a:ext cx="2759268" cy="133882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ct val="50000"/>
              </a:spcBef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85543ABD-6076-4AB3-B888-A3AADB23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189" y="5038936"/>
            <a:ext cx="2759268" cy="1465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7BE5D3E-801B-4777-96C6-06EE0002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57" y="6504199"/>
            <a:ext cx="8305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NHÀ “TRIẾT HỌC ÁNH SÁNG” Ở PHÁP THẾ KỶ XVIII</a:t>
            </a:r>
          </a:p>
        </p:txBody>
      </p:sp>
    </p:spTree>
    <p:extLst>
      <p:ext uri="{BB962C8B-B14F-4D97-AF65-F5344CB8AC3E}">
        <p14:creationId xmlns:p14="http://schemas.microsoft.com/office/powerpoint/2010/main" val="3754278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17475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7481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6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477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9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17465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7471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6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467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4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17455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7461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6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7457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46" name="Rectangle 3"/>
          <p:cNvSpPr>
            <a:spLocks noChangeArrowheads="1"/>
          </p:cNvSpPr>
          <p:nvPr/>
        </p:nvSpPr>
        <p:spPr bwMode="auto">
          <a:xfrm>
            <a:off x="196850" y="287338"/>
            <a:ext cx="900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Đấu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mặt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trận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tư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tưởng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830F7-7523-4DFF-B2C7-9A80BEC75FB7}"/>
              </a:ext>
            </a:extLst>
          </p:cNvPr>
          <p:cNvSpPr txBox="1"/>
          <p:nvPr/>
        </p:nvSpPr>
        <p:spPr>
          <a:xfrm>
            <a:off x="900113" y="1105584"/>
            <a:ext cx="7416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 lưu triết học ánh sáng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Mông te xki ơ, Vônte, Rút xô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Phê phán chế độ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Đê</a:t>
            </a:r>
            <a:r>
              <a:rPr lang="en-US" sz="2400" b="1" dirty="0">
                <a:latin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</a:rPr>
              <a:t>xướng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quyền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</a:rPr>
              <a:t>̣ do </a:t>
            </a:r>
            <a:r>
              <a:rPr lang="en-US" sz="2400" b="1" dirty="0" err="1">
                <a:latin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người</a:t>
            </a:r>
            <a:endParaRPr lang="en-US" sz="2400" b="1" dirty="0">
              <a:latin typeface="Times New Roman" pitchFamily="18" charset="0"/>
            </a:endParaRPr>
          </a:p>
          <a:p>
            <a:endParaRPr lang="en-US" sz="2400" b="1" dirty="0"/>
          </a:p>
        </p:txBody>
      </p:sp>
      <p:pic>
        <p:nvPicPr>
          <p:cNvPr id="76" name="Picture 4" descr="Book-09-june">
            <a:extLst>
              <a:ext uri="{FF2B5EF4-FFF2-40B4-BE49-F238E27FC236}">
                <a16:creationId xmlns:a16="http://schemas.microsoft.com/office/drawing/2014/main" id="{65A07209-D57B-44E3-9AD5-677ADEDD6A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81873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Down Ribbon 11">
            <a:extLst>
              <a:ext uri="{FF2B5EF4-FFF2-40B4-BE49-F238E27FC236}">
                <a16:creationId xmlns:a16="http://schemas.microsoft.com/office/drawing/2014/main" id="{7EA257F4-9749-4F24-83DC-CCC23EE0F39D}"/>
              </a:ext>
            </a:extLst>
          </p:cNvPr>
          <p:cNvSpPr/>
          <p:nvPr/>
        </p:nvSpPr>
        <p:spPr>
          <a:xfrm>
            <a:off x="1629415" y="2853654"/>
            <a:ext cx="6264275" cy="863378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C6621D7-03DD-427F-A672-FC1C5C614F46}"/>
              </a:ext>
            </a:extLst>
          </p:cNvPr>
          <p:cNvCxnSpPr/>
          <p:nvPr/>
        </p:nvCxnSpPr>
        <p:spPr>
          <a:xfrm flipH="1">
            <a:off x="2336800" y="3801148"/>
            <a:ext cx="2360612" cy="78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A0323D5-C46E-47B7-AE18-B120600D50A0}"/>
              </a:ext>
            </a:extLst>
          </p:cNvPr>
          <p:cNvCxnSpPr/>
          <p:nvPr/>
        </p:nvCxnSpPr>
        <p:spPr>
          <a:xfrm>
            <a:off x="4674034" y="3772669"/>
            <a:ext cx="2146300" cy="78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Rounded Rectangle 14">
            <a:extLst>
              <a:ext uri="{FF2B5EF4-FFF2-40B4-BE49-F238E27FC236}">
                <a16:creationId xmlns:a16="http://schemas.microsoft.com/office/drawing/2014/main" id="{3BF3799C-887E-4F77-AC9F-57B9DB0EC730}"/>
              </a:ext>
            </a:extLst>
          </p:cNvPr>
          <p:cNvSpPr/>
          <p:nvPr/>
        </p:nvSpPr>
        <p:spPr>
          <a:xfrm>
            <a:off x="770905" y="4643796"/>
            <a:ext cx="3024188" cy="1779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" name="Rounded Rectangle 16">
            <a:extLst>
              <a:ext uri="{FF2B5EF4-FFF2-40B4-BE49-F238E27FC236}">
                <a16:creationId xmlns:a16="http://schemas.microsoft.com/office/drawing/2014/main" id="{5DE77AF2-E748-4FE1-BD6A-19C4D831B3F4}"/>
              </a:ext>
            </a:extLst>
          </p:cNvPr>
          <p:cNvSpPr/>
          <p:nvPr/>
        </p:nvSpPr>
        <p:spPr>
          <a:xfrm>
            <a:off x="5275949" y="4643796"/>
            <a:ext cx="3024188" cy="1779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444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/>
      <p:bldP spid="74" grpId="0"/>
      <p:bldP spid="84" grpId="0" animBg="1"/>
      <p:bldP spid="87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1"/>
          <p:cNvSpPr>
            <a:spLocks noChangeArrowheads="1"/>
          </p:cNvSpPr>
          <p:nvPr/>
        </p:nvSpPr>
        <p:spPr bwMode="auto">
          <a:xfrm>
            <a:off x="755576" y="1187579"/>
            <a:ext cx="3049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3296EB-8651-4D2E-A4F9-A8C65482D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34144"/>
          </a:xfrm>
        </p:spPr>
        <p:txBody>
          <a:bodyPr>
            <a:no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CÁCH MẠNG TƯ SẢN PHÁP  (1789 – 1794)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89B50-C952-42BC-AD19-820F08924374}"/>
              </a:ext>
            </a:extLst>
          </p:cNvPr>
          <p:cNvSpPr txBox="1">
            <a:spLocks noChangeArrowheads="1"/>
          </p:cNvSpPr>
          <p:nvPr/>
        </p:nvSpPr>
        <p:spPr>
          <a:xfrm>
            <a:off x="-252536" y="710139"/>
            <a:ext cx="8264893" cy="623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I.  NƯỚC PHÁP TRƯỚC CÁCH  MẠNG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6C71-4D97-4DD7-8BBA-ED660DFE678D}"/>
              </a:ext>
            </a:extLst>
          </p:cNvPr>
          <p:cNvSpPr txBox="1"/>
          <p:nvPr/>
        </p:nvSpPr>
        <p:spPr>
          <a:xfrm>
            <a:off x="569430" y="1665852"/>
            <a:ext cx="8005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Nông nghiệp: lạc hậu, công cụ sản xuất thô sơ, năng suất thấp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635" indent="-5715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Công-Thương nghiệp: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 nhưng bị chế độ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kìm hãm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Book-09-june">
            <a:extLst>
              <a:ext uri="{FF2B5EF4-FFF2-40B4-BE49-F238E27FC236}">
                <a16:creationId xmlns:a16="http://schemas.microsoft.com/office/drawing/2014/main" id="{991E4EB6-2415-4B66-B820-5CEE3F90D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0" y="1117393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CF98341-64B5-473B-AC2B-B460A381E4E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378450"/>
            <a:ext cx="6300192" cy="71745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2.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chính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trị-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hội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   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D4514BA-FF53-410A-9A92-2C7A086ABC28}"/>
              </a:ext>
            </a:extLst>
          </p:cNvPr>
          <p:cNvSpPr txBox="1">
            <a:spLocks noChangeArrowheads="1"/>
          </p:cNvSpPr>
          <p:nvPr/>
        </p:nvSpPr>
        <p:spPr>
          <a:xfrm>
            <a:off x="687286" y="3585440"/>
            <a:ext cx="863758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mặt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trận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tưởng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sz="24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7FC97-9790-4FA6-8D5A-0551BF736152}"/>
              </a:ext>
            </a:extLst>
          </p:cNvPr>
          <p:cNvSpPr txBox="1"/>
          <p:nvPr/>
        </p:nvSpPr>
        <p:spPr>
          <a:xfrm>
            <a:off x="569430" y="2799390"/>
            <a:ext cx="8005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)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90282-EE33-4D77-857A-353AD82957F5}"/>
              </a:ext>
            </a:extLst>
          </p:cNvPr>
          <p:cNvSpPr txBox="1"/>
          <p:nvPr/>
        </p:nvSpPr>
        <p:spPr>
          <a:xfrm>
            <a:off x="687286" y="4045993"/>
            <a:ext cx="7416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 lưu triết học ánh 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Mông te xki ơ, Vônte, Rút xô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Phê phán chế độ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Đê</a:t>
            </a:r>
            <a:r>
              <a:rPr lang="en-US" sz="2400" dirty="0">
                <a:latin typeface="Times New Roman" pitchFamily="18" charset="0"/>
              </a:rPr>
              <a:t>̀ </a:t>
            </a:r>
            <a:r>
              <a:rPr lang="en-US" sz="2400" dirty="0" err="1">
                <a:latin typeface="Times New Roman" pitchFamily="18" charset="0"/>
              </a:rPr>
              <a:t>xướng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quyền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</a:rPr>
              <a:t>̣ do </a:t>
            </a:r>
            <a:r>
              <a:rPr lang="en-US" sz="2400" dirty="0" err="1">
                <a:latin typeface="Times New Roman" pitchFamily="18" charset="0"/>
              </a:rPr>
              <a:t>của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người</a:t>
            </a:r>
            <a:endParaRPr lang="en-US" sz="2400" dirty="0">
              <a:latin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194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/>
      <p:bldP spid="8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06388" y="260648"/>
            <a:ext cx="7931224" cy="1570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marL="1485900" lvl="2" indent="-571500">
              <a:buFontTx/>
              <a:buAutoNum type="romanUcPeriod" startAt="2"/>
            </a:pPr>
            <a:endParaRPr lang="en-US" sz="3200" b="1" u="sng" dirty="0">
              <a:latin typeface="Times New Roman" pitchFamily="18" charset="0"/>
            </a:endParaRPr>
          </a:p>
          <a:p>
            <a:pPr marL="1485900" lvl="2" indent="-571500"/>
            <a:r>
              <a:rPr lang="en-US" sz="3200" b="1" dirty="0">
                <a:latin typeface="Times New Roman" pitchFamily="18" charset="0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II. CÁCH MẠNG BÙNG NỔ</a:t>
            </a:r>
          </a:p>
          <a:p>
            <a:pPr marL="1485900" lvl="2" indent="-571500"/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1946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khủng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hoảng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chủ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821636" y="2348880"/>
            <a:ext cx="6553200" cy="2520950"/>
          </a:xfrm>
          <a:prstGeom prst="cloudCallout">
            <a:avLst>
              <a:gd name="adj1" fmla="val -43951"/>
              <a:gd name="adj2" fmla="val 766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khủng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hoảng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8">
            <a:extLst>
              <a:ext uri="{FF2B5EF4-FFF2-40B4-BE49-F238E27FC236}">
                <a16:creationId xmlns:a16="http://schemas.microsoft.com/office/drawing/2014/main" id="{E27C363C-4B9F-4628-B320-63656C53AA04}"/>
              </a:ext>
            </a:extLst>
          </p:cNvPr>
          <p:cNvSpPr/>
          <p:nvPr/>
        </p:nvSpPr>
        <p:spPr>
          <a:xfrm>
            <a:off x="1977618" y="2365151"/>
            <a:ext cx="6553200" cy="3808040"/>
          </a:xfrm>
          <a:prstGeom prst="cloudCallout">
            <a:avLst>
              <a:gd name="adj1" fmla="val -43951"/>
              <a:gd name="adj2" fmla="val 766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6BCDB-CB03-43FB-BD3A-CE4FD8E675F9}"/>
              </a:ext>
            </a:extLst>
          </p:cNvPr>
          <p:cNvSpPr txBox="1"/>
          <p:nvPr/>
        </p:nvSpPr>
        <p:spPr>
          <a:xfrm>
            <a:off x="2682488" y="3325921"/>
            <a:ext cx="56923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thuẩn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Đẳng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Quí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Book-09-june">
            <a:extLst>
              <a:ext uri="{FF2B5EF4-FFF2-40B4-BE49-F238E27FC236}">
                <a16:creationId xmlns:a16="http://schemas.microsoft.com/office/drawing/2014/main" id="{C2ECA883-5EF5-454B-96C8-7C6A18A467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08300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074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 build="p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920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139"/>
              </p:ext>
            </p:extLst>
          </p:nvPr>
        </p:nvGraphicFramePr>
        <p:xfrm>
          <a:off x="283920" y="816194"/>
          <a:ext cx="8680568" cy="47730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0710">
                  <a:extLst>
                    <a:ext uri="{9D8B030D-6E8A-4147-A177-3AD203B41FA5}">
                      <a16:colId xmlns:a16="http://schemas.microsoft.com/office/drawing/2014/main" val="468091184"/>
                    </a:ext>
                  </a:extLst>
                </a:gridCol>
                <a:gridCol w="6099858">
                  <a:extLst>
                    <a:ext uri="{9D8B030D-6E8A-4147-A177-3AD203B41FA5}">
                      <a16:colId xmlns:a16="http://schemas.microsoft.com/office/drawing/2014/main" val="646438154"/>
                    </a:ext>
                  </a:extLst>
                </a:gridCol>
              </a:tblGrid>
              <a:tr h="9273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THỜI GIAN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SỰ KIỆN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76673"/>
                  </a:ext>
                </a:extLst>
              </a:tr>
              <a:tr h="9273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5/5/1789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13015"/>
                  </a:ext>
                </a:extLst>
              </a:tr>
              <a:tr h="171178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17/6/1789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93070"/>
                  </a:ext>
                </a:extLst>
              </a:tr>
              <a:tr h="11201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14/7/1789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7337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28942" y="1715151"/>
            <a:ext cx="5724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xai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Book-09-june">
            <a:extLst>
              <a:ext uri="{FF2B5EF4-FFF2-40B4-BE49-F238E27FC236}">
                <a16:creationId xmlns:a16="http://schemas.microsoft.com/office/drawing/2014/main" id="{D789757A-FBC0-459E-953C-EEE3D31C7A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0" y="972536"/>
            <a:ext cx="482600" cy="7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BEC6D6-ECD6-4B3F-9F12-51E70F496DE7}"/>
              </a:ext>
            </a:extLst>
          </p:cNvPr>
          <p:cNvSpPr/>
          <p:nvPr/>
        </p:nvSpPr>
        <p:spPr>
          <a:xfrm>
            <a:off x="599355" y="850992"/>
            <a:ext cx="850202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?/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SGK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7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>
          <a:xfrm>
            <a:off x="46024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974262" y="3825362"/>
            <a:ext cx="7195476" cy="103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51" descr="hn_ba_dc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4730998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57200" y="628779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</a:rPr>
              <a:t>HỘI NGHỊ 3 ĐẲNG CẤP 5/5/1789  </a:t>
            </a:r>
          </a:p>
        </p:txBody>
      </p:sp>
    </p:spTree>
    <p:extLst>
      <p:ext uri="{BB962C8B-B14F-4D97-AF65-F5344CB8AC3E}">
        <p14:creationId xmlns:p14="http://schemas.microsoft.com/office/powerpoint/2010/main" val="2637215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920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3920" y="816194"/>
          <a:ext cx="8680568" cy="47730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0710">
                  <a:extLst>
                    <a:ext uri="{9D8B030D-6E8A-4147-A177-3AD203B41FA5}">
                      <a16:colId xmlns:a16="http://schemas.microsoft.com/office/drawing/2014/main" val="468091184"/>
                    </a:ext>
                  </a:extLst>
                </a:gridCol>
                <a:gridCol w="6099858">
                  <a:extLst>
                    <a:ext uri="{9D8B030D-6E8A-4147-A177-3AD203B41FA5}">
                      <a16:colId xmlns:a16="http://schemas.microsoft.com/office/drawing/2014/main" val="646438154"/>
                    </a:ext>
                  </a:extLst>
                </a:gridCol>
              </a:tblGrid>
              <a:tr h="9273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THỜI GIAN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SỰ KIỆN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76673"/>
                  </a:ext>
                </a:extLst>
              </a:tr>
              <a:tr h="9273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5/5/1789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13015"/>
                  </a:ext>
                </a:extLst>
              </a:tr>
              <a:tr h="171178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17/6/1789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93070"/>
                  </a:ext>
                </a:extLst>
              </a:tr>
              <a:tr h="11201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14/7/1789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7337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28942" y="1715151"/>
            <a:ext cx="5724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xai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42" y="2669258"/>
            <a:ext cx="5724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Đẳng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5444" y="4545184"/>
            <a:ext cx="5724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CM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Book-09-june">
            <a:extLst>
              <a:ext uri="{FF2B5EF4-FFF2-40B4-BE49-F238E27FC236}">
                <a16:creationId xmlns:a16="http://schemas.microsoft.com/office/drawing/2014/main" id="{D789757A-FBC0-459E-953C-EEE3D31C7A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0" y="972536"/>
            <a:ext cx="482600" cy="7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BEC6D6-ECD6-4B3F-9F12-51E70F496DE7}"/>
              </a:ext>
            </a:extLst>
          </p:cNvPr>
          <p:cNvSpPr/>
          <p:nvPr/>
        </p:nvSpPr>
        <p:spPr>
          <a:xfrm>
            <a:off x="599355" y="850992"/>
            <a:ext cx="850202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?/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SGK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0" name="Group 6">
            <a:extLst>
              <a:ext uri="{FF2B5EF4-FFF2-40B4-BE49-F238E27FC236}">
                <a16:creationId xmlns:a16="http://schemas.microsoft.com/office/drawing/2014/main" id="{82862792-98FA-43B9-9D69-7CC5FA1E53CC}"/>
              </a:ext>
            </a:extLst>
          </p:cNvPr>
          <p:cNvGrpSpPr>
            <a:grpSpLocks/>
          </p:cNvGrpSpPr>
          <p:nvPr/>
        </p:nvGrpSpPr>
        <p:grpSpPr bwMode="auto">
          <a:xfrm>
            <a:off x="36141" y="186142"/>
            <a:ext cx="8820150" cy="6485715"/>
            <a:chOff x="862" y="1175"/>
            <a:chExt cx="5556" cy="4131"/>
          </a:xfrm>
        </p:grpSpPr>
        <p:pic>
          <p:nvPicPr>
            <p:cNvPr id="12293" name="Picture 4">
              <a:extLst>
                <a:ext uri="{FF2B5EF4-FFF2-40B4-BE49-F238E27FC236}">
                  <a16:creationId xmlns:a16="http://schemas.microsoft.com/office/drawing/2014/main" id="{D479E22C-014B-427F-A7F5-5931C3506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175"/>
              <a:ext cx="5488" cy="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 Box 5">
              <a:extLst>
                <a:ext uri="{FF2B5EF4-FFF2-40B4-BE49-F238E27FC236}">
                  <a16:creationId xmlns:a16="http://schemas.microsoft.com/office/drawing/2014/main" id="{81B7A7B1-06E9-48BD-A637-F5AC86A57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" y="4937"/>
              <a:ext cx="4944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FFFF00"/>
                  </a:solidFill>
                </a:rPr>
                <a:t>Hình</a:t>
              </a:r>
              <a:r>
                <a:rPr lang="en-US" altLang="en-US" b="1" dirty="0">
                  <a:solidFill>
                    <a:srgbClr val="FFFF00"/>
                  </a:solidFill>
                </a:rPr>
                <a:t> 9.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Tấn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công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pháo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đài</a:t>
              </a:r>
              <a:r>
                <a:rPr lang="en-US" altLang="en-US" b="1" dirty="0">
                  <a:solidFill>
                    <a:srgbClr val="FFFF00"/>
                  </a:solidFill>
                </a:rPr>
                <a:t> –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nhà</a:t>
              </a:r>
              <a:r>
                <a:rPr lang="en-US" altLang="en-US" b="1" dirty="0">
                  <a:solidFill>
                    <a:srgbClr val="FFFF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tù</a:t>
              </a:r>
              <a:r>
                <a:rPr lang="en-US" altLang="en-US" b="1" dirty="0">
                  <a:solidFill>
                    <a:srgbClr val="FFFF00"/>
                  </a:solidFill>
                </a:rPr>
                <a:t> Ba-</a:t>
              </a:r>
              <a:r>
                <a:rPr lang="en-US" altLang="en-US" b="1" dirty="0" err="1">
                  <a:solidFill>
                    <a:srgbClr val="FFFF00"/>
                  </a:solidFill>
                </a:rPr>
                <a:t>xti</a:t>
              </a:r>
              <a:endParaRPr lang="en-US" alt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658" y="215934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53391"/>
              </p:ext>
            </p:extLst>
          </p:nvPr>
        </p:nvGraphicFramePr>
        <p:xfrm>
          <a:off x="251520" y="2739896"/>
          <a:ext cx="8640960" cy="40967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72814">
                  <a:extLst>
                    <a:ext uri="{9D8B030D-6E8A-4147-A177-3AD203B41FA5}">
                      <a16:colId xmlns:a16="http://schemas.microsoft.com/office/drawing/2014/main" val="468091184"/>
                    </a:ext>
                  </a:extLst>
                </a:gridCol>
                <a:gridCol w="6068146">
                  <a:extLst>
                    <a:ext uri="{9D8B030D-6E8A-4147-A177-3AD203B41FA5}">
                      <a16:colId xmlns:a16="http://schemas.microsoft.com/office/drawing/2014/main" val="646438154"/>
                    </a:ext>
                  </a:extLst>
                </a:gridCol>
              </a:tblGrid>
              <a:tr h="592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THỜI GIAN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SỰ KIỆN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76673"/>
                  </a:ext>
                </a:extLst>
              </a:tr>
              <a:tr h="8644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5/5/1789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13015"/>
                  </a:ext>
                </a:extLst>
              </a:tr>
              <a:tr h="159580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17/6/1789</a:t>
                      </a:r>
                    </a:p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93070"/>
                  </a:ext>
                </a:extLst>
              </a:tr>
              <a:tr h="10442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14/7/1789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7337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92820" y="3348186"/>
            <a:ext cx="5724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xai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3050" y="4420269"/>
            <a:ext cx="5724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Đẳng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8500" y="5805264"/>
            <a:ext cx="5724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CM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Book-09-june">
            <a:extLst>
              <a:ext uri="{FF2B5EF4-FFF2-40B4-BE49-F238E27FC236}">
                <a16:creationId xmlns:a16="http://schemas.microsoft.com/office/drawing/2014/main" id="{D789757A-FBC0-459E-953C-EEE3D31C7A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" y="44530"/>
            <a:ext cx="482600" cy="7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664649-0CB1-475A-970D-8658DE8C79F0}"/>
              </a:ext>
            </a:extLst>
          </p:cNvPr>
          <p:cNvSpPr txBox="1"/>
          <p:nvPr/>
        </p:nvSpPr>
        <p:spPr>
          <a:xfrm>
            <a:off x="285807" y="510408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khủng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hoảng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chủ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55425A-DB93-4894-9543-2DD9F4451B18}"/>
              </a:ext>
            </a:extLst>
          </p:cNvPr>
          <p:cNvSpPr txBox="1"/>
          <p:nvPr/>
        </p:nvSpPr>
        <p:spPr>
          <a:xfrm>
            <a:off x="683568" y="75617"/>
            <a:ext cx="4867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II. CÁCH MẠNG BÙNG NỔ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A8F13-1994-4A5E-90F6-A376CD7BAF1A}"/>
              </a:ext>
            </a:extLst>
          </p:cNvPr>
          <p:cNvSpPr txBox="1"/>
          <p:nvPr/>
        </p:nvSpPr>
        <p:spPr>
          <a:xfrm>
            <a:off x="283921" y="993582"/>
            <a:ext cx="8860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1774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Đẳng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Quí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lữ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114800" y="3810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10000" y="0"/>
            <a:ext cx="533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200">
              <a:latin typeface=".VnTime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524000" y="90488"/>
            <a:ext cx="609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CỦNG CỐ</a:t>
            </a:r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1066800" y="1409700"/>
            <a:ext cx="3352800" cy="3619500"/>
          </a:xfrm>
          <a:prstGeom prst="cloudCallout">
            <a:avLst>
              <a:gd name="adj1" fmla="val -51870"/>
              <a:gd name="adj2" fmla="val 6477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4572000" y="1219200"/>
            <a:ext cx="43434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A. Nông nghiệp phát triển.</a:t>
            </a:r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4656256" y="3819525"/>
            <a:ext cx="4295775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hậu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4610100" y="2628900"/>
            <a:ext cx="43053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B. Tư bản chủ nghĩa.</a:t>
            </a: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4648200" y="5229225"/>
            <a:ext cx="42672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hậu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4586" name="TextBox 1"/>
          <p:cNvSpPr txBox="1">
            <a:spLocks noChangeArrowheads="1"/>
          </p:cNvSpPr>
          <p:nvPr/>
        </p:nvSpPr>
        <p:spPr bwMode="auto">
          <a:xfrm>
            <a:off x="395288" y="981075"/>
            <a:ext cx="278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657292" y="3819525"/>
            <a:ext cx="4295775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hậu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607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 animBg="1"/>
      <p:bldP spid="104466" grpId="0" animBg="1"/>
      <p:bldP spid="104467" grpId="0" animBg="1"/>
      <p:bldP spid="104468" grpId="0" animBg="1"/>
      <p:bldP spid="10446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732046"/>
          </a:xfrm>
          <a:solidFill>
            <a:schemeClr val="accent2"/>
          </a:solidFill>
        </p:spPr>
        <p:txBody>
          <a:bodyPr/>
          <a:lstStyle/>
          <a:p>
            <a:r>
              <a:rPr lang="en-US" sz="3000" b="1" dirty="0">
                <a:latin typeface="Times New Roman" pitchFamily="18" charset="0"/>
              </a:rPr>
              <a:t>I.  NƯỚC PHÁP TRƯỚC CÁCH  MẠNG 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675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4381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752600" y="1412875"/>
            <a:ext cx="5638800" cy="2667000"/>
          </a:xfrm>
          <a:prstGeom prst="cloudCallout">
            <a:avLst>
              <a:gd name="adj1" fmla="val 139"/>
              <a:gd name="adj2" fmla="val 7684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cấp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tầng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lớp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nào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đẳng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cấp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lãnh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đạo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cách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mạng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57200" y="4267200"/>
            <a:ext cx="38862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A. Nông dân.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57200" y="5214938"/>
            <a:ext cx="38862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C. Tư sản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29200" y="4267200"/>
            <a:ext cx="36576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029200" y="5257800"/>
            <a:ext cx="3657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D. Bình dân thành thị.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7200" y="5214938"/>
            <a:ext cx="3886200" cy="762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sản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1524000" y="90488"/>
            <a:ext cx="609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494067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727200" y="908050"/>
            <a:ext cx="5638800" cy="2667000"/>
          </a:xfrm>
          <a:prstGeom prst="cloudCallout">
            <a:avLst>
              <a:gd name="adj1" fmla="val 139"/>
              <a:gd name="adj2" fmla="val 7684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lưu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tưởng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”?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57200" y="4267200"/>
            <a:ext cx="38862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A. Rô – be – spie.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57200" y="5214582"/>
            <a:ext cx="38862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C. Vôn-te.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29200" y="4267200"/>
            <a:ext cx="36576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</a:rPr>
              <a:t>Mông</a:t>
            </a:r>
            <a:r>
              <a:rPr lang="en-US" sz="2400" b="1" dirty="0">
                <a:latin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</a:rPr>
              <a:t>te</a:t>
            </a:r>
            <a:r>
              <a:rPr lang="en-US" sz="2400" b="1" dirty="0">
                <a:latin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</a:rPr>
              <a:t>xki</a:t>
            </a:r>
            <a:r>
              <a:rPr lang="en-US" sz="2400" b="1" dirty="0">
                <a:latin typeface="Times New Roman" pitchFamily="18" charset="0"/>
              </a:rPr>
              <a:t> –ơ.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029200" y="5257800"/>
            <a:ext cx="3657600" cy="609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D. Rut – </a:t>
            </a:r>
            <a:r>
              <a:rPr lang="en-US" sz="2400" b="1" dirty="0" err="1">
                <a:latin typeface="Times New Roman" pitchFamily="18" charset="0"/>
              </a:rPr>
              <a:t>xô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889000" y="161309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CỦNG CỐ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57200" y="4267200"/>
            <a:ext cx="3886200" cy="762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</a:rPr>
              <a:t>Rô</a:t>
            </a:r>
            <a:r>
              <a:rPr lang="en-US" sz="2400" b="1" dirty="0">
                <a:latin typeface="Times New Roman" pitchFamily="18" charset="0"/>
              </a:rPr>
              <a:t> – be – </a:t>
            </a:r>
            <a:r>
              <a:rPr lang="en-US" sz="2400" b="1" dirty="0" err="1">
                <a:latin typeface="Times New Roman" pitchFamily="18" charset="0"/>
              </a:rPr>
              <a:t>spie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108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036" y="605578"/>
            <a:ext cx="6979785" cy="538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3712" y="1337653"/>
            <a:ext cx="2691731" cy="465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67743" y="1196752"/>
            <a:ext cx="6304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 miêu tả tình cảnh người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 dân trong xã hội Pháp</a:t>
            </a: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III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2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7024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387325"/>
            <a:ext cx="8264893" cy="6231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I.  NƯỚC PHÁP TRƯỚC CÁCH  MẠNG 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10502"/>
            <a:ext cx="8005140" cy="757747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Tx/>
              <a:buNone/>
            </a:pPr>
            <a:r>
              <a:rPr lang="en-US" sz="8600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86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86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8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86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8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86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8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86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8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endParaRPr lang="en-US" b="1" dirty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2691409" y="2651275"/>
            <a:ext cx="6452591" cy="2819400"/>
          </a:xfrm>
          <a:prstGeom prst="cloudCallout">
            <a:avLst>
              <a:gd name="adj1" fmla="val -35935"/>
              <a:gd name="adj2" fmla="val 613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81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5" y="3292033"/>
            <a:ext cx="16033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A0DA785-4B57-46C5-85CF-30C331E1DF11}"/>
              </a:ext>
            </a:extLst>
          </p:cNvPr>
          <p:cNvSpPr txBox="1">
            <a:spLocks noChangeArrowheads="1"/>
          </p:cNvSpPr>
          <p:nvPr/>
        </p:nvSpPr>
        <p:spPr>
          <a:xfrm>
            <a:off x="243084" y="6295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CÁCH MẠNG TƯ SẢN PHÁP  (1789 – 1794)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73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1"/>
          <p:cNvSpPr>
            <a:spLocks noChangeArrowheads="1"/>
          </p:cNvSpPr>
          <p:nvPr/>
        </p:nvSpPr>
        <p:spPr bwMode="auto">
          <a:xfrm>
            <a:off x="755576" y="1187579"/>
            <a:ext cx="3049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400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093578957"/>
              </p:ext>
            </p:extLst>
          </p:nvPr>
        </p:nvGraphicFramePr>
        <p:xfrm>
          <a:off x="1916357" y="18027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2A3296EB-8651-4D2E-A4F9-A8C65482D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34144"/>
          </a:xfrm>
        </p:spPr>
        <p:txBody>
          <a:bodyPr>
            <a:no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CÁCH MẠNG TƯ SẢN PHÁP  (1789 – 1794)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89B50-C952-42BC-AD19-820F08924374}"/>
              </a:ext>
            </a:extLst>
          </p:cNvPr>
          <p:cNvSpPr txBox="1">
            <a:spLocks noChangeArrowheads="1"/>
          </p:cNvSpPr>
          <p:nvPr/>
        </p:nvSpPr>
        <p:spPr>
          <a:xfrm>
            <a:off x="-252536" y="710139"/>
            <a:ext cx="8264893" cy="623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I.  NƯỚC PHÁP TRƯỚC CÁCH  MẠNG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6C71-4D97-4DD7-8BBA-ED660DFE678D}"/>
              </a:ext>
            </a:extLst>
          </p:cNvPr>
          <p:cNvSpPr txBox="1"/>
          <p:nvPr/>
        </p:nvSpPr>
        <p:spPr>
          <a:xfrm>
            <a:off x="755576" y="5866780"/>
            <a:ext cx="8005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Nông nghiệp: lạc hậu, công cụ sản xuất thô sơ, năng suất thấp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635" indent="-5715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Công-Thương nghiệp: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 nhưng bị chế độ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kìm hãm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Book-09-june">
            <a:extLst>
              <a:ext uri="{FF2B5EF4-FFF2-40B4-BE49-F238E27FC236}">
                <a16:creationId xmlns:a16="http://schemas.microsoft.com/office/drawing/2014/main" id="{991E4EB6-2415-4B66-B820-5CEE3F90D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6" y="59823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2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Graphic spid="43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>
            <a:extLst>
              <a:ext uri="{FF2B5EF4-FFF2-40B4-BE49-F238E27FC236}">
                <a16:creationId xmlns:a16="http://schemas.microsoft.com/office/drawing/2014/main" id="{2C6ED9B4-5EC4-41F9-8F4D-0C585448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9046"/>
            <a:ext cx="9144000" cy="1151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)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A7586AC-2DEA-4AD7-8736-C894ABB784D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91595"/>
            <a:ext cx="6300192" cy="71745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chính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trị-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hội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      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19BD4CC3-ADFE-41C5-9BBC-E3AB47A6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3127106"/>
            <a:ext cx="4427984" cy="3730894"/>
          </a:xfrm>
          <a:prstGeom prst="cloudCallout">
            <a:avLst>
              <a:gd name="adj1" fmla="val -35935"/>
              <a:gd name="adj2" fmla="val 613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Quan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Picture 4" descr="Book-09-june">
            <a:extLst>
              <a:ext uri="{FF2B5EF4-FFF2-40B4-BE49-F238E27FC236}">
                <a16:creationId xmlns:a16="http://schemas.microsoft.com/office/drawing/2014/main" id="{A70560CF-A32E-4981-AD4E-4AB8CC0286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2204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D247C39B-D98F-4447-AA01-B6372023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7443"/>
            <a:ext cx="3672408" cy="41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38318"/>
            <a:ext cx="691276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145322" y="2054225"/>
            <a:ext cx="2243102" cy="1063625"/>
          </a:xfrm>
          <a:prstGeom prst="cloudCallout">
            <a:avLst>
              <a:gd name="adj1" fmla="val -68579"/>
              <a:gd name="adj2" fmla="val 59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259632" y="3933056"/>
            <a:ext cx="1968550" cy="1423541"/>
          </a:xfrm>
          <a:prstGeom prst="cloudCallout">
            <a:avLst>
              <a:gd name="adj1" fmla="val 57671"/>
              <a:gd name="adj2" fmla="val -79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739900" y="1328737"/>
            <a:ext cx="1968550" cy="1063625"/>
          </a:xfrm>
          <a:prstGeom prst="cloudCallout">
            <a:avLst>
              <a:gd name="adj1" fmla="val 83656"/>
              <a:gd name="adj2" fmla="val 24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1643063" y="6278563"/>
            <a:ext cx="5540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3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spect="1" noChangeArrowheads="1" noTextEdit="1"/>
          </p:cNvSpPr>
          <p:nvPr/>
        </p:nvSpPr>
        <p:spPr bwMode="auto">
          <a:xfrm>
            <a:off x="609600" y="220980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538663" y="833438"/>
            <a:ext cx="3462337" cy="1820862"/>
            <a:chOff x="2364" y="1696"/>
            <a:chExt cx="1156" cy="623"/>
          </a:xfrm>
        </p:grpSpPr>
        <p:sp>
          <p:nvSpPr>
            <p:cNvPr id="13340" name="Rectangle 4"/>
            <p:cNvSpPr>
              <a:spLocks noChangeArrowheads="1"/>
            </p:cNvSpPr>
            <p:nvPr/>
          </p:nvSpPr>
          <p:spPr bwMode="auto">
            <a:xfrm>
              <a:off x="2364" y="2001"/>
              <a:ext cx="1152" cy="318"/>
            </a:xfrm>
            <a:prstGeom prst="rect">
              <a:avLst/>
            </a:prstGeom>
            <a:solidFill>
              <a:srgbClr val="0066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1" name="Freeform 5"/>
            <p:cNvSpPr>
              <a:spLocks/>
            </p:cNvSpPr>
            <p:nvPr/>
          </p:nvSpPr>
          <p:spPr bwMode="auto">
            <a:xfrm>
              <a:off x="2368" y="1696"/>
              <a:ext cx="1152" cy="300"/>
            </a:xfrm>
            <a:custGeom>
              <a:avLst/>
              <a:gdLst>
                <a:gd name="T0" fmla="*/ 18 w 1152"/>
                <a:gd name="T1" fmla="*/ 0 h 300"/>
                <a:gd name="T2" fmla="*/ 78 w 1152"/>
                <a:gd name="T3" fmla="*/ 0 h 300"/>
                <a:gd name="T4" fmla="*/ 138 w 1152"/>
                <a:gd name="T5" fmla="*/ 0 h 300"/>
                <a:gd name="T6" fmla="*/ 180 w 1152"/>
                <a:gd name="T7" fmla="*/ 0 h 300"/>
                <a:gd name="T8" fmla="*/ 240 w 1152"/>
                <a:gd name="T9" fmla="*/ 6 h 300"/>
                <a:gd name="T10" fmla="*/ 276 w 1152"/>
                <a:gd name="T11" fmla="*/ 6 h 300"/>
                <a:gd name="T12" fmla="*/ 336 w 1152"/>
                <a:gd name="T13" fmla="*/ 12 h 300"/>
                <a:gd name="T14" fmla="*/ 390 w 1152"/>
                <a:gd name="T15" fmla="*/ 18 h 300"/>
                <a:gd name="T16" fmla="*/ 432 w 1152"/>
                <a:gd name="T17" fmla="*/ 18 h 300"/>
                <a:gd name="T18" fmla="*/ 486 w 1152"/>
                <a:gd name="T19" fmla="*/ 24 h 300"/>
                <a:gd name="T20" fmla="*/ 522 w 1152"/>
                <a:gd name="T21" fmla="*/ 30 h 300"/>
                <a:gd name="T22" fmla="*/ 576 w 1152"/>
                <a:gd name="T23" fmla="*/ 36 h 300"/>
                <a:gd name="T24" fmla="*/ 624 w 1152"/>
                <a:gd name="T25" fmla="*/ 48 h 300"/>
                <a:gd name="T26" fmla="*/ 660 w 1152"/>
                <a:gd name="T27" fmla="*/ 54 h 300"/>
                <a:gd name="T28" fmla="*/ 708 w 1152"/>
                <a:gd name="T29" fmla="*/ 60 h 300"/>
                <a:gd name="T30" fmla="*/ 738 w 1152"/>
                <a:gd name="T31" fmla="*/ 66 h 300"/>
                <a:gd name="T32" fmla="*/ 786 w 1152"/>
                <a:gd name="T33" fmla="*/ 78 h 300"/>
                <a:gd name="T34" fmla="*/ 828 w 1152"/>
                <a:gd name="T35" fmla="*/ 90 h 300"/>
                <a:gd name="T36" fmla="*/ 852 w 1152"/>
                <a:gd name="T37" fmla="*/ 96 h 300"/>
                <a:gd name="T38" fmla="*/ 894 w 1152"/>
                <a:gd name="T39" fmla="*/ 108 h 300"/>
                <a:gd name="T40" fmla="*/ 918 w 1152"/>
                <a:gd name="T41" fmla="*/ 120 h 300"/>
                <a:gd name="T42" fmla="*/ 954 w 1152"/>
                <a:gd name="T43" fmla="*/ 132 h 300"/>
                <a:gd name="T44" fmla="*/ 984 w 1152"/>
                <a:gd name="T45" fmla="*/ 144 h 300"/>
                <a:gd name="T46" fmla="*/ 1008 w 1152"/>
                <a:gd name="T47" fmla="*/ 156 h 300"/>
                <a:gd name="T48" fmla="*/ 1032 w 1152"/>
                <a:gd name="T49" fmla="*/ 168 h 300"/>
                <a:gd name="T50" fmla="*/ 1056 w 1152"/>
                <a:gd name="T51" fmla="*/ 180 h 300"/>
                <a:gd name="T52" fmla="*/ 1074 w 1152"/>
                <a:gd name="T53" fmla="*/ 192 h 300"/>
                <a:gd name="T54" fmla="*/ 1092 w 1152"/>
                <a:gd name="T55" fmla="*/ 204 h 300"/>
                <a:gd name="T56" fmla="*/ 1104 w 1152"/>
                <a:gd name="T57" fmla="*/ 216 h 300"/>
                <a:gd name="T58" fmla="*/ 1122 w 1152"/>
                <a:gd name="T59" fmla="*/ 234 h 300"/>
                <a:gd name="T60" fmla="*/ 1134 w 1152"/>
                <a:gd name="T61" fmla="*/ 246 h 300"/>
                <a:gd name="T62" fmla="*/ 1140 w 1152"/>
                <a:gd name="T63" fmla="*/ 258 h 300"/>
                <a:gd name="T64" fmla="*/ 1146 w 1152"/>
                <a:gd name="T65" fmla="*/ 270 h 300"/>
                <a:gd name="T66" fmla="*/ 1146 w 1152"/>
                <a:gd name="T67" fmla="*/ 282 h 300"/>
                <a:gd name="T68" fmla="*/ 1152 w 1152"/>
                <a:gd name="T69" fmla="*/ 300 h 300"/>
                <a:gd name="T70" fmla="*/ 0 w 1152"/>
                <a:gd name="T71" fmla="*/ 0 h 3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2"/>
                <a:gd name="T109" fmla="*/ 0 h 300"/>
                <a:gd name="T110" fmla="*/ 1152 w 1152"/>
                <a:gd name="T111" fmla="*/ 300 h 3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2" h="300">
                  <a:moveTo>
                    <a:pt x="0" y="0"/>
                  </a:moveTo>
                  <a:lnTo>
                    <a:pt x="18" y="0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38" y="0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198" y="6"/>
                  </a:lnTo>
                  <a:lnTo>
                    <a:pt x="240" y="6"/>
                  </a:lnTo>
                  <a:lnTo>
                    <a:pt x="258" y="6"/>
                  </a:lnTo>
                  <a:lnTo>
                    <a:pt x="276" y="6"/>
                  </a:lnTo>
                  <a:lnTo>
                    <a:pt x="318" y="12"/>
                  </a:lnTo>
                  <a:lnTo>
                    <a:pt x="336" y="12"/>
                  </a:lnTo>
                  <a:lnTo>
                    <a:pt x="354" y="12"/>
                  </a:lnTo>
                  <a:lnTo>
                    <a:pt x="390" y="18"/>
                  </a:lnTo>
                  <a:lnTo>
                    <a:pt x="414" y="18"/>
                  </a:lnTo>
                  <a:lnTo>
                    <a:pt x="432" y="18"/>
                  </a:lnTo>
                  <a:lnTo>
                    <a:pt x="450" y="24"/>
                  </a:lnTo>
                  <a:lnTo>
                    <a:pt x="486" y="24"/>
                  </a:lnTo>
                  <a:lnTo>
                    <a:pt x="504" y="30"/>
                  </a:lnTo>
                  <a:lnTo>
                    <a:pt x="522" y="30"/>
                  </a:lnTo>
                  <a:lnTo>
                    <a:pt x="558" y="36"/>
                  </a:lnTo>
                  <a:lnTo>
                    <a:pt x="576" y="36"/>
                  </a:lnTo>
                  <a:lnTo>
                    <a:pt x="594" y="42"/>
                  </a:lnTo>
                  <a:lnTo>
                    <a:pt x="624" y="48"/>
                  </a:lnTo>
                  <a:lnTo>
                    <a:pt x="642" y="48"/>
                  </a:lnTo>
                  <a:lnTo>
                    <a:pt x="660" y="54"/>
                  </a:lnTo>
                  <a:lnTo>
                    <a:pt x="690" y="60"/>
                  </a:lnTo>
                  <a:lnTo>
                    <a:pt x="708" y="60"/>
                  </a:lnTo>
                  <a:lnTo>
                    <a:pt x="726" y="66"/>
                  </a:lnTo>
                  <a:lnTo>
                    <a:pt x="738" y="66"/>
                  </a:lnTo>
                  <a:lnTo>
                    <a:pt x="768" y="78"/>
                  </a:lnTo>
                  <a:lnTo>
                    <a:pt x="786" y="78"/>
                  </a:lnTo>
                  <a:lnTo>
                    <a:pt x="798" y="84"/>
                  </a:lnTo>
                  <a:lnTo>
                    <a:pt x="828" y="90"/>
                  </a:lnTo>
                  <a:lnTo>
                    <a:pt x="840" y="96"/>
                  </a:lnTo>
                  <a:lnTo>
                    <a:pt x="852" y="96"/>
                  </a:lnTo>
                  <a:lnTo>
                    <a:pt x="882" y="108"/>
                  </a:lnTo>
                  <a:lnTo>
                    <a:pt x="894" y="108"/>
                  </a:lnTo>
                  <a:lnTo>
                    <a:pt x="906" y="114"/>
                  </a:lnTo>
                  <a:lnTo>
                    <a:pt x="918" y="120"/>
                  </a:lnTo>
                  <a:lnTo>
                    <a:pt x="942" y="126"/>
                  </a:lnTo>
                  <a:lnTo>
                    <a:pt x="954" y="132"/>
                  </a:lnTo>
                  <a:lnTo>
                    <a:pt x="966" y="138"/>
                  </a:lnTo>
                  <a:lnTo>
                    <a:pt x="984" y="144"/>
                  </a:lnTo>
                  <a:lnTo>
                    <a:pt x="996" y="150"/>
                  </a:lnTo>
                  <a:lnTo>
                    <a:pt x="1008" y="156"/>
                  </a:lnTo>
                  <a:lnTo>
                    <a:pt x="1026" y="162"/>
                  </a:lnTo>
                  <a:lnTo>
                    <a:pt x="1032" y="168"/>
                  </a:lnTo>
                  <a:lnTo>
                    <a:pt x="1044" y="174"/>
                  </a:lnTo>
                  <a:lnTo>
                    <a:pt x="1056" y="180"/>
                  </a:lnTo>
                  <a:lnTo>
                    <a:pt x="1068" y="186"/>
                  </a:lnTo>
                  <a:lnTo>
                    <a:pt x="1074" y="192"/>
                  </a:lnTo>
                  <a:lnTo>
                    <a:pt x="1080" y="198"/>
                  </a:lnTo>
                  <a:lnTo>
                    <a:pt x="1092" y="204"/>
                  </a:lnTo>
                  <a:lnTo>
                    <a:pt x="1098" y="210"/>
                  </a:lnTo>
                  <a:lnTo>
                    <a:pt x="1104" y="216"/>
                  </a:lnTo>
                  <a:lnTo>
                    <a:pt x="1116" y="228"/>
                  </a:lnTo>
                  <a:lnTo>
                    <a:pt x="1122" y="234"/>
                  </a:lnTo>
                  <a:lnTo>
                    <a:pt x="1128" y="234"/>
                  </a:lnTo>
                  <a:lnTo>
                    <a:pt x="1134" y="246"/>
                  </a:lnTo>
                  <a:lnTo>
                    <a:pt x="1134" y="252"/>
                  </a:lnTo>
                  <a:lnTo>
                    <a:pt x="1140" y="258"/>
                  </a:lnTo>
                  <a:lnTo>
                    <a:pt x="1140" y="264"/>
                  </a:lnTo>
                  <a:lnTo>
                    <a:pt x="1146" y="270"/>
                  </a:lnTo>
                  <a:lnTo>
                    <a:pt x="1146" y="276"/>
                  </a:lnTo>
                  <a:lnTo>
                    <a:pt x="1146" y="282"/>
                  </a:lnTo>
                  <a:lnTo>
                    <a:pt x="1152" y="294"/>
                  </a:lnTo>
                  <a:lnTo>
                    <a:pt x="1152" y="300"/>
                  </a:lnTo>
                  <a:lnTo>
                    <a:pt x="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4538663" y="1674813"/>
            <a:ext cx="3451225" cy="1438275"/>
            <a:chOff x="2364" y="2001"/>
            <a:chExt cx="1152" cy="492"/>
          </a:xfrm>
        </p:grpSpPr>
        <p:sp>
          <p:nvSpPr>
            <p:cNvPr id="13336" name="Freeform 7"/>
            <p:cNvSpPr>
              <a:spLocks/>
            </p:cNvSpPr>
            <p:nvPr/>
          </p:nvSpPr>
          <p:spPr bwMode="auto">
            <a:xfrm>
              <a:off x="2364" y="2001"/>
              <a:ext cx="930" cy="492"/>
            </a:xfrm>
            <a:custGeom>
              <a:avLst/>
              <a:gdLst>
                <a:gd name="T0" fmla="*/ 0 w 930"/>
                <a:gd name="T1" fmla="*/ 0 h 492"/>
                <a:gd name="T2" fmla="*/ 930 w 930"/>
                <a:gd name="T3" fmla="*/ 174 h 492"/>
                <a:gd name="T4" fmla="*/ 930 w 930"/>
                <a:gd name="T5" fmla="*/ 492 h 492"/>
                <a:gd name="T6" fmla="*/ 0 w 930"/>
                <a:gd name="T7" fmla="*/ 318 h 492"/>
                <a:gd name="T8" fmla="*/ 0 w 930"/>
                <a:gd name="T9" fmla="*/ 0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492"/>
                <a:gd name="T17" fmla="*/ 930 w 930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492">
                  <a:moveTo>
                    <a:pt x="0" y="0"/>
                  </a:moveTo>
                  <a:lnTo>
                    <a:pt x="930" y="174"/>
                  </a:lnTo>
                  <a:lnTo>
                    <a:pt x="930" y="492"/>
                  </a:lnTo>
                  <a:lnTo>
                    <a:pt x="0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337" name="Group 8"/>
            <p:cNvGrpSpPr>
              <a:grpSpLocks/>
            </p:cNvGrpSpPr>
            <p:nvPr/>
          </p:nvGrpSpPr>
          <p:grpSpPr bwMode="auto">
            <a:xfrm>
              <a:off x="2364" y="2001"/>
              <a:ext cx="1152" cy="492"/>
              <a:chOff x="2364" y="2001"/>
              <a:chExt cx="1152" cy="492"/>
            </a:xfrm>
          </p:grpSpPr>
          <p:sp>
            <p:nvSpPr>
              <p:cNvPr id="13338" name="Freeform 9"/>
              <p:cNvSpPr>
                <a:spLocks/>
              </p:cNvSpPr>
              <p:nvPr/>
            </p:nvSpPr>
            <p:spPr bwMode="auto">
              <a:xfrm>
                <a:off x="3294" y="2001"/>
                <a:ext cx="222" cy="492"/>
              </a:xfrm>
              <a:custGeom>
                <a:avLst/>
                <a:gdLst>
                  <a:gd name="T0" fmla="*/ 222 w 222"/>
                  <a:gd name="T1" fmla="*/ 0 h 492"/>
                  <a:gd name="T2" fmla="*/ 222 w 222"/>
                  <a:gd name="T3" fmla="*/ 6 h 492"/>
                  <a:gd name="T4" fmla="*/ 216 w 222"/>
                  <a:gd name="T5" fmla="*/ 12 h 492"/>
                  <a:gd name="T6" fmla="*/ 216 w 222"/>
                  <a:gd name="T7" fmla="*/ 18 h 492"/>
                  <a:gd name="T8" fmla="*/ 216 w 222"/>
                  <a:gd name="T9" fmla="*/ 24 h 492"/>
                  <a:gd name="T10" fmla="*/ 210 w 222"/>
                  <a:gd name="T11" fmla="*/ 36 h 492"/>
                  <a:gd name="T12" fmla="*/ 210 w 222"/>
                  <a:gd name="T13" fmla="*/ 42 h 492"/>
                  <a:gd name="T14" fmla="*/ 204 w 222"/>
                  <a:gd name="T15" fmla="*/ 48 h 492"/>
                  <a:gd name="T16" fmla="*/ 198 w 222"/>
                  <a:gd name="T17" fmla="*/ 54 h 492"/>
                  <a:gd name="T18" fmla="*/ 198 w 222"/>
                  <a:gd name="T19" fmla="*/ 60 h 492"/>
                  <a:gd name="T20" fmla="*/ 192 w 222"/>
                  <a:gd name="T21" fmla="*/ 66 h 492"/>
                  <a:gd name="T22" fmla="*/ 180 w 222"/>
                  <a:gd name="T23" fmla="*/ 78 h 492"/>
                  <a:gd name="T24" fmla="*/ 174 w 222"/>
                  <a:gd name="T25" fmla="*/ 84 h 492"/>
                  <a:gd name="T26" fmla="*/ 168 w 222"/>
                  <a:gd name="T27" fmla="*/ 84 h 492"/>
                  <a:gd name="T28" fmla="*/ 156 w 222"/>
                  <a:gd name="T29" fmla="*/ 96 h 492"/>
                  <a:gd name="T30" fmla="*/ 150 w 222"/>
                  <a:gd name="T31" fmla="*/ 102 h 492"/>
                  <a:gd name="T32" fmla="*/ 144 w 222"/>
                  <a:gd name="T33" fmla="*/ 108 h 492"/>
                  <a:gd name="T34" fmla="*/ 126 w 222"/>
                  <a:gd name="T35" fmla="*/ 114 h 492"/>
                  <a:gd name="T36" fmla="*/ 120 w 222"/>
                  <a:gd name="T37" fmla="*/ 120 h 492"/>
                  <a:gd name="T38" fmla="*/ 114 w 222"/>
                  <a:gd name="T39" fmla="*/ 126 h 492"/>
                  <a:gd name="T40" fmla="*/ 96 w 222"/>
                  <a:gd name="T41" fmla="*/ 132 h 492"/>
                  <a:gd name="T42" fmla="*/ 84 w 222"/>
                  <a:gd name="T43" fmla="*/ 138 h 492"/>
                  <a:gd name="T44" fmla="*/ 78 w 222"/>
                  <a:gd name="T45" fmla="*/ 144 h 492"/>
                  <a:gd name="T46" fmla="*/ 54 w 222"/>
                  <a:gd name="T47" fmla="*/ 156 h 492"/>
                  <a:gd name="T48" fmla="*/ 48 w 222"/>
                  <a:gd name="T49" fmla="*/ 156 h 492"/>
                  <a:gd name="T50" fmla="*/ 36 w 222"/>
                  <a:gd name="T51" fmla="*/ 162 h 492"/>
                  <a:gd name="T52" fmla="*/ 12 w 222"/>
                  <a:gd name="T53" fmla="*/ 168 h 492"/>
                  <a:gd name="T54" fmla="*/ 0 w 222"/>
                  <a:gd name="T55" fmla="*/ 174 h 492"/>
                  <a:gd name="T56" fmla="*/ 0 w 222"/>
                  <a:gd name="T57" fmla="*/ 492 h 492"/>
                  <a:gd name="T58" fmla="*/ 12 w 222"/>
                  <a:gd name="T59" fmla="*/ 486 h 492"/>
                  <a:gd name="T60" fmla="*/ 36 w 222"/>
                  <a:gd name="T61" fmla="*/ 480 h 492"/>
                  <a:gd name="T62" fmla="*/ 48 w 222"/>
                  <a:gd name="T63" fmla="*/ 474 h 492"/>
                  <a:gd name="T64" fmla="*/ 54 w 222"/>
                  <a:gd name="T65" fmla="*/ 474 h 492"/>
                  <a:gd name="T66" fmla="*/ 78 w 222"/>
                  <a:gd name="T67" fmla="*/ 462 h 492"/>
                  <a:gd name="T68" fmla="*/ 84 w 222"/>
                  <a:gd name="T69" fmla="*/ 456 h 492"/>
                  <a:gd name="T70" fmla="*/ 96 w 222"/>
                  <a:gd name="T71" fmla="*/ 450 h 492"/>
                  <a:gd name="T72" fmla="*/ 114 w 222"/>
                  <a:gd name="T73" fmla="*/ 444 h 492"/>
                  <a:gd name="T74" fmla="*/ 120 w 222"/>
                  <a:gd name="T75" fmla="*/ 438 h 492"/>
                  <a:gd name="T76" fmla="*/ 126 w 222"/>
                  <a:gd name="T77" fmla="*/ 432 h 492"/>
                  <a:gd name="T78" fmla="*/ 144 w 222"/>
                  <a:gd name="T79" fmla="*/ 426 h 492"/>
                  <a:gd name="T80" fmla="*/ 150 w 222"/>
                  <a:gd name="T81" fmla="*/ 420 h 492"/>
                  <a:gd name="T82" fmla="*/ 156 w 222"/>
                  <a:gd name="T83" fmla="*/ 414 h 492"/>
                  <a:gd name="T84" fmla="*/ 168 w 222"/>
                  <a:gd name="T85" fmla="*/ 402 h 492"/>
                  <a:gd name="T86" fmla="*/ 174 w 222"/>
                  <a:gd name="T87" fmla="*/ 402 h 492"/>
                  <a:gd name="T88" fmla="*/ 180 w 222"/>
                  <a:gd name="T89" fmla="*/ 396 h 492"/>
                  <a:gd name="T90" fmla="*/ 192 w 222"/>
                  <a:gd name="T91" fmla="*/ 384 h 492"/>
                  <a:gd name="T92" fmla="*/ 198 w 222"/>
                  <a:gd name="T93" fmla="*/ 378 h 492"/>
                  <a:gd name="T94" fmla="*/ 198 w 222"/>
                  <a:gd name="T95" fmla="*/ 372 h 492"/>
                  <a:gd name="T96" fmla="*/ 204 w 222"/>
                  <a:gd name="T97" fmla="*/ 366 h 492"/>
                  <a:gd name="T98" fmla="*/ 210 w 222"/>
                  <a:gd name="T99" fmla="*/ 360 h 492"/>
                  <a:gd name="T100" fmla="*/ 210 w 222"/>
                  <a:gd name="T101" fmla="*/ 354 h 492"/>
                  <a:gd name="T102" fmla="*/ 216 w 222"/>
                  <a:gd name="T103" fmla="*/ 342 h 492"/>
                  <a:gd name="T104" fmla="*/ 216 w 222"/>
                  <a:gd name="T105" fmla="*/ 336 h 492"/>
                  <a:gd name="T106" fmla="*/ 216 w 222"/>
                  <a:gd name="T107" fmla="*/ 330 h 492"/>
                  <a:gd name="T108" fmla="*/ 222 w 222"/>
                  <a:gd name="T109" fmla="*/ 324 h 492"/>
                  <a:gd name="T110" fmla="*/ 222 w 222"/>
                  <a:gd name="T111" fmla="*/ 318 h 492"/>
                  <a:gd name="T112" fmla="*/ 222 w 222"/>
                  <a:gd name="T113" fmla="*/ 0 h 4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2"/>
                  <a:gd name="T172" fmla="*/ 0 h 492"/>
                  <a:gd name="T173" fmla="*/ 222 w 222"/>
                  <a:gd name="T174" fmla="*/ 492 h 4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2" h="492">
                    <a:moveTo>
                      <a:pt x="222" y="0"/>
                    </a:moveTo>
                    <a:lnTo>
                      <a:pt x="222" y="6"/>
                    </a:lnTo>
                    <a:lnTo>
                      <a:pt x="216" y="12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0" y="36"/>
                    </a:lnTo>
                    <a:lnTo>
                      <a:pt x="210" y="42"/>
                    </a:lnTo>
                    <a:lnTo>
                      <a:pt x="204" y="48"/>
                    </a:lnTo>
                    <a:lnTo>
                      <a:pt x="198" y="54"/>
                    </a:lnTo>
                    <a:lnTo>
                      <a:pt x="198" y="60"/>
                    </a:lnTo>
                    <a:lnTo>
                      <a:pt x="192" y="66"/>
                    </a:lnTo>
                    <a:lnTo>
                      <a:pt x="180" y="78"/>
                    </a:lnTo>
                    <a:lnTo>
                      <a:pt x="174" y="84"/>
                    </a:lnTo>
                    <a:lnTo>
                      <a:pt x="168" y="84"/>
                    </a:lnTo>
                    <a:lnTo>
                      <a:pt x="156" y="96"/>
                    </a:lnTo>
                    <a:lnTo>
                      <a:pt x="150" y="102"/>
                    </a:lnTo>
                    <a:lnTo>
                      <a:pt x="144" y="108"/>
                    </a:lnTo>
                    <a:lnTo>
                      <a:pt x="126" y="114"/>
                    </a:lnTo>
                    <a:lnTo>
                      <a:pt x="120" y="120"/>
                    </a:lnTo>
                    <a:lnTo>
                      <a:pt x="114" y="126"/>
                    </a:lnTo>
                    <a:lnTo>
                      <a:pt x="96" y="132"/>
                    </a:lnTo>
                    <a:lnTo>
                      <a:pt x="84" y="138"/>
                    </a:lnTo>
                    <a:lnTo>
                      <a:pt x="78" y="144"/>
                    </a:lnTo>
                    <a:lnTo>
                      <a:pt x="54" y="156"/>
                    </a:lnTo>
                    <a:lnTo>
                      <a:pt x="48" y="156"/>
                    </a:lnTo>
                    <a:lnTo>
                      <a:pt x="36" y="162"/>
                    </a:lnTo>
                    <a:lnTo>
                      <a:pt x="12" y="168"/>
                    </a:lnTo>
                    <a:lnTo>
                      <a:pt x="0" y="174"/>
                    </a:lnTo>
                    <a:lnTo>
                      <a:pt x="0" y="492"/>
                    </a:lnTo>
                    <a:lnTo>
                      <a:pt x="12" y="486"/>
                    </a:lnTo>
                    <a:lnTo>
                      <a:pt x="36" y="480"/>
                    </a:lnTo>
                    <a:lnTo>
                      <a:pt x="48" y="474"/>
                    </a:lnTo>
                    <a:lnTo>
                      <a:pt x="54" y="474"/>
                    </a:lnTo>
                    <a:lnTo>
                      <a:pt x="78" y="462"/>
                    </a:lnTo>
                    <a:lnTo>
                      <a:pt x="84" y="456"/>
                    </a:lnTo>
                    <a:lnTo>
                      <a:pt x="96" y="450"/>
                    </a:lnTo>
                    <a:lnTo>
                      <a:pt x="114" y="444"/>
                    </a:lnTo>
                    <a:lnTo>
                      <a:pt x="120" y="438"/>
                    </a:lnTo>
                    <a:lnTo>
                      <a:pt x="126" y="432"/>
                    </a:lnTo>
                    <a:lnTo>
                      <a:pt x="144" y="426"/>
                    </a:lnTo>
                    <a:lnTo>
                      <a:pt x="150" y="420"/>
                    </a:lnTo>
                    <a:lnTo>
                      <a:pt x="156" y="414"/>
                    </a:lnTo>
                    <a:lnTo>
                      <a:pt x="168" y="402"/>
                    </a:lnTo>
                    <a:lnTo>
                      <a:pt x="174" y="402"/>
                    </a:lnTo>
                    <a:lnTo>
                      <a:pt x="180" y="396"/>
                    </a:lnTo>
                    <a:lnTo>
                      <a:pt x="192" y="384"/>
                    </a:lnTo>
                    <a:lnTo>
                      <a:pt x="198" y="378"/>
                    </a:lnTo>
                    <a:lnTo>
                      <a:pt x="198" y="372"/>
                    </a:lnTo>
                    <a:lnTo>
                      <a:pt x="204" y="366"/>
                    </a:lnTo>
                    <a:lnTo>
                      <a:pt x="210" y="360"/>
                    </a:lnTo>
                    <a:lnTo>
                      <a:pt x="210" y="354"/>
                    </a:lnTo>
                    <a:lnTo>
                      <a:pt x="216" y="342"/>
                    </a:lnTo>
                    <a:lnTo>
                      <a:pt x="216" y="336"/>
                    </a:lnTo>
                    <a:lnTo>
                      <a:pt x="216" y="330"/>
                    </a:lnTo>
                    <a:lnTo>
                      <a:pt x="222" y="324"/>
                    </a:lnTo>
                    <a:lnTo>
                      <a:pt x="222" y="318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1A1A66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9" name="Freeform 10"/>
              <p:cNvSpPr>
                <a:spLocks/>
              </p:cNvSpPr>
              <p:nvPr/>
            </p:nvSpPr>
            <p:spPr bwMode="auto">
              <a:xfrm>
                <a:off x="2364" y="2001"/>
                <a:ext cx="1152" cy="174"/>
              </a:xfrm>
              <a:custGeom>
                <a:avLst/>
                <a:gdLst>
                  <a:gd name="T0" fmla="*/ 1152 w 1152"/>
                  <a:gd name="T1" fmla="*/ 0 h 174"/>
                  <a:gd name="T2" fmla="*/ 1152 w 1152"/>
                  <a:gd name="T3" fmla="*/ 6 h 174"/>
                  <a:gd name="T4" fmla="*/ 1146 w 1152"/>
                  <a:gd name="T5" fmla="*/ 12 h 174"/>
                  <a:gd name="T6" fmla="*/ 1146 w 1152"/>
                  <a:gd name="T7" fmla="*/ 18 h 174"/>
                  <a:gd name="T8" fmla="*/ 1146 w 1152"/>
                  <a:gd name="T9" fmla="*/ 24 h 174"/>
                  <a:gd name="T10" fmla="*/ 1140 w 1152"/>
                  <a:gd name="T11" fmla="*/ 36 h 174"/>
                  <a:gd name="T12" fmla="*/ 1140 w 1152"/>
                  <a:gd name="T13" fmla="*/ 42 h 174"/>
                  <a:gd name="T14" fmla="*/ 1134 w 1152"/>
                  <a:gd name="T15" fmla="*/ 48 h 174"/>
                  <a:gd name="T16" fmla="*/ 1128 w 1152"/>
                  <a:gd name="T17" fmla="*/ 54 h 174"/>
                  <a:gd name="T18" fmla="*/ 1128 w 1152"/>
                  <a:gd name="T19" fmla="*/ 60 h 174"/>
                  <a:gd name="T20" fmla="*/ 1122 w 1152"/>
                  <a:gd name="T21" fmla="*/ 66 h 174"/>
                  <a:gd name="T22" fmla="*/ 1110 w 1152"/>
                  <a:gd name="T23" fmla="*/ 78 h 174"/>
                  <a:gd name="T24" fmla="*/ 1104 w 1152"/>
                  <a:gd name="T25" fmla="*/ 84 h 174"/>
                  <a:gd name="T26" fmla="*/ 1098 w 1152"/>
                  <a:gd name="T27" fmla="*/ 84 h 174"/>
                  <a:gd name="T28" fmla="*/ 1086 w 1152"/>
                  <a:gd name="T29" fmla="*/ 96 h 174"/>
                  <a:gd name="T30" fmla="*/ 1080 w 1152"/>
                  <a:gd name="T31" fmla="*/ 102 h 174"/>
                  <a:gd name="T32" fmla="*/ 1074 w 1152"/>
                  <a:gd name="T33" fmla="*/ 108 h 174"/>
                  <a:gd name="T34" fmla="*/ 1056 w 1152"/>
                  <a:gd name="T35" fmla="*/ 114 h 174"/>
                  <a:gd name="T36" fmla="*/ 1050 w 1152"/>
                  <a:gd name="T37" fmla="*/ 120 h 174"/>
                  <a:gd name="T38" fmla="*/ 1044 w 1152"/>
                  <a:gd name="T39" fmla="*/ 126 h 174"/>
                  <a:gd name="T40" fmla="*/ 1026 w 1152"/>
                  <a:gd name="T41" fmla="*/ 132 h 174"/>
                  <a:gd name="T42" fmla="*/ 1014 w 1152"/>
                  <a:gd name="T43" fmla="*/ 138 h 174"/>
                  <a:gd name="T44" fmla="*/ 1008 w 1152"/>
                  <a:gd name="T45" fmla="*/ 144 h 174"/>
                  <a:gd name="T46" fmla="*/ 984 w 1152"/>
                  <a:gd name="T47" fmla="*/ 156 h 174"/>
                  <a:gd name="T48" fmla="*/ 978 w 1152"/>
                  <a:gd name="T49" fmla="*/ 156 h 174"/>
                  <a:gd name="T50" fmla="*/ 966 w 1152"/>
                  <a:gd name="T51" fmla="*/ 162 h 174"/>
                  <a:gd name="T52" fmla="*/ 942 w 1152"/>
                  <a:gd name="T53" fmla="*/ 168 h 174"/>
                  <a:gd name="T54" fmla="*/ 930 w 1152"/>
                  <a:gd name="T55" fmla="*/ 174 h 174"/>
                  <a:gd name="T56" fmla="*/ 0 w 1152"/>
                  <a:gd name="T57" fmla="*/ 0 h 174"/>
                  <a:gd name="T58" fmla="*/ 1152 w 1152"/>
                  <a:gd name="T59" fmla="*/ 0 h 1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52"/>
                  <a:gd name="T91" fmla="*/ 0 h 174"/>
                  <a:gd name="T92" fmla="*/ 1152 w 1152"/>
                  <a:gd name="T93" fmla="*/ 174 h 1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52" h="174">
                    <a:moveTo>
                      <a:pt x="1152" y="0"/>
                    </a:moveTo>
                    <a:lnTo>
                      <a:pt x="1152" y="6"/>
                    </a:lnTo>
                    <a:lnTo>
                      <a:pt x="1146" y="12"/>
                    </a:lnTo>
                    <a:lnTo>
                      <a:pt x="1146" y="18"/>
                    </a:lnTo>
                    <a:lnTo>
                      <a:pt x="1146" y="24"/>
                    </a:lnTo>
                    <a:lnTo>
                      <a:pt x="1140" y="36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54"/>
                    </a:lnTo>
                    <a:lnTo>
                      <a:pt x="1128" y="60"/>
                    </a:lnTo>
                    <a:lnTo>
                      <a:pt x="1122" y="66"/>
                    </a:lnTo>
                    <a:lnTo>
                      <a:pt x="1110" y="78"/>
                    </a:lnTo>
                    <a:lnTo>
                      <a:pt x="1104" y="84"/>
                    </a:lnTo>
                    <a:lnTo>
                      <a:pt x="1098" y="84"/>
                    </a:lnTo>
                    <a:lnTo>
                      <a:pt x="1086" y="96"/>
                    </a:lnTo>
                    <a:lnTo>
                      <a:pt x="1080" y="102"/>
                    </a:lnTo>
                    <a:lnTo>
                      <a:pt x="1074" y="108"/>
                    </a:lnTo>
                    <a:lnTo>
                      <a:pt x="1056" y="114"/>
                    </a:lnTo>
                    <a:lnTo>
                      <a:pt x="1050" y="120"/>
                    </a:lnTo>
                    <a:lnTo>
                      <a:pt x="1044" y="126"/>
                    </a:lnTo>
                    <a:lnTo>
                      <a:pt x="1026" y="132"/>
                    </a:lnTo>
                    <a:lnTo>
                      <a:pt x="1014" y="138"/>
                    </a:lnTo>
                    <a:lnTo>
                      <a:pt x="1008" y="144"/>
                    </a:lnTo>
                    <a:lnTo>
                      <a:pt x="984" y="156"/>
                    </a:lnTo>
                    <a:lnTo>
                      <a:pt x="978" y="156"/>
                    </a:lnTo>
                    <a:lnTo>
                      <a:pt x="966" y="162"/>
                    </a:lnTo>
                    <a:lnTo>
                      <a:pt x="942" y="168"/>
                    </a:lnTo>
                    <a:lnTo>
                      <a:pt x="930" y="174"/>
                    </a:lnTo>
                    <a:lnTo>
                      <a:pt x="0" y="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645025" y="1700213"/>
            <a:ext cx="2670175" cy="1778000"/>
            <a:chOff x="2374" y="2004"/>
            <a:chExt cx="930" cy="608"/>
          </a:xfrm>
          <a:solidFill>
            <a:srgbClr val="FF0000"/>
          </a:solidFill>
        </p:grpSpPr>
        <p:sp>
          <p:nvSpPr>
            <p:cNvPr id="14361" name="Freeform 12"/>
            <p:cNvSpPr>
              <a:spLocks/>
            </p:cNvSpPr>
            <p:nvPr/>
          </p:nvSpPr>
          <p:spPr bwMode="auto">
            <a:xfrm>
              <a:off x="2374" y="2168"/>
              <a:ext cx="930" cy="444"/>
            </a:xfrm>
            <a:custGeom>
              <a:avLst/>
              <a:gdLst>
                <a:gd name="T0" fmla="*/ 918 w 930"/>
                <a:gd name="T1" fmla="*/ 6 h 444"/>
                <a:gd name="T2" fmla="*/ 882 w 930"/>
                <a:gd name="T3" fmla="*/ 18 h 444"/>
                <a:gd name="T4" fmla="*/ 852 w 930"/>
                <a:gd name="T5" fmla="*/ 24 h 444"/>
                <a:gd name="T6" fmla="*/ 816 w 930"/>
                <a:gd name="T7" fmla="*/ 36 h 444"/>
                <a:gd name="T8" fmla="*/ 768 w 930"/>
                <a:gd name="T9" fmla="*/ 48 h 444"/>
                <a:gd name="T10" fmla="*/ 738 w 930"/>
                <a:gd name="T11" fmla="*/ 54 h 444"/>
                <a:gd name="T12" fmla="*/ 690 w 930"/>
                <a:gd name="T13" fmla="*/ 66 h 444"/>
                <a:gd name="T14" fmla="*/ 660 w 930"/>
                <a:gd name="T15" fmla="*/ 72 h 444"/>
                <a:gd name="T16" fmla="*/ 606 w 930"/>
                <a:gd name="T17" fmla="*/ 78 h 444"/>
                <a:gd name="T18" fmla="*/ 576 w 930"/>
                <a:gd name="T19" fmla="*/ 84 h 444"/>
                <a:gd name="T20" fmla="*/ 522 w 930"/>
                <a:gd name="T21" fmla="*/ 90 h 444"/>
                <a:gd name="T22" fmla="*/ 468 w 930"/>
                <a:gd name="T23" fmla="*/ 96 h 444"/>
                <a:gd name="T24" fmla="*/ 432 w 930"/>
                <a:gd name="T25" fmla="*/ 102 h 444"/>
                <a:gd name="T26" fmla="*/ 372 w 930"/>
                <a:gd name="T27" fmla="*/ 108 h 444"/>
                <a:gd name="T28" fmla="*/ 336 w 930"/>
                <a:gd name="T29" fmla="*/ 114 h 444"/>
                <a:gd name="T30" fmla="*/ 276 w 930"/>
                <a:gd name="T31" fmla="*/ 114 h 444"/>
                <a:gd name="T32" fmla="*/ 240 w 930"/>
                <a:gd name="T33" fmla="*/ 120 h 444"/>
                <a:gd name="T34" fmla="*/ 180 w 930"/>
                <a:gd name="T35" fmla="*/ 120 h 444"/>
                <a:gd name="T36" fmla="*/ 120 w 930"/>
                <a:gd name="T37" fmla="*/ 120 h 444"/>
                <a:gd name="T38" fmla="*/ 78 w 930"/>
                <a:gd name="T39" fmla="*/ 126 h 444"/>
                <a:gd name="T40" fmla="*/ 18 w 930"/>
                <a:gd name="T41" fmla="*/ 126 h 444"/>
                <a:gd name="T42" fmla="*/ 0 w 930"/>
                <a:gd name="T43" fmla="*/ 444 h 444"/>
                <a:gd name="T44" fmla="*/ 60 w 930"/>
                <a:gd name="T45" fmla="*/ 444 h 444"/>
                <a:gd name="T46" fmla="*/ 96 w 930"/>
                <a:gd name="T47" fmla="*/ 444 h 444"/>
                <a:gd name="T48" fmla="*/ 156 w 930"/>
                <a:gd name="T49" fmla="*/ 438 h 444"/>
                <a:gd name="T50" fmla="*/ 198 w 930"/>
                <a:gd name="T51" fmla="*/ 438 h 444"/>
                <a:gd name="T52" fmla="*/ 258 w 930"/>
                <a:gd name="T53" fmla="*/ 432 h 444"/>
                <a:gd name="T54" fmla="*/ 294 w 930"/>
                <a:gd name="T55" fmla="*/ 432 h 444"/>
                <a:gd name="T56" fmla="*/ 354 w 930"/>
                <a:gd name="T57" fmla="*/ 426 h 444"/>
                <a:gd name="T58" fmla="*/ 414 w 930"/>
                <a:gd name="T59" fmla="*/ 420 h 444"/>
                <a:gd name="T60" fmla="*/ 450 w 930"/>
                <a:gd name="T61" fmla="*/ 420 h 444"/>
                <a:gd name="T62" fmla="*/ 504 w 930"/>
                <a:gd name="T63" fmla="*/ 414 h 444"/>
                <a:gd name="T64" fmla="*/ 540 w 930"/>
                <a:gd name="T65" fmla="*/ 408 h 444"/>
                <a:gd name="T66" fmla="*/ 594 w 930"/>
                <a:gd name="T67" fmla="*/ 402 h 444"/>
                <a:gd name="T68" fmla="*/ 624 w 930"/>
                <a:gd name="T69" fmla="*/ 396 h 444"/>
                <a:gd name="T70" fmla="*/ 678 w 930"/>
                <a:gd name="T71" fmla="*/ 384 h 444"/>
                <a:gd name="T72" fmla="*/ 726 w 930"/>
                <a:gd name="T73" fmla="*/ 378 h 444"/>
                <a:gd name="T74" fmla="*/ 756 w 930"/>
                <a:gd name="T75" fmla="*/ 366 h 444"/>
                <a:gd name="T76" fmla="*/ 798 w 930"/>
                <a:gd name="T77" fmla="*/ 360 h 444"/>
                <a:gd name="T78" fmla="*/ 828 w 930"/>
                <a:gd name="T79" fmla="*/ 348 h 444"/>
                <a:gd name="T80" fmla="*/ 870 w 930"/>
                <a:gd name="T81" fmla="*/ 342 h 444"/>
                <a:gd name="T82" fmla="*/ 894 w 930"/>
                <a:gd name="T83" fmla="*/ 330 h 444"/>
                <a:gd name="T84" fmla="*/ 930 w 930"/>
                <a:gd name="T85" fmla="*/ 318 h 4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30" h="444">
                  <a:moveTo>
                    <a:pt x="930" y="0"/>
                  </a:moveTo>
                  <a:lnTo>
                    <a:pt x="918" y="6"/>
                  </a:lnTo>
                  <a:lnTo>
                    <a:pt x="894" y="12"/>
                  </a:lnTo>
                  <a:lnTo>
                    <a:pt x="882" y="18"/>
                  </a:lnTo>
                  <a:lnTo>
                    <a:pt x="870" y="24"/>
                  </a:lnTo>
                  <a:lnTo>
                    <a:pt x="852" y="24"/>
                  </a:lnTo>
                  <a:lnTo>
                    <a:pt x="828" y="30"/>
                  </a:lnTo>
                  <a:lnTo>
                    <a:pt x="816" y="36"/>
                  </a:lnTo>
                  <a:lnTo>
                    <a:pt x="798" y="42"/>
                  </a:lnTo>
                  <a:lnTo>
                    <a:pt x="768" y="48"/>
                  </a:lnTo>
                  <a:lnTo>
                    <a:pt x="756" y="48"/>
                  </a:lnTo>
                  <a:lnTo>
                    <a:pt x="738" y="54"/>
                  </a:lnTo>
                  <a:lnTo>
                    <a:pt x="726" y="60"/>
                  </a:lnTo>
                  <a:lnTo>
                    <a:pt x="690" y="66"/>
                  </a:lnTo>
                  <a:lnTo>
                    <a:pt x="678" y="66"/>
                  </a:lnTo>
                  <a:lnTo>
                    <a:pt x="660" y="72"/>
                  </a:lnTo>
                  <a:lnTo>
                    <a:pt x="624" y="78"/>
                  </a:lnTo>
                  <a:lnTo>
                    <a:pt x="606" y="78"/>
                  </a:lnTo>
                  <a:lnTo>
                    <a:pt x="594" y="84"/>
                  </a:lnTo>
                  <a:lnTo>
                    <a:pt x="576" y="84"/>
                  </a:lnTo>
                  <a:lnTo>
                    <a:pt x="540" y="90"/>
                  </a:lnTo>
                  <a:lnTo>
                    <a:pt x="522" y="90"/>
                  </a:lnTo>
                  <a:lnTo>
                    <a:pt x="504" y="96"/>
                  </a:lnTo>
                  <a:lnTo>
                    <a:pt x="468" y="96"/>
                  </a:lnTo>
                  <a:lnTo>
                    <a:pt x="450" y="102"/>
                  </a:lnTo>
                  <a:lnTo>
                    <a:pt x="432" y="102"/>
                  </a:lnTo>
                  <a:lnTo>
                    <a:pt x="414" y="102"/>
                  </a:lnTo>
                  <a:lnTo>
                    <a:pt x="372" y="108"/>
                  </a:lnTo>
                  <a:lnTo>
                    <a:pt x="354" y="108"/>
                  </a:lnTo>
                  <a:lnTo>
                    <a:pt x="336" y="114"/>
                  </a:lnTo>
                  <a:lnTo>
                    <a:pt x="294" y="114"/>
                  </a:lnTo>
                  <a:lnTo>
                    <a:pt x="276" y="114"/>
                  </a:lnTo>
                  <a:lnTo>
                    <a:pt x="258" y="114"/>
                  </a:lnTo>
                  <a:lnTo>
                    <a:pt x="240" y="120"/>
                  </a:lnTo>
                  <a:lnTo>
                    <a:pt x="198" y="120"/>
                  </a:lnTo>
                  <a:lnTo>
                    <a:pt x="180" y="120"/>
                  </a:lnTo>
                  <a:lnTo>
                    <a:pt x="156" y="120"/>
                  </a:lnTo>
                  <a:lnTo>
                    <a:pt x="120" y="120"/>
                  </a:lnTo>
                  <a:lnTo>
                    <a:pt x="96" y="126"/>
                  </a:lnTo>
                  <a:lnTo>
                    <a:pt x="78" y="126"/>
                  </a:lnTo>
                  <a:lnTo>
                    <a:pt x="60" y="126"/>
                  </a:lnTo>
                  <a:lnTo>
                    <a:pt x="18" y="126"/>
                  </a:lnTo>
                  <a:lnTo>
                    <a:pt x="0" y="126"/>
                  </a:lnTo>
                  <a:lnTo>
                    <a:pt x="0" y="444"/>
                  </a:lnTo>
                  <a:lnTo>
                    <a:pt x="18" y="444"/>
                  </a:lnTo>
                  <a:lnTo>
                    <a:pt x="60" y="444"/>
                  </a:lnTo>
                  <a:lnTo>
                    <a:pt x="78" y="444"/>
                  </a:lnTo>
                  <a:lnTo>
                    <a:pt x="96" y="444"/>
                  </a:lnTo>
                  <a:lnTo>
                    <a:pt x="120" y="438"/>
                  </a:lnTo>
                  <a:lnTo>
                    <a:pt x="156" y="438"/>
                  </a:lnTo>
                  <a:lnTo>
                    <a:pt x="180" y="438"/>
                  </a:lnTo>
                  <a:lnTo>
                    <a:pt x="198" y="438"/>
                  </a:lnTo>
                  <a:lnTo>
                    <a:pt x="240" y="438"/>
                  </a:lnTo>
                  <a:lnTo>
                    <a:pt x="258" y="432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36" y="432"/>
                  </a:lnTo>
                  <a:lnTo>
                    <a:pt x="354" y="426"/>
                  </a:lnTo>
                  <a:lnTo>
                    <a:pt x="372" y="426"/>
                  </a:lnTo>
                  <a:lnTo>
                    <a:pt x="414" y="420"/>
                  </a:lnTo>
                  <a:lnTo>
                    <a:pt x="432" y="420"/>
                  </a:lnTo>
                  <a:lnTo>
                    <a:pt x="450" y="420"/>
                  </a:lnTo>
                  <a:lnTo>
                    <a:pt x="468" y="414"/>
                  </a:lnTo>
                  <a:lnTo>
                    <a:pt x="504" y="414"/>
                  </a:lnTo>
                  <a:lnTo>
                    <a:pt x="522" y="408"/>
                  </a:lnTo>
                  <a:lnTo>
                    <a:pt x="540" y="408"/>
                  </a:lnTo>
                  <a:lnTo>
                    <a:pt x="576" y="402"/>
                  </a:lnTo>
                  <a:lnTo>
                    <a:pt x="594" y="402"/>
                  </a:lnTo>
                  <a:lnTo>
                    <a:pt x="606" y="396"/>
                  </a:lnTo>
                  <a:lnTo>
                    <a:pt x="624" y="396"/>
                  </a:lnTo>
                  <a:lnTo>
                    <a:pt x="660" y="390"/>
                  </a:lnTo>
                  <a:lnTo>
                    <a:pt x="678" y="384"/>
                  </a:lnTo>
                  <a:lnTo>
                    <a:pt x="690" y="384"/>
                  </a:lnTo>
                  <a:lnTo>
                    <a:pt x="726" y="378"/>
                  </a:lnTo>
                  <a:lnTo>
                    <a:pt x="738" y="372"/>
                  </a:lnTo>
                  <a:lnTo>
                    <a:pt x="756" y="366"/>
                  </a:lnTo>
                  <a:lnTo>
                    <a:pt x="768" y="366"/>
                  </a:lnTo>
                  <a:lnTo>
                    <a:pt x="798" y="360"/>
                  </a:lnTo>
                  <a:lnTo>
                    <a:pt x="816" y="354"/>
                  </a:lnTo>
                  <a:lnTo>
                    <a:pt x="828" y="348"/>
                  </a:lnTo>
                  <a:lnTo>
                    <a:pt x="852" y="342"/>
                  </a:lnTo>
                  <a:lnTo>
                    <a:pt x="870" y="342"/>
                  </a:lnTo>
                  <a:lnTo>
                    <a:pt x="882" y="336"/>
                  </a:lnTo>
                  <a:lnTo>
                    <a:pt x="894" y="330"/>
                  </a:lnTo>
                  <a:lnTo>
                    <a:pt x="918" y="324"/>
                  </a:lnTo>
                  <a:lnTo>
                    <a:pt x="930" y="318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62" name="Freeform 13"/>
            <p:cNvSpPr>
              <a:spLocks/>
            </p:cNvSpPr>
            <p:nvPr/>
          </p:nvSpPr>
          <p:spPr bwMode="auto">
            <a:xfrm>
              <a:off x="2374" y="2004"/>
              <a:ext cx="930" cy="300"/>
            </a:xfrm>
            <a:custGeom>
              <a:avLst/>
              <a:gdLst>
                <a:gd name="T0" fmla="*/ 930 w 930"/>
                <a:gd name="T1" fmla="*/ 174 h 300"/>
                <a:gd name="T2" fmla="*/ 918 w 930"/>
                <a:gd name="T3" fmla="*/ 180 h 300"/>
                <a:gd name="T4" fmla="*/ 894 w 930"/>
                <a:gd name="T5" fmla="*/ 186 h 300"/>
                <a:gd name="T6" fmla="*/ 882 w 930"/>
                <a:gd name="T7" fmla="*/ 192 h 300"/>
                <a:gd name="T8" fmla="*/ 870 w 930"/>
                <a:gd name="T9" fmla="*/ 198 h 300"/>
                <a:gd name="T10" fmla="*/ 852 w 930"/>
                <a:gd name="T11" fmla="*/ 198 h 300"/>
                <a:gd name="T12" fmla="*/ 828 w 930"/>
                <a:gd name="T13" fmla="*/ 204 h 300"/>
                <a:gd name="T14" fmla="*/ 816 w 930"/>
                <a:gd name="T15" fmla="*/ 210 h 300"/>
                <a:gd name="T16" fmla="*/ 798 w 930"/>
                <a:gd name="T17" fmla="*/ 216 h 300"/>
                <a:gd name="T18" fmla="*/ 768 w 930"/>
                <a:gd name="T19" fmla="*/ 222 h 300"/>
                <a:gd name="T20" fmla="*/ 756 w 930"/>
                <a:gd name="T21" fmla="*/ 222 h 300"/>
                <a:gd name="T22" fmla="*/ 738 w 930"/>
                <a:gd name="T23" fmla="*/ 228 h 300"/>
                <a:gd name="T24" fmla="*/ 726 w 930"/>
                <a:gd name="T25" fmla="*/ 234 h 300"/>
                <a:gd name="T26" fmla="*/ 690 w 930"/>
                <a:gd name="T27" fmla="*/ 240 h 300"/>
                <a:gd name="T28" fmla="*/ 678 w 930"/>
                <a:gd name="T29" fmla="*/ 240 h 300"/>
                <a:gd name="T30" fmla="*/ 660 w 930"/>
                <a:gd name="T31" fmla="*/ 246 h 300"/>
                <a:gd name="T32" fmla="*/ 624 w 930"/>
                <a:gd name="T33" fmla="*/ 252 h 300"/>
                <a:gd name="T34" fmla="*/ 606 w 930"/>
                <a:gd name="T35" fmla="*/ 252 h 300"/>
                <a:gd name="T36" fmla="*/ 594 w 930"/>
                <a:gd name="T37" fmla="*/ 258 h 300"/>
                <a:gd name="T38" fmla="*/ 576 w 930"/>
                <a:gd name="T39" fmla="*/ 258 h 300"/>
                <a:gd name="T40" fmla="*/ 540 w 930"/>
                <a:gd name="T41" fmla="*/ 264 h 300"/>
                <a:gd name="T42" fmla="*/ 522 w 930"/>
                <a:gd name="T43" fmla="*/ 264 h 300"/>
                <a:gd name="T44" fmla="*/ 504 w 930"/>
                <a:gd name="T45" fmla="*/ 270 h 300"/>
                <a:gd name="T46" fmla="*/ 468 w 930"/>
                <a:gd name="T47" fmla="*/ 270 h 300"/>
                <a:gd name="T48" fmla="*/ 450 w 930"/>
                <a:gd name="T49" fmla="*/ 276 h 300"/>
                <a:gd name="T50" fmla="*/ 432 w 930"/>
                <a:gd name="T51" fmla="*/ 276 h 300"/>
                <a:gd name="T52" fmla="*/ 414 w 930"/>
                <a:gd name="T53" fmla="*/ 276 h 300"/>
                <a:gd name="T54" fmla="*/ 372 w 930"/>
                <a:gd name="T55" fmla="*/ 282 h 300"/>
                <a:gd name="T56" fmla="*/ 354 w 930"/>
                <a:gd name="T57" fmla="*/ 282 h 300"/>
                <a:gd name="T58" fmla="*/ 336 w 930"/>
                <a:gd name="T59" fmla="*/ 288 h 300"/>
                <a:gd name="T60" fmla="*/ 294 w 930"/>
                <a:gd name="T61" fmla="*/ 288 h 300"/>
                <a:gd name="T62" fmla="*/ 276 w 930"/>
                <a:gd name="T63" fmla="*/ 288 h 300"/>
                <a:gd name="T64" fmla="*/ 258 w 930"/>
                <a:gd name="T65" fmla="*/ 288 h 300"/>
                <a:gd name="T66" fmla="*/ 240 w 930"/>
                <a:gd name="T67" fmla="*/ 294 h 300"/>
                <a:gd name="T68" fmla="*/ 198 w 930"/>
                <a:gd name="T69" fmla="*/ 294 h 300"/>
                <a:gd name="T70" fmla="*/ 180 w 930"/>
                <a:gd name="T71" fmla="*/ 294 h 300"/>
                <a:gd name="T72" fmla="*/ 156 w 930"/>
                <a:gd name="T73" fmla="*/ 294 h 300"/>
                <a:gd name="T74" fmla="*/ 120 w 930"/>
                <a:gd name="T75" fmla="*/ 294 h 300"/>
                <a:gd name="T76" fmla="*/ 96 w 930"/>
                <a:gd name="T77" fmla="*/ 300 h 300"/>
                <a:gd name="T78" fmla="*/ 78 w 930"/>
                <a:gd name="T79" fmla="*/ 300 h 300"/>
                <a:gd name="T80" fmla="*/ 60 w 930"/>
                <a:gd name="T81" fmla="*/ 300 h 300"/>
                <a:gd name="T82" fmla="*/ 18 w 930"/>
                <a:gd name="T83" fmla="*/ 300 h 300"/>
                <a:gd name="T84" fmla="*/ 0 w 930"/>
                <a:gd name="T85" fmla="*/ 300 h 300"/>
                <a:gd name="T86" fmla="*/ 0 w 930"/>
                <a:gd name="T87" fmla="*/ 0 h 300"/>
                <a:gd name="T88" fmla="*/ 930 w 930"/>
                <a:gd name="T89" fmla="*/ 174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30" h="300">
                  <a:moveTo>
                    <a:pt x="930" y="174"/>
                  </a:moveTo>
                  <a:lnTo>
                    <a:pt x="918" y="180"/>
                  </a:lnTo>
                  <a:lnTo>
                    <a:pt x="894" y="186"/>
                  </a:lnTo>
                  <a:lnTo>
                    <a:pt x="882" y="192"/>
                  </a:lnTo>
                  <a:lnTo>
                    <a:pt x="870" y="198"/>
                  </a:lnTo>
                  <a:lnTo>
                    <a:pt x="852" y="198"/>
                  </a:lnTo>
                  <a:lnTo>
                    <a:pt x="828" y="204"/>
                  </a:lnTo>
                  <a:lnTo>
                    <a:pt x="816" y="210"/>
                  </a:lnTo>
                  <a:lnTo>
                    <a:pt x="798" y="216"/>
                  </a:lnTo>
                  <a:lnTo>
                    <a:pt x="768" y="222"/>
                  </a:lnTo>
                  <a:lnTo>
                    <a:pt x="756" y="222"/>
                  </a:lnTo>
                  <a:lnTo>
                    <a:pt x="738" y="228"/>
                  </a:lnTo>
                  <a:lnTo>
                    <a:pt x="72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0" y="246"/>
                  </a:lnTo>
                  <a:lnTo>
                    <a:pt x="624" y="252"/>
                  </a:lnTo>
                  <a:lnTo>
                    <a:pt x="606" y="252"/>
                  </a:lnTo>
                  <a:lnTo>
                    <a:pt x="594" y="258"/>
                  </a:lnTo>
                  <a:lnTo>
                    <a:pt x="576" y="258"/>
                  </a:lnTo>
                  <a:lnTo>
                    <a:pt x="540" y="264"/>
                  </a:lnTo>
                  <a:lnTo>
                    <a:pt x="522" y="264"/>
                  </a:lnTo>
                  <a:lnTo>
                    <a:pt x="504" y="270"/>
                  </a:lnTo>
                  <a:lnTo>
                    <a:pt x="468" y="270"/>
                  </a:lnTo>
                  <a:lnTo>
                    <a:pt x="450" y="276"/>
                  </a:lnTo>
                  <a:lnTo>
                    <a:pt x="432" y="276"/>
                  </a:lnTo>
                  <a:lnTo>
                    <a:pt x="414" y="276"/>
                  </a:lnTo>
                  <a:lnTo>
                    <a:pt x="372" y="282"/>
                  </a:lnTo>
                  <a:lnTo>
                    <a:pt x="354" y="282"/>
                  </a:lnTo>
                  <a:lnTo>
                    <a:pt x="336" y="288"/>
                  </a:lnTo>
                  <a:lnTo>
                    <a:pt x="294" y="288"/>
                  </a:lnTo>
                  <a:lnTo>
                    <a:pt x="276" y="288"/>
                  </a:lnTo>
                  <a:lnTo>
                    <a:pt x="258" y="288"/>
                  </a:lnTo>
                  <a:lnTo>
                    <a:pt x="240" y="294"/>
                  </a:lnTo>
                  <a:lnTo>
                    <a:pt x="198" y="294"/>
                  </a:lnTo>
                  <a:lnTo>
                    <a:pt x="180" y="294"/>
                  </a:lnTo>
                  <a:lnTo>
                    <a:pt x="156" y="294"/>
                  </a:lnTo>
                  <a:lnTo>
                    <a:pt x="120" y="294"/>
                  </a:lnTo>
                  <a:lnTo>
                    <a:pt x="96" y="300"/>
                  </a:lnTo>
                  <a:lnTo>
                    <a:pt x="78" y="300"/>
                  </a:lnTo>
                  <a:lnTo>
                    <a:pt x="60" y="300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0" y="0"/>
                  </a:lnTo>
                  <a:lnTo>
                    <a:pt x="930" y="17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1193800" y="833438"/>
            <a:ext cx="3451225" cy="2667000"/>
            <a:chOff x="1216" y="1704"/>
            <a:chExt cx="1152" cy="912"/>
          </a:xfrm>
        </p:grpSpPr>
        <p:sp>
          <p:nvSpPr>
            <p:cNvPr id="13334" name="Freeform 15"/>
            <p:cNvSpPr>
              <a:spLocks/>
            </p:cNvSpPr>
            <p:nvPr/>
          </p:nvSpPr>
          <p:spPr bwMode="auto">
            <a:xfrm>
              <a:off x="1216" y="1998"/>
              <a:ext cx="1152" cy="618"/>
            </a:xfrm>
            <a:custGeom>
              <a:avLst/>
              <a:gdLst>
                <a:gd name="T0" fmla="*/ 1092 w 1152"/>
                <a:gd name="T1" fmla="*/ 300 h 618"/>
                <a:gd name="T2" fmla="*/ 1008 w 1152"/>
                <a:gd name="T3" fmla="*/ 294 h 618"/>
                <a:gd name="T4" fmla="*/ 948 w 1152"/>
                <a:gd name="T5" fmla="*/ 294 h 618"/>
                <a:gd name="T6" fmla="*/ 870 w 1152"/>
                <a:gd name="T7" fmla="*/ 288 h 618"/>
                <a:gd name="T8" fmla="*/ 792 w 1152"/>
                <a:gd name="T9" fmla="*/ 282 h 618"/>
                <a:gd name="T10" fmla="*/ 720 w 1152"/>
                <a:gd name="T11" fmla="*/ 276 h 618"/>
                <a:gd name="T12" fmla="*/ 648 w 1152"/>
                <a:gd name="T13" fmla="*/ 270 h 618"/>
                <a:gd name="T14" fmla="*/ 576 w 1152"/>
                <a:gd name="T15" fmla="*/ 258 h 618"/>
                <a:gd name="T16" fmla="*/ 504 w 1152"/>
                <a:gd name="T17" fmla="*/ 246 h 618"/>
                <a:gd name="T18" fmla="*/ 444 w 1152"/>
                <a:gd name="T19" fmla="*/ 234 h 618"/>
                <a:gd name="T20" fmla="*/ 378 w 1152"/>
                <a:gd name="T21" fmla="*/ 222 h 618"/>
                <a:gd name="T22" fmla="*/ 324 w 1152"/>
                <a:gd name="T23" fmla="*/ 204 h 618"/>
                <a:gd name="T24" fmla="*/ 270 w 1152"/>
                <a:gd name="T25" fmla="*/ 192 h 618"/>
                <a:gd name="T26" fmla="*/ 228 w 1152"/>
                <a:gd name="T27" fmla="*/ 180 h 618"/>
                <a:gd name="T28" fmla="*/ 186 w 1152"/>
                <a:gd name="T29" fmla="*/ 162 h 618"/>
                <a:gd name="T30" fmla="*/ 144 w 1152"/>
                <a:gd name="T31" fmla="*/ 144 h 618"/>
                <a:gd name="T32" fmla="*/ 108 w 1152"/>
                <a:gd name="T33" fmla="*/ 126 h 618"/>
                <a:gd name="T34" fmla="*/ 78 w 1152"/>
                <a:gd name="T35" fmla="*/ 108 h 618"/>
                <a:gd name="T36" fmla="*/ 48 w 1152"/>
                <a:gd name="T37" fmla="*/ 84 h 618"/>
                <a:gd name="T38" fmla="*/ 30 w 1152"/>
                <a:gd name="T39" fmla="*/ 66 h 618"/>
                <a:gd name="T40" fmla="*/ 12 w 1152"/>
                <a:gd name="T41" fmla="*/ 48 h 618"/>
                <a:gd name="T42" fmla="*/ 0 w 1152"/>
                <a:gd name="T43" fmla="*/ 24 h 618"/>
                <a:gd name="T44" fmla="*/ 0 w 1152"/>
                <a:gd name="T45" fmla="*/ 6 h 618"/>
                <a:gd name="T46" fmla="*/ 0 w 1152"/>
                <a:gd name="T47" fmla="*/ 324 h 618"/>
                <a:gd name="T48" fmla="*/ 0 w 1152"/>
                <a:gd name="T49" fmla="*/ 342 h 618"/>
                <a:gd name="T50" fmla="*/ 12 w 1152"/>
                <a:gd name="T51" fmla="*/ 366 h 618"/>
                <a:gd name="T52" fmla="*/ 30 w 1152"/>
                <a:gd name="T53" fmla="*/ 384 h 618"/>
                <a:gd name="T54" fmla="*/ 48 w 1152"/>
                <a:gd name="T55" fmla="*/ 402 h 618"/>
                <a:gd name="T56" fmla="*/ 78 w 1152"/>
                <a:gd name="T57" fmla="*/ 426 h 618"/>
                <a:gd name="T58" fmla="*/ 108 w 1152"/>
                <a:gd name="T59" fmla="*/ 444 h 618"/>
                <a:gd name="T60" fmla="*/ 144 w 1152"/>
                <a:gd name="T61" fmla="*/ 462 h 618"/>
                <a:gd name="T62" fmla="*/ 186 w 1152"/>
                <a:gd name="T63" fmla="*/ 480 h 618"/>
                <a:gd name="T64" fmla="*/ 228 w 1152"/>
                <a:gd name="T65" fmla="*/ 498 h 618"/>
                <a:gd name="T66" fmla="*/ 270 w 1152"/>
                <a:gd name="T67" fmla="*/ 510 h 618"/>
                <a:gd name="T68" fmla="*/ 324 w 1152"/>
                <a:gd name="T69" fmla="*/ 522 h 618"/>
                <a:gd name="T70" fmla="*/ 378 w 1152"/>
                <a:gd name="T71" fmla="*/ 540 h 618"/>
                <a:gd name="T72" fmla="*/ 444 w 1152"/>
                <a:gd name="T73" fmla="*/ 552 h 618"/>
                <a:gd name="T74" fmla="*/ 504 w 1152"/>
                <a:gd name="T75" fmla="*/ 564 h 618"/>
                <a:gd name="T76" fmla="*/ 576 w 1152"/>
                <a:gd name="T77" fmla="*/ 576 h 618"/>
                <a:gd name="T78" fmla="*/ 648 w 1152"/>
                <a:gd name="T79" fmla="*/ 588 h 618"/>
                <a:gd name="T80" fmla="*/ 720 w 1152"/>
                <a:gd name="T81" fmla="*/ 594 h 618"/>
                <a:gd name="T82" fmla="*/ 792 w 1152"/>
                <a:gd name="T83" fmla="*/ 600 h 618"/>
                <a:gd name="T84" fmla="*/ 870 w 1152"/>
                <a:gd name="T85" fmla="*/ 606 h 618"/>
                <a:gd name="T86" fmla="*/ 948 w 1152"/>
                <a:gd name="T87" fmla="*/ 612 h 618"/>
                <a:gd name="T88" fmla="*/ 1008 w 1152"/>
                <a:gd name="T89" fmla="*/ 612 h 618"/>
                <a:gd name="T90" fmla="*/ 1092 w 1152"/>
                <a:gd name="T91" fmla="*/ 618 h 618"/>
                <a:gd name="T92" fmla="*/ 1152 w 1152"/>
                <a:gd name="T93" fmla="*/ 300 h 6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52"/>
                <a:gd name="T142" fmla="*/ 0 h 618"/>
                <a:gd name="T143" fmla="*/ 1152 w 1152"/>
                <a:gd name="T144" fmla="*/ 618 h 6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52" h="618">
                  <a:moveTo>
                    <a:pt x="1152" y="300"/>
                  </a:moveTo>
                  <a:lnTo>
                    <a:pt x="1128" y="300"/>
                  </a:lnTo>
                  <a:lnTo>
                    <a:pt x="1092" y="300"/>
                  </a:lnTo>
                  <a:lnTo>
                    <a:pt x="1068" y="300"/>
                  </a:lnTo>
                  <a:lnTo>
                    <a:pt x="1050" y="300"/>
                  </a:lnTo>
                  <a:lnTo>
                    <a:pt x="1008" y="294"/>
                  </a:lnTo>
                  <a:lnTo>
                    <a:pt x="990" y="294"/>
                  </a:lnTo>
                  <a:lnTo>
                    <a:pt x="972" y="294"/>
                  </a:lnTo>
                  <a:lnTo>
                    <a:pt x="948" y="294"/>
                  </a:lnTo>
                  <a:lnTo>
                    <a:pt x="912" y="294"/>
                  </a:lnTo>
                  <a:lnTo>
                    <a:pt x="894" y="288"/>
                  </a:lnTo>
                  <a:lnTo>
                    <a:pt x="870" y="288"/>
                  </a:lnTo>
                  <a:lnTo>
                    <a:pt x="834" y="288"/>
                  </a:lnTo>
                  <a:lnTo>
                    <a:pt x="816" y="288"/>
                  </a:lnTo>
                  <a:lnTo>
                    <a:pt x="792" y="282"/>
                  </a:lnTo>
                  <a:lnTo>
                    <a:pt x="756" y="282"/>
                  </a:lnTo>
                  <a:lnTo>
                    <a:pt x="738" y="276"/>
                  </a:lnTo>
                  <a:lnTo>
                    <a:pt x="720" y="276"/>
                  </a:lnTo>
                  <a:lnTo>
                    <a:pt x="702" y="276"/>
                  </a:lnTo>
                  <a:lnTo>
                    <a:pt x="666" y="270"/>
                  </a:lnTo>
                  <a:lnTo>
                    <a:pt x="648" y="270"/>
                  </a:lnTo>
                  <a:lnTo>
                    <a:pt x="630" y="264"/>
                  </a:lnTo>
                  <a:lnTo>
                    <a:pt x="594" y="258"/>
                  </a:lnTo>
                  <a:lnTo>
                    <a:pt x="576" y="258"/>
                  </a:lnTo>
                  <a:lnTo>
                    <a:pt x="558" y="258"/>
                  </a:lnTo>
                  <a:lnTo>
                    <a:pt x="522" y="252"/>
                  </a:lnTo>
                  <a:lnTo>
                    <a:pt x="504" y="246"/>
                  </a:lnTo>
                  <a:lnTo>
                    <a:pt x="492" y="246"/>
                  </a:lnTo>
                  <a:lnTo>
                    <a:pt x="456" y="240"/>
                  </a:lnTo>
                  <a:lnTo>
                    <a:pt x="444" y="234"/>
                  </a:lnTo>
                  <a:lnTo>
                    <a:pt x="426" y="234"/>
                  </a:lnTo>
                  <a:lnTo>
                    <a:pt x="408" y="228"/>
                  </a:lnTo>
                  <a:lnTo>
                    <a:pt x="378" y="222"/>
                  </a:lnTo>
                  <a:lnTo>
                    <a:pt x="366" y="216"/>
                  </a:lnTo>
                  <a:lnTo>
                    <a:pt x="348" y="216"/>
                  </a:lnTo>
                  <a:lnTo>
                    <a:pt x="324" y="204"/>
                  </a:lnTo>
                  <a:lnTo>
                    <a:pt x="306" y="204"/>
                  </a:lnTo>
                  <a:lnTo>
                    <a:pt x="294" y="198"/>
                  </a:lnTo>
                  <a:lnTo>
                    <a:pt x="270" y="192"/>
                  </a:lnTo>
                  <a:lnTo>
                    <a:pt x="258" y="186"/>
                  </a:lnTo>
                  <a:lnTo>
                    <a:pt x="240" y="186"/>
                  </a:lnTo>
                  <a:lnTo>
                    <a:pt x="228" y="180"/>
                  </a:lnTo>
                  <a:lnTo>
                    <a:pt x="204" y="168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62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26" y="132"/>
                  </a:lnTo>
                  <a:lnTo>
                    <a:pt x="114" y="132"/>
                  </a:lnTo>
                  <a:lnTo>
                    <a:pt x="108" y="126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8"/>
                  </a:lnTo>
                  <a:lnTo>
                    <a:pt x="66" y="102"/>
                  </a:lnTo>
                  <a:lnTo>
                    <a:pt x="54" y="90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6" y="354"/>
                  </a:lnTo>
                  <a:lnTo>
                    <a:pt x="12" y="360"/>
                  </a:lnTo>
                  <a:lnTo>
                    <a:pt x="12" y="366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42" y="402"/>
                  </a:lnTo>
                  <a:lnTo>
                    <a:pt x="48" y="402"/>
                  </a:lnTo>
                  <a:lnTo>
                    <a:pt x="54" y="408"/>
                  </a:lnTo>
                  <a:lnTo>
                    <a:pt x="66" y="420"/>
                  </a:lnTo>
                  <a:lnTo>
                    <a:pt x="78" y="426"/>
                  </a:lnTo>
                  <a:lnTo>
                    <a:pt x="84" y="426"/>
                  </a:lnTo>
                  <a:lnTo>
                    <a:pt x="90" y="432"/>
                  </a:lnTo>
                  <a:lnTo>
                    <a:pt x="108" y="444"/>
                  </a:lnTo>
                  <a:lnTo>
                    <a:pt x="114" y="450"/>
                  </a:lnTo>
                  <a:lnTo>
                    <a:pt x="126" y="450"/>
                  </a:lnTo>
                  <a:lnTo>
                    <a:pt x="144" y="462"/>
                  </a:lnTo>
                  <a:lnTo>
                    <a:pt x="150" y="468"/>
                  </a:lnTo>
                  <a:lnTo>
                    <a:pt x="162" y="474"/>
                  </a:lnTo>
                  <a:lnTo>
                    <a:pt x="186" y="480"/>
                  </a:lnTo>
                  <a:lnTo>
                    <a:pt x="198" y="486"/>
                  </a:lnTo>
                  <a:lnTo>
                    <a:pt x="204" y="486"/>
                  </a:lnTo>
                  <a:lnTo>
                    <a:pt x="228" y="498"/>
                  </a:lnTo>
                  <a:lnTo>
                    <a:pt x="240" y="504"/>
                  </a:lnTo>
                  <a:lnTo>
                    <a:pt x="258" y="504"/>
                  </a:lnTo>
                  <a:lnTo>
                    <a:pt x="270" y="510"/>
                  </a:lnTo>
                  <a:lnTo>
                    <a:pt x="294" y="516"/>
                  </a:lnTo>
                  <a:lnTo>
                    <a:pt x="306" y="522"/>
                  </a:lnTo>
                  <a:lnTo>
                    <a:pt x="324" y="522"/>
                  </a:lnTo>
                  <a:lnTo>
                    <a:pt x="348" y="534"/>
                  </a:lnTo>
                  <a:lnTo>
                    <a:pt x="366" y="534"/>
                  </a:lnTo>
                  <a:lnTo>
                    <a:pt x="378" y="540"/>
                  </a:lnTo>
                  <a:lnTo>
                    <a:pt x="408" y="546"/>
                  </a:lnTo>
                  <a:lnTo>
                    <a:pt x="426" y="552"/>
                  </a:lnTo>
                  <a:lnTo>
                    <a:pt x="444" y="552"/>
                  </a:lnTo>
                  <a:lnTo>
                    <a:pt x="456" y="558"/>
                  </a:lnTo>
                  <a:lnTo>
                    <a:pt x="492" y="564"/>
                  </a:lnTo>
                  <a:lnTo>
                    <a:pt x="504" y="564"/>
                  </a:lnTo>
                  <a:lnTo>
                    <a:pt x="522" y="570"/>
                  </a:lnTo>
                  <a:lnTo>
                    <a:pt x="558" y="576"/>
                  </a:lnTo>
                  <a:lnTo>
                    <a:pt x="576" y="576"/>
                  </a:lnTo>
                  <a:lnTo>
                    <a:pt x="594" y="576"/>
                  </a:lnTo>
                  <a:lnTo>
                    <a:pt x="630" y="582"/>
                  </a:lnTo>
                  <a:lnTo>
                    <a:pt x="648" y="588"/>
                  </a:lnTo>
                  <a:lnTo>
                    <a:pt x="666" y="588"/>
                  </a:lnTo>
                  <a:lnTo>
                    <a:pt x="702" y="594"/>
                  </a:lnTo>
                  <a:lnTo>
                    <a:pt x="720" y="594"/>
                  </a:lnTo>
                  <a:lnTo>
                    <a:pt x="738" y="594"/>
                  </a:lnTo>
                  <a:lnTo>
                    <a:pt x="756" y="600"/>
                  </a:lnTo>
                  <a:lnTo>
                    <a:pt x="792" y="600"/>
                  </a:lnTo>
                  <a:lnTo>
                    <a:pt x="816" y="606"/>
                  </a:lnTo>
                  <a:lnTo>
                    <a:pt x="834" y="606"/>
                  </a:lnTo>
                  <a:lnTo>
                    <a:pt x="870" y="606"/>
                  </a:lnTo>
                  <a:lnTo>
                    <a:pt x="894" y="606"/>
                  </a:lnTo>
                  <a:lnTo>
                    <a:pt x="912" y="612"/>
                  </a:lnTo>
                  <a:lnTo>
                    <a:pt x="948" y="612"/>
                  </a:lnTo>
                  <a:lnTo>
                    <a:pt x="972" y="612"/>
                  </a:lnTo>
                  <a:lnTo>
                    <a:pt x="990" y="612"/>
                  </a:lnTo>
                  <a:lnTo>
                    <a:pt x="1008" y="612"/>
                  </a:lnTo>
                  <a:lnTo>
                    <a:pt x="1050" y="618"/>
                  </a:lnTo>
                  <a:lnTo>
                    <a:pt x="1068" y="618"/>
                  </a:lnTo>
                  <a:lnTo>
                    <a:pt x="1092" y="618"/>
                  </a:lnTo>
                  <a:lnTo>
                    <a:pt x="1128" y="618"/>
                  </a:lnTo>
                  <a:lnTo>
                    <a:pt x="1152" y="618"/>
                  </a:lnTo>
                  <a:lnTo>
                    <a:pt x="1152" y="3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5" name="Freeform 16"/>
            <p:cNvSpPr>
              <a:spLocks/>
            </p:cNvSpPr>
            <p:nvPr/>
          </p:nvSpPr>
          <p:spPr bwMode="auto">
            <a:xfrm>
              <a:off x="1216" y="1704"/>
              <a:ext cx="1152" cy="600"/>
            </a:xfrm>
            <a:custGeom>
              <a:avLst/>
              <a:gdLst>
                <a:gd name="T0" fmla="*/ 1092 w 1152"/>
                <a:gd name="T1" fmla="*/ 600 h 600"/>
                <a:gd name="T2" fmla="*/ 1008 w 1152"/>
                <a:gd name="T3" fmla="*/ 594 h 600"/>
                <a:gd name="T4" fmla="*/ 930 w 1152"/>
                <a:gd name="T5" fmla="*/ 594 h 600"/>
                <a:gd name="T6" fmla="*/ 852 w 1152"/>
                <a:gd name="T7" fmla="*/ 588 h 600"/>
                <a:gd name="T8" fmla="*/ 774 w 1152"/>
                <a:gd name="T9" fmla="*/ 582 h 600"/>
                <a:gd name="T10" fmla="*/ 702 w 1152"/>
                <a:gd name="T11" fmla="*/ 576 h 600"/>
                <a:gd name="T12" fmla="*/ 630 w 1152"/>
                <a:gd name="T13" fmla="*/ 564 h 600"/>
                <a:gd name="T14" fmla="*/ 558 w 1152"/>
                <a:gd name="T15" fmla="*/ 558 h 600"/>
                <a:gd name="T16" fmla="*/ 492 w 1152"/>
                <a:gd name="T17" fmla="*/ 546 h 600"/>
                <a:gd name="T18" fmla="*/ 426 w 1152"/>
                <a:gd name="T19" fmla="*/ 534 h 600"/>
                <a:gd name="T20" fmla="*/ 366 w 1152"/>
                <a:gd name="T21" fmla="*/ 516 h 600"/>
                <a:gd name="T22" fmla="*/ 306 w 1152"/>
                <a:gd name="T23" fmla="*/ 504 h 600"/>
                <a:gd name="T24" fmla="*/ 258 w 1152"/>
                <a:gd name="T25" fmla="*/ 486 h 600"/>
                <a:gd name="T26" fmla="*/ 204 w 1152"/>
                <a:gd name="T27" fmla="*/ 468 h 600"/>
                <a:gd name="T28" fmla="*/ 162 w 1152"/>
                <a:gd name="T29" fmla="*/ 456 h 600"/>
                <a:gd name="T30" fmla="*/ 126 w 1152"/>
                <a:gd name="T31" fmla="*/ 432 h 600"/>
                <a:gd name="T32" fmla="*/ 90 w 1152"/>
                <a:gd name="T33" fmla="*/ 414 h 600"/>
                <a:gd name="T34" fmla="*/ 60 w 1152"/>
                <a:gd name="T35" fmla="*/ 396 h 600"/>
                <a:gd name="T36" fmla="*/ 36 w 1152"/>
                <a:gd name="T37" fmla="*/ 378 h 600"/>
                <a:gd name="T38" fmla="*/ 18 w 1152"/>
                <a:gd name="T39" fmla="*/ 354 h 600"/>
                <a:gd name="T40" fmla="*/ 6 w 1152"/>
                <a:gd name="T41" fmla="*/ 336 h 600"/>
                <a:gd name="T42" fmla="*/ 0 w 1152"/>
                <a:gd name="T43" fmla="*/ 312 h 600"/>
                <a:gd name="T44" fmla="*/ 0 w 1152"/>
                <a:gd name="T45" fmla="*/ 294 h 600"/>
                <a:gd name="T46" fmla="*/ 0 w 1152"/>
                <a:gd name="T47" fmla="*/ 270 h 600"/>
                <a:gd name="T48" fmla="*/ 12 w 1152"/>
                <a:gd name="T49" fmla="*/ 252 h 600"/>
                <a:gd name="T50" fmla="*/ 30 w 1152"/>
                <a:gd name="T51" fmla="*/ 234 h 600"/>
                <a:gd name="T52" fmla="*/ 48 w 1152"/>
                <a:gd name="T53" fmla="*/ 210 h 600"/>
                <a:gd name="T54" fmla="*/ 78 w 1152"/>
                <a:gd name="T55" fmla="*/ 192 h 600"/>
                <a:gd name="T56" fmla="*/ 108 w 1152"/>
                <a:gd name="T57" fmla="*/ 174 h 600"/>
                <a:gd name="T58" fmla="*/ 144 w 1152"/>
                <a:gd name="T59" fmla="*/ 156 h 600"/>
                <a:gd name="T60" fmla="*/ 186 w 1152"/>
                <a:gd name="T61" fmla="*/ 138 h 600"/>
                <a:gd name="T62" fmla="*/ 228 w 1152"/>
                <a:gd name="T63" fmla="*/ 120 h 600"/>
                <a:gd name="T64" fmla="*/ 282 w 1152"/>
                <a:gd name="T65" fmla="*/ 102 h 600"/>
                <a:gd name="T66" fmla="*/ 336 w 1152"/>
                <a:gd name="T67" fmla="*/ 84 h 600"/>
                <a:gd name="T68" fmla="*/ 396 w 1152"/>
                <a:gd name="T69" fmla="*/ 72 h 600"/>
                <a:gd name="T70" fmla="*/ 456 w 1152"/>
                <a:gd name="T71" fmla="*/ 60 h 600"/>
                <a:gd name="T72" fmla="*/ 522 w 1152"/>
                <a:gd name="T73" fmla="*/ 48 h 600"/>
                <a:gd name="T74" fmla="*/ 594 w 1152"/>
                <a:gd name="T75" fmla="*/ 36 h 600"/>
                <a:gd name="T76" fmla="*/ 666 w 1152"/>
                <a:gd name="T77" fmla="*/ 24 h 600"/>
                <a:gd name="T78" fmla="*/ 738 w 1152"/>
                <a:gd name="T79" fmla="*/ 18 h 600"/>
                <a:gd name="T80" fmla="*/ 816 w 1152"/>
                <a:gd name="T81" fmla="*/ 12 h 600"/>
                <a:gd name="T82" fmla="*/ 894 w 1152"/>
                <a:gd name="T83" fmla="*/ 6 h 600"/>
                <a:gd name="T84" fmla="*/ 972 w 1152"/>
                <a:gd name="T85" fmla="*/ 0 h 600"/>
                <a:gd name="T86" fmla="*/ 1050 w 1152"/>
                <a:gd name="T87" fmla="*/ 0 h 600"/>
                <a:gd name="T88" fmla="*/ 1128 w 1152"/>
                <a:gd name="T89" fmla="*/ 0 h 600"/>
                <a:gd name="T90" fmla="*/ 1152 w 1152"/>
                <a:gd name="T91" fmla="*/ 600 h 6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2"/>
                <a:gd name="T139" fmla="*/ 0 h 600"/>
                <a:gd name="T140" fmla="*/ 1152 w 1152"/>
                <a:gd name="T141" fmla="*/ 600 h 6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2" h="600">
                  <a:moveTo>
                    <a:pt x="1152" y="600"/>
                  </a:moveTo>
                  <a:lnTo>
                    <a:pt x="1128" y="600"/>
                  </a:lnTo>
                  <a:lnTo>
                    <a:pt x="1092" y="600"/>
                  </a:lnTo>
                  <a:lnTo>
                    <a:pt x="1068" y="600"/>
                  </a:lnTo>
                  <a:lnTo>
                    <a:pt x="1050" y="600"/>
                  </a:lnTo>
                  <a:lnTo>
                    <a:pt x="1008" y="594"/>
                  </a:lnTo>
                  <a:lnTo>
                    <a:pt x="990" y="594"/>
                  </a:lnTo>
                  <a:lnTo>
                    <a:pt x="972" y="594"/>
                  </a:lnTo>
                  <a:lnTo>
                    <a:pt x="930" y="594"/>
                  </a:lnTo>
                  <a:lnTo>
                    <a:pt x="912" y="594"/>
                  </a:lnTo>
                  <a:lnTo>
                    <a:pt x="894" y="588"/>
                  </a:lnTo>
                  <a:lnTo>
                    <a:pt x="852" y="588"/>
                  </a:lnTo>
                  <a:lnTo>
                    <a:pt x="834" y="588"/>
                  </a:lnTo>
                  <a:lnTo>
                    <a:pt x="816" y="588"/>
                  </a:lnTo>
                  <a:lnTo>
                    <a:pt x="774" y="582"/>
                  </a:lnTo>
                  <a:lnTo>
                    <a:pt x="756" y="582"/>
                  </a:lnTo>
                  <a:lnTo>
                    <a:pt x="738" y="576"/>
                  </a:lnTo>
                  <a:lnTo>
                    <a:pt x="702" y="576"/>
                  </a:lnTo>
                  <a:lnTo>
                    <a:pt x="684" y="570"/>
                  </a:lnTo>
                  <a:lnTo>
                    <a:pt x="666" y="570"/>
                  </a:lnTo>
                  <a:lnTo>
                    <a:pt x="630" y="564"/>
                  </a:lnTo>
                  <a:lnTo>
                    <a:pt x="612" y="564"/>
                  </a:lnTo>
                  <a:lnTo>
                    <a:pt x="594" y="558"/>
                  </a:lnTo>
                  <a:lnTo>
                    <a:pt x="558" y="558"/>
                  </a:lnTo>
                  <a:lnTo>
                    <a:pt x="540" y="552"/>
                  </a:lnTo>
                  <a:lnTo>
                    <a:pt x="522" y="552"/>
                  </a:lnTo>
                  <a:lnTo>
                    <a:pt x="492" y="546"/>
                  </a:lnTo>
                  <a:lnTo>
                    <a:pt x="474" y="540"/>
                  </a:lnTo>
                  <a:lnTo>
                    <a:pt x="456" y="540"/>
                  </a:lnTo>
                  <a:lnTo>
                    <a:pt x="426" y="534"/>
                  </a:lnTo>
                  <a:lnTo>
                    <a:pt x="408" y="528"/>
                  </a:lnTo>
                  <a:lnTo>
                    <a:pt x="396" y="522"/>
                  </a:lnTo>
                  <a:lnTo>
                    <a:pt x="366" y="516"/>
                  </a:lnTo>
                  <a:lnTo>
                    <a:pt x="348" y="516"/>
                  </a:lnTo>
                  <a:lnTo>
                    <a:pt x="336" y="510"/>
                  </a:lnTo>
                  <a:lnTo>
                    <a:pt x="306" y="504"/>
                  </a:lnTo>
                  <a:lnTo>
                    <a:pt x="294" y="498"/>
                  </a:lnTo>
                  <a:lnTo>
                    <a:pt x="282" y="498"/>
                  </a:lnTo>
                  <a:lnTo>
                    <a:pt x="258" y="486"/>
                  </a:lnTo>
                  <a:lnTo>
                    <a:pt x="240" y="486"/>
                  </a:lnTo>
                  <a:lnTo>
                    <a:pt x="228" y="480"/>
                  </a:lnTo>
                  <a:lnTo>
                    <a:pt x="204" y="468"/>
                  </a:lnTo>
                  <a:lnTo>
                    <a:pt x="198" y="468"/>
                  </a:lnTo>
                  <a:lnTo>
                    <a:pt x="186" y="462"/>
                  </a:lnTo>
                  <a:lnTo>
                    <a:pt x="162" y="456"/>
                  </a:lnTo>
                  <a:lnTo>
                    <a:pt x="150" y="450"/>
                  </a:lnTo>
                  <a:lnTo>
                    <a:pt x="144" y="444"/>
                  </a:lnTo>
                  <a:lnTo>
                    <a:pt x="126" y="432"/>
                  </a:lnTo>
                  <a:lnTo>
                    <a:pt x="114" y="432"/>
                  </a:lnTo>
                  <a:lnTo>
                    <a:pt x="108" y="426"/>
                  </a:lnTo>
                  <a:lnTo>
                    <a:pt x="90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60" y="396"/>
                  </a:lnTo>
                  <a:lnTo>
                    <a:pt x="54" y="390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30" y="372"/>
                  </a:lnTo>
                  <a:lnTo>
                    <a:pt x="30" y="366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2" y="348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0" y="324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70"/>
                  </a:lnTo>
                  <a:lnTo>
                    <a:pt x="6" y="264"/>
                  </a:lnTo>
                  <a:lnTo>
                    <a:pt x="12" y="252"/>
                  </a:lnTo>
                  <a:lnTo>
                    <a:pt x="18" y="246"/>
                  </a:lnTo>
                  <a:lnTo>
                    <a:pt x="18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6" y="222"/>
                  </a:lnTo>
                  <a:lnTo>
                    <a:pt x="48" y="210"/>
                  </a:lnTo>
                  <a:lnTo>
                    <a:pt x="54" y="204"/>
                  </a:lnTo>
                  <a:lnTo>
                    <a:pt x="60" y="198"/>
                  </a:lnTo>
                  <a:lnTo>
                    <a:pt x="78" y="192"/>
                  </a:lnTo>
                  <a:lnTo>
                    <a:pt x="84" y="186"/>
                  </a:lnTo>
                  <a:lnTo>
                    <a:pt x="90" y="180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6" y="162"/>
                  </a:lnTo>
                  <a:lnTo>
                    <a:pt x="144" y="156"/>
                  </a:lnTo>
                  <a:lnTo>
                    <a:pt x="150" y="150"/>
                  </a:lnTo>
                  <a:lnTo>
                    <a:pt x="162" y="144"/>
                  </a:lnTo>
                  <a:lnTo>
                    <a:pt x="186" y="138"/>
                  </a:lnTo>
                  <a:lnTo>
                    <a:pt x="198" y="132"/>
                  </a:lnTo>
                  <a:lnTo>
                    <a:pt x="204" y="126"/>
                  </a:lnTo>
                  <a:lnTo>
                    <a:pt x="228" y="120"/>
                  </a:lnTo>
                  <a:lnTo>
                    <a:pt x="240" y="114"/>
                  </a:lnTo>
                  <a:lnTo>
                    <a:pt x="258" y="108"/>
                  </a:lnTo>
                  <a:lnTo>
                    <a:pt x="282" y="102"/>
                  </a:lnTo>
                  <a:lnTo>
                    <a:pt x="294" y="96"/>
                  </a:lnTo>
                  <a:lnTo>
                    <a:pt x="306" y="96"/>
                  </a:lnTo>
                  <a:lnTo>
                    <a:pt x="336" y="84"/>
                  </a:lnTo>
                  <a:lnTo>
                    <a:pt x="348" y="84"/>
                  </a:lnTo>
                  <a:lnTo>
                    <a:pt x="366" y="78"/>
                  </a:lnTo>
                  <a:lnTo>
                    <a:pt x="396" y="72"/>
                  </a:lnTo>
                  <a:lnTo>
                    <a:pt x="408" y="66"/>
                  </a:lnTo>
                  <a:lnTo>
                    <a:pt x="426" y="66"/>
                  </a:lnTo>
                  <a:lnTo>
                    <a:pt x="456" y="60"/>
                  </a:lnTo>
                  <a:lnTo>
                    <a:pt x="474" y="54"/>
                  </a:lnTo>
                  <a:lnTo>
                    <a:pt x="492" y="54"/>
                  </a:lnTo>
                  <a:lnTo>
                    <a:pt x="522" y="48"/>
                  </a:lnTo>
                  <a:lnTo>
                    <a:pt x="540" y="42"/>
                  </a:lnTo>
                  <a:lnTo>
                    <a:pt x="558" y="42"/>
                  </a:lnTo>
                  <a:lnTo>
                    <a:pt x="594" y="36"/>
                  </a:lnTo>
                  <a:lnTo>
                    <a:pt x="612" y="36"/>
                  </a:lnTo>
                  <a:lnTo>
                    <a:pt x="630" y="30"/>
                  </a:lnTo>
                  <a:lnTo>
                    <a:pt x="666" y="24"/>
                  </a:lnTo>
                  <a:lnTo>
                    <a:pt x="684" y="24"/>
                  </a:lnTo>
                  <a:lnTo>
                    <a:pt x="702" y="24"/>
                  </a:lnTo>
                  <a:lnTo>
                    <a:pt x="738" y="18"/>
                  </a:lnTo>
                  <a:lnTo>
                    <a:pt x="756" y="18"/>
                  </a:lnTo>
                  <a:lnTo>
                    <a:pt x="774" y="12"/>
                  </a:lnTo>
                  <a:lnTo>
                    <a:pt x="816" y="12"/>
                  </a:lnTo>
                  <a:lnTo>
                    <a:pt x="834" y="12"/>
                  </a:lnTo>
                  <a:lnTo>
                    <a:pt x="852" y="6"/>
                  </a:lnTo>
                  <a:lnTo>
                    <a:pt x="894" y="6"/>
                  </a:lnTo>
                  <a:lnTo>
                    <a:pt x="912" y="6"/>
                  </a:lnTo>
                  <a:lnTo>
                    <a:pt x="930" y="6"/>
                  </a:lnTo>
                  <a:lnTo>
                    <a:pt x="972" y="0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50" y="0"/>
                  </a:lnTo>
                  <a:lnTo>
                    <a:pt x="1068" y="0"/>
                  </a:lnTo>
                  <a:lnTo>
                    <a:pt x="1092" y="0"/>
                  </a:lnTo>
                  <a:lnTo>
                    <a:pt x="1128" y="0"/>
                  </a:lnTo>
                  <a:lnTo>
                    <a:pt x="1152" y="0"/>
                  </a:lnTo>
                  <a:lnTo>
                    <a:pt x="1152" y="300"/>
                  </a:lnTo>
                  <a:lnTo>
                    <a:pt x="1152" y="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762000" y="3649663"/>
            <a:ext cx="347663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0" name="Rectangle 18"/>
          <p:cNvSpPr>
            <a:spLocks noChangeArrowheads="1"/>
          </p:cNvSpPr>
          <p:nvPr/>
        </p:nvSpPr>
        <p:spPr bwMode="auto">
          <a:xfrm>
            <a:off x="762000" y="4030663"/>
            <a:ext cx="347663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762000" y="5021263"/>
            <a:ext cx="347663" cy="2000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2" name="Rectangle 20"/>
          <p:cNvSpPr>
            <a:spLocks noChangeArrowheads="1"/>
          </p:cNvSpPr>
          <p:nvPr/>
        </p:nvSpPr>
        <p:spPr bwMode="auto">
          <a:xfrm>
            <a:off x="762000" y="4487863"/>
            <a:ext cx="347663" cy="200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508000" y="3500438"/>
            <a:ext cx="37338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24" name="Rectangle 22"/>
          <p:cNvSpPr>
            <a:spLocks noChangeArrowheads="1"/>
          </p:cNvSpPr>
          <p:nvPr/>
        </p:nvSpPr>
        <p:spPr bwMode="auto">
          <a:xfrm>
            <a:off x="1246188" y="3603625"/>
            <a:ext cx="2944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Nộp thuế cho lãnh chúa</a:t>
            </a: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1246188" y="4019550"/>
            <a:ext cx="203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Nộp thuế cho nhà  thờ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1246188" y="4975225"/>
            <a:ext cx="2640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Phần còn l</a:t>
            </a:r>
            <a:r>
              <a:rPr lang="en-US">
                <a:latin typeface="Times New Roman" pitchFamily="18" charset="0"/>
              </a:rPr>
              <a:t>ại</a:t>
            </a:r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 nông dân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1246188" y="4459288"/>
            <a:ext cx="2778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Times New Roman" pitchFamily="18" charset="0"/>
              </a:rPr>
              <a:t>Nộp cho nhà nước Phong kiến</a:t>
            </a:r>
          </a:p>
        </p:txBody>
      </p:sp>
      <p:sp>
        <p:nvSpPr>
          <p:cNvPr id="13328" name="Text Box 30"/>
          <p:cNvSpPr txBox="1">
            <a:spLocks noChangeArrowheads="1"/>
          </p:cNvSpPr>
          <p:nvPr/>
        </p:nvSpPr>
        <p:spPr bwMode="auto">
          <a:xfrm>
            <a:off x="2895600" y="1473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50%</a:t>
            </a:r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5715000" y="985838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25%</a:t>
            </a:r>
          </a:p>
        </p:txBody>
      </p:sp>
      <p:sp>
        <p:nvSpPr>
          <p:cNvPr id="13330" name="Text Box 32"/>
          <p:cNvSpPr txBox="1">
            <a:spLocks noChangeArrowheads="1"/>
          </p:cNvSpPr>
          <p:nvPr/>
        </p:nvSpPr>
        <p:spPr bwMode="auto">
          <a:xfrm>
            <a:off x="6705600" y="1595438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10%</a:t>
            </a:r>
          </a:p>
        </p:txBody>
      </p:sp>
      <p:sp>
        <p:nvSpPr>
          <p:cNvPr id="13331" name="Text Box 33"/>
          <p:cNvSpPr txBox="1">
            <a:spLocks noChangeArrowheads="1"/>
          </p:cNvSpPr>
          <p:nvPr/>
        </p:nvSpPr>
        <p:spPr bwMode="auto">
          <a:xfrm>
            <a:off x="4800600" y="1900238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15%</a:t>
            </a:r>
          </a:p>
        </p:txBody>
      </p:sp>
      <p:sp>
        <p:nvSpPr>
          <p:cNvPr id="13332" name="Text Box 34"/>
          <p:cNvSpPr txBox="1">
            <a:spLocks noChangeArrowheads="1"/>
          </p:cNvSpPr>
          <p:nvPr/>
        </p:nvSpPr>
        <p:spPr bwMode="auto">
          <a:xfrm>
            <a:off x="1524000" y="6248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9171" name="Text Box 35"/>
          <p:cNvSpPr txBox="1">
            <a:spLocks noChangeArrowheads="1"/>
          </p:cNvSpPr>
          <p:nvPr/>
        </p:nvSpPr>
        <p:spPr bwMode="auto">
          <a:xfrm>
            <a:off x="114300" y="6234113"/>
            <a:ext cx="8572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3300"/>
                </a:solidFill>
                <a:latin typeface="Times New Roman" pitchFamily="18" charset="0"/>
              </a:rPr>
              <a:t>THU NHẬP CỦA NÔNG DÂN PHÁP TRƯỚC CÁCH MẠNG 1789</a:t>
            </a:r>
          </a:p>
        </p:txBody>
      </p:sp>
    </p:spTree>
    <p:extLst>
      <p:ext uri="{BB962C8B-B14F-4D97-AF65-F5344CB8AC3E}">
        <p14:creationId xmlns:p14="http://schemas.microsoft.com/office/powerpoint/2010/main" val="547081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15616" y="1628800"/>
          <a:ext cx="7315200" cy="437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-252536" y="692696"/>
            <a:ext cx="3079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8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Alternate Process 26"/>
          <p:cNvSpPr/>
          <p:nvPr/>
        </p:nvSpPr>
        <p:spPr>
          <a:xfrm>
            <a:off x="479425" y="1051573"/>
            <a:ext cx="3284538" cy="54227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39571" y="2104085"/>
            <a:ext cx="3168650" cy="4699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500063" y="4129088"/>
            <a:ext cx="3168650" cy="94297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̣)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lowchart: Preparation 32"/>
          <p:cNvSpPr/>
          <p:nvPr/>
        </p:nvSpPr>
        <p:spPr>
          <a:xfrm>
            <a:off x="4183063" y="1436688"/>
            <a:ext cx="2736850" cy="109855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lowchart: Preparation 33"/>
          <p:cNvSpPr/>
          <p:nvPr/>
        </p:nvSpPr>
        <p:spPr>
          <a:xfrm>
            <a:off x="4211638" y="3716338"/>
            <a:ext cx="2736850" cy="109855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Predefined Process 34"/>
          <p:cNvSpPr/>
          <p:nvPr/>
        </p:nvSpPr>
        <p:spPr>
          <a:xfrm>
            <a:off x="7354888" y="1000125"/>
            <a:ext cx="1465262" cy="14097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Predefined Process 36"/>
          <p:cNvSpPr/>
          <p:nvPr/>
        </p:nvSpPr>
        <p:spPr>
          <a:xfrm>
            <a:off x="7354888" y="3716339"/>
            <a:ext cx="1465262" cy="14986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2063750" y="2780928"/>
            <a:ext cx="0" cy="1094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763963" y="2071688"/>
            <a:ext cx="503237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16363" y="1436688"/>
            <a:ext cx="533400" cy="234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648075" y="4294188"/>
            <a:ext cx="6175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3"/>
          </p:cNvCxnSpPr>
          <p:nvPr/>
        </p:nvCxnSpPr>
        <p:spPr>
          <a:xfrm>
            <a:off x="6919913" y="1985963"/>
            <a:ext cx="4349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3"/>
          </p:cNvCxnSpPr>
          <p:nvPr/>
        </p:nvCxnSpPr>
        <p:spPr>
          <a:xfrm>
            <a:off x="6948488" y="4265613"/>
            <a:ext cx="406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Half Frame 56"/>
          <p:cNvSpPr/>
          <p:nvPr/>
        </p:nvSpPr>
        <p:spPr>
          <a:xfrm rot="2570918">
            <a:off x="7847013" y="3222625"/>
            <a:ext cx="544512" cy="54927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58" name="Half Frame 57"/>
          <p:cNvSpPr/>
          <p:nvPr/>
        </p:nvSpPr>
        <p:spPr>
          <a:xfrm rot="13329623">
            <a:off x="7815263" y="2387600"/>
            <a:ext cx="544512" cy="54927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1281" name="TextBox 59"/>
          <p:cNvSpPr txBox="1">
            <a:spLocks noChangeArrowheads="1"/>
          </p:cNvSpPr>
          <p:nvPr/>
        </p:nvSpPr>
        <p:spPr bwMode="auto">
          <a:xfrm>
            <a:off x="1963738" y="461963"/>
            <a:ext cx="654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428625" y="1643063"/>
            <a:ext cx="73025" cy="914400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58">
            <a:extLst>
              <a:ext uri="{FF2B5EF4-FFF2-40B4-BE49-F238E27FC236}">
                <a16:creationId xmlns:a16="http://schemas.microsoft.com/office/drawing/2014/main" id="{B3FF787C-95EF-40C9-AF10-BAE24E31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5493453"/>
            <a:ext cx="8293100" cy="83026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2" eaLnBrk="0" hangingPunct="0">
              <a:defRPr/>
            </a:pPr>
            <a:r>
              <a:rPr lang="en-US" sz="2400" b="1" dirty="0">
                <a:latin typeface="Times New Roman" pitchFamily="18" charset="0"/>
              </a:rPr>
              <a:t>         =&gt; </a:t>
            </a:r>
            <a:r>
              <a:rPr lang="en-US" sz="2400" b="1" dirty="0" err="1">
                <a:latin typeface="Times New Roman" pitchFamily="18" charset="0"/>
              </a:rPr>
              <a:t>Mâu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thuẫn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hội</a:t>
            </a:r>
            <a:r>
              <a:rPr lang="en-US" sz="2400" b="1" dirty="0">
                <a:latin typeface="Times New Roman" pitchFamily="18" charset="0"/>
              </a:rPr>
              <a:t> gay </a:t>
            </a:r>
            <a:r>
              <a:rPr lang="en-US" sz="2400" b="1" dirty="0" err="1">
                <a:latin typeface="Times New Roman" pitchFamily="18" charset="0"/>
              </a:rPr>
              <a:t>gắt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giữa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lvl="2" eaLnBrk="0" hangingPunct="0"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đẳng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cấp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với</a:t>
            </a:r>
            <a:r>
              <a:rPr lang="en-US" sz="2400" b="1" dirty="0">
                <a:latin typeface="Times New Roman" pitchFamily="18" charset="0"/>
              </a:rPr>
              <a:t> quí </a:t>
            </a:r>
            <a:r>
              <a:rPr lang="en-US" sz="2400" b="1" dirty="0" err="1">
                <a:latin typeface="Times New Roman" pitchFamily="18" charset="0"/>
              </a:rPr>
              <a:t>tộc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lữ</a:t>
            </a: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5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7" grpId="0" animBg="1"/>
      <p:bldP spid="57" grpId="0" animBg="1"/>
      <p:bldP spid="58" grpId="0" animBg="1"/>
      <p:bldP spid="11281" grpId="0"/>
      <p:bldP spid="2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1293</Words>
  <Application>Microsoft Office PowerPoint</Application>
  <PresentationFormat>On-screen Show (4:3)</PresentationFormat>
  <Paragraphs>164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I.  NƯỚC PHÁP TRƯỚC CÁCH  MẠNG </vt:lpstr>
      <vt:lpstr>I.  NƯỚC PHÁP TRƯỚC CÁCH  MẠNG </vt:lpstr>
      <vt:lpstr>Bài 2: CÁCH MẠNG TƯ SẢN PHÁP  (1789 – 1794)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CÁCH MẠNG TƯ SẢN PHÁP  (1789 – 1794)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DiLan</dc:creator>
  <cp:lastModifiedBy>Vo Van Thanh</cp:lastModifiedBy>
  <cp:revision>27</cp:revision>
  <dcterms:created xsi:type="dcterms:W3CDTF">2019-08-15T03:20:38Z</dcterms:created>
  <dcterms:modified xsi:type="dcterms:W3CDTF">2021-09-13T08:45:20Z</dcterms:modified>
</cp:coreProperties>
</file>