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83" r:id="rId3"/>
    <p:sldId id="287" r:id="rId4"/>
    <p:sldId id="256" r:id="rId6"/>
    <p:sldId id="292" r:id="rId7"/>
    <p:sldId id="289" r:id="rId8"/>
    <p:sldId id="290" r:id="rId9"/>
    <p:sldId id="291" r:id="rId10"/>
    <p:sldId id="285" r:id="rId11"/>
    <p:sldId id="631" r:id="rId12"/>
    <p:sldId id="264" r:id="rId13"/>
    <p:sldId id="293" r:id="rId14"/>
    <p:sldId id="294" r:id="rId15"/>
    <p:sldId id="295" r:id="rId16"/>
    <p:sldId id="296" r:id="rId17"/>
    <p:sldId id="297" r:id="rId18"/>
    <p:sldId id="288" r:id="rId19"/>
    <p:sldId id="298" r:id="rId20"/>
    <p:sldId id="299" r:id="rId21"/>
    <p:sldId id="300" r:id="rId22"/>
    <p:sldId id="632" r:id="rId23"/>
    <p:sldId id="304" r:id="rId24"/>
    <p:sldId id="630"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364"/>
    <a:srgbClr val="B0CFD7"/>
    <a:srgbClr val="1C75BC"/>
    <a:srgbClr val="FCF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autoAdjust="0"/>
    <p:restoredTop sz="94721"/>
  </p:normalViewPr>
  <p:slideViewPr>
    <p:cSldViewPr snapToGrid="0" showGuides="1">
      <p:cViewPr varScale="1">
        <p:scale>
          <a:sx n="104" d="100"/>
          <a:sy n="104" d="100"/>
        </p:scale>
        <p:origin x="976" y="200"/>
      </p:cViewPr>
      <p:guideLst>
        <p:guide orient="horz" pos="2142"/>
        <p:guide pos="382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4.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81936-0126-4B19-827D-FC14AB6022A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4F23A-B445-4766-B800-5CA2484B172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9591" y="243464"/>
            <a:ext cx="9632817" cy="63710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524B48A-B35E-4013-B0EE-48BB168A4DD2}" type="datetimeFigureOut">
              <a:rPr lang="en-US" smtClean="0"/>
            </a:fld>
            <a:endParaRPr lang="en-US"/>
          </a:p>
        </p:txBody>
      </p:sp>
      <p:sp>
        <p:nvSpPr>
          <p:cNvPr id="5" name="Footer Placeholder 4"/>
          <p:cNvSpPr>
            <a:spLocks noGrp="1"/>
          </p:cNvSpPr>
          <p:nvPr>
            <p:ph type="ftr" sz="quarter" idx="11"/>
          </p:nvPr>
        </p:nvSpPr>
        <p:spPr>
          <a:xfrm>
            <a:off x="8128000" y="647700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21600" y="6356352"/>
            <a:ext cx="3860800" cy="365125"/>
          </a:xfrm>
          <a:prstGeom prst="rect">
            <a:avLst/>
          </a:prstGeom>
        </p:spPr>
        <p:txBody>
          <a:bodyPr/>
          <a:lstStyle/>
          <a:p>
            <a:fld id="{DCE19C65-CCE7-4ACC-8347-5667F054075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52253" y="339513"/>
            <a:ext cx="7521387" cy="603063"/>
          </a:xfrm>
          <a:prstGeom prst="roundRect">
            <a:avLst/>
          </a:prstGeom>
          <a:solidFill>
            <a:srgbClr val="1B504B"/>
          </a:solidFill>
          <a:ln>
            <a:solidFill>
              <a:srgbClr val="D9A84B"/>
            </a:solidFill>
          </a:ln>
        </p:spPr>
        <p:txBody>
          <a:bodyPr>
            <a:noAutofit/>
          </a:bodyPr>
          <a:lstStyle>
            <a:lvl1pPr algn="ctr">
              <a:defRPr sz="3600">
                <a:solidFill>
                  <a:srgbClr val="D9A751"/>
                </a:solidFill>
                <a:latin typeface="Arial" panose="020B0604020202020204" pitchFamily="34" charset="0"/>
                <a:cs typeface="Arial" panose="020B0604020202020204" pitchFamily="34" charset="0"/>
              </a:defRPr>
            </a:lvl1pPr>
          </a:lstStyle>
          <a:p>
            <a:r>
              <a:rPr lang="en-US" dirty="0"/>
              <a:t>Click to edit Master title style</a:t>
            </a:r>
            <a:endParaRPr lang="en-US" dirty="0"/>
          </a:p>
        </p:txBody>
      </p:sp>
      <p:sp>
        <p:nvSpPr>
          <p:cNvPr id="3" name="Content Placeholder 2"/>
          <p:cNvSpPr>
            <a:spLocks noGrp="1"/>
          </p:cNvSpPr>
          <p:nvPr>
            <p:ph idx="1"/>
          </p:nvPr>
        </p:nvSpPr>
        <p:spPr>
          <a:xfrm>
            <a:off x="869576" y="1192305"/>
            <a:ext cx="10484224" cy="51547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933701" y="2844802"/>
            <a:ext cx="3141663" cy="3141663"/>
          </a:xfrm>
          <a:custGeom>
            <a:avLst/>
            <a:gdLst>
              <a:gd name="connsiteX0" fmla="*/ 1570832 w 3141663"/>
              <a:gd name="connsiteY0" fmla="*/ 0 h 3141663"/>
              <a:gd name="connsiteX1" fmla="*/ 3141663 w 3141663"/>
              <a:gd name="connsiteY1" fmla="*/ 1570832 h 3141663"/>
              <a:gd name="connsiteX2" fmla="*/ 1570832 w 3141663"/>
              <a:gd name="connsiteY2" fmla="*/ 3141663 h 3141663"/>
              <a:gd name="connsiteX3" fmla="*/ 0 w 3141663"/>
              <a:gd name="connsiteY3" fmla="*/ 1570832 h 3141663"/>
            </a:gdLst>
            <a:ahLst/>
            <a:cxnLst>
              <a:cxn ang="0">
                <a:pos x="connsiteX0" y="connsiteY0"/>
              </a:cxn>
              <a:cxn ang="0">
                <a:pos x="connsiteX1" y="connsiteY1"/>
              </a:cxn>
              <a:cxn ang="0">
                <a:pos x="connsiteX2" y="connsiteY2"/>
              </a:cxn>
              <a:cxn ang="0">
                <a:pos x="connsiteX3" y="connsiteY3"/>
              </a:cxn>
            </a:cxnLst>
            <a:rect l="l" t="t" r="r" b="b"/>
            <a:pathLst>
              <a:path w="3141663" h="3141663">
                <a:moveTo>
                  <a:pt x="1570832" y="0"/>
                </a:moveTo>
                <a:lnTo>
                  <a:pt x="3141663" y="1570832"/>
                </a:lnTo>
                <a:lnTo>
                  <a:pt x="1570832" y="3141663"/>
                </a:lnTo>
                <a:lnTo>
                  <a:pt x="0" y="157083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5383214" y="2838450"/>
            <a:ext cx="1512887" cy="1512888"/>
          </a:xfrm>
          <a:custGeom>
            <a:avLst/>
            <a:gdLst>
              <a:gd name="connsiteX0" fmla="*/ 756444 w 1512887"/>
              <a:gd name="connsiteY0" fmla="*/ 0 h 1512888"/>
              <a:gd name="connsiteX1" fmla="*/ 1512887 w 1512887"/>
              <a:gd name="connsiteY1" fmla="*/ 756444 h 1512888"/>
              <a:gd name="connsiteX2" fmla="*/ 756444 w 1512887"/>
              <a:gd name="connsiteY2" fmla="*/ 1512888 h 1512888"/>
              <a:gd name="connsiteX3" fmla="*/ 0 w 1512887"/>
              <a:gd name="connsiteY3" fmla="*/ 756444 h 1512888"/>
            </a:gdLst>
            <a:ahLst/>
            <a:cxnLst>
              <a:cxn ang="0">
                <a:pos x="connsiteX0" y="connsiteY0"/>
              </a:cxn>
              <a:cxn ang="0">
                <a:pos x="connsiteX1" y="connsiteY1"/>
              </a:cxn>
              <a:cxn ang="0">
                <a:pos x="connsiteX2" y="connsiteY2"/>
              </a:cxn>
              <a:cxn ang="0">
                <a:pos x="connsiteX3" y="connsiteY3"/>
              </a:cxn>
            </a:cxnLst>
            <a:rect l="l" t="t" r="r" b="b"/>
            <a:pathLst>
              <a:path w="1512887" h="1512888">
                <a:moveTo>
                  <a:pt x="756444" y="0"/>
                </a:moveTo>
                <a:lnTo>
                  <a:pt x="1512887" y="756444"/>
                </a:lnTo>
                <a:lnTo>
                  <a:pt x="756444" y="1512888"/>
                </a:lnTo>
                <a:lnTo>
                  <a:pt x="0" y="75644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383214" y="4487863"/>
            <a:ext cx="1512887" cy="1511300"/>
          </a:xfrm>
          <a:custGeom>
            <a:avLst/>
            <a:gdLst>
              <a:gd name="connsiteX0" fmla="*/ 756444 w 1512887"/>
              <a:gd name="connsiteY0" fmla="*/ 0 h 1511300"/>
              <a:gd name="connsiteX1" fmla="*/ 1512887 w 1512887"/>
              <a:gd name="connsiteY1" fmla="*/ 755650 h 1511300"/>
              <a:gd name="connsiteX2" fmla="*/ 756444 w 1512887"/>
              <a:gd name="connsiteY2" fmla="*/ 1511300 h 1511300"/>
              <a:gd name="connsiteX3" fmla="*/ 0 w 1512887"/>
              <a:gd name="connsiteY3" fmla="*/ 755650 h 1511300"/>
            </a:gdLst>
            <a:ahLst/>
            <a:cxnLst>
              <a:cxn ang="0">
                <a:pos x="connsiteX0" y="connsiteY0"/>
              </a:cxn>
              <a:cxn ang="0">
                <a:pos x="connsiteX1" y="connsiteY1"/>
              </a:cxn>
              <a:cxn ang="0">
                <a:pos x="connsiteX2" y="connsiteY2"/>
              </a:cxn>
              <a:cxn ang="0">
                <a:pos x="connsiteX3" y="connsiteY3"/>
              </a:cxn>
            </a:cxnLst>
            <a:rect l="l" t="t" r="r" b="b"/>
            <a:pathLst>
              <a:path w="1512887" h="1511300">
                <a:moveTo>
                  <a:pt x="756444" y="0"/>
                </a:moveTo>
                <a:lnTo>
                  <a:pt x="1512887" y="755650"/>
                </a:lnTo>
                <a:lnTo>
                  <a:pt x="756444" y="1511300"/>
                </a:lnTo>
                <a:lnTo>
                  <a:pt x="0" y="75565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197601" y="2844802"/>
            <a:ext cx="3140075" cy="3141663"/>
          </a:xfrm>
          <a:custGeom>
            <a:avLst/>
            <a:gdLst>
              <a:gd name="connsiteX0" fmla="*/ 1570038 w 3140075"/>
              <a:gd name="connsiteY0" fmla="*/ 0 h 3141663"/>
              <a:gd name="connsiteX1" fmla="*/ 3140075 w 3140075"/>
              <a:gd name="connsiteY1" fmla="*/ 1570832 h 3141663"/>
              <a:gd name="connsiteX2" fmla="*/ 1570038 w 3140075"/>
              <a:gd name="connsiteY2" fmla="*/ 3141663 h 3141663"/>
              <a:gd name="connsiteX3" fmla="*/ 0 w 3140075"/>
              <a:gd name="connsiteY3" fmla="*/ 1570832 h 3141663"/>
            </a:gdLst>
            <a:ahLst/>
            <a:cxnLst>
              <a:cxn ang="0">
                <a:pos x="connsiteX0" y="connsiteY0"/>
              </a:cxn>
              <a:cxn ang="0">
                <a:pos x="connsiteX1" y="connsiteY1"/>
              </a:cxn>
              <a:cxn ang="0">
                <a:pos x="connsiteX2" y="connsiteY2"/>
              </a:cxn>
              <a:cxn ang="0">
                <a:pos x="connsiteX3" y="connsiteY3"/>
              </a:cxn>
            </a:cxnLst>
            <a:rect l="l" t="t" r="r" b="b"/>
            <a:pathLst>
              <a:path w="3140075" h="3141663">
                <a:moveTo>
                  <a:pt x="1570038" y="0"/>
                </a:moveTo>
                <a:lnTo>
                  <a:pt x="3140075" y="1570832"/>
                </a:lnTo>
                <a:lnTo>
                  <a:pt x="1570038" y="3141663"/>
                </a:lnTo>
                <a:lnTo>
                  <a:pt x="0" y="1570832"/>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54137" y="1990105"/>
            <a:ext cx="2191992" cy="2191990"/>
          </a:xfrm>
          <a:custGeom>
            <a:avLst/>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40978" y="1831079"/>
            <a:ext cx="2510046" cy="2510044"/>
          </a:xfrm>
          <a:custGeom>
            <a:avLst/>
            <a:gdLst>
              <a:gd name="connsiteX0" fmla="*/ 1255023 w 2510046"/>
              <a:gd name="connsiteY0" fmla="*/ 0 h 2510044"/>
              <a:gd name="connsiteX1" fmla="*/ 2510046 w 2510046"/>
              <a:gd name="connsiteY1" fmla="*/ 1255022 h 2510044"/>
              <a:gd name="connsiteX2" fmla="*/ 1255023 w 2510046"/>
              <a:gd name="connsiteY2" fmla="*/ 2510044 h 2510044"/>
              <a:gd name="connsiteX3" fmla="*/ 0 w 2510046"/>
              <a:gd name="connsiteY3" fmla="*/ 1255022 h 2510044"/>
              <a:gd name="connsiteX4" fmla="*/ 1255023 w 2510046"/>
              <a:gd name="connsiteY4" fmla="*/ 0 h 25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046" h="2510044">
                <a:moveTo>
                  <a:pt x="1255023" y="0"/>
                </a:moveTo>
                <a:cubicBezTo>
                  <a:pt x="1948153" y="0"/>
                  <a:pt x="2510046" y="561892"/>
                  <a:pt x="2510046" y="1255022"/>
                </a:cubicBezTo>
                <a:cubicBezTo>
                  <a:pt x="2510046" y="1948152"/>
                  <a:pt x="1948153" y="2510044"/>
                  <a:pt x="1255023" y="2510044"/>
                </a:cubicBezTo>
                <a:cubicBezTo>
                  <a:pt x="561893" y="2510044"/>
                  <a:pt x="0" y="1948152"/>
                  <a:pt x="0" y="1255022"/>
                </a:cubicBezTo>
                <a:cubicBezTo>
                  <a:pt x="0" y="561892"/>
                  <a:pt x="561893" y="0"/>
                  <a:pt x="125502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45872" y="1990105"/>
            <a:ext cx="2191992" cy="2191990"/>
          </a:xfrm>
          <a:custGeom>
            <a:avLst/>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66903" y="1554400"/>
            <a:ext cx="3236782" cy="4498744"/>
          </a:xfrm>
          <a:custGeom>
            <a:avLst/>
            <a:gdLst>
              <a:gd name="connsiteX0" fmla="*/ 2873925 w 3236782"/>
              <a:gd name="connsiteY0" fmla="*/ 986969 h 4498744"/>
              <a:gd name="connsiteX1" fmla="*/ 3236782 w 3236782"/>
              <a:gd name="connsiteY1" fmla="*/ 1349826 h 4498744"/>
              <a:gd name="connsiteX2" fmla="*/ 3236782 w 3236782"/>
              <a:gd name="connsiteY2" fmla="*/ 3892666 h 4498744"/>
              <a:gd name="connsiteX3" fmla="*/ 2873925 w 3236782"/>
              <a:gd name="connsiteY3" fmla="*/ 4255523 h 4498744"/>
              <a:gd name="connsiteX4" fmla="*/ 2511068 w 3236782"/>
              <a:gd name="connsiteY4" fmla="*/ 3892666 h 4498744"/>
              <a:gd name="connsiteX5" fmla="*/ 2511068 w 3236782"/>
              <a:gd name="connsiteY5" fmla="*/ 1349826 h 4498744"/>
              <a:gd name="connsiteX6" fmla="*/ 2873925 w 3236782"/>
              <a:gd name="connsiteY6" fmla="*/ 986969 h 4498744"/>
              <a:gd name="connsiteX7" fmla="*/ 1199880 w 3236782"/>
              <a:gd name="connsiteY7" fmla="*/ 907240 h 4498744"/>
              <a:gd name="connsiteX8" fmla="*/ 1562737 w 3236782"/>
              <a:gd name="connsiteY8" fmla="*/ 1270097 h 4498744"/>
              <a:gd name="connsiteX9" fmla="*/ 1562737 w 3236782"/>
              <a:gd name="connsiteY9" fmla="*/ 4135887 h 4498744"/>
              <a:gd name="connsiteX10" fmla="*/ 1199880 w 3236782"/>
              <a:gd name="connsiteY10" fmla="*/ 4498744 h 4498744"/>
              <a:gd name="connsiteX11" fmla="*/ 837023 w 3236782"/>
              <a:gd name="connsiteY11" fmla="*/ 4135887 h 4498744"/>
              <a:gd name="connsiteX12" fmla="*/ 837023 w 3236782"/>
              <a:gd name="connsiteY12" fmla="*/ 1270097 h 4498744"/>
              <a:gd name="connsiteX13" fmla="*/ 1199880 w 3236782"/>
              <a:gd name="connsiteY13" fmla="*/ 907240 h 4498744"/>
              <a:gd name="connsiteX14" fmla="*/ 362857 w 3236782"/>
              <a:gd name="connsiteY14" fmla="*/ 330237 h 4498744"/>
              <a:gd name="connsiteX15" fmla="*/ 725714 w 3236782"/>
              <a:gd name="connsiteY15" fmla="*/ 693094 h 4498744"/>
              <a:gd name="connsiteX16" fmla="*/ 725714 w 3236782"/>
              <a:gd name="connsiteY16" fmla="*/ 3133652 h 4498744"/>
              <a:gd name="connsiteX17" fmla="*/ 362857 w 3236782"/>
              <a:gd name="connsiteY17" fmla="*/ 3496509 h 4498744"/>
              <a:gd name="connsiteX18" fmla="*/ 0 w 3236782"/>
              <a:gd name="connsiteY18" fmla="*/ 3133652 h 4498744"/>
              <a:gd name="connsiteX19" fmla="*/ 0 w 3236782"/>
              <a:gd name="connsiteY19" fmla="*/ 693094 h 4498744"/>
              <a:gd name="connsiteX20" fmla="*/ 362857 w 3236782"/>
              <a:gd name="connsiteY20" fmla="*/ 330237 h 4498744"/>
              <a:gd name="connsiteX21" fmla="*/ 2036903 w 3236782"/>
              <a:gd name="connsiteY21" fmla="*/ 0 h 4498744"/>
              <a:gd name="connsiteX22" fmla="*/ 2399760 w 3236782"/>
              <a:gd name="connsiteY22" fmla="*/ 362857 h 4498744"/>
              <a:gd name="connsiteX23" fmla="*/ 2399760 w 3236782"/>
              <a:gd name="connsiteY23" fmla="*/ 3736754 h 4498744"/>
              <a:gd name="connsiteX24" fmla="*/ 2036903 w 3236782"/>
              <a:gd name="connsiteY24" fmla="*/ 4099611 h 4498744"/>
              <a:gd name="connsiteX25" fmla="*/ 1674046 w 3236782"/>
              <a:gd name="connsiteY25" fmla="*/ 3736754 h 4498744"/>
              <a:gd name="connsiteX26" fmla="*/ 1674046 w 3236782"/>
              <a:gd name="connsiteY26" fmla="*/ 362857 h 4498744"/>
              <a:gd name="connsiteX27" fmla="*/ 2036903 w 3236782"/>
              <a:gd name="connsiteY27" fmla="*/ 0 h 449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36782" h="4498744">
                <a:moveTo>
                  <a:pt x="2873925" y="986969"/>
                </a:moveTo>
                <a:cubicBezTo>
                  <a:pt x="3074325" y="986969"/>
                  <a:pt x="3236782" y="1149426"/>
                  <a:pt x="3236782" y="1349826"/>
                </a:cubicBezTo>
                <a:lnTo>
                  <a:pt x="3236782" y="3892666"/>
                </a:lnTo>
                <a:cubicBezTo>
                  <a:pt x="3236782" y="4093066"/>
                  <a:pt x="3074325" y="4255523"/>
                  <a:pt x="2873925" y="4255523"/>
                </a:cubicBezTo>
                <a:cubicBezTo>
                  <a:pt x="2673525" y="4255523"/>
                  <a:pt x="2511068" y="4093066"/>
                  <a:pt x="2511068" y="3892666"/>
                </a:cubicBezTo>
                <a:lnTo>
                  <a:pt x="2511068" y="1349826"/>
                </a:lnTo>
                <a:cubicBezTo>
                  <a:pt x="2511068" y="1149426"/>
                  <a:pt x="2673525" y="986969"/>
                  <a:pt x="2873925" y="986969"/>
                </a:cubicBezTo>
                <a:close/>
                <a:moveTo>
                  <a:pt x="1199880" y="907240"/>
                </a:moveTo>
                <a:cubicBezTo>
                  <a:pt x="1400280" y="907240"/>
                  <a:pt x="1562737" y="1069697"/>
                  <a:pt x="1562737" y="1270097"/>
                </a:cubicBezTo>
                <a:lnTo>
                  <a:pt x="1562737" y="4135887"/>
                </a:lnTo>
                <a:cubicBezTo>
                  <a:pt x="1562737" y="4336287"/>
                  <a:pt x="1400280" y="4498744"/>
                  <a:pt x="1199880" y="4498744"/>
                </a:cubicBezTo>
                <a:cubicBezTo>
                  <a:pt x="999480" y="4498744"/>
                  <a:pt x="837023" y="4336287"/>
                  <a:pt x="837023" y="4135887"/>
                </a:cubicBezTo>
                <a:lnTo>
                  <a:pt x="837023" y="1270097"/>
                </a:lnTo>
                <a:cubicBezTo>
                  <a:pt x="837023" y="1069697"/>
                  <a:pt x="999480" y="907240"/>
                  <a:pt x="1199880" y="907240"/>
                </a:cubicBezTo>
                <a:close/>
                <a:moveTo>
                  <a:pt x="362857" y="330237"/>
                </a:moveTo>
                <a:cubicBezTo>
                  <a:pt x="563257" y="330237"/>
                  <a:pt x="725714" y="492694"/>
                  <a:pt x="725714" y="693094"/>
                </a:cubicBezTo>
                <a:lnTo>
                  <a:pt x="725714" y="3133652"/>
                </a:lnTo>
                <a:cubicBezTo>
                  <a:pt x="725714" y="3334052"/>
                  <a:pt x="563257" y="3496509"/>
                  <a:pt x="362857" y="3496509"/>
                </a:cubicBezTo>
                <a:cubicBezTo>
                  <a:pt x="162457" y="3496509"/>
                  <a:pt x="0" y="3334052"/>
                  <a:pt x="0" y="3133652"/>
                </a:cubicBezTo>
                <a:lnTo>
                  <a:pt x="0" y="693094"/>
                </a:lnTo>
                <a:cubicBezTo>
                  <a:pt x="0" y="492694"/>
                  <a:pt x="162457" y="330237"/>
                  <a:pt x="362857" y="330237"/>
                </a:cubicBezTo>
                <a:close/>
                <a:moveTo>
                  <a:pt x="2036903" y="0"/>
                </a:moveTo>
                <a:cubicBezTo>
                  <a:pt x="2237303" y="0"/>
                  <a:pt x="2399760" y="162457"/>
                  <a:pt x="2399760" y="362857"/>
                </a:cubicBezTo>
                <a:lnTo>
                  <a:pt x="2399760" y="3736754"/>
                </a:lnTo>
                <a:cubicBezTo>
                  <a:pt x="2399760" y="3937154"/>
                  <a:pt x="2237303" y="4099611"/>
                  <a:pt x="2036903" y="4099611"/>
                </a:cubicBezTo>
                <a:cubicBezTo>
                  <a:pt x="1836503" y="4099611"/>
                  <a:pt x="1674046" y="3937154"/>
                  <a:pt x="1674046" y="3736754"/>
                </a:cubicBezTo>
                <a:lnTo>
                  <a:pt x="1674046" y="362857"/>
                </a:lnTo>
                <a:cubicBezTo>
                  <a:pt x="1674046" y="162457"/>
                  <a:pt x="1836503" y="0"/>
                  <a:pt x="203690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420323" y="2137796"/>
            <a:ext cx="1335914" cy="1326649"/>
          </a:xfrm>
          <a:custGeom>
            <a:avLst/>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159214" y="2137796"/>
            <a:ext cx="1335914" cy="1326649"/>
          </a:xfrm>
          <a:custGeom>
            <a:avLst/>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89771" y="4061424"/>
            <a:ext cx="1335913" cy="1326648"/>
          </a:xfrm>
          <a:custGeom>
            <a:avLst/>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4000" y="51201"/>
                  <a:pt x="1379908" y="383497"/>
                  <a:pt x="1329601" y="746399"/>
                </a:cubicBezTo>
                <a:cubicBezTo>
                  <a:pt x="1279295" y="1109301"/>
                  <a:pt x="942458"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528661" y="4061424"/>
            <a:ext cx="1335913" cy="1326648"/>
          </a:xfrm>
          <a:custGeom>
            <a:avLst/>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3999" y="51201"/>
                  <a:pt x="1379908" y="383497"/>
                  <a:pt x="1329601" y="746399"/>
                </a:cubicBezTo>
                <a:cubicBezTo>
                  <a:pt x="1279294" y="1109301"/>
                  <a:pt x="942457"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533426" y="1712930"/>
            <a:ext cx="1788845" cy="1592636"/>
          </a:xfrm>
          <a:custGeom>
            <a:avLst/>
            <a:gdLst>
              <a:gd name="connsiteX0" fmla="*/ 1051700 w 1788845"/>
              <a:gd name="connsiteY0" fmla="*/ 0 h 1592636"/>
              <a:gd name="connsiteX1" fmla="*/ 1089295 w 1788845"/>
              <a:gd name="connsiteY1" fmla="*/ 2895 h 1592636"/>
              <a:gd name="connsiteX2" fmla="*/ 1126737 w 1788845"/>
              <a:gd name="connsiteY2" fmla="*/ 7352 h 1592636"/>
              <a:gd name="connsiteX3" fmla="*/ 1162311 w 1788845"/>
              <a:gd name="connsiteY3" fmla="*/ 14781 h 1592636"/>
              <a:gd name="connsiteX4" fmla="*/ 1199371 w 1788845"/>
              <a:gd name="connsiteY4" fmla="*/ 23143 h 1592636"/>
              <a:gd name="connsiteX5" fmla="*/ 1233858 w 1788845"/>
              <a:gd name="connsiteY5" fmla="*/ 33619 h 1592636"/>
              <a:gd name="connsiteX6" fmla="*/ 1269048 w 1788845"/>
              <a:gd name="connsiteY6" fmla="*/ 44955 h 1592636"/>
              <a:gd name="connsiteX7" fmla="*/ 1303152 w 1788845"/>
              <a:gd name="connsiteY7" fmla="*/ 59336 h 1592636"/>
              <a:gd name="connsiteX8" fmla="*/ 1335539 w 1788845"/>
              <a:gd name="connsiteY8" fmla="*/ 75128 h 1592636"/>
              <a:gd name="connsiteX9" fmla="*/ 1368555 w 1788845"/>
              <a:gd name="connsiteY9" fmla="*/ 92559 h 1592636"/>
              <a:gd name="connsiteX10" fmla="*/ 1400559 w 1788845"/>
              <a:gd name="connsiteY10" fmla="*/ 112256 h 1592636"/>
              <a:gd name="connsiteX11" fmla="*/ 1431629 w 1788845"/>
              <a:gd name="connsiteY11" fmla="*/ 133440 h 1592636"/>
              <a:gd name="connsiteX12" fmla="*/ 1461135 w 1788845"/>
              <a:gd name="connsiteY12" fmla="*/ 154470 h 1592636"/>
              <a:gd name="connsiteX13" fmla="*/ 1490337 w 1788845"/>
              <a:gd name="connsiteY13" fmla="*/ 178625 h 1592636"/>
              <a:gd name="connsiteX14" fmla="*/ 1517821 w 1788845"/>
              <a:gd name="connsiteY14" fmla="*/ 204189 h 1592636"/>
              <a:gd name="connsiteX15" fmla="*/ 1545934 w 1788845"/>
              <a:gd name="connsiteY15" fmla="*/ 231392 h 1592636"/>
              <a:gd name="connsiteX16" fmla="*/ 1570767 w 1788845"/>
              <a:gd name="connsiteY16" fmla="*/ 259851 h 1592636"/>
              <a:gd name="connsiteX17" fmla="*/ 1596306 w 1788845"/>
              <a:gd name="connsiteY17" fmla="*/ 289167 h 1592636"/>
              <a:gd name="connsiteX18" fmla="*/ 1619347 w 1788845"/>
              <a:gd name="connsiteY18" fmla="*/ 319817 h 1592636"/>
              <a:gd name="connsiteX19" fmla="*/ 1642234 w 1788845"/>
              <a:gd name="connsiteY19" fmla="*/ 352028 h 1592636"/>
              <a:gd name="connsiteX20" fmla="*/ 1663406 w 1788845"/>
              <a:gd name="connsiteY20" fmla="*/ 385649 h 1592636"/>
              <a:gd name="connsiteX21" fmla="*/ 1683643 w 1788845"/>
              <a:gd name="connsiteY21" fmla="*/ 420756 h 1592636"/>
              <a:gd name="connsiteX22" fmla="*/ 1703098 w 1788845"/>
              <a:gd name="connsiteY22" fmla="*/ 455786 h 1592636"/>
              <a:gd name="connsiteX23" fmla="*/ 1720837 w 1788845"/>
              <a:gd name="connsiteY23" fmla="*/ 492225 h 1592636"/>
              <a:gd name="connsiteX24" fmla="*/ 1736782 w 1788845"/>
              <a:gd name="connsiteY24" fmla="*/ 530854 h 1592636"/>
              <a:gd name="connsiteX25" fmla="*/ 1751870 w 1788845"/>
              <a:gd name="connsiteY25" fmla="*/ 570189 h 1592636"/>
              <a:gd name="connsiteX26" fmla="*/ 1764690 w 1788845"/>
              <a:gd name="connsiteY26" fmla="*/ 608511 h 1592636"/>
              <a:gd name="connsiteX27" fmla="*/ 1773524 w 1788845"/>
              <a:gd name="connsiteY27" fmla="*/ 647233 h 1592636"/>
              <a:gd name="connsiteX28" fmla="*/ 1781577 w 1788845"/>
              <a:gd name="connsiteY28" fmla="*/ 685877 h 1592636"/>
              <a:gd name="connsiteX29" fmla="*/ 1786504 w 1788845"/>
              <a:gd name="connsiteY29" fmla="*/ 724217 h 1592636"/>
              <a:gd name="connsiteX30" fmla="*/ 1788456 w 1788845"/>
              <a:gd name="connsiteY30" fmla="*/ 760686 h 1592636"/>
              <a:gd name="connsiteX31" fmla="*/ 1788845 w 1788845"/>
              <a:gd name="connsiteY31" fmla="*/ 797003 h 1592636"/>
              <a:gd name="connsiteX32" fmla="*/ 1786032 w 1788845"/>
              <a:gd name="connsiteY32" fmla="*/ 833794 h 1592636"/>
              <a:gd name="connsiteX33" fmla="*/ 1782513 w 1788845"/>
              <a:gd name="connsiteY33" fmla="*/ 869728 h 1592636"/>
              <a:gd name="connsiteX34" fmla="*/ 1775867 w 1788845"/>
              <a:gd name="connsiteY34" fmla="*/ 905356 h 1592636"/>
              <a:gd name="connsiteX35" fmla="*/ 1766172 w 1788845"/>
              <a:gd name="connsiteY35" fmla="*/ 939896 h 1592636"/>
              <a:gd name="connsiteX36" fmla="*/ 1755770 w 1788845"/>
              <a:gd name="connsiteY36" fmla="*/ 973578 h 1592636"/>
              <a:gd name="connsiteX37" fmla="*/ 1743103 w 1788845"/>
              <a:gd name="connsiteY37" fmla="*/ 1006249 h 1592636"/>
              <a:gd name="connsiteX38" fmla="*/ 1728088 w 1788845"/>
              <a:gd name="connsiteY38" fmla="*/ 1038691 h 1592636"/>
              <a:gd name="connsiteX39" fmla="*/ 1712292 w 1788845"/>
              <a:gd name="connsiteY39" fmla="*/ 1071055 h 1592636"/>
              <a:gd name="connsiteX40" fmla="*/ 1693446 w 1788845"/>
              <a:gd name="connsiteY40" fmla="*/ 1102333 h 1592636"/>
              <a:gd name="connsiteX41" fmla="*/ 1673114 w 1788845"/>
              <a:gd name="connsiteY41" fmla="*/ 1132676 h 1592636"/>
              <a:gd name="connsiteX42" fmla="*/ 1651294 w 1788845"/>
              <a:gd name="connsiteY42" fmla="*/ 1162084 h 1592636"/>
              <a:gd name="connsiteX43" fmla="*/ 1628769 w 1788845"/>
              <a:gd name="connsiteY43" fmla="*/ 1190635 h 1592636"/>
              <a:gd name="connsiteX44" fmla="*/ 1603119 w 1788845"/>
              <a:gd name="connsiteY44" fmla="*/ 1218881 h 1592636"/>
              <a:gd name="connsiteX45" fmla="*/ 1576839 w 1788845"/>
              <a:gd name="connsiteY45" fmla="*/ 1245486 h 1592636"/>
              <a:gd name="connsiteX46" fmla="*/ 1549072 w 1788845"/>
              <a:gd name="connsiteY46" fmla="*/ 1271158 h 1592636"/>
              <a:gd name="connsiteX47" fmla="*/ 1520523 w 1788845"/>
              <a:gd name="connsiteY47" fmla="*/ 1296753 h 1592636"/>
              <a:gd name="connsiteX48" fmla="*/ 1489783 w 1788845"/>
              <a:gd name="connsiteY48" fmla="*/ 1320556 h 1592636"/>
              <a:gd name="connsiteX49" fmla="*/ 1457403 w 1788845"/>
              <a:gd name="connsiteY49" fmla="*/ 1344987 h 1592636"/>
              <a:gd name="connsiteX50" fmla="*/ 1425328 w 1788845"/>
              <a:gd name="connsiteY50" fmla="*/ 1366293 h 1592636"/>
              <a:gd name="connsiteX51" fmla="*/ 1390910 w 1788845"/>
              <a:gd name="connsiteY51" fmla="*/ 1387369 h 1592636"/>
              <a:gd name="connsiteX52" fmla="*/ 1355786 w 1788845"/>
              <a:gd name="connsiteY52" fmla="*/ 1407587 h 1592636"/>
              <a:gd name="connsiteX53" fmla="*/ 1319955 w 1788845"/>
              <a:gd name="connsiteY53" fmla="*/ 1426948 h 1592636"/>
              <a:gd name="connsiteX54" fmla="*/ 1284202 w 1788845"/>
              <a:gd name="connsiteY54" fmla="*/ 1445528 h 1592636"/>
              <a:gd name="connsiteX55" fmla="*/ 1245553 w 1788845"/>
              <a:gd name="connsiteY55" fmla="*/ 1461458 h 1592636"/>
              <a:gd name="connsiteX56" fmla="*/ 1207761 w 1788845"/>
              <a:gd name="connsiteY56" fmla="*/ 1476683 h 1592636"/>
              <a:gd name="connsiteX57" fmla="*/ 1168405 w 1788845"/>
              <a:gd name="connsiteY57" fmla="*/ 1491756 h 1592636"/>
              <a:gd name="connsiteX58" fmla="*/ 1128345 w 1788845"/>
              <a:gd name="connsiteY58" fmla="*/ 1505971 h 1592636"/>
              <a:gd name="connsiteX59" fmla="*/ 1088515 w 1788845"/>
              <a:gd name="connsiteY59" fmla="*/ 1517841 h 1592636"/>
              <a:gd name="connsiteX60" fmla="*/ 1047044 w 1788845"/>
              <a:gd name="connsiteY60" fmla="*/ 1530340 h 1592636"/>
              <a:gd name="connsiteX61" fmla="*/ 1004869 w 1788845"/>
              <a:gd name="connsiteY61" fmla="*/ 1541981 h 1592636"/>
              <a:gd name="connsiteX62" fmla="*/ 962063 w 1788845"/>
              <a:gd name="connsiteY62" fmla="*/ 1551984 h 1592636"/>
              <a:gd name="connsiteX63" fmla="*/ 920194 w 1788845"/>
              <a:gd name="connsiteY63" fmla="*/ 1560500 h 1592636"/>
              <a:gd name="connsiteX64" fmla="*/ 876684 w 1788845"/>
              <a:gd name="connsiteY64" fmla="*/ 1569644 h 1592636"/>
              <a:gd name="connsiteX65" fmla="*/ 834262 w 1788845"/>
              <a:gd name="connsiteY65" fmla="*/ 1575741 h 1592636"/>
              <a:gd name="connsiteX66" fmla="*/ 790982 w 1788845"/>
              <a:gd name="connsiteY66" fmla="*/ 1582541 h 1592636"/>
              <a:gd name="connsiteX67" fmla="*/ 748008 w 1788845"/>
              <a:gd name="connsiteY67" fmla="*/ 1586218 h 1592636"/>
              <a:gd name="connsiteX68" fmla="*/ 705033 w 1788845"/>
              <a:gd name="connsiteY68" fmla="*/ 1589894 h 1592636"/>
              <a:gd name="connsiteX69" fmla="*/ 662212 w 1788845"/>
              <a:gd name="connsiteY69" fmla="*/ 1592008 h 1592636"/>
              <a:gd name="connsiteX70" fmla="*/ 620326 w 1788845"/>
              <a:gd name="connsiteY70" fmla="*/ 1592636 h 1592636"/>
              <a:gd name="connsiteX71" fmla="*/ 577811 w 1788845"/>
              <a:gd name="connsiteY71" fmla="*/ 1591626 h 1592636"/>
              <a:gd name="connsiteX72" fmla="*/ 537012 w 1788845"/>
              <a:gd name="connsiteY72" fmla="*/ 1589206 h 1592636"/>
              <a:gd name="connsiteX73" fmla="*/ 497148 w 1788845"/>
              <a:gd name="connsiteY73" fmla="*/ 1585301 h 1592636"/>
              <a:gd name="connsiteX74" fmla="*/ 455949 w 1788845"/>
              <a:gd name="connsiteY74" fmla="*/ 1578899 h 1592636"/>
              <a:gd name="connsiteX75" fmla="*/ 418031 w 1788845"/>
              <a:gd name="connsiteY75" fmla="*/ 1571239 h 1592636"/>
              <a:gd name="connsiteX76" fmla="*/ 380190 w 1788845"/>
              <a:gd name="connsiteY76" fmla="*/ 1562800 h 1592636"/>
              <a:gd name="connsiteX77" fmla="*/ 343435 w 1788845"/>
              <a:gd name="connsiteY77" fmla="*/ 1551313 h 1592636"/>
              <a:gd name="connsiteX78" fmla="*/ 308397 w 1788845"/>
              <a:gd name="connsiteY78" fmla="*/ 1538416 h 1592636"/>
              <a:gd name="connsiteX79" fmla="*/ 274369 w 1788845"/>
              <a:gd name="connsiteY79" fmla="*/ 1523252 h 1592636"/>
              <a:gd name="connsiteX80" fmla="*/ 240573 w 1788845"/>
              <a:gd name="connsiteY80" fmla="*/ 1505744 h 1592636"/>
              <a:gd name="connsiteX81" fmla="*/ 209197 w 1788845"/>
              <a:gd name="connsiteY81" fmla="*/ 1487687 h 1592636"/>
              <a:gd name="connsiteX82" fmla="*/ 180548 w 1788845"/>
              <a:gd name="connsiteY82" fmla="*/ 1465952 h 1592636"/>
              <a:gd name="connsiteX83" fmla="*/ 166615 w 1788845"/>
              <a:gd name="connsiteY83" fmla="*/ 1455122 h 1592636"/>
              <a:gd name="connsiteX84" fmla="*/ 152835 w 1788845"/>
              <a:gd name="connsiteY84" fmla="*/ 1442731 h 1592636"/>
              <a:gd name="connsiteX85" fmla="*/ 139912 w 1788845"/>
              <a:gd name="connsiteY85" fmla="*/ 1429635 h 1592636"/>
              <a:gd name="connsiteX86" fmla="*/ 126914 w 1788845"/>
              <a:gd name="connsiteY86" fmla="*/ 1417321 h 1592636"/>
              <a:gd name="connsiteX87" fmla="*/ 114143 w 1788845"/>
              <a:gd name="connsiteY87" fmla="*/ 1402662 h 1592636"/>
              <a:gd name="connsiteX88" fmla="*/ 102080 w 1788845"/>
              <a:gd name="connsiteY88" fmla="*/ 1388862 h 1592636"/>
              <a:gd name="connsiteX89" fmla="*/ 90950 w 1788845"/>
              <a:gd name="connsiteY89" fmla="*/ 1373575 h 1592636"/>
              <a:gd name="connsiteX90" fmla="*/ 80602 w 1788845"/>
              <a:gd name="connsiteY90" fmla="*/ 1358366 h 1592636"/>
              <a:gd name="connsiteX91" fmla="*/ 70407 w 1788845"/>
              <a:gd name="connsiteY91" fmla="*/ 1341593 h 1592636"/>
              <a:gd name="connsiteX92" fmla="*/ 60136 w 1788845"/>
              <a:gd name="connsiteY92" fmla="*/ 1325602 h 1592636"/>
              <a:gd name="connsiteX93" fmla="*/ 51581 w 1788845"/>
              <a:gd name="connsiteY93" fmla="*/ 1308202 h 1592636"/>
              <a:gd name="connsiteX94" fmla="*/ 43884 w 1788845"/>
              <a:gd name="connsiteY94" fmla="*/ 1290097 h 1592636"/>
              <a:gd name="connsiteX95" fmla="*/ 34700 w 1788845"/>
              <a:gd name="connsiteY95" fmla="*/ 1271058 h 1592636"/>
              <a:gd name="connsiteX96" fmla="*/ 28720 w 1788845"/>
              <a:gd name="connsiteY96" fmla="*/ 1251545 h 1592636"/>
              <a:gd name="connsiteX97" fmla="*/ 21176 w 1788845"/>
              <a:gd name="connsiteY97" fmla="*/ 1231877 h 1592636"/>
              <a:gd name="connsiteX98" fmla="*/ 16054 w 1788845"/>
              <a:gd name="connsiteY98" fmla="*/ 1211659 h 1592636"/>
              <a:gd name="connsiteX99" fmla="*/ 10931 w 1788845"/>
              <a:gd name="connsiteY99" fmla="*/ 1191440 h 1592636"/>
              <a:gd name="connsiteX100" fmla="*/ 7449 w 1788845"/>
              <a:gd name="connsiteY100" fmla="*/ 1170595 h 1592636"/>
              <a:gd name="connsiteX101" fmla="*/ 4824 w 1788845"/>
              <a:gd name="connsiteY101" fmla="*/ 1149043 h 1592636"/>
              <a:gd name="connsiteX102" fmla="*/ 2200 w 1788845"/>
              <a:gd name="connsiteY102" fmla="*/ 1127492 h 1592636"/>
              <a:gd name="connsiteX103" fmla="*/ 1920 w 1788845"/>
              <a:gd name="connsiteY103" fmla="*/ 1106170 h 1592636"/>
              <a:gd name="connsiteX104" fmla="*/ 0 w 1788845"/>
              <a:gd name="connsiteY104" fmla="*/ 1085477 h 1592636"/>
              <a:gd name="connsiteX105" fmla="*/ 1437 w 1788845"/>
              <a:gd name="connsiteY105" fmla="*/ 1062746 h 1592636"/>
              <a:gd name="connsiteX106" fmla="*/ 1940 w 1788845"/>
              <a:gd name="connsiteY106" fmla="*/ 1041502 h 1592636"/>
              <a:gd name="connsiteX107" fmla="*/ 4081 w 1788845"/>
              <a:gd name="connsiteY107" fmla="*/ 1019629 h 1592636"/>
              <a:gd name="connsiteX108" fmla="*/ 6376 w 1788845"/>
              <a:gd name="connsiteY108" fmla="*/ 996194 h 1592636"/>
              <a:gd name="connsiteX109" fmla="*/ 14644 w 1788845"/>
              <a:gd name="connsiteY109" fmla="*/ 952051 h 1592636"/>
              <a:gd name="connsiteX110" fmla="*/ 23924 w 1788845"/>
              <a:gd name="connsiteY110" fmla="*/ 905640 h 1592636"/>
              <a:gd name="connsiteX111" fmla="*/ 37741 w 1788845"/>
              <a:gd name="connsiteY111" fmla="*/ 861251 h 1592636"/>
              <a:gd name="connsiteX112" fmla="*/ 52569 w 1788845"/>
              <a:gd name="connsiteY112" fmla="*/ 814595 h 1592636"/>
              <a:gd name="connsiteX113" fmla="*/ 69665 w 1788845"/>
              <a:gd name="connsiteY113" fmla="*/ 768950 h 1592636"/>
              <a:gd name="connsiteX114" fmla="*/ 90669 w 1788845"/>
              <a:gd name="connsiteY114" fmla="*/ 723688 h 1592636"/>
              <a:gd name="connsiteX115" fmla="*/ 113314 w 1788845"/>
              <a:gd name="connsiteY115" fmla="*/ 677799 h 1592636"/>
              <a:gd name="connsiteX116" fmla="*/ 137445 w 1788845"/>
              <a:gd name="connsiteY116" fmla="*/ 632843 h 1592636"/>
              <a:gd name="connsiteX117" fmla="*/ 162986 w 1788845"/>
              <a:gd name="connsiteY117" fmla="*/ 589602 h 1592636"/>
              <a:gd name="connsiteX118" fmla="*/ 191807 w 1788845"/>
              <a:gd name="connsiteY118" fmla="*/ 545107 h 1592636"/>
              <a:gd name="connsiteX119" fmla="*/ 221257 w 1788845"/>
              <a:gd name="connsiteY119" fmla="*/ 502249 h 1592636"/>
              <a:gd name="connsiteX120" fmla="*/ 252193 w 1788845"/>
              <a:gd name="connsiteY120" fmla="*/ 460327 h 1592636"/>
              <a:gd name="connsiteX121" fmla="*/ 285321 w 1788845"/>
              <a:gd name="connsiteY121" fmla="*/ 420195 h 1592636"/>
              <a:gd name="connsiteX122" fmla="*/ 319231 w 1788845"/>
              <a:gd name="connsiteY122" fmla="*/ 380141 h 1592636"/>
              <a:gd name="connsiteX123" fmla="*/ 354629 w 1788845"/>
              <a:gd name="connsiteY123" fmla="*/ 341022 h 1592636"/>
              <a:gd name="connsiteX124" fmla="*/ 391359 w 1788845"/>
              <a:gd name="connsiteY124" fmla="*/ 304399 h 1592636"/>
              <a:gd name="connsiteX125" fmla="*/ 427937 w 1788845"/>
              <a:gd name="connsiteY125" fmla="*/ 269338 h 1592636"/>
              <a:gd name="connsiteX126" fmla="*/ 465219 w 1788845"/>
              <a:gd name="connsiteY126" fmla="*/ 235135 h 1592636"/>
              <a:gd name="connsiteX127" fmla="*/ 503836 w 1788845"/>
              <a:gd name="connsiteY127" fmla="*/ 203427 h 1592636"/>
              <a:gd name="connsiteX128" fmla="*/ 543082 w 1788845"/>
              <a:gd name="connsiteY128" fmla="*/ 173360 h 1592636"/>
              <a:gd name="connsiteX129" fmla="*/ 582879 w 1788845"/>
              <a:gd name="connsiteY129" fmla="*/ 145713 h 1592636"/>
              <a:gd name="connsiteX130" fmla="*/ 622524 w 1788845"/>
              <a:gd name="connsiteY130" fmla="*/ 119628 h 1592636"/>
              <a:gd name="connsiteX131" fmla="*/ 662643 w 1788845"/>
              <a:gd name="connsiteY131" fmla="*/ 96745 h 1592636"/>
              <a:gd name="connsiteX132" fmla="*/ 702458 w 1788845"/>
              <a:gd name="connsiteY132" fmla="*/ 76985 h 1592636"/>
              <a:gd name="connsiteX133" fmla="*/ 742119 w 1788845"/>
              <a:gd name="connsiteY133" fmla="*/ 58788 h 1592636"/>
              <a:gd name="connsiteX134" fmla="*/ 781475 w 1788845"/>
              <a:gd name="connsiteY134" fmla="*/ 43716 h 1592636"/>
              <a:gd name="connsiteX135" fmla="*/ 821535 w 1788845"/>
              <a:gd name="connsiteY135" fmla="*/ 29502 h 1592636"/>
              <a:gd name="connsiteX136" fmla="*/ 860432 w 1788845"/>
              <a:gd name="connsiteY136" fmla="*/ 19117 h 1592636"/>
              <a:gd name="connsiteX137" fmla="*/ 899879 w 1788845"/>
              <a:gd name="connsiteY137" fmla="*/ 11151 h 1592636"/>
              <a:gd name="connsiteX138" fmla="*/ 938317 w 1788845"/>
              <a:gd name="connsiteY138" fmla="*/ 5454 h 1592636"/>
              <a:gd name="connsiteX139" fmla="*/ 976524 w 1788845"/>
              <a:gd name="connsiteY139" fmla="*/ 2099 h 1592636"/>
              <a:gd name="connsiteX140" fmla="*/ 1013797 w 1788845"/>
              <a:gd name="connsiteY140" fmla="*/ 230 h 159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6">
                <a:moveTo>
                  <a:pt x="1051700" y="0"/>
                </a:moveTo>
                <a:lnTo>
                  <a:pt x="1089295" y="2895"/>
                </a:lnTo>
                <a:lnTo>
                  <a:pt x="1126737" y="7352"/>
                </a:lnTo>
                <a:lnTo>
                  <a:pt x="1162311" y="14781"/>
                </a:lnTo>
                <a:lnTo>
                  <a:pt x="1199371" y="23143"/>
                </a:lnTo>
                <a:lnTo>
                  <a:pt x="1233858" y="33619"/>
                </a:lnTo>
                <a:lnTo>
                  <a:pt x="1269048" y="44955"/>
                </a:lnTo>
                <a:lnTo>
                  <a:pt x="1303152" y="59336"/>
                </a:lnTo>
                <a:lnTo>
                  <a:pt x="1335539" y="75128"/>
                </a:lnTo>
                <a:lnTo>
                  <a:pt x="1368555" y="92559"/>
                </a:lnTo>
                <a:lnTo>
                  <a:pt x="1400559" y="112256"/>
                </a:lnTo>
                <a:lnTo>
                  <a:pt x="1431629" y="133440"/>
                </a:lnTo>
                <a:lnTo>
                  <a:pt x="1461135" y="154470"/>
                </a:lnTo>
                <a:lnTo>
                  <a:pt x="1490337" y="178625"/>
                </a:lnTo>
                <a:lnTo>
                  <a:pt x="1517821" y="204189"/>
                </a:lnTo>
                <a:lnTo>
                  <a:pt x="1545934" y="231392"/>
                </a:lnTo>
                <a:lnTo>
                  <a:pt x="1570767" y="259851"/>
                </a:lnTo>
                <a:lnTo>
                  <a:pt x="1596306" y="289167"/>
                </a:lnTo>
                <a:lnTo>
                  <a:pt x="1619347" y="319817"/>
                </a:lnTo>
                <a:lnTo>
                  <a:pt x="1642234" y="352028"/>
                </a:lnTo>
                <a:lnTo>
                  <a:pt x="1663406" y="385649"/>
                </a:lnTo>
                <a:lnTo>
                  <a:pt x="1683643" y="420756"/>
                </a:lnTo>
                <a:lnTo>
                  <a:pt x="1703098" y="455786"/>
                </a:lnTo>
                <a:lnTo>
                  <a:pt x="1720837" y="492225"/>
                </a:lnTo>
                <a:lnTo>
                  <a:pt x="1736782" y="530854"/>
                </a:lnTo>
                <a:lnTo>
                  <a:pt x="1751870" y="570189"/>
                </a:lnTo>
                <a:lnTo>
                  <a:pt x="1764690" y="608511"/>
                </a:lnTo>
                <a:lnTo>
                  <a:pt x="1773524" y="647233"/>
                </a:lnTo>
                <a:lnTo>
                  <a:pt x="1781577" y="685877"/>
                </a:lnTo>
                <a:lnTo>
                  <a:pt x="1786504" y="724217"/>
                </a:lnTo>
                <a:lnTo>
                  <a:pt x="1788456" y="760686"/>
                </a:lnTo>
                <a:lnTo>
                  <a:pt x="1788845" y="797003"/>
                </a:lnTo>
                <a:lnTo>
                  <a:pt x="1786032" y="833794"/>
                </a:lnTo>
                <a:lnTo>
                  <a:pt x="1782513" y="869728"/>
                </a:lnTo>
                <a:lnTo>
                  <a:pt x="1775867" y="905356"/>
                </a:lnTo>
                <a:lnTo>
                  <a:pt x="1766172" y="939896"/>
                </a:lnTo>
                <a:lnTo>
                  <a:pt x="1755770" y="973578"/>
                </a:lnTo>
                <a:lnTo>
                  <a:pt x="1743103" y="1006249"/>
                </a:lnTo>
                <a:lnTo>
                  <a:pt x="1728088" y="1038691"/>
                </a:lnTo>
                <a:lnTo>
                  <a:pt x="1712292" y="1071055"/>
                </a:lnTo>
                <a:lnTo>
                  <a:pt x="1693446" y="1102333"/>
                </a:lnTo>
                <a:lnTo>
                  <a:pt x="1673114" y="1132676"/>
                </a:lnTo>
                <a:lnTo>
                  <a:pt x="1651294" y="1162084"/>
                </a:lnTo>
                <a:lnTo>
                  <a:pt x="1628769" y="1190635"/>
                </a:lnTo>
                <a:lnTo>
                  <a:pt x="1603119" y="1218881"/>
                </a:lnTo>
                <a:lnTo>
                  <a:pt x="1576839" y="1245486"/>
                </a:lnTo>
                <a:lnTo>
                  <a:pt x="1549072" y="1271158"/>
                </a:lnTo>
                <a:lnTo>
                  <a:pt x="1520523" y="1296753"/>
                </a:lnTo>
                <a:lnTo>
                  <a:pt x="1489783" y="1320556"/>
                </a:lnTo>
                <a:lnTo>
                  <a:pt x="1457403" y="1344987"/>
                </a:lnTo>
                <a:lnTo>
                  <a:pt x="1425328" y="1366293"/>
                </a:lnTo>
                <a:lnTo>
                  <a:pt x="1390910" y="1387369"/>
                </a:lnTo>
                <a:lnTo>
                  <a:pt x="1355786" y="1407587"/>
                </a:lnTo>
                <a:lnTo>
                  <a:pt x="1319955" y="1426948"/>
                </a:lnTo>
                <a:lnTo>
                  <a:pt x="1284202" y="1445528"/>
                </a:lnTo>
                <a:lnTo>
                  <a:pt x="1245553" y="1461458"/>
                </a:lnTo>
                <a:lnTo>
                  <a:pt x="1207761" y="1476683"/>
                </a:lnTo>
                <a:lnTo>
                  <a:pt x="1168405" y="1491756"/>
                </a:lnTo>
                <a:lnTo>
                  <a:pt x="1128345" y="1505971"/>
                </a:lnTo>
                <a:lnTo>
                  <a:pt x="1088515" y="1517841"/>
                </a:lnTo>
                <a:lnTo>
                  <a:pt x="1047044" y="1530340"/>
                </a:lnTo>
                <a:lnTo>
                  <a:pt x="1004869" y="1541981"/>
                </a:lnTo>
                <a:lnTo>
                  <a:pt x="962063" y="1551984"/>
                </a:lnTo>
                <a:lnTo>
                  <a:pt x="920194" y="1560500"/>
                </a:lnTo>
                <a:lnTo>
                  <a:pt x="876684" y="1569644"/>
                </a:lnTo>
                <a:lnTo>
                  <a:pt x="834262" y="1575741"/>
                </a:lnTo>
                <a:lnTo>
                  <a:pt x="790982" y="1582541"/>
                </a:lnTo>
                <a:lnTo>
                  <a:pt x="748008" y="1586218"/>
                </a:lnTo>
                <a:lnTo>
                  <a:pt x="705033" y="1589894"/>
                </a:lnTo>
                <a:lnTo>
                  <a:pt x="662212" y="1592008"/>
                </a:lnTo>
                <a:lnTo>
                  <a:pt x="620326" y="1592636"/>
                </a:lnTo>
                <a:lnTo>
                  <a:pt x="577811" y="1591626"/>
                </a:lnTo>
                <a:lnTo>
                  <a:pt x="537012" y="1589206"/>
                </a:lnTo>
                <a:lnTo>
                  <a:pt x="497148" y="1585301"/>
                </a:lnTo>
                <a:lnTo>
                  <a:pt x="455949" y="1578899"/>
                </a:lnTo>
                <a:lnTo>
                  <a:pt x="418031" y="1571239"/>
                </a:lnTo>
                <a:lnTo>
                  <a:pt x="380190" y="1562800"/>
                </a:lnTo>
                <a:lnTo>
                  <a:pt x="343435" y="1551313"/>
                </a:lnTo>
                <a:lnTo>
                  <a:pt x="308397" y="1538416"/>
                </a:lnTo>
                <a:lnTo>
                  <a:pt x="274369" y="1523252"/>
                </a:lnTo>
                <a:lnTo>
                  <a:pt x="240573" y="1505744"/>
                </a:lnTo>
                <a:lnTo>
                  <a:pt x="209197" y="1487687"/>
                </a:lnTo>
                <a:lnTo>
                  <a:pt x="180548" y="1465952"/>
                </a:lnTo>
                <a:lnTo>
                  <a:pt x="166615" y="1455122"/>
                </a:lnTo>
                <a:lnTo>
                  <a:pt x="152835" y="1442731"/>
                </a:lnTo>
                <a:lnTo>
                  <a:pt x="139912" y="1429635"/>
                </a:lnTo>
                <a:lnTo>
                  <a:pt x="126914" y="1417321"/>
                </a:lnTo>
                <a:lnTo>
                  <a:pt x="114143" y="1402662"/>
                </a:lnTo>
                <a:lnTo>
                  <a:pt x="102080" y="1388862"/>
                </a:lnTo>
                <a:lnTo>
                  <a:pt x="90950" y="1373575"/>
                </a:lnTo>
                <a:lnTo>
                  <a:pt x="80602" y="1358366"/>
                </a:lnTo>
                <a:lnTo>
                  <a:pt x="70407" y="1341593"/>
                </a:lnTo>
                <a:lnTo>
                  <a:pt x="60136" y="1325602"/>
                </a:lnTo>
                <a:lnTo>
                  <a:pt x="51581" y="1308202"/>
                </a:lnTo>
                <a:lnTo>
                  <a:pt x="43884" y="1290097"/>
                </a:lnTo>
                <a:lnTo>
                  <a:pt x="34700" y="1271058"/>
                </a:lnTo>
                <a:lnTo>
                  <a:pt x="28720" y="1251545"/>
                </a:lnTo>
                <a:lnTo>
                  <a:pt x="21176" y="1231877"/>
                </a:lnTo>
                <a:lnTo>
                  <a:pt x="16054" y="1211659"/>
                </a:lnTo>
                <a:lnTo>
                  <a:pt x="10931" y="1191440"/>
                </a:lnTo>
                <a:lnTo>
                  <a:pt x="7449" y="1170595"/>
                </a:lnTo>
                <a:lnTo>
                  <a:pt x="4824" y="1149043"/>
                </a:lnTo>
                <a:lnTo>
                  <a:pt x="2200" y="1127492"/>
                </a:lnTo>
                <a:lnTo>
                  <a:pt x="1920" y="1106170"/>
                </a:lnTo>
                <a:lnTo>
                  <a:pt x="0" y="1085477"/>
                </a:lnTo>
                <a:lnTo>
                  <a:pt x="1437" y="1062746"/>
                </a:lnTo>
                <a:lnTo>
                  <a:pt x="1940" y="1041502"/>
                </a:lnTo>
                <a:lnTo>
                  <a:pt x="4081" y="1019629"/>
                </a:lnTo>
                <a:lnTo>
                  <a:pt x="6376" y="996194"/>
                </a:lnTo>
                <a:lnTo>
                  <a:pt x="14644" y="952051"/>
                </a:lnTo>
                <a:lnTo>
                  <a:pt x="23924" y="905640"/>
                </a:lnTo>
                <a:lnTo>
                  <a:pt x="37741" y="861251"/>
                </a:lnTo>
                <a:lnTo>
                  <a:pt x="52569" y="814595"/>
                </a:lnTo>
                <a:lnTo>
                  <a:pt x="69665" y="768950"/>
                </a:lnTo>
                <a:lnTo>
                  <a:pt x="90669" y="723688"/>
                </a:lnTo>
                <a:lnTo>
                  <a:pt x="113314" y="677799"/>
                </a:lnTo>
                <a:lnTo>
                  <a:pt x="137445" y="632843"/>
                </a:lnTo>
                <a:lnTo>
                  <a:pt x="162986" y="589602"/>
                </a:lnTo>
                <a:lnTo>
                  <a:pt x="191807" y="545107"/>
                </a:lnTo>
                <a:lnTo>
                  <a:pt x="221257" y="502249"/>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075966" y="2529079"/>
            <a:ext cx="1615596" cy="1623945"/>
          </a:xfrm>
          <a:custGeom>
            <a:avLst/>
            <a:gdLst>
              <a:gd name="connsiteX0" fmla="*/ 881903 w 1615596"/>
              <a:gd name="connsiteY0" fmla="*/ 0 h 1623945"/>
              <a:gd name="connsiteX1" fmla="*/ 922803 w 1615596"/>
              <a:gd name="connsiteY1" fmla="*/ 525 h 1623945"/>
              <a:gd name="connsiteX2" fmla="*/ 962501 w 1615596"/>
              <a:gd name="connsiteY2" fmla="*/ 4421 h 1623945"/>
              <a:gd name="connsiteX3" fmla="*/ 981488 w 1615596"/>
              <a:gd name="connsiteY3" fmla="*/ 6285 h 1623945"/>
              <a:gd name="connsiteX4" fmla="*/ 1001085 w 1615596"/>
              <a:gd name="connsiteY4" fmla="*/ 10824 h 1623945"/>
              <a:gd name="connsiteX5" fmla="*/ 1019987 w 1615596"/>
              <a:gd name="connsiteY5" fmla="*/ 13552 h 1623945"/>
              <a:gd name="connsiteX6" fmla="*/ 1037688 w 1615596"/>
              <a:gd name="connsiteY6" fmla="*/ 19651 h 1623945"/>
              <a:gd name="connsiteX7" fmla="*/ 1074037 w 1615596"/>
              <a:gd name="connsiteY7" fmla="*/ 31069 h 1623945"/>
              <a:gd name="connsiteX8" fmla="*/ 1109186 w 1615596"/>
              <a:gd name="connsiteY8" fmla="*/ 45858 h 1623945"/>
              <a:gd name="connsiteX9" fmla="*/ 1143219 w 1615596"/>
              <a:gd name="connsiteY9" fmla="*/ 63155 h 1623945"/>
              <a:gd name="connsiteX10" fmla="*/ 1176220 w 1615596"/>
              <a:gd name="connsiteY10" fmla="*/ 82094 h 1623945"/>
              <a:gd name="connsiteX11" fmla="*/ 1206209 w 1615596"/>
              <a:gd name="connsiteY11" fmla="*/ 105101 h 1623945"/>
              <a:gd name="connsiteX12" fmla="*/ 1236976 w 1615596"/>
              <a:gd name="connsiteY12" fmla="*/ 129055 h 1623945"/>
              <a:gd name="connsiteX13" fmla="*/ 1266628 w 1615596"/>
              <a:gd name="connsiteY13" fmla="*/ 155517 h 1623945"/>
              <a:gd name="connsiteX14" fmla="*/ 1293521 w 1615596"/>
              <a:gd name="connsiteY14" fmla="*/ 183453 h 1623945"/>
              <a:gd name="connsiteX15" fmla="*/ 1321025 w 1615596"/>
              <a:gd name="connsiteY15" fmla="*/ 214065 h 1623945"/>
              <a:gd name="connsiteX16" fmla="*/ 1345770 w 1615596"/>
              <a:gd name="connsiteY16" fmla="*/ 246153 h 1623945"/>
              <a:gd name="connsiteX17" fmla="*/ 1370346 w 1615596"/>
              <a:gd name="connsiteY17" fmla="*/ 279967 h 1623945"/>
              <a:gd name="connsiteX18" fmla="*/ 1393111 w 1615596"/>
              <a:gd name="connsiteY18" fmla="*/ 314476 h 1623945"/>
              <a:gd name="connsiteX19" fmla="*/ 1415539 w 1615596"/>
              <a:gd name="connsiteY19" fmla="*/ 352442 h 1623945"/>
              <a:gd name="connsiteX20" fmla="*/ 1435463 w 1615596"/>
              <a:gd name="connsiteY20" fmla="*/ 389289 h 1623945"/>
              <a:gd name="connsiteX21" fmla="*/ 1454269 w 1615596"/>
              <a:gd name="connsiteY21" fmla="*/ 428644 h 1623945"/>
              <a:gd name="connsiteX22" fmla="*/ 1472992 w 1615596"/>
              <a:gd name="connsiteY22" fmla="*/ 468862 h 1623945"/>
              <a:gd name="connsiteX23" fmla="*/ 1490765 w 1615596"/>
              <a:gd name="connsiteY23" fmla="*/ 509859 h 1623945"/>
              <a:gd name="connsiteX24" fmla="*/ 1506730 w 1615596"/>
              <a:gd name="connsiteY24" fmla="*/ 551552 h 1623945"/>
              <a:gd name="connsiteX25" fmla="*/ 1521831 w 1615596"/>
              <a:gd name="connsiteY25" fmla="*/ 593160 h 1623945"/>
              <a:gd name="connsiteX26" fmla="*/ 1535900 w 1615596"/>
              <a:gd name="connsiteY26" fmla="*/ 636411 h 1623945"/>
              <a:gd name="connsiteX27" fmla="*/ 1548158 w 1615596"/>
              <a:gd name="connsiteY27" fmla="*/ 680356 h 1623945"/>
              <a:gd name="connsiteX28" fmla="*/ 1559470 w 1615596"/>
              <a:gd name="connsiteY28" fmla="*/ 725081 h 1623945"/>
              <a:gd name="connsiteX29" fmla="*/ 1570865 w 1615596"/>
              <a:gd name="connsiteY29" fmla="*/ 768943 h 1623945"/>
              <a:gd name="connsiteX30" fmla="*/ 1579672 w 1615596"/>
              <a:gd name="connsiteY30" fmla="*/ 812549 h 1623945"/>
              <a:gd name="connsiteX31" fmla="*/ 1588394 w 1615596"/>
              <a:gd name="connsiteY31" fmla="*/ 857020 h 1623945"/>
              <a:gd name="connsiteX32" fmla="*/ 1596337 w 1615596"/>
              <a:gd name="connsiteY32" fmla="*/ 900542 h 1623945"/>
              <a:gd name="connsiteX33" fmla="*/ 1601692 w 1615596"/>
              <a:gd name="connsiteY33" fmla="*/ 943811 h 1623945"/>
              <a:gd name="connsiteX34" fmla="*/ 1607046 w 1615596"/>
              <a:gd name="connsiteY34" fmla="*/ 987079 h 1623945"/>
              <a:gd name="connsiteX35" fmla="*/ 1610759 w 1615596"/>
              <a:gd name="connsiteY35" fmla="*/ 1029313 h 1623945"/>
              <a:gd name="connsiteX36" fmla="*/ 1612746 w 1615596"/>
              <a:gd name="connsiteY36" fmla="*/ 1071379 h 1623945"/>
              <a:gd name="connsiteX37" fmla="*/ 1615596 w 1615596"/>
              <a:gd name="connsiteY37" fmla="*/ 1113528 h 1623945"/>
              <a:gd name="connsiteX38" fmla="*/ 1614552 w 1615596"/>
              <a:gd name="connsiteY38" fmla="*/ 1150935 h 1623945"/>
              <a:gd name="connsiteX39" fmla="*/ 1611699 w 1615596"/>
              <a:gd name="connsiteY39" fmla="*/ 1189036 h 1623945"/>
              <a:gd name="connsiteX40" fmla="*/ 1605646 w 1615596"/>
              <a:gd name="connsiteY40" fmla="*/ 1224206 h 1623945"/>
              <a:gd name="connsiteX41" fmla="*/ 1597174 w 1615596"/>
              <a:gd name="connsiteY41" fmla="*/ 1257395 h 1623945"/>
              <a:gd name="connsiteX42" fmla="*/ 1586113 w 1615596"/>
              <a:gd name="connsiteY42" fmla="*/ 1290328 h 1623945"/>
              <a:gd name="connsiteX43" fmla="*/ 1574357 w 1615596"/>
              <a:gd name="connsiteY43" fmla="*/ 1321450 h 1623945"/>
              <a:gd name="connsiteX44" fmla="*/ 1558371 w 1615596"/>
              <a:gd name="connsiteY44" fmla="*/ 1351285 h 1623945"/>
              <a:gd name="connsiteX45" fmla="*/ 1539880 w 1615596"/>
              <a:gd name="connsiteY45" fmla="*/ 1379999 h 1623945"/>
              <a:gd name="connsiteX46" fmla="*/ 1520695 w 1615596"/>
              <a:gd name="connsiteY46" fmla="*/ 1406904 h 1623945"/>
              <a:gd name="connsiteX47" fmla="*/ 1499953 w 1615596"/>
              <a:gd name="connsiteY47" fmla="*/ 1431909 h 1623945"/>
              <a:gd name="connsiteX48" fmla="*/ 1474980 w 1615596"/>
              <a:gd name="connsiteY48" fmla="*/ 1455627 h 1623945"/>
              <a:gd name="connsiteX49" fmla="*/ 1451040 w 1615596"/>
              <a:gd name="connsiteY49" fmla="*/ 1477701 h 1623945"/>
              <a:gd name="connsiteX50" fmla="*/ 1422869 w 1615596"/>
              <a:gd name="connsiteY50" fmla="*/ 1498489 h 1623945"/>
              <a:gd name="connsiteX51" fmla="*/ 1394782 w 1615596"/>
              <a:gd name="connsiteY51" fmla="*/ 1518413 h 1623945"/>
              <a:gd name="connsiteX52" fmla="*/ 1364443 w 1615596"/>
              <a:gd name="connsiteY52" fmla="*/ 1534625 h 1623945"/>
              <a:gd name="connsiteX53" fmla="*/ 1334105 w 1615596"/>
              <a:gd name="connsiteY53" fmla="*/ 1550840 h 1623945"/>
              <a:gd name="connsiteX54" fmla="*/ 1302209 w 1615596"/>
              <a:gd name="connsiteY54" fmla="*/ 1565155 h 1623945"/>
              <a:gd name="connsiteX55" fmla="*/ 1267810 w 1615596"/>
              <a:gd name="connsiteY55" fmla="*/ 1578353 h 1623945"/>
              <a:gd name="connsiteX56" fmla="*/ 1234442 w 1615596"/>
              <a:gd name="connsiteY56" fmla="*/ 1589908 h 1623945"/>
              <a:gd name="connsiteX57" fmla="*/ 1198654 w 1615596"/>
              <a:gd name="connsiteY57" fmla="*/ 1599479 h 1623945"/>
              <a:gd name="connsiteX58" fmla="*/ 1162171 w 1615596"/>
              <a:gd name="connsiteY58" fmla="*/ 1607239 h 1623945"/>
              <a:gd name="connsiteX59" fmla="*/ 1124911 w 1615596"/>
              <a:gd name="connsiteY59" fmla="*/ 1614050 h 1623945"/>
              <a:gd name="connsiteX60" fmla="*/ 1088682 w 1615596"/>
              <a:gd name="connsiteY60" fmla="*/ 1619217 h 1623945"/>
              <a:gd name="connsiteX61" fmla="*/ 1050033 w 1615596"/>
              <a:gd name="connsiteY61" fmla="*/ 1622403 h 1623945"/>
              <a:gd name="connsiteX62" fmla="*/ 1012416 w 1615596"/>
              <a:gd name="connsiteY62" fmla="*/ 1623945 h 1623945"/>
              <a:gd name="connsiteX63" fmla="*/ 973242 w 1615596"/>
              <a:gd name="connsiteY63" fmla="*/ 1623590 h 1623945"/>
              <a:gd name="connsiteX64" fmla="*/ 934153 w 1615596"/>
              <a:gd name="connsiteY64" fmla="*/ 1622371 h 1623945"/>
              <a:gd name="connsiteX65" fmla="*/ 895148 w 1615596"/>
              <a:gd name="connsiteY65" fmla="*/ 1620287 h 1623945"/>
              <a:gd name="connsiteX66" fmla="*/ 857343 w 1615596"/>
              <a:gd name="connsiteY66" fmla="*/ 1614833 h 1623945"/>
              <a:gd name="connsiteX67" fmla="*/ 818759 w 1615596"/>
              <a:gd name="connsiteY67" fmla="*/ 1608430 h 1623945"/>
              <a:gd name="connsiteX68" fmla="*/ 780431 w 1615596"/>
              <a:gd name="connsiteY68" fmla="*/ 1599435 h 1623945"/>
              <a:gd name="connsiteX69" fmla="*/ 742101 w 1615596"/>
              <a:gd name="connsiteY69" fmla="*/ 1590439 h 1623945"/>
              <a:gd name="connsiteX70" fmla="*/ 665086 w 1615596"/>
              <a:gd name="connsiteY70" fmla="*/ 1567180 h 1623945"/>
              <a:gd name="connsiteX71" fmla="*/ 589102 w 1615596"/>
              <a:gd name="connsiteY71" fmla="*/ 1542277 h 1623945"/>
              <a:gd name="connsiteX72" fmla="*/ 553006 w 1615596"/>
              <a:gd name="connsiteY72" fmla="*/ 1528267 h 1623945"/>
              <a:gd name="connsiteX73" fmla="*/ 516910 w 1615596"/>
              <a:gd name="connsiteY73" fmla="*/ 1514257 h 1623945"/>
              <a:gd name="connsiteX74" fmla="*/ 480119 w 1615596"/>
              <a:gd name="connsiteY74" fmla="*/ 1498434 h 1623945"/>
              <a:gd name="connsiteX75" fmla="*/ 446003 w 1615596"/>
              <a:gd name="connsiteY75" fmla="*/ 1482001 h 1623945"/>
              <a:gd name="connsiteX76" fmla="*/ 411884 w 1615596"/>
              <a:gd name="connsiteY76" fmla="*/ 1465569 h 1623945"/>
              <a:gd name="connsiteX77" fmla="*/ 378716 w 1615596"/>
              <a:gd name="connsiteY77" fmla="*/ 1448356 h 1623945"/>
              <a:gd name="connsiteX78" fmla="*/ 346493 w 1615596"/>
              <a:gd name="connsiteY78" fmla="*/ 1430365 h 1623945"/>
              <a:gd name="connsiteX79" fmla="*/ 314439 w 1615596"/>
              <a:gd name="connsiteY79" fmla="*/ 1410646 h 1623945"/>
              <a:gd name="connsiteX80" fmla="*/ 284976 w 1615596"/>
              <a:gd name="connsiteY80" fmla="*/ 1391180 h 1623945"/>
              <a:gd name="connsiteX81" fmla="*/ 256459 w 1615596"/>
              <a:gd name="connsiteY81" fmla="*/ 1370936 h 1623945"/>
              <a:gd name="connsiteX82" fmla="*/ 228112 w 1615596"/>
              <a:gd name="connsiteY82" fmla="*/ 1348963 h 1623945"/>
              <a:gd name="connsiteX83" fmla="*/ 201574 w 1615596"/>
              <a:gd name="connsiteY83" fmla="*/ 1326296 h 1623945"/>
              <a:gd name="connsiteX84" fmla="*/ 176848 w 1615596"/>
              <a:gd name="connsiteY84" fmla="*/ 1302934 h 1623945"/>
              <a:gd name="connsiteX85" fmla="*/ 152900 w 1615596"/>
              <a:gd name="connsiteY85" fmla="*/ 1280521 h 1623945"/>
              <a:gd name="connsiteX86" fmla="*/ 131016 w 1615596"/>
              <a:gd name="connsiteY86" fmla="*/ 1254822 h 1623945"/>
              <a:gd name="connsiteX87" fmla="*/ 110164 w 1615596"/>
              <a:gd name="connsiteY87" fmla="*/ 1227479 h 1623945"/>
              <a:gd name="connsiteX88" fmla="*/ 90089 w 1615596"/>
              <a:gd name="connsiteY88" fmla="*/ 1201085 h 1623945"/>
              <a:gd name="connsiteX89" fmla="*/ 73637 w 1615596"/>
              <a:gd name="connsiteY89" fmla="*/ 1173300 h 1623945"/>
              <a:gd name="connsiteX90" fmla="*/ 57269 w 1615596"/>
              <a:gd name="connsiteY90" fmla="*/ 1144654 h 1623945"/>
              <a:gd name="connsiteX91" fmla="*/ 42796 w 1615596"/>
              <a:gd name="connsiteY91" fmla="*/ 1114447 h 1623945"/>
              <a:gd name="connsiteX92" fmla="*/ 31943 w 1615596"/>
              <a:gd name="connsiteY92" fmla="*/ 1082852 h 1623945"/>
              <a:gd name="connsiteX93" fmla="*/ 20228 w 1615596"/>
              <a:gd name="connsiteY93" fmla="*/ 1051172 h 1623945"/>
              <a:gd name="connsiteX94" fmla="*/ 13083 w 1615596"/>
              <a:gd name="connsiteY94" fmla="*/ 1017323 h 1623945"/>
              <a:gd name="connsiteX95" fmla="*/ 6019 w 1615596"/>
              <a:gd name="connsiteY95" fmla="*/ 982610 h 1623945"/>
              <a:gd name="connsiteX96" fmla="*/ 3357 w 1615596"/>
              <a:gd name="connsiteY96" fmla="*/ 947457 h 1623945"/>
              <a:gd name="connsiteX97" fmla="*/ 0 w 1615596"/>
              <a:gd name="connsiteY97" fmla="*/ 910492 h 1623945"/>
              <a:gd name="connsiteX98" fmla="*/ 1044 w 1615596"/>
              <a:gd name="connsiteY98" fmla="*/ 873084 h 1623945"/>
              <a:gd name="connsiteX99" fmla="*/ 4150 w 1615596"/>
              <a:gd name="connsiteY99" fmla="*/ 832391 h 1623945"/>
              <a:gd name="connsiteX100" fmla="*/ 9153 w 1615596"/>
              <a:gd name="connsiteY100" fmla="*/ 790140 h 1623945"/>
              <a:gd name="connsiteX101" fmla="*/ 17607 w 1615596"/>
              <a:gd name="connsiteY101" fmla="*/ 748227 h 1623945"/>
              <a:gd name="connsiteX102" fmla="*/ 29512 w 1615596"/>
              <a:gd name="connsiteY102" fmla="*/ 706652 h 1623945"/>
              <a:gd name="connsiteX103" fmla="*/ 42366 w 1615596"/>
              <a:gd name="connsiteY103" fmla="*/ 664298 h 1623945"/>
              <a:gd name="connsiteX104" fmla="*/ 58587 w 1615596"/>
              <a:gd name="connsiteY104" fmla="*/ 623148 h 1623945"/>
              <a:gd name="connsiteX105" fmla="*/ 76450 w 1615596"/>
              <a:gd name="connsiteY105" fmla="*/ 583030 h 1623945"/>
              <a:gd name="connsiteX106" fmla="*/ 97850 w 1615596"/>
              <a:gd name="connsiteY106" fmla="*/ 542388 h 1623945"/>
              <a:gd name="connsiteX107" fmla="*/ 120891 w 1615596"/>
              <a:gd name="connsiteY107" fmla="*/ 502780 h 1623945"/>
              <a:gd name="connsiteX108" fmla="*/ 145658 w 1615596"/>
              <a:gd name="connsiteY108" fmla="*/ 463339 h 1623945"/>
              <a:gd name="connsiteX109" fmla="*/ 172846 w 1615596"/>
              <a:gd name="connsiteY109" fmla="*/ 425882 h 1623945"/>
              <a:gd name="connsiteX110" fmla="*/ 200811 w 1615596"/>
              <a:gd name="connsiteY110" fmla="*/ 389373 h 1623945"/>
              <a:gd name="connsiteX111" fmla="*/ 230503 w 1615596"/>
              <a:gd name="connsiteY111" fmla="*/ 353033 h 1623945"/>
              <a:gd name="connsiteX112" fmla="*/ 262615 w 1615596"/>
              <a:gd name="connsiteY112" fmla="*/ 318675 h 1623945"/>
              <a:gd name="connsiteX113" fmla="*/ 295590 w 1615596"/>
              <a:gd name="connsiteY113" fmla="*/ 284402 h 1623945"/>
              <a:gd name="connsiteX114" fmla="*/ 330122 w 1615596"/>
              <a:gd name="connsiteY114" fmla="*/ 252028 h 1623945"/>
              <a:gd name="connsiteX115" fmla="*/ 366211 w 1615596"/>
              <a:gd name="connsiteY115" fmla="*/ 221550 h 1623945"/>
              <a:gd name="connsiteX116" fmla="*/ 402131 w 1615596"/>
              <a:gd name="connsiteY116" fmla="*/ 192800 h 1623945"/>
              <a:gd name="connsiteX117" fmla="*/ 438830 w 1615596"/>
              <a:gd name="connsiteY117" fmla="*/ 164998 h 1623945"/>
              <a:gd name="connsiteX118" fmla="*/ 477950 w 1615596"/>
              <a:gd name="connsiteY118" fmla="*/ 139179 h 1623945"/>
              <a:gd name="connsiteX119" fmla="*/ 516900 w 1615596"/>
              <a:gd name="connsiteY119" fmla="*/ 115088 h 1623945"/>
              <a:gd name="connsiteX120" fmla="*/ 556460 w 1615596"/>
              <a:gd name="connsiteY120" fmla="*/ 93674 h 1623945"/>
              <a:gd name="connsiteX121" fmla="*/ 597576 w 1615596"/>
              <a:gd name="connsiteY121" fmla="*/ 74157 h 1623945"/>
              <a:gd name="connsiteX122" fmla="*/ 636883 w 1615596"/>
              <a:gd name="connsiteY122" fmla="*/ 55335 h 1623945"/>
              <a:gd name="connsiteX123" fmla="*/ 679303 w 1615596"/>
              <a:gd name="connsiteY123" fmla="*/ 40306 h 1623945"/>
              <a:gd name="connsiteX124" fmla="*/ 719829 w 1615596"/>
              <a:gd name="connsiteY124" fmla="*/ 26839 h 1623945"/>
              <a:gd name="connsiteX125" fmla="*/ 760880 w 1615596"/>
              <a:gd name="connsiteY125" fmla="*/ 16910 h 1623945"/>
              <a:gd name="connsiteX126" fmla="*/ 801677 w 1615596"/>
              <a:gd name="connsiteY126" fmla="*/ 9573 h 1623945"/>
              <a:gd name="connsiteX127" fmla="*/ 842390 w 1615596"/>
              <a:gd name="connsiteY127" fmla="*/ 3102 h 16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615596" h="1623945">
                <a:moveTo>
                  <a:pt x="881903" y="0"/>
                </a:moveTo>
                <a:lnTo>
                  <a:pt x="922803" y="525"/>
                </a:lnTo>
                <a:lnTo>
                  <a:pt x="962501" y="4421"/>
                </a:lnTo>
                <a:lnTo>
                  <a:pt x="981488" y="6285"/>
                </a:lnTo>
                <a:lnTo>
                  <a:pt x="1001085" y="10824"/>
                </a:lnTo>
                <a:lnTo>
                  <a:pt x="1019987" y="13552"/>
                </a:lnTo>
                <a:lnTo>
                  <a:pt x="1037688" y="19651"/>
                </a:lnTo>
                <a:lnTo>
                  <a:pt x="1074037" y="31069"/>
                </a:lnTo>
                <a:lnTo>
                  <a:pt x="1109186" y="45858"/>
                </a:lnTo>
                <a:lnTo>
                  <a:pt x="1143219" y="63155"/>
                </a:lnTo>
                <a:lnTo>
                  <a:pt x="1176220" y="82094"/>
                </a:lnTo>
                <a:lnTo>
                  <a:pt x="1206209" y="105101"/>
                </a:lnTo>
                <a:lnTo>
                  <a:pt x="1236976" y="129055"/>
                </a:lnTo>
                <a:lnTo>
                  <a:pt x="1266628" y="155517"/>
                </a:lnTo>
                <a:lnTo>
                  <a:pt x="1293521" y="183453"/>
                </a:lnTo>
                <a:lnTo>
                  <a:pt x="1321025" y="214065"/>
                </a:lnTo>
                <a:lnTo>
                  <a:pt x="1345770" y="246153"/>
                </a:lnTo>
                <a:lnTo>
                  <a:pt x="1370346" y="279967"/>
                </a:lnTo>
                <a:lnTo>
                  <a:pt x="1393111" y="314476"/>
                </a:lnTo>
                <a:lnTo>
                  <a:pt x="1415539" y="352442"/>
                </a:lnTo>
                <a:lnTo>
                  <a:pt x="1435463" y="389289"/>
                </a:lnTo>
                <a:lnTo>
                  <a:pt x="1454269" y="428644"/>
                </a:lnTo>
                <a:lnTo>
                  <a:pt x="1472992" y="468862"/>
                </a:lnTo>
                <a:lnTo>
                  <a:pt x="1490765" y="509859"/>
                </a:lnTo>
                <a:lnTo>
                  <a:pt x="1506730" y="551552"/>
                </a:lnTo>
                <a:lnTo>
                  <a:pt x="1521831" y="593160"/>
                </a:lnTo>
                <a:lnTo>
                  <a:pt x="1535900" y="636411"/>
                </a:lnTo>
                <a:lnTo>
                  <a:pt x="1548158" y="680356"/>
                </a:lnTo>
                <a:lnTo>
                  <a:pt x="1559470" y="725081"/>
                </a:lnTo>
                <a:lnTo>
                  <a:pt x="1570865" y="768943"/>
                </a:lnTo>
                <a:lnTo>
                  <a:pt x="1579672" y="812549"/>
                </a:lnTo>
                <a:lnTo>
                  <a:pt x="1588394" y="857020"/>
                </a:lnTo>
                <a:lnTo>
                  <a:pt x="1596337" y="900542"/>
                </a:lnTo>
                <a:lnTo>
                  <a:pt x="1601692" y="943811"/>
                </a:lnTo>
                <a:lnTo>
                  <a:pt x="1607046" y="987079"/>
                </a:lnTo>
                <a:lnTo>
                  <a:pt x="1610759" y="1029313"/>
                </a:lnTo>
                <a:lnTo>
                  <a:pt x="1612746" y="1071379"/>
                </a:lnTo>
                <a:lnTo>
                  <a:pt x="1615596" y="1113528"/>
                </a:lnTo>
                <a:lnTo>
                  <a:pt x="1614552" y="1150935"/>
                </a:lnTo>
                <a:lnTo>
                  <a:pt x="1611699" y="1189036"/>
                </a:lnTo>
                <a:lnTo>
                  <a:pt x="1605646" y="1224206"/>
                </a:lnTo>
                <a:lnTo>
                  <a:pt x="1597174" y="1257395"/>
                </a:lnTo>
                <a:lnTo>
                  <a:pt x="1586113" y="1290328"/>
                </a:lnTo>
                <a:lnTo>
                  <a:pt x="1574357" y="1321450"/>
                </a:lnTo>
                <a:lnTo>
                  <a:pt x="1558371" y="1351285"/>
                </a:lnTo>
                <a:lnTo>
                  <a:pt x="1539880" y="1379999"/>
                </a:lnTo>
                <a:lnTo>
                  <a:pt x="1520695" y="1406904"/>
                </a:lnTo>
                <a:lnTo>
                  <a:pt x="1499953" y="1431909"/>
                </a:lnTo>
                <a:lnTo>
                  <a:pt x="1474980" y="1455627"/>
                </a:lnTo>
                <a:lnTo>
                  <a:pt x="1451040" y="1477701"/>
                </a:lnTo>
                <a:lnTo>
                  <a:pt x="1422869" y="1498489"/>
                </a:lnTo>
                <a:lnTo>
                  <a:pt x="1394782" y="1518413"/>
                </a:lnTo>
                <a:lnTo>
                  <a:pt x="1364443" y="1534625"/>
                </a:lnTo>
                <a:lnTo>
                  <a:pt x="1334105" y="1550840"/>
                </a:lnTo>
                <a:lnTo>
                  <a:pt x="1302209" y="1565155"/>
                </a:lnTo>
                <a:lnTo>
                  <a:pt x="1267810" y="1578353"/>
                </a:lnTo>
                <a:lnTo>
                  <a:pt x="1234442" y="1589908"/>
                </a:lnTo>
                <a:lnTo>
                  <a:pt x="1198654" y="1599479"/>
                </a:lnTo>
                <a:lnTo>
                  <a:pt x="1162171" y="1607239"/>
                </a:lnTo>
                <a:lnTo>
                  <a:pt x="1124911" y="1614050"/>
                </a:lnTo>
                <a:lnTo>
                  <a:pt x="1088682" y="1619217"/>
                </a:lnTo>
                <a:lnTo>
                  <a:pt x="1050033" y="1622403"/>
                </a:lnTo>
                <a:lnTo>
                  <a:pt x="1012416" y="1623945"/>
                </a:lnTo>
                <a:lnTo>
                  <a:pt x="973242" y="1623590"/>
                </a:lnTo>
                <a:lnTo>
                  <a:pt x="934153" y="1622371"/>
                </a:lnTo>
                <a:lnTo>
                  <a:pt x="895148" y="1620287"/>
                </a:lnTo>
                <a:lnTo>
                  <a:pt x="857343" y="1614833"/>
                </a:lnTo>
                <a:lnTo>
                  <a:pt x="818759" y="1608430"/>
                </a:lnTo>
                <a:lnTo>
                  <a:pt x="780431" y="1599435"/>
                </a:lnTo>
                <a:lnTo>
                  <a:pt x="742101" y="1590439"/>
                </a:lnTo>
                <a:lnTo>
                  <a:pt x="665086" y="1567180"/>
                </a:lnTo>
                <a:lnTo>
                  <a:pt x="589102" y="1542277"/>
                </a:lnTo>
                <a:lnTo>
                  <a:pt x="553006" y="1528267"/>
                </a:lnTo>
                <a:lnTo>
                  <a:pt x="516910" y="1514257"/>
                </a:lnTo>
                <a:lnTo>
                  <a:pt x="480119" y="1498434"/>
                </a:lnTo>
                <a:lnTo>
                  <a:pt x="446003" y="1482001"/>
                </a:lnTo>
                <a:lnTo>
                  <a:pt x="411884" y="1465569"/>
                </a:lnTo>
                <a:lnTo>
                  <a:pt x="378716" y="1448356"/>
                </a:lnTo>
                <a:lnTo>
                  <a:pt x="346493" y="1430365"/>
                </a:lnTo>
                <a:lnTo>
                  <a:pt x="314439" y="1410646"/>
                </a:lnTo>
                <a:lnTo>
                  <a:pt x="284976" y="1391180"/>
                </a:lnTo>
                <a:lnTo>
                  <a:pt x="256459" y="1370936"/>
                </a:lnTo>
                <a:lnTo>
                  <a:pt x="228112" y="1348963"/>
                </a:lnTo>
                <a:lnTo>
                  <a:pt x="201574" y="1326296"/>
                </a:lnTo>
                <a:lnTo>
                  <a:pt x="176848" y="1302934"/>
                </a:lnTo>
                <a:lnTo>
                  <a:pt x="152900" y="1280521"/>
                </a:lnTo>
                <a:lnTo>
                  <a:pt x="131016" y="1254822"/>
                </a:lnTo>
                <a:lnTo>
                  <a:pt x="110164" y="1227479"/>
                </a:lnTo>
                <a:lnTo>
                  <a:pt x="90089" y="1201085"/>
                </a:lnTo>
                <a:lnTo>
                  <a:pt x="73637" y="1173300"/>
                </a:lnTo>
                <a:lnTo>
                  <a:pt x="57269" y="1144654"/>
                </a:lnTo>
                <a:lnTo>
                  <a:pt x="42796" y="1114447"/>
                </a:lnTo>
                <a:lnTo>
                  <a:pt x="31943" y="1082852"/>
                </a:lnTo>
                <a:lnTo>
                  <a:pt x="20228" y="1051172"/>
                </a:lnTo>
                <a:lnTo>
                  <a:pt x="13083" y="1017323"/>
                </a:lnTo>
                <a:lnTo>
                  <a:pt x="6019" y="982610"/>
                </a:lnTo>
                <a:lnTo>
                  <a:pt x="3357" y="947457"/>
                </a:lnTo>
                <a:lnTo>
                  <a:pt x="0" y="910492"/>
                </a:lnTo>
                <a:lnTo>
                  <a:pt x="1044" y="873084"/>
                </a:lnTo>
                <a:lnTo>
                  <a:pt x="4150" y="832391"/>
                </a:lnTo>
                <a:lnTo>
                  <a:pt x="9153" y="790140"/>
                </a:lnTo>
                <a:lnTo>
                  <a:pt x="17607" y="748227"/>
                </a:lnTo>
                <a:lnTo>
                  <a:pt x="29512" y="706652"/>
                </a:lnTo>
                <a:lnTo>
                  <a:pt x="42366" y="664298"/>
                </a:lnTo>
                <a:lnTo>
                  <a:pt x="58587" y="623148"/>
                </a:lnTo>
                <a:lnTo>
                  <a:pt x="76450" y="583030"/>
                </a:lnTo>
                <a:lnTo>
                  <a:pt x="97850" y="542388"/>
                </a:lnTo>
                <a:lnTo>
                  <a:pt x="120891" y="502780"/>
                </a:lnTo>
                <a:lnTo>
                  <a:pt x="145658" y="463339"/>
                </a:lnTo>
                <a:lnTo>
                  <a:pt x="172846" y="425882"/>
                </a:lnTo>
                <a:lnTo>
                  <a:pt x="200811" y="389373"/>
                </a:lnTo>
                <a:lnTo>
                  <a:pt x="230503" y="353033"/>
                </a:lnTo>
                <a:lnTo>
                  <a:pt x="262615" y="318675"/>
                </a:lnTo>
                <a:lnTo>
                  <a:pt x="295590" y="284402"/>
                </a:lnTo>
                <a:lnTo>
                  <a:pt x="330122" y="252028"/>
                </a:lnTo>
                <a:lnTo>
                  <a:pt x="366211" y="221550"/>
                </a:lnTo>
                <a:lnTo>
                  <a:pt x="402131" y="192800"/>
                </a:lnTo>
                <a:lnTo>
                  <a:pt x="438830" y="164998"/>
                </a:lnTo>
                <a:lnTo>
                  <a:pt x="477950" y="139179"/>
                </a:lnTo>
                <a:lnTo>
                  <a:pt x="516900" y="115088"/>
                </a:lnTo>
                <a:lnTo>
                  <a:pt x="556460" y="93674"/>
                </a:lnTo>
                <a:lnTo>
                  <a:pt x="597576" y="74157"/>
                </a:lnTo>
                <a:lnTo>
                  <a:pt x="636883" y="55335"/>
                </a:lnTo>
                <a:lnTo>
                  <a:pt x="679303" y="40306"/>
                </a:lnTo>
                <a:lnTo>
                  <a:pt x="719829" y="26839"/>
                </a:lnTo>
                <a:lnTo>
                  <a:pt x="760880" y="16910"/>
                </a:lnTo>
                <a:lnTo>
                  <a:pt x="801677" y="9573"/>
                </a:lnTo>
                <a:lnTo>
                  <a:pt x="842390" y="310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295471" y="3405757"/>
            <a:ext cx="1784671" cy="1626032"/>
          </a:xfrm>
          <a:custGeom>
            <a:avLst/>
            <a:gdLst>
              <a:gd name="connsiteX0" fmla="*/ 984013 w 1784671"/>
              <a:gd name="connsiteY0" fmla="*/ 0 h 1626032"/>
              <a:gd name="connsiteX1" fmla="*/ 1025356 w 1784671"/>
              <a:gd name="connsiteY1" fmla="*/ 896 h 1626032"/>
              <a:gd name="connsiteX2" fmla="*/ 1065055 w 1784671"/>
              <a:gd name="connsiteY2" fmla="*/ 121 h 1626032"/>
              <a:gd name="connsiteX3" fmla="*/ 1143055 w 1784671"/>
              <a:gd name="connsiteY3" fmla="*/ 3127 h 1626032"/>
              <a:gd name="connsiteX4" fmla="*/ 1181036 w 1784671"/>
              <a:gd name="connsiteY4" fmla="*/ 5879 h 1626032"/>
              <a:gd name="connsiteX5" fmla="*/ 1217350 w 1784671"/>
              <a:gd name="connsiteY5" fmla="*/ 8694 h 1626032"/>
              <a:gd name="connsiteX6" fmla="*/ 1253320 w 1784671"/>
              <a:gd name="connsiteY6" fmla="*/ 12214 h 1626032"/>
              <a:gd name="connsiteX7" fmla="*/ 1289609 w 1784671"/>
              <a:gd name="connsiteY7" fmla="*/ 16762 h 1626032"/>
              <a:gd name="connsiteX8" fmla="*/ 1324550 w 1784671"/>
              <a:gd name="connsiteY8" fmla="*/ 22398 h 1626032"/>
              <a:gd name="connsiteX9" fmla="*/ 1358141 w 1784671"/>
              <a:gd name="connsiteY9" fmla="*/ 29124 h 1626032"/>
              <a:gd name="connsiteX10" fmla="*/ 1391389 w 1784671"/>
              <a:gd name="connsiteY10" fmla="*/ 36556 h 1626032"/>
              <a:gd name="connsiteX11" fmla="*/ 1422969 w 1784671"/>
              <a:gd name="connsiteY11" fmla="*/ 44049 h 1626032"/>
              <a:gd name="connsiteX12" fmla="*/ 1453519 w 1784671"/>
              <a:gd name="connsiteY12" fmla="*/ 53658 h 1626032"/>
              <a:gd name="connsiteX13" fmla="*/ 1484387 w 1784671"/>
              <a:gd name="connsiteY13" fmla="*/ 64295 h 1626032"/>
              <a:gd name="connsiteX14" fmla="*/ 1512583 w 1784671"/>
              <a:gd name="connsiteY14" fmla="*/ 75378 h 1626032"/>
              <a:gd name="connsiteX15" fmla="*/ 1540091 w 1784671"/>
              <a:gd name="connsiteY15" fmla="*/ 87871 h 1626032"/>
              <a:gd name="connsiteX16" fmla="*/ 1566593 w 1784671"/>
              <a:gd name="connsiteY16" fmla="*/ 100749 h 1626032"/>
              <a:gd name="connsiteX17" fmla="*/ 1592066 w 1784671"/>
              <a:gd name="connsiteY17" fmla="*/ 115743 h 1626032"/>
              <a:gd name="connsiteX18" fmla="*/ 1615846 w 1784671"/>
              <a:gd name="connsiteY18" fmla="*/ 132531 h 1626032"/>
              <a:gd name="connsiteX19" fmla="*/ 1638620 w 1784671"/>
              <a:gd name="connsiteY19" fmla="*/ 149704 h 1626032"/>
              <a:gd name="connsiteX20" fmla="*/ 1660046 w 1784671"/>
              <a:gd name="connsiteY20" fmla="*/ 167965 h 1626032"/>
              <a:gd name="connsiteX21" fmla="*/ 1679092 w 1784671"/>
              <a:gd name="connsiteY21" fmla="*/ 189432 h 1626032"/>
              <a:gd name="connsiteX22" fmla="*/ 1697156 w 1784671"/>
              <a:gd name="connsiteY22" fmla="*/ 209549 h 1626032"/>
              <a:gd name="connsiteX23" fmla="*/ 1714167 w 1784671"/>
              <a:gd name="connsiteY23" fmla="*/ 233517 h 1626032"/>
              <a:gd name="connsiteX24" fmla="*/ 1728846 w 1784671"/>
              <a:gd name="connsiteY24" fmla="*/ 257224 h 1626032"/>
              <a:gd name="connsiteX25" fmla="*/ 1742153 w 1784671"/>
              <a:gd name="connsiteY25" fmla="*/ 283753 h 1626032"/>
              <a:gd name="connsiteX26" fmla="*/ 1753448 w 1784671"/>
              <a:gd name="connsiteY26" fmla="*/ 311050 h 1626032"/>
              <a:gd name="connsiteX27" fmla="*/ 1763369 w 1784671"/>
              <a:gd name="connsiteY27" fmla="*/ 341168 h 1626032"/>
              <a:gd name="connsiteX28" fmla="*/ 1771279 w 1784671"/>
              <a:gd name="connsiteY28" fmla="*/ 372054 h 1626032"/>
              <a:gd name="connsiteX29" fmla="*/ 1777497 w 1784671"/>
              <a:gd name="connsiteY29" fmla="*/ 404734 h 1626032"/>
              <a:gd name="connsiteX30" fmla="*/ 1781703 w 1784671"/>
              <a:gd name="connsiteY30" fmla="*/ 438183 h 1626032"/>
              <a:gd name="connsiteX31" fmla="*/ 1783530 w 1784671"/>
              <a:gd name="connsiteY31" fmla="*/ 474835 h 1626032"/>
              <a:gd name="connsiteX32" fmla="*/ 1784671 w 1784671"/>
              <a:gd name="connsiteY32" fmla="*/ 512900 h 1626032"/>
              <a:gd name="connsiteX33" fmla="*/ 1782106 w 1784671"/>
              <a:gd name="connsiteY33" fmla="*/ 553527 h 1626032"/>
              <a:gd name="connsiteX34" fmla="*/ 1779200 w 1784671"/>
              <a:gd name="connsiteY34" fmla="*/ 594860 h 1626032"/>
              <a:gd name="connsiteX35" fmla="*/ 1773276 w 1784671"/>
              <a:gd name="connsiteY35" fmla="*/ 637341 h 1626032"/>
              <a:gd name="connsiteX36" fmla="*/ 1766665 w 1784671"/>
              <a:gd name="connsiteY36" fmla="*/ 681237 h 1626032"/>
              <a:gd name="connsiteX37" fmla="*/ 1757723 w 1784671"/>
              <a:gd name="connsiteY37" fmla="*/ 724871 h 1626032"/>
              <a:gd name="connsiteX38" fmla="*/ 1746770 w 1784671"/>
              <a:gd name="connsiteY38" fmla="*/ 769271 h 1626032"/>
              <a:gd name="connsiteX39" fmla="*/ 1734466 w 1784671"/>
              <a:gd name="connsiteY39" fmla="*/ 814761 h 1626032"/>
              <a:gd name="connsiteX40" fmla="*/ 1721501 w 1784671"/>
              <a:gd name="connsiteY40" fmla="*/ 859929 h 1626032"/>
              <a:gd name="connsiteX41" fmla="*/ 1706181 w 1784671"/>
              <a:gd name="connsiteY41" fmla="*/ 906570 h 1626032"/>
              <a:gd name="connsiteX42" fmla="*/ 1689878 w 1784671"/>
              <a:gd name="connsiteY42" fmla="*/ 951862 h 1626032"/>
              <a:gd name="connsiteX43" fmla="*/ 1670902 w 1784671"/>
              <a:gd name="connsiteY43" fmla="*/ 997599 h 1626032"/>
              <a:gd name="connsiteX44" fmla="*/ 1651606 w 1784671"/>
              <a:gd name="connsiteY44" fmla="*/ 1042309 h 1626032"/>
              <a:gd name="connsiteX45" fmla="*/ 1631305 w 1784671"/>
              <a:gd name="connsiteY45" fmla="*/ 1087401 h 1626032"/>
              <a:gd name="connsiteX46" fmla="*/ 1608353 w 1784671"/>
              <a:gd name="connsiteY46" fmla="*/ 1131207 h 1626032"/>
              <a:gd name="connsiteX47" fmla="*/ 1585426 w 1784671"/>
              <a:gd name="connsiteY47" fmla="*/ 1173279 h 1626032"/>
              <a:gd name="connsiteX48" fmla="*/ 1561149 w 1784671"/>
              <a:gd name="connsiteY48" fmla="*/ 1216440 h 1626032"/>
              <a:gd name="connsiteX49" fmla="*/ 1535570 w 1784671"/>
              <a:gd name="connsiteY49" fmla="*/ 1257226 h 1626032"/>
              <a:gd name="connsiteX50" fmla="*/ 1507686 w 1784671"/>
              <a:gd name="connsiteY50" fmla="*/ 1296016 h 1626032"/>
              <a:gd name="connsiteX51" fmla="*/ 1480463 w 1784671"/>
              <a:gd name="connsiteY51" fmla="*/ 1335130 h 1626032"/>
              <a:gd name="connsiteX52" fmla="*/ 1450615 w 1784671"/>
              <a:gd name="connsiteY52" fmla="*/ 1371223 h 1626032"/>
              <a:gd name="connsiteX53" fmla="*/ 1419785 w 1784671"/>
              <a:gd name="connsiteY53" fmla="*/ 1405966 h 1626032"/>
              <a:gd name="connsiteX54" fmla="*/ 1389664 w 1784671"/>
              <a:gd name="connsiteY54" fmla="*/ 1437564 h 1626032"/>
              <a:gd name="connsiteX55" fmla="*/ 1357213 w 1784671"/>
              <a:gd name="connsiteY55" fmla="*/ 1468903 h 1626032"/>
              <a:gd name="connsiteX56" fmla="*/ 1325130 w 1784671"/>
              <a:gd name="connsiteY56" fmla="*/ 1497804 h 1626032"/>
              <a:gd name="connsiteX57" fmla="*/ 1290763 w 1784671"/>
              <a:gd name="connsiteY57" fmla="*/ 1522977 h 1626032"/>
              <a:gd name="connsiteX58" fmla="*/ 1256420 w 1784671"/>
              <a:gd name="connsiteY58" fmla="*/ 1546418 h 1626032"/>
              <a:gd name="connsiteX59" fmla="*/ 1238586 w 1784671"/>
              <a:gd name="connsiteY59" fmla="*/ 1557817 h 1626032"/>
              <a:gd name="connsiteX60" fmla="*/ 1221440 w 1784671"/>
              <a:gd name="connsiteY60" fmla="*/ 1567804 h 1626032"/>
              <a:gd name="connsiteX61" fmla="*/ 1203310 w 1784671"/>
              <a:gd name="connsiteY61" fmla="*/ 1576443 h 1626032"/>
              <a:gd name="connsiteX62" fmla="*/ 1184176 w 1784671"/>
              <a:gd name="connsiteY62" fmla="*/ 1585464 h 1626032"/>
              <a:gd name="connsiteX63" fmla="*/ 1166732 w 1784671"/>
              <a:gd name="connsiteY63" fmla="*/ 1592691 h 1626032"/>
              <a:gd name="connsiteX64" fmla="*/ 1147941 w 1784671"/>
              <a:gd name="connsiteY64" fmla="*/ 1601007 h 1626032"/>
              <a:gd name="connsiteX65" fmla="*/ 1129197 w 1784671"/>
              <a:gd name="connsiteY65" fmla="*/ 1605857 h 1626032"/>
              <a:gd name="connsiteX66" fmla="*/ 1110430 w 1784671"/>
              <a:gd name="connsiteY66" fmla="*/ 1612440 h 1626032"/>
              <a:gd name="connsiteX67" fmla="*/ 1092029 w 1784671"/>
              <a:gd name="connsiteY67" fmla="*/ 1616585 h 1626032"/>
              <a:gd name="connsiteX68" fmla="*/ 1072304 w 1784671"/>
              <a:gd name="connsiteY68" fmla="*/ 1620086 h 1626032"/>
              <a:gd name="connsiteX69" fmla="*/ 1053928 w 1784671"/>
              <a:gd name="connsiteY69" fmla="*/ 1622497 h 1626032"/>
              <a:gd name="connsiteX70" fmla="*/ 1034545 w 1784671"/>
              <a:gd name="connsiteY70" fmla="*/ 1625293 h 1626032"/>
              <a:gd name="connsiteX71" fmla="*/ 1014524 w 1784671"/>
              <a:gd name="connsiteY71" fmla="*/ 1626032 h 1626032"/>
              <a:gd name="connsiteX72" fmla="*/ 995190 w 1784671"/>
              <a:gd name="connsiteY72" fmla="*/ 1625362 h 1626032"/>
              <a:gd name="connsiteX73" fmla="*/ 975513 w 1784671"/>
              <a:gd name="connsiteY73" fmla="*/ 1625396 h 1626032"/>
              <a:gd name="connsiteX74" fmla="*/ 955859 w 1784671"/>
              <a:gd name="connsiteY74" fmla="*/ 1623698 h 1626032"/>
              <a:gd name="connsiteX75" fmla="*/ 934881 w 1784671"/>
              <a:gd name="connsiteY75" fmla="*/ 1621355 h 1626032"/>
              <a:gd name="connsiteX76" fmla="*/ 914588 w 1784671"/>
              <a:gd name="connsiteY76" fmla="*/ 1617602 h 1626032"/>
              <a:gd name="connsiteX77" fmla="*/ 893314 w 1784671"/>
              <a:gd name="connsiteY77" fmla="*/ 1612500 h 1626032"/>
              <a:gd name="connsiteX78" fmla="*/ 872703 w 1784671"/>
              <a:gd name="connsiteY78" fmla="*/ 1607719 h 1626032"/>
              <a:gd name="connsiteX79" fmla="*/ 852435 w 1784671"/>
              <a:gd name="connsiteY79" fmla="*/ 1602233 h 1626032"/>
              <a:gd name="connsiteX80" fmla="*/ 831185 w 1784671"/>
              <a:gd name="connsiteY80" fmla="*/ 1595398 h 1626032"/>
              <a:gd name="connsiteX81" fmla="*/ 788046 w 1784671"/>
              <a:gd name="connsiteY81" fmla="*/ 1579671 h 1626032"/>
              <a:gd name="connsiteX82" fmla="*/ 744613 w 1784671"/>
              <a:gd name="connsiteY82" fmla="*/ 1561184 h 1626032"/>
              <a:gd name="connsiteX83" fmla="*/ 701227 w 1784671"/>
              <a:gd name="connsiteY83" fmla="*/ 1539231 h 1626032"/>
              <a:gd name="connsiteX84" fmla="*/ 659190 w 1784671"/>
              <a:gd name="connsiteY84" fmla="*/ 1516189 h 1626032"/>
              <a:gd name="connsiteX85" fmla="*/ 615533 w 1784671"/>
              <a:gd name="connsiteY85" fmla="*/ 1489743 h 1626032"/>
              <a:gd name="connsiteX86" fmla="*/ 572243 w 1784671"/>
              <a:gd name="connsiteY86" fmla="*/ 1460858 h 1626032"/>
              <a:gd name="connsiteX87" fmla="*/ 529984 w 1784671"/>
              <a:gd name="connsiteY87" fmla="*/ 1429856 h 1626032"/>
              <a:gd name="connsiteX88" fmla="*/ 488091 w 1784671"/>
              <a:gd name="connsiteY88" fmla="*/ 1396416 h 1626032"/>
              <a:gd name="connsiteX89" fmla="*/ 447548 w 1784671"/>
              <a:gd name="connsiteY89" fmla="*/ 1361886 h 1626032"/>
              <a:gd name="connsiteX90" fmla="*/ 406365 w 1784671"/>
              <a:gd name="connsiteY90" fmla="*/ 1325302 h 1626032"/>
              <a:gd name="connsiteX91" fmla="*/ 367881 w 1784671"/>
              <a:gd name="connsiteY91" fmla="*/ 1286540 h 1626032"/>
              <a:gd name="connsiteX92" fmla="*/ 329398 w 1784671"/>
              <a:gd name="connsiteY92" fmla="*/ 1247778 h 1626032"/>
              <a:gd name="connsiteX93" fmla="*/ 292607 w 1784671"/>
              <a:gd name="connsiteY93" fmla="*/ 1207221 h 1626032"/>
              <a:gd name="connsiteX94" fmla="*/ 257827 w 1784671"/>
              <a:gd name="connsiteY94" fmla="*/ 1165896 h 1626032"/>
              <a:gd name="connsiteX95" fmla="*/ 224420 w 1784671"/>
              <a:gd name="connsiteY95" fmla="*/ 1121749 h 1626032"/>
              <a:gd name="connsiteX96" fmla="*/ 192658 w 1784671"/>
              <a:gd name="connsiteY96" fmla="*/ 1079273 h 1626032"/>
              <a:gd name="connsiteX97" fmla="*/ 162588 w 1784671"/>
              <a:gd name="connsiteY97" fmla="*/ 1035004 h 1626032"/>
              <a:gd name="connsiteX98" fmla="*/ 134530 w 1784671"/>
              <a:gd name="connsiteY98" fmla="*/ 989967 h 1626032"/>
              <a:gd name="connsiteX99" fmla="*/ 108483 w 1784671"/>
              <a:gd name="connsiteY99" fmla="*/ 944162 h 1626032"/>
              <a:gd name="connsiteX100" fmla="*/ 85087 w 1784671"/>
              <a:gd name="connsiteY100" fmla="*/ 899646 h 1626032"/>
              <a:gd name="connsiteX101" fmla="*/ 64709 w 1784671"/>
              <a:gd name="connsiteY101" fmla="*/ 853978 h 1626032"/>
              <a:gd name="connsiteX102" fmla="*/ 45999 w 1784671"/>
              <a:gd name="connsiteY102" fmla="*/ 808249 h 1626032"/>
              <a:gd name="connsiteX103" fmla="*/ 30281 w 1784671"/>
              <a:gd name="connsiteY103" fmla="*/ 763101 h 1626032"/>
              <a:gd name="connsiteX104" fmla="*/ 23577 w 1784671"/>
              <a:gd name="connsiteY104" fmla="*/ 741523 h 1626032"/>
              <a:gd name="connsiteX105" fmla="*/ 18540 w 1784671"/>
              <a:gd name="connsiteY105" fmla="*/ 719885 h 1626032"/>
              <a:gd name="connsiteX106" fmla="*/ 13185 w 1784671"/>
              <a:gd name="connsiteY106" fmla="*/ 697220 h 1626032"/>
              <a:gd name="connsiteX107" fmla="*/ 8148 w 1784671"/>
              <a:gd name="connsiteY107" fmla="*/ 675581 h 1626032"/>
              <a:gd name="connsiteX108" fmla="*/ 5786 w 1784671"/>
              <a:gd name="connsiteY108" fmla="*/ 653496 h 1626032"/>
              <a:gd name="connsiteX109" fmla="*/ 2075 w 1784671"/>
              <a:gd name="connsiteY109" fmla="*/ 632502 h 1626032"/>
              <a:gd name="connsiteX110" fmla="*/ 375 w 1784671"/>
              <a:gd name="connsiteY110" fmla="*/ 610740 h 1626032"/>
              <a:gd name="connsiteX111" fmla="*/ 0 w 1784671"/>
              <a:gd name="connsiteY111" fmla="*/ 589622 h 1626032"/>
              <a:gd name="connsiteX112" fmla="*/ 288 w 1784671"/>
              <a:gd name="connsiteY112" fmla="*/ 568826 h 1626032"/>
              <a:gd name="connsiteX113" fmla="*/ 576 w 1784671"/>
              <a:gd name="connsiteY113" fmla="*/ 548029 h 1626032"/>
              <a:gd name="connsiteX114" fmla="*/ 2852 w 1784671"/>
              <a:gd name="connsiteY114" fmla="*/ 528199 h 1626032"/>
              <a:gd name="connsiteX115" fmla="*/ 5470 w 1784671"/>
              <a:gd name="connsiteY115" fmla="*/ 507663 h 1626032"/>
              <a:gd name="connsiteX116" fmla="*/ 8409 w 1784671"/>
              <a:gd name="connsiteY116" fmla="*/ 488155 h 1626032"/>
              <a:gd name="connsiteX117" fmla="*/ 12672 w 1784671"/>
              <a:gd name="connsiteY117" fmla="*/ 469290 h 1626032"/>
              <a:gd name="connsiteX118" fmla="*/ 18260 w 1784671"/>
              <a:gd name="connsiteY118" fmla="*/ 451069 h 1626032"/>
              <a:gd name="connsiteX119" fmla="*/ 24511 w 1784671"/>
              <a:gd name="connsiteY119" fmla="*/ 433171 h 1626032"/>
              <a:gd name="connsiteX120" fmla="*/ 30762 w 1784671"/>
              <a:gd name="connsiteY120" fmla="*/ 415271 h 1626032"/>
              <a:gd name="connsiteX121" fmla="*/ 37652 w 1784671"/>
              <a:gd name="connsiteY121" fmla="*/ 399428 h 1626032"/>
              <a:gd name="connsiteX122" fmla="*/ 45891 w 1784671"/>
              <a:gd name="connsiteY122" fmla="*/ 382495 h 1626032"/>
              <a:gd name="connsiteX123" fmla="*/ 54792 w 1784671"/>
              <a:gd name="connsiteY123" fmla="*/ 365883 h 1626032"/>
              <a:gd name="connsiteX124" fmla="*/ 64356 w 1784671"/>
              <a:gd name="connsiteY124" fmla="*/ 349594 h 1626032"/>
              <a:gd name="connsiteX125" fmla="*/ 73233 w 1784671"/>
              <a:gd name="connsiteY125" fmla="*/ 334717 h 1626032"/>
              <a:gd name="connsiteX126" fmla="*/ 84785 w 1784671"/>
              <a:gd name="connsiteY126" fmla="*/ 319393 h 1626032"/>
              <a:gd name="connsiteX127" fmla="*/ 96656 w 1784671"/>
              <a:gd name="connsiteY127" fmla="*/ 305097 h 1626032"/>
              <a:gd name="connsiteX128" fmla="*/ 108184 w 1784671"/>
              <a:gd name="connsiteY128" fmla="*/ 291507 h 1626032"/>
              <a:gd name="connsiteX129" fmla="*/ 120398 w 1784671"/>
              <a:gd name="connsiteY129" fmla="*/ 276506 h 1626032"/>
              <a:gd name="connsiteX130" fmla="*/ 134256 w 1784671"/>
              <a:gd name="connsiteY130" fmla="*/ 263175 h 1626032"/>
              <a:gd name="connsiteX131" fmla="*/ 147771 w 1784671"/>
              <a:gd name="connsiteY131" fmla="*/ 250550 h 1626032"/>
              <a:gd name="connsiteX132" fmla="*/ 177132 w 1784671"/>
              <a:gd name="connsiteY132" fmla="*/ 225562 h 1626032"/>
              <a:gd name="connsiteX133" fmla="*/ 207795 w 1784671"/>
              <a:gd name="connsiteY133" fmla="*/ 202950 h 1626032"/>
              <a:gd name="connsiteX134" fmla="*/ 240446 w 1784671"/>
              <a:gd name="connsiteY134" fmla="*/ 181303 h 1626032"/>
              <a:gd name="connsiteX135" fmla="*/ 274764 w 1784671"/>
              <a:gd name="connsiteY135" fmla="*/ 159595 h 1626032"/>
              <a:gd name="connsiteX136" fmla="*/ 311046 w 1784671"/>
              <a:gd name="connsiteY136" fmla="*/ 140587 h 1626032"/>
              <a:gd name="connsiteX137" fmla="*/ 347966 w 1784671"/>
              <a:gd name="connsiteY137" fmla="*/ 123632 h 1626032"/>
              <a:gd name="connsiteX138" fmla="*/ 386212 w 1784671"/>
              <a:gd name="connsiteY138" fmla="*/ 107322 h 1626032"/>
              <a:gd name="connsiteX139" fmla="*/ 426789 w 1784671"/>
              <a:gd name="connsiteY139" fmla="*/ 91272 h 1626032"/>
              <a:gd name="connsiteX140" fmla="*/ 467319 w 1784671"/>
              <a:gd name="connsiteY140" fmla="*/ 78688 h 1626032"/>
              <a:gd name="connsiteX141" fmla="*/ 508510 w 1784671"/>
              <a:gd name="connsiteY141" fmla="*/ 66426 h 1626032"/>
              <a:gd name="connsiteX142" fmla="*/ 552695 w 1784671"/>
              <a:gd name="connsiteY142" fmla="*/ 54746 h 1626032"/>
              <a:gd name="connsiteX143" fmla="*/ 595530 w 1784671"/>
              <a:gd name="connsiteY143" fmla="*/ 44156 h 1626032"/>
              <a:gd name="connsiteX144" fmla="*/ 639005 w 1784671"/>
              <a:gd name="connsiteY144" fmla="*/ 35619 h 1626032"/>
              <a:gd name="connsiteX145" fmla="*/ 682136 w 1784671"/>
              <a:gd name="connsiteY145" fmla="*/ 27789 h 1626032"/>
              <a:gd name="connsiteX146" fmla="*/ 725929 w 1784671"/>
              <a:gd name="connsiteY146" fmla="*/ 20280 h 1626032"/>
              <a:gd name="connsiteX147" fmla="*/ 770362 w 1784671"/>
              <a:gd name="connsiteY147" fmla="*/ 14827 h 1626032"/>
              <a:gd name="connsiteX148" fmla="*/ 814451 w 1784671"/>
              <a:gd name="connsiteY148" fmla="*/ 10079 h 1626032"/>
              <a:gd name="connsiteX149" fmla="*/ 857191 w 1784671"/>
              <a:gd name="connsiteY149" fmla="*/ 6420 h 1626032"/>
              <a:gd name="connsiteX150" fmla="*/ 900250 w 1784671"/>
              <a:gd name="connsiteY150" fmla="*/ 3789 h 1626032"/>
              <a:gd name="connsiteX151" fmla="*/ 942965 w 1784671"/>
              <a:gd name="connsiteY151" fmla="*/ 1863 h 162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4671" h="1626032">
                <a:moveTo>
                  <a:pt x="984013" y="0"/>
                </a:moveTo>
                <a:lnTo>
                  <a:pt x="1025356" y="896"/>
                </a:lnTo>
                <a:lnTo>
                  <a:pt x="1065055" y="121"/>
                </a:lnTo>
                <a:lnTo>
                  <a:pt x="1143055" y="3127"/>
                </a:lnTo>
                <a:lnTo>
                  <a:pt x="1181036" y="5879"/>
                </a:lnTo>
                <a:lnTo>
                  <a:pt x="1217350" y="8694"/>
                </a:lnTo>
                <a:lnTo>
                  <a:pt x="1253320" y="12214"/>
                </a:lnTo>
                <a:lnTo>
                  <a:pt x="1289609" y="16762"/>
                </a:lnTo>
                <a:lnTo>
                  <a:pt x="1324550" y="22398"/>
                </a:lnTo>
                <a:lnTo>
                  <a:pt x="1358141" y="29124"/>
                </a:lnTo>
                <a:lnTo>
                  <a:pt x="1391389" y="36556"/>
                </a:lnTo>
                <a:lnTo>
                  <a:pt x="1422969" y="44049"/>
                </a:lnTo>
                <a:lnTo>
                  <a:pt x="1453519" y="53658"/>
                </a:lnTo>
                <a:lnTo>
                  <a:pt x="1484387" y="64295"/>
                </a:lnTo>
                <a:lnTo>
                  <a:pt x="1512583" y="75378"/>
                </a:lnTo>
                <a:lnTo>
                  <a:pt x="1540091" y="87871"/>
                </a:lnTo>
                <a:lnTo>
                  <a:pt x="1566593" y="100749"/>
                </a:lnTo>
                <a:lnTo>
                  <a:pt x="1592066" y="115743"/>
                </a:lnTo>
                <a:lnTo>
                  <a:pt x="1615846" y="132531"/>
                </a:lnTo>
                <a:lnTo>
                  <a:pt x="1638620" y="149704"/>
                </a:lnTo>
                <a:lnTo>
                  <a:pt x="1660046" y="167965"/>
                </a:lnTo>
                <a:lnTo>
                  <a:pt x="1679092" y="189432"/>
                </a:lnTo>
                <a:lnTo>
                  <a:pt x="1697156" y="209549"/>
                </a:lnTo>
                <a:lnTo>
                  <a:pt x="1714167" y="233517"/>
                </a:lnTo>
                <a:lnTo>
                  <a:pt x="1728846" y="257224"/>
                </a:lnTo>
                <a:lnTo>
                  <a:pt x="1742153" y="283753"/>
                </a:lnTo>
                <a:lnTo>
                  <a:pt x="1753448" y="311050"/>
                </a:lnTo>
                <a:lnTo>
                  <a:pt x="1763369" y="341168"/>
                </a:lnTo>
                <a:lnTo>
                  <a:pt x="1771279" y="372054"/>
                </a:lnTo>
                <a:lnTo>
                  <a:pt x="1777497" y="404734"/>
                </a:lnTo>
                <a:lnTo>
                  <a:pt x="1781703" y="438183"/>
                </a:lnTo>
                <a:lnTo>
                  <a:pt x="1783530" y="474835"/>
                </a:lnTo>
                <a:lnTo>
                  <a:pt x="1784671" y="512900"/>
                </a:lnTo>
                <a:lnTo>
                  <a:pt x="1782106" y="553527"/>
                </a:lnTo>
                <a:lnTo>
                  <a:pt x="1779200" y="594860"/>
                </a:lnTo>
                <a:lnTo>
                  <a:pt x="1773276" y="637341"/>
                </a:lnTo>
                <a:lnTo>
                  <a:pt x="1766665" y="681237"/>
                </a:lnTo>
                <a:lnTo>
                  <a:pt x="1757723" y="724871"/>
                </a:lnTo>
                <a:lnTo>
                  <a:pt x="1746770" y="769271"/>
                </a:lnTo>
                <a:lnTo>
                  <a:pt x="1734466" y="814761"/>
                </a:lnTo>
                <a:lnTo>
                  <a:pt x="1721501" y="859929"/>
                </a:lnTo>
                <a:lnTo>
                  <a:pt x="1706181" y="906570"/>
                </a:lnTo>
                <a:lnTo>
                  <a:pt x="1689878" y="951862"/>
                </a:lnTo>
                <a:lnTo>
                  <a:pt x="1670902" y="997599"/>
                </a:lnTo>
                <a:lnTo>
                  <a:pt x="1651606" y="1042309"/>
                </a:lnTo>
                <a:lnTo>
                  <a:pt x="1631305" y="1087401"/>
                </a:lnTo>
                <a:lnTo>
                  <a:pt x="1608353" y="1131207"/>
                </a:lnTo>
                <a:lnTo>
                  <a:pt x="1585426" y="1173279"/>
                </a:lnTo>
                <a:lnTo>
                  <a:pt x="1561149" y="1216440"/>
                </a:lnTo>
                <a:lnTo>
                  <a:pt x="1535570" y="1257226"/>
                </a:lnTo>
                <a:lnTo>
                  <a:pt x="1507686" y="1296016"/>
                </a:lnTo>
                <a:lnTo>
                  <a:pt x="1480463" y="1335130"/>
                </a:lnTo>
                <a:lnTo>
                  <a:pt x="1450615" y="1371223"/>
                </a:lnTo>
                <a:lnTo>
                  <a:pt x="1419785" y="1405966"/>
                </a:lnTo>
                <a:lnTo>
                  <a:pt x="1389664" y="1437564"/>
                </a:lnTo>
                <a:lnTo>
                  <a:pt x="1357213" y="1468903"/>
                </a:lnTo>
                <a:lnTo>
                  <a:pt x="1325130" y="1497804"/>
                </a:lnTo>
                <a:lnTo>
                  <a:pt x="1290763" y="1522977"/>
                </a:lnTo>
                <a:lnTo>
                  <a:pt x="1256420" y="1546418"/>
                </a:lnTo>
                <a:lnTo>
                  <a:pt x="1238586" y="1557817"/>
                </a:lnTo>
                <a:lnTo>
                  <a:pt x="1221440" y="1567804"/>
                </a:lnTo>
                <a:lnTo>
                  <a:pt x="1203310" y="1576443"/>
                </a:lnTo>
                <a:lnTo>
                  <a:pt x="1184176" y="1585464"/>
                </a:lnTo>
                <a:lnTo>
                  <a:pt x="1166732" y="1592691"/>
                </a:lnTo>
                <a:lnTo>
                  <a:pt x="1147941" y="1601007"/>
                </a:lnTo>
                <a:lnTo>
                  <a:pt x="1129197" y="1605857"/>
                </a:lnTo>
                <a:lnTo>
                  <a:pt x="1110430" y="1612440"/>
                </a:lnTo>
                <a:lnTo>
                  <a:pt x="1092029" y="1616585"/>
                </a:lnTo>
                <a:lnTo>
                  <a:pt x="1072304" y="1620086"/>
                </a:lnTo>
                <a:lnTo>
                  <a:pt x="1053928" y="1622497"/>
                </a:lnTo>
                <a:lnTo>
                  <a:pt x="1034545" y="1625293"/>
                </a:lnTo>
                <a:lnTo>
                  <a:pt x="1014524" y="1626032"/>
                </a:lnTo>
                <a:lnTo>
                  <a:pt x="995190" y="1625362"/>
                </a:lnTo>
                <a:lnTo>
                  <a:pt x="975513" y="1625396"/>
                </a:lnTo>
                <a:lnTo>
                  <a:pt x="955859" y="1623698"/>
                </a:lnTo>
                <a:lnTo>
                  <a:pt x="934881" y="1621355"/>
                </a:lnTo>
                <a:lnTo>
                  <a:pt x="914588" y="1617602"/>
                </a:lnTo>
                <a:lnTo>
                  <a:pt x="893314" y="1612500"/>
                </a:lnTo>
                <a:lnTo>
                  <a:pt x="872703" y="1607719"/>
                </a:lnTo>
                <a:lnTo>
                  <a:pt x="852435" y="1602233"/>
                </a:lnTo>
                <a:lnTo>
                  <a:pt x="831185" y="1595398"/>
                </a:lnTo>
                <a:lnTo>
                  <a:pt x="788046" y="1579671"/>
                </a:lnTo>
                <a:lnTo>
                  <a:pt x="744613" y="1561184"/>
                </a:lnTo>
                <a:lnTo>
                  <a:pt x="701227" y="1539231"/>
                </a:lnTo>
                <a:lnTo>
                  <a:pt x="659190" y="1516189"/>
                </a:lnTo>
                <a:lnTo>
                  <a:pt x="615533" y="1489743"/>
                </a:lnTo>
                <a:lnTo>
                  <a:pt x="572243" y="1460858"/>
                </a:lnTo>
                <a:lnTo>
                  <a:pt x="529984" y="1429856"/>
                </a:lnTo>
                <a:lnTo>
                  <a:pt x="488091" y="1396416"/>
                </a:lnTo>
                <a:lnTo>
                  <a:pt x="447548" y="1361886"/>
                </a:lnTo>
                <a:lnTo>
                  <a:pt x="406365" y="1325302"/>
                </a:lnTo>
                <a:lnTo>
                  <a:pt x="367881" y="1286540"/>
                </a:lnTo>
                <a:lnTo>
                  <a:pt x="329398" y="1247778"/>
                </a:lnTo>
                <a:lnTo>
                  <a:pt x="292607" y="1207221"/>
                </a:lnTo>
                <a:lnTo>
                  <a:pt x="257827" y="1165896"/>
                </a:lnTo>
                <a:lnTo>
                  <a:pt x="224420" y="1121749"/>
                </a:lnTo>
                <a:lnTo>
                  <a:pt x="192658" y="1079273"/>
                </a:lnTo>
                <a:lnTo>
                  <a:pt x="162588" y="1035004"/>
                </a:lnTo>
                <a:lnTo>
                  <a:pt x="134530" y="989967"/>
                </a:lnTo>
                <a:lnTo>
                  <a:pt x="108483" y="944162"/>
                </a:lnTo>
                <a:lnTo>
                  <a:pt x="85087" y="899646"/>
                </a:lnTo>
                <a:lnTo>
                  <a:pt x="64709" y="853978"/>
                </a:lnTo>
                <a:lnTo>
                  <a:pt x="45999" y="808249"/>
                </a:lnTo>
                <a:lnTo>
                  <a:pt x="30281" y="763101"/>
                </a:lnTo>
                <a:lnTo>
                  <a:pt x="23577" y="741523"/>
                </a:lnTo>
                <a:lnTo>
                  <a:pt x="18540" y="719885"/>
                </a:lnTo>
                <a:lnTo>
                  <a:pt x="13185" y="697220"/>
                </a:lnTo>
                <a:lnTo>
                  <a:pt x="8148" y="675581"/>
                </a:lnTo>
                <a:lnTo>
                  <a:pt x="5786" y="653496"/>
                </a:lnTo>
                <a:lnTo>
                  <a:pt x="2075" y="632502"/>
                </a:lnTo>
                <a:lnTo>
                  <a:pt x="375" y="610740"/>
                </a:lnTo>
                <a:lnTo>
                  <a:pt x="0" y="589622"/>
                </a:lnTo>
                <a:lnTo>
                  <a:pt x="288" y="568826"/>
                </a:lnTo>
                <a:lnTo>
                  <a:pt x="576" y="548029"/>
                </a:lnTo>
                <a:lnTo>
                  <a:pt x="2852" y="528199"/>
                </a:lnTo>
                <a:lnTo>
                  <a:pt x="5470" y="507663"/>
                </a:lnTo>
                <a:lnTo>
                  <a:pt x="8409" y="488155"/>
                </a:lnTo>
                <a:lnTo>
                  <a:pt x="12672" y="469290"/>
                </a:lnTo>
                <a:lnTo>
                  <a:pt x="18260" y="451069"/>
                </a:lnTo>
                <a:lnTo>
                  <a:pt x="24511" y="433171"/>
                </a:lnTo>
                <a:lnTo>
                  <a:pt x="30762" y="415271"/>
                </a:lnTo>
                <a:lnTo>
                  <a:pt x="37652" y="399428"/>
                </a:lnTo>
                <a:lnTo>
                  <a:pt x="45891" y="382495"/>
                </a:lnTo>
                <a:lnTo>
                  <a:pt x="54792" y="365883"/>
                </a:lnTo>
                <a:lnTo>
                  <a:pt x="64356" y="349594"/>
                </a:lnTo>
                <a:lnTo>
                  <a:pt x="73233" y="334717"/>
                </a:lnTo>
                <a:lnTo>
                  <a:pt x="84785" y="319393"/>
                </a:lnTo>
                <a:lnTo>
                  <a:pt x="96656" y="305097"/>
                </a:lnTo>
                <a:lnTo>
                  <a:pt x="108184" y="291507"/>
                </a:lnTo>
                <a:lnTo>
                  <a:pt x="120398" y="276506"/>
                </a:lnTo>
                <a:lnTo>
                  <a:pt x="134256" y="263175"/>
                </a:lnTo>
                <a:lnTo>
                  <a:pt x="147771" y="250550"/>
                </a:lnTo>
                <a:lnTo>
                  <a:pt x="177132" y="225562"/>
                </a:lnTo>
                <a:lnTo>
                  <a:pt x="207795" y="202950"/>
                </a:lnTo>
                <a:lnTo>
                  <a:pt x="240446" y="181303"/>
                </a:lnTo>
                <a:lnTo>
                  <a:pt x="274764" y="159595"/>
                </a:lnTo>
                <a:lnTo>
                  <a:pt x="311046" y="140587"/>
                </a:lnTo>
                <a:lnTo>
                  <a:pt x="347966" y="123632"/>
                </a:lnTo>
                <a:lnTo>
                  <a:pt x="386212" y="107322"/>
                </a:lnTo>
                <a:lnTo>
                  <a:pt x="426789" y="91272"/>
                </a:lnTo>
                <a:lnTo>
                  <a:pt x="467319" y="78688"/>
                </a:lnTo>
                <a:lnTo>
                  <a:pt x="508510" y="66426"/>
                </a:lnTo>
                <a:lnTo>
                  <a:pt x="552695" y="54746"/>
                </a:lnTo>
                <a:lnTo>
                  <a:pt x="595530" y="44156"/>
                </a:lnTo>
                <a:lnTo>
                  <a:pt x="639005" y="35619"/>
                </a:lnTo>
                <a:lnTo>
                  <a:pt x="682136" y="27789"/>
                </a:lnTo>
                <a:lnTo>
                  <a:pt x="725929" y="20280"/>
                </a:lnTo>
                <a:lnTo>
                  <a:pt x="770362" y="14827"/>
                </a:lnTo>
                <a:lnTo>
                  <a:pt x="814451" y="10079"/>
                </a:lnTo>
                <a:lnTo>
                  <a:pt x="857191" y="6420"/>
                </a:lnTo>
                <a:lnTo>
                  <a:pt x="900250" y="3789"/>
                </a:lnTo>
                <a:lnTo>
                  <a:pt x="942965" y="1863"/>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5693983" y="4232341"/>
            <a:ext cx="1788845" cy="1592634"/>
          </a:xfrm>
          <a:custGeom>
            <a:avLst/>
            <a:gdLst>
              <a:gd name="connsiteX0" fmla="*/ 1051700 w 1788845"/>
              <a:gd name="connsiteY0" fmla="*/ 0 h 1592634"/>
              <a:gd name="connsiteX1" fmla="*/ 1089295 w 1788845"/>
              <a:gd name="connsiteY1" fmla="*/ 2895 h 1592634"/>
              <a:gd name="connsiteX2" fmla="*/ 1126737 w 1788845"/>
              <a:gd name="connsiteY2" fmla="*/ 7352 h 1592634"/>
              <a:gd name="connsiteX3" fmla="*/ 1162311 w 1788845"/>
              <a:gd name="connsiteY3" fmla="*/ 14781 h 1592634"/>
              <a:gd name="connsiteX4" fmla="*/ 1199371 w 1788845"/>
              <a:gd name="connsiteY4" fmla="*/ 23143 h 1592634"/>
              <a:gd name="connsiteX5" fmla="*/ 1233858 w 1788845"/>
              <a:gd name="connsiteY5" fmla="*/ 33620 h 1592634"/>
              <a:gd name="connsiteX6" fmla="*/ 1269048 w 1788845"/>
              <a:gd name="connsiteY6" fmla="*/ 44955 h 1592634"/>
              <a:gd name="connsiteX7" fmla="*/ 1303152 w 1788845"/>
              <a:gd name="connsiteY7" fmla="*/ 59337 h 1592634"/>
              <a:gd name="connsiteX8" fmla="*/ 1335539 w 1788845"/>
              <a:gd name="connsiteY8" fmla="*/ 75128 h 1592634"/>
              <a:gd name="connsiteX9" fmla="*/ 1368555 w 1788845"/>
              <a:gd name="connsiteY9" fmla="*/ 92559 h 1592634"/>
              <a:gd name="connsiteX10" fmla="*/ 1400559 w 1788845"/>
              <a:gd name="connsiteY10" fmla="*/ 112256 h 1592634"/>
              <a:gd name="connsiteX11" fmla="*/ 1431629 w 1788845"/>
              <a:gd name="connsiteY11" fmla="*/ 133440 h 1592634"/>
              <a:gd name="connsiteX12" fmla="*/ 1461135 w 1788845"/>
              <a:gd name="connsiteY12" fmla="*/ 154470 h 1592634"/>
              <a:gd name="connsiteX13" fmla="*/ 1490337 w 1788845"/>
              <a:gd name="connsiteY13" fmla="*/ 178624 h 1592634"/>
              <a:gd name="connsiteX14" fmla="*/ 1517821 w 1788845"/>
              <a:gd name="connsiteY14" fmla="*/ 204189 h 1592634"/>
              <a:gd name="connsiteX15" fmla="*/ 1545934 w 1788845"/>
              <a:gd name="connsiteY15" fmla="*/ 231392 h 1592634"/>
              <a:gd name="connsiteX16" fmla="*/ 1570767 w 1788845"/>
              <a:gd name="connsiteY16" fmla="*/ 259851 h 1592634"/>
              <a:gd name="connsiteX17" fmla="*/ 1596306 w 1788845"/>
              <a:gd name="connsiteY17" fmla="*/ 289167 h 1592634"/>
              <a:gd name="connsiteX18" fmla="*/ 1619347 w 1788845"/>
              <a:gd name="connsiteY18" fmla="*/ 319817 h 1592634"/>
              <a:gd name="connsiteX19" fmla="*/ 1642234 w 1788845"/>
              <a:gd name="connsiteY19" fmla="*/ 352028 h 1592634"/>
              <a:gd name="connsiteX20" fmla="*/ 1663406 w 1788845"/>
              <a:gd name="connsiteY20" fmla="*/ 385648 h 1592634"/>
              <a:gd name="connsiteX21" fmla="*/ 1683643 w 1788845"/>
              <a:gd name="connsiteY21" fmla="*/ 420755 h 1592634"/>
              <a:gd name="connsiteX22" fmla="*/ 1703098 w 1788845"/>
              <a:gd name="connsiteY22" fmla="*/ 455786 h 1592634"/>
              <a:gd name="connsiteX23" fmla="*/ 1720837 w 1788845"/>
              <a:gd name="connsiteY23" fmla="*/ 492225 h 1592634"/>
              <a:gd name="connsiteX24" fmla="*/ 1736782 w 1788845"/>
              <a:gd name="connsiteY24" fmla="*/ 530853 h 1592634"/>
              <a:gd name="connsiteX25" fmla="*/ 1751870 w 1788845"/>
              <a:gd name="connsiteY25" fmla="*/ 570188 h 1592634"/>
              <a:gd name="connsiteX26" fmla="*/ 1764690 w 1788845"/>
              <a:gd name="connsiteY26" fmla="*/ 608510 h 1592634"/>
              <a:gd name="connsiteX27" fmla="*/ 1773524 w 1788845"/>
              <a:gd name="connsiteY27" fmla="*/ 647232 h 1592634"/>
              <a:gd name="connsiteX28" fmla="*/ 1781577 w 1788845"/>
              <a:gd name="connsiteY28" fmla="*/ 685877 h 1592634"/>
              <a:gd name="connsiteX29" fmla="*/ 1786504 w 1788845"/>
              <a:gd name="connsiteY29" fmla="*/ 724216 h 1592634"/>
              <a:gd name="connsiteX30" fmla="*/ 1788456 w 1788845"/>
              <a:gd name="connsiteY30" fmla="*/ 760685 h 1592634"/>
              <a:gd name="connsiteX31" fmla="*/ 1788845 w 1788845"/>
              <a:gd name="connsiteY31" fmla="*/ 797002 h 1592634"/>
              <a:gd name="connsiteX32" fmla="*/ 1786032 w 1788845"/>
              <a:gd name="connsiteY32" fmla="*/ 833793 h 1592634"/>
              <a:gd name="connsiteX33" fmla="*/ 1782513 w 1788845"/>
              <a:gd name="connsiteY33" fmla="*/ 869727 h 1592634"/>
              <a:gd name="connsiteX34" fmla="*/ 1775867 w 1788845"/>
              <a:gd name="connsiteY34" fmla="*/ 905355 h 1592634"/>
              <a:gd name="connsiteX35" fmla="*/ 1766172 w 1788845"/>
              <a:gd name="connsiteY35" fmla="*/ 939895 h 1592634"/>
              <a:gd name="connsiteX36" fmla="*/ 1755770 w 1788845"/>
              <a:gd name="connsiteY36" fmla="*/ 973577 h 1592634"/>
              <a:gd name="connsiteX37" fmla="*/ 1743103 w 1788845"/>
              <a:gd name="connsiteY37" fmla="*/ 1006248 h 1592634"/>
              <a:gd name="connsiteX38" fmla="*/ 1728088 w 1788845"/>
              <a:gd name="connsiteY38" fmla="*/ 1038689 h 1592634"/>
              <a:gd name="connsiteX39" fmla="*/ 1712292 w 1788845"/>
              <a:gd name="connsiteY39" fmla="*/ 1071054 h 1592634"/>
              <a:gd name="connsiteX40" fmla="*/ 1693446 w 1788845"/>
              <a:gd name="connsiteY40" fmla="*/ 1102331 h 1592634"/>
              <a:gd name="connsiteX41" fmla="*/ 1673114 w 1788845"/>
              <a:gd name="connsiteY41" fmla="*/ 1132675 h 1592634"/>
              <a:gd name="connsiteX42" fmla="*/ 1651294 w 1788845"/>
              <a:gd name="connsiteY42" fmla="*/ 1162083 h 1592634"/>
              <a:gd name="connsiteX43" fmla="*/ 1628769 w 1788845"/>
              <a:gd name="connsiteY43" fmla="*/ 1190634 h 1592634"/>
              <a:gd name="connsiteX44" fmla="*/ 1603119 w 1788845"/>
              <a:gd name="connsiteY44" fmla="*/ 1218880 h 1592634"/>
              <a:gd name="connsiteX45" fmla="*/ 1576839 w 1788845"/>
              <a:gd name="connsiteY45" fmla="*/ 1245484 h 1592634"/>
              <a:gd name="connsiteX46" fmla="*/ 1549072 w 1788845"/>
              <a:gd name="connsiteY46" fmla="*/ 1271157 h 1592634"/>
              <a:gd name="connsiteX47" fmla="*/ 1520523 w 1788845"/>
              <a:gd name="connsiteY47" fmla="*/ 1296751 h 1592634"/>
              <a:gd name="connsiteX48" fmla="*/ 1489783 w 1788845"/>
              <a:gd name="connsiteY48" fmla="*/ 1320555 h 1592634"/>
              <a:gd name="connsiteX49" fmla="*/ 1457403 w 1788845"/>
              <a:gd name="connsiteY49" fmla="*/ 1344985 h 1592634"/>
              <a:gd name="connsiteX50" fmla="*/ 1425328 w 1788845"/>
              <a:gd name="connsiteY50" fmla="*/ 1366291 h 1592634"/>
              <a:gd name="connsiteX51" fmla="*/ 1390910 w 1788845"/>
              <a:gd name="connsiteY51" fmla="*/ 1387367 h 1592634"/>
              <a:gd name="connsiteX52" fmla="*/ 1355786 w 1788845"/>
              <a:gd name="connsiteY52" fmla="*/ 1407586 h 1592634"/>
              <a:gd name="connsiteX53" fmla="*/ 1319955 w 1788845"/>
              <a:gd name="connsiteY53" fmla="*/ 1426947 h 1592634"/>
              <a:gd name="connsiteX54" fmla="*/ 1284202 w 1788845"/>
              <a:gd name="connsiteY54" fmla="*/ 1445526 h 1592634"/>
              <a:gd name="connsiteX55" fmla="*/ 1245553 w 1788845"/>
              <a:gd name="connsiteY55" fmla="*/ 1461456 h 1592634"/>
              <a:gd name="connsiteX56" fmla="*/ 1207761 w 1788845"/>
              <a:gd name="connsiteY56" fmla="*/ 1476681 h 1592634"/>
              <a:gd name="connsiteX57" fmla="*/ 1168405 w 1788845"/>
              <a:gd name="connsiteY57" fmla="*/ 1491754 h 1592634"/>
              <a:gd name="connsiteX58" fmla="*/ 1128345 w 1788845"/>
              <a:gd name="connsiteY58" fmla="*/ 1505969 h 1592634"/>
              <a:gd name="connsiteX59" fmla="*/ 1088515 w 1788845"/>
              <a:gd name="connsiteY59" fmla="*/ 1517839 h 1592634"/>
              <a:gd name="connsiteX60" fmla="*/ 1047044 w 1788845"/>
              <a:gd name="connsiteY60" fmla="*/ 1530338 h 1592634"/>
              <a:gd name="connsiteX61" fmla="*/ 1004869 w 1788845"/>
              <a:gd name="connsiteY61" fmla="*/ 1541979 h 1592634"/>
              <a:gd name="connsiteX62" fmla="*/ 962063 w 1788845"/>
              <a:gd name="connsiteY62" fmla="*/ 1551982 h 1592634"/>
              <a:gd name="connsiteX63" fmla="*/ 920194 w 1788845"/>
              <a:gd name="connsiteY63" fmla="*/ 1560498 h 1592634"/>
              <a:gd name="connsiteX64" fmla="*/ 876684 w 1788845"/>
              <a:gd name="connsiteY64" fmla="*/ 1569642 h 1592634"/>
              <a:gd name="connsiteX65" fmla="*/ 834262 w 1788845"/>
              <a:gd name="connsiteY65" fmla="*/ 1575739 h 1592634"/>
              <a:gd name="connsiteX66" fmla="*/ 790982 w 1788845"/>
              <a:gd name="connsiteY66" fmla="*/ 1582539 h 1592634"/>
              <a:gd name="connsiteX67" fmla="*/ 748008 w 1788845"/>
              <a:gd name="connsiteY67" fmla="*/ 1586216 h 1592634"/>
              <a:gd name="connsiteX68" fmla="*/ 705033 w 1788845"/>
              <a:gd name="connsiteY68" fmla="*/ 1589892 h 1592634"/>
              <a:gd name="connsiteX69" fmla="*/ 662212 w 1788845"/>
              <a:gd name="connsiteY69" fmla="*/ 1592006 h 1592634"/>
              <a:gd name="connsiteX70" fmla="*/ 620326 w 1788845"/>
              <a:gd name="connsiteY70" fmla="*/ 1592634 h 1592634"/>
              <a:gd name="connsiteX71" fmla="*/ 577811 w 1788845"/>
              <a:gd name="connsiteY71" fmla="*/ 1591624 h 1592634"/>
              <a:gd name="connsiteX72" fmla="*/ 537012 w 1788845"/>
              <a:gd name="connsiteY72" fmla="*/ 1589204 h 1592634"/>
              <a:gd name="connsiteX73" fmla="*/ 497148 w 1788845"/>
              <a:gd name="connsiteY73" fmla="*/ 1585299 h 1592634"/>
              <a:gd name="connsiteX74" fmla="*/ 455949 w 1788845"/>
              <a:gd name="connsiteY74" fmla="*/ 1578897 h 1592634"/>
              <a:gd name="connsiteX75" fmla="*/ 418031 w 1788845"/>
              <a:gd name="connsiteY75" fmla="*/ 1571237 h 1592634"/>
              <a:gd name="connsiteX76" fmla="*/ 380190 w 1788845"/>
              <a:gd name="connsiteY76" fmla="*/ 1562798 h 1592634"/>
              <a:gd name="connsiteX77" fmla="*/ 343435 w 1788845"/>
              <a:gd name="connsiteY77" fmla="*/ 1551311 h 1592634"/>
              <a:gd name="connsiteX78" fmla="*/ 308397 w 1788845"/>
              <a:gd name="connsiteY78" fmla="*/ 1538414 h 1592634"/>
              <a:gd name="connsiteX79" fmla="*/ 274369 w 1788845"/>
              <a:gd name="connsiteY79" fmla="*/ 1523251 h 1592634"/>
              <a:gd name="connsiteX80" fmla="*/ 240573 w 1788845"/>
              <a:gd name="connsiteY80" fmla="*/ 1505743 h 1592634"/>
              <a:gd name="connsiteX81" fmla="*/ 209197 w 1788845"/>
              <a:gd name="connsiteY81" fmla="*/ 1487685 h 1592634"/>
              <a:gd name="connsiteX82" fmla="*/ 180548 w 1788845"/>
              <a:gd name="connsiteY82" fmla="*/ 1465950 h 1592634"/>
              <a:gd name="connsiteX83" fmla="*/ 166615 w 1788845"/>
              <a:gd name="connsiteY83" fmla="*/ 1455120 h 1592634"/>
              <a:gd name="connsiteX84" fmla="*/ 152835 w 1788845"/>
              <a:gd name="connsiteY84" fmla="*/ 1442729 h 1592634"/>
              <a:gd name="connsiteX85" fmla="*/ 139912 w 1788845"/>
              <a:gd name="connsiteY85" fmla="*/ 1429633 h 1592634"/>
              <a:gd name="connsiteX86" fmla="*/ 126914 w 1788845"/>
              <a:gd name="connsiteY86" fmla="*/ 1417319 h 1592634"/>
              <a:gd name="connsiteX87" fmla="*/ 114143 w 1788845"/>
              <a:gd name="connsiteY87" fmla="*/ 1402661 h 1592634"/>
              <a:gd name="connsiteX88" fmla="*/ 102080 w 1788845"/>
              <a:gd name="connsiteY88" fmla="*/ 1388860 h 1592634"/>
              <a:gd name="connsiteX89" fmla="*/ 90950 w 1788845"/>
              <a:gd name="connsiteY89" fmla="*/ 1373573 h 1592634"/>
              <a:gd name="connsiteX90" fmla="*/ 80602 w 1788845"/>
              <a:gd name="connsiteY90" fmla="*/ 1358364 h 1592634"/>
              <a:gd name="connsiteX91" fmla="*/ 70407 w 1788845"/>
              <a:gd name="connsiteY91" fmla="*/ 1341591 h 1592634"/>
              <a:gd name="connsiteX92" fmla="*/ 60136 w 1788845"/>
              <a:gd name="connsiteY92" fmla="*/ 1325601 h 1592634"/>
              <a:gd name="connsiteX93" fmla="*/ 51581 w 1788845"/>
              <a:gd name="connsiteY93" fmla="*/ 1308200 h 1592634"/>
              <a:gd name="connsiteX94" fmla="*/ 43884 w 1788845"/>
              <a:gd name="connsiteY94" fmla="*/ 1290095 h 1592634"/>
              <a:gd name="connsiteX95" fmla="*/ 34700 w 1788845"/>
              <a:gd name="connsiteY95" fmla="*/ 1271057 h 1592634"/>
              <a:gd name="connsiteX96" fmla="*/ 28720 w 1788845"/>
              <a:gd name="connsiteY96" fmla="*/ 1251543 h 1592634"/>
              <a:gd name="connsiteX97" fmla="*/ 21176 w 1788845"/>
              <a:gd name="connsiteY97" fmla="*/ 1231876 h 1592634"/>
              <a:gd name="connsiteX98" fmla="*/ 16054 w 1788845"/>
              <a:gd name="connsiteY98" fmla="*/ 1211657 h 1592634"/>
              <a:gd name="connsiteX99" fmla="*/ 10931 w 1788845"/>
              <a:gd name="connsiteY99" fmla="*/ 1191439 h 1592634"/>
              <a:gd name="connsiteX100" fmla="*/ 7449 w 1788845"/>
              <a:gd name="connsiteY100" fmla="*/ 1170593 h 1592634"/>
              <a:gd name="connsiteX101" fmla="*/ 4824 w 1788845"/>
              <a:gd name="connsiteY101" fmla="*/ 1149041 h 1592634"/>
              <a:gd name="connsiteX102" fmla="*/ 2200 w 1788845"/>
              <a:gd name="connsiteY102" fmla="*/ 1127490 h 1592634"/>
              <a:gd name="connsiteX103" fmla="*/ 1920 w 1788845"/>
              <a:gd name="connsiteY103" fmla="*/ 1106169 h 1592634"/>
              <a:gd name="connsiteX104" fmla="*/ 0 w 1788845"/>
              <a:gd name="connsiteY104" fmla="*/ 1085475 h 1592634"/>
              <a:gd name="connsiteX105" fmla="*/ 1437 w 1788845"/>
              <a:gd name="connsiteY105" fmla="*/ 1062745 h 1592634"/>
              <a:gd name="connsiteX106" fmla="*/ 1940 w 1788845"/>
              <a:gd name="connsiteY106" fmla="*/ 1041501 h 1592634"/>
              <a:gd name="connsiteX107" fmla="*/ 4081 w 1788845"/>
              <a:gd name="connsiteY107" fmla="*/ 1019628 h 1592634"/>
              <a:gd name="connsiteX108" fmla="*/ 6376 w 1788845"/>
              <a:gd name="connsiteY108" fmla="*/ 996193 h 1592634"/>
              <a:gd name="connsiteX109" fmla="*/ 14644 w 1788845"/>
              <a:gd name="connsiteY109" fmla="*/ 952050 h 1592634"/>
              <a:gd name="connsiteX110" fmla="*/ 23924 w 1788845"/>
              <a:gd name="connsiteY110" fmla="*/ 905639 h 1592634"/>
              <a:gd name="connsiteX111" fmla="*/ 37741 w 1788845"/>
              <a:gd name="connsiteY111" fmla="*/ 861250 h 1592634"/>
              <a:gd name="connsiteX112" fmla="*/ 52569 w 1788845"/>
              <a:gd name="connsiteY112" fmla="*/ 814594 h 1592634"/>
              <a:gd name="connsiteX113" fmla="*/ 69665 w 1788845"/>
              <a:gd name="connsiteY113" fmla="*/ 768949 h 1592634"/>
              <a:gd name="connsiteX114" fmla="*/ 90669 w 1788845"/>
              <a:gd name="connsiteY114" fmla="*/ 723687 h 1592634"/>
              <a:gd name="connsiteX115" fmla="*/ 113314 w 1788845"/>
              <a:gd name="connsiteY115" fmla="*/ 677798 h 1592634"/>
              <a:gd name="connsiteX116" fmla="*/ 137445 w 1788845"/>
              <a:gd name="connsiteY116" fmla="*/ 632842 h 1592634"/>
              <a:gd name="connsiteX117" fmla="*/ 162986 w 1788845"/>
              <a:gd name="connsiteY117" fmla="*/ 589602 h 1592634"/>
              <a:gd name="connsiteX118" fmla="*/ 191807 w 1788845"/>
              <a:gd name="connsiteY118" fmla="*/ 545106 h 1592634"/>
              <a:gd name="connsiteX119" fmla="*/ 221257 w 1788845"/>
              <a:gd name="connsiteY119" fmla="*/ 502248 h 1592634"/>
              <a:gd name="connsiteX120" fmla="*/ 252193 w 1788845"/>
              <a:gd name="connsiteY120" fmla="*/ 460327 h 1592634"/>
              <a:gd name="connsiteX121" fmla="*/ 285321 w 1788845"/>
              <a:gd name="connsiteY121" fmla="*/ 420195 h 1592634"/>
              <a:gd name="connsiteX122" fmla="*/ 319231 w 1788845"/>
              <a:gd name="connsiteY122" fmla="*/ 380141 h 1592634"/>
              <a:gd name="connsiteX123" fmla="*/ 354629 w 1788845"/>
              <a:gd name="connsiteY123" fmla="*/ 341022 h 1592634"/>
              <a:gd name="connsiteX124" fmla="*/ 391359 w 1788845"/>
              <a:gd name="connsiteY124" fmla="*/ 304399 h 1592634"/>
              <a:gd name="connsiteX125" fmla="*/ 427937 w 1788845"/>
              <a:gd name="connsiteY125" fmla="*/ 269338 h 1592634"/>
              <a:gd name="connsiteX126" fmla="*/ 465219 w 1788845"/>
              <a:gd name="connsiteY126" fmla="*/ 235135 h 1592634"/>
              <a:gd name="connsiteX127" fmla="*/ 503836 w 1788845"/>
              <a:gd name="connsiteY127" fmla="*/ 203427 h 1592634"/>
              <a:gd name="connsiteX128" fmla="*/ 543082 w 1788845"/>
              <a:gd name="connsiteY128" fmla="*/ 173360 h 1592634"/>
              <a:gd name="connsiteX129" fmla="*/ 582879 w 1788845"/>
              <a:gd name="connsiteY129" fmla="*/ 145713 h 1592634"/>
              <a:gd name="connsiteX130" fmla="*/ 622524 w 1788845"/>
              <a:gd name="connsiteY130" fmla="*/ 119628 h 1592634"/>
              <a:gd name="connsiteX131" fmla="*/ 662643 w 1788845"/>
              <a:gd name="connsiteY131" fmla="*/ 96745 h 1592634"/>
              <a:gd name="connsiteX132" fmla="*/ 702458 w 1788845"/>
              <a:gd name="connsiteY132" fmla="*/ 76985 h 1592634"/>
              <a:gd name="connsiteX133" fmla="*/ 742119 w 1788845"/>
              <a:gd name="connsiteY133" fmla="*/ 58788 h 1592634"/>
              <a:gd name="connsiteX134" fmla="*/ 781475 w 1788845"/>
              <a:gd name="connsiteY134" fmla="*/ 43716 h 1592634"/>
              <a:gd name="connsiteX135" fmla="*/ 821535 w 1788845"/>
              <a:gd name="connsiteY135" fmla="*/ 29502 h 1592634"/>
              <a:gd name="connsiteX136" fmla="*/ 860432 w 1788845"/>
              <a:gd name="connsiteY136" fmla="*/ 19117 h 1592634"/>
              <a:gd name="connsiteX137" fmla="*/ 899879 w 1788845"/>
              <a:gd name="connsiteY137" fmla="*/ 11151 h 1592634"/>
              <a:gd name="connsiteX138" fmla="*/ 938317 w 1788845"/>
              <a:gd name="connsiteY138" fmla="*/ 5454 h 1592634"/>
              <a:gd name="connsiteX139" fmla="*/ 976524 w 1788845"/>
              <a:gd name="connsiteY139" fmla="*/ 2099 h 1592634"/>
              <a:gd name="connsiteX140" fmla="*/ 1013797 w 1788845"/>
              <a:gd name="connsiteY140" fmla="*/ 230 h 159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4">
                <a:moveTo>
                  <a:pt x="1051700" y="0"/>
                </a:moveTo>
                <a:lnTo>
                  <a:pt x="1089295" y="2895"/>
                </a:lnTo>
                <a:lnTo>
                  <a:pt x="1126737" y="7352"/>
                </a:lnTo>
                <a:lnTo>
                  <a:pt x="1162311" y="14781"/>
                </a:lnTo>
                <a:lnTo>
                  <a:pt x="1199371" y="23143"/>
                </a:lnTo>
                <a:lnTo>
                  <a:pt x="1233858" y="33620"/>
                </a:lnTo>
                <a:lnTo>
                  <a:pt x="1269048" y="44955"/>
                </a:lnTo>
                <a:lnTo>
                  <a:pt x="1303152" y="59337"/>
                </a:lnTo>
                <a:lnTo>
                  <a:pt x="1335539" y="75128"/>
                </a:lnTo>
                <a:lnTo>
                  <a:pt x="1368555" y="92559"/>
                </a:lnTo>
                <a:lnTo>
                  <a:pt x="1400559" y="112256"/>
                </a:lnTo>
                <a:lnTo>
                  <a:pt x="1431629" y="133440"/>
                </a:lnTo>
                <a:lnTo>
                  <a:pt x="1461135" y="154470"/>
                </a:lnTo>
                <a:lnTo>
                  <a:pt x="1490337" y="178624"/>
                </a:lnTo>
                <a:lnTo>
                  <a:pt x="1517821" y="204189"/>
                </a:lnTo>
                <a:lnTo>
                  <a:pt x="1545934" y="231392"/>
                </a:lnTo>
                <a:lnTo>
                  <a:pt x="1570767" y="259851"/>
                </a:lnTo>
                <a:lnTo>
                  <a:pt x="1596306" y="289167"/>
                </a:lnTo>
                <a:lnTo>
                  <a:pt x="1619347" y="319817"/>
                </a:lnTo>
                <a:lnTo>
                  <a:pt x="1642234" y="352028"/>
                </a:lnTo>
                <a:lnTo>
                  <a:pt x="1663406" y="385648"/>
                </a:lnTo>
                <a:lnTo>
                  <a:pt x="1683643" y="420755"/>
                </a:lnTo>
                <a:lnTo>
                  <a:pt x="1703098" y="455786"/>
                </a:lnTo>
                <a:lnTo>
                  <a:pt x="1720837" y="492225"/>
                </a:lnTo>
                <a:lnTo>
                  <a:pt x="1736782" y="530853"/>
                </a:lnTo>
                <a:lnTo>
                  <a:pt x="1751870" y="570188"/>
                </a:lnTo>
                <a:lnTo>
                  <a:pt x="1764690" y="608510"/>
                </a:lnTo>
                <a:lnTo>
                  <a:pt x="1773524" y="647232"/>
                </a:lnTo>
                <a:lnTo>
                  <a:pt x="1781577" y="685877"/>
                </a:lnTo>
                <a:lnTo>
                  <a:pt x="1786504" y="724216"/>
                </a:lnTo>
                <a:lnTo>
                  <a:pt x="1788456" y="760685"/>
                </a:lnTo>
                <a:lnTo>
                  <a:pt x="1788845" y="797002"/>
                </a:lnTo>
                <a:lnTo>
                  <a:pt x="1786032" y="833793"/>
                </a:lnTo>
                <a:lnTo>
                  <a:pt x="1782513" y="869727"/>
                </a:lnTo>
                <a:lnTo>
                  <a:pt x="1775867" y="905355"/>
                </a:lnTo>
                <a:lnTo>
                  <a:pt x="1766172" y="939895"/>
                </a:lnTo>
                <a:lnTo>
                  <a:pt x="1755770" y="973577"/>
                </a:lnTo>
                <a:lnTo>
                  <a:pt x="1743103" y="1006248"/>
                </a:lnTo>
                <a:lnTo>
                  <a:pt x="1728088" y="1038689"/>
                </a:lnTo>
                <a:lnTo>
                  <a:pt x="1712292" y="1071054"/>
                </a:lnTo>
                <a:lnTo>
                  <a:pt x="1693446" y="1102331"/>
                </a:lnTo>
                <a:lnTo>
                  <a:pt x="1673114" y="1132675"/>
                </a:lnTo>
                <a:lnTo>
                  <a:pt x="1651294" y="1162083"/>
                </a:lnTo>
                <a:lnTo>
                  <a:pt x="1628769" y="1190634"/>
                </a:lnTo>
                <a:lnTo>
                  <a:pt x="1603119" y="1218880"/>
                </a:lnTo>
                <a:lnTo>
                  <a:pt x="1576839" y="1245484"/>
                </a:lnTo>
                <a:lnTo>
                  <a:pt x="1549072" y="1271157"/>
                </a:lnTo>
                <a:lnTo>
                  <a:pt x="1520523" y="1296751"/>
                </a:lnTo>
                <a:lnTo>
                  <a:pt x="1489783" y="1320555"/>
                </a:lnTo>
                <a:lnTo>
                  <a:pt x="1457403" y="1344985"/>
                </a:lnTo>
                <a:lnTo>
                  <a:pt x="1425328" y="1366291"/>
                </a:lnTo>
                <a:lnTo>
                  <a:pt x="1390910" y="1387367"/>
                </a:lnTo>
                <a:lnTo>
                  <a:pt x="1355786" y="1407586"/>
                </a:lnTo>
                <a:lnTo>
                  <a:pt x="1319955" y="1426947"/>
                </a:lnTo>
                <a:lnTo>
                  <a:pt x="1284202" y="1445526"/>
                </a:lnTo>
                <a:lnTo>
                  <a:pt x="1245553" y="1461456"/>
                </a:lnTo>
                <a:lnTo>
                  <a:pt x="1207761" y="1476681"/>
                </a:lnTo>
                <a:lnTo>
                  <a:pt x="1168405" y="1491754"/>
                </a:lnTo>
                <a:lnTo>
                  <a:pt x="1128345" y="1505969"/>
                </a:lnTo>
                <a:lnTo>
                  <a:pt x="1088515" y="1517839"/>
                </a:lnTo>
                <a:lnTo>
                  <a:pt x="1047044" y="1530338"/>
                </a:lnTo>
                <a:lnTo>
                  <a:pt x="1004869" y="1541979"/>
                </a:lnTo>
                <a:lnTo>
                  <a:pt x="962063" y="1551982"/>
                </a:lnTo>
                <a:lnTo>
                  <a:pt x="920194" y="1560498"/>
                </a:lnTo>
                <a:lnTo>
                  <a:pt x="876684" y="1569642"/>
                </a:lnTo>
                <a:lnTo>
                  <a:pt x="834262" y="1575739"/>
                </a:lnTo>
                <a:lnTo>
                  <a:pt x="790982" y="1582539"/>
                </a:lnTo>
                <a:lnTo>
                  <a:pt x="748008" y="1586216"/>
                </a:lnTo>
                <a:lnTo>
                  <a:pt x="705033" y="1589892"/>
                </a:lnTo>
                <a:lnTo>
                  <a:pt x="662212" y="1592006"/>
                </a:lnTo>
                <a:lnTo>
                  <a:pt x="620326" y="1592634"/>
                </a:lnTo>
                <a:lnTo>
                  <a:pt x="577811" y="1591624"/>
                </a:lnTo>
                <a:lnTo>
                  <a:pt x="537012" y="1589204"/>
                </a:lnTo>
                <a:lnTo>
                  <a:pt x="497148" y="1585299"/>
                </a:lnTo>
                <a:lnTo>
                  <a:pt x="455949" y="1578897"/>
                </a:lnTo>
                <a:lnTo>
                  <a:pt x="418031" y="1571237"/>
                </a:lnTo>
                <a:lnTo>
                  <a:pt x="380190" y="1562798"/>
                </a:lnTo>
                <a:lnTo>
                  <a:pt x="343435" y="1551311"/>
                </a:lnTo>
                <a:lnTo>
                  <a:pt x="308397" y="1538414"/>
                </a:lnTo>
                <a:lnTo>
                  <a:pt x="274369" y="1523251"/>
                </a:lnTo>
                <a:lnTo>
                  <a:pt x="240573" y="1505743"/>
                </a:lnTo>
                <a:lnTo>
                  <a:pt x="209197" y="1487685"/>
                </a:lnTo>
                <a:lnTo>
                  <a:pt x="180548" y="1465950"/>
                </a:lnTo>
                <a:lnTo>
                  <a:pt x="166615" y="1455120"/>
                </a:lnTo>
                <a:lnTo>
                  <a:pt x="152835" y="1442729"/>
                </a:lnTo>
                <a:lnTo>
                  <a:pt x="139912" y="1429633"/>
                </a:lnTo>
                <a:lnTo>
                  <a:pt x="126914" y="1417319"/>
                </a:lnTo>
                <a:lnTo>
                  <a:pt x="114143" y="1402661"/>
                </a:lnTo>
                <a:lnTo>
                  <a:pt x="102080" y="1388860"/>
                </a:lnTo>
                <a:lnTo>
                  <a:pt x="90950" y="1373573"/>
                </a:lnTo>
                <a:lnTo>
                  <a:pt x="80602" y="1358364"/>
                </a:lnTo>
                <a:lnTo>
                  <a:pt x="70407" y="1341591"/>
                </a:lnTo>
                <a:lnTo>
                  <a:pt x="60136" y="1325601"/>
                </a:lnTo>
                <a:lnTo>
                  <a:pt x="51581" y="1308200"/>
                </a:lnTo>
                <a:lnTo>
                  <a:pt x="43884" y="1290095"/>
                </a:lnTo>
                <a:lnTo>
                  <a:pt x="34700" y="1271057"/>
                </a:lnTo>
                <a:lnTo>
                  <a:pt x="28720" y="1251543"/>
                </a:lnTo>
                <a:lnTo>
                  <a:pt x="21176" y="1231876"/>
                </a:lnTo>
                <a:lnTo>
                  <a:pt x="16054" y="1211657"/>
                </a:lnTo>
                <a:lnTo>
                  <a:pt x="10931" y="1191439"/>
                </a:lnTo>
                <a:lnTo>
                  <a:pt x="7449" y="1170593"/>
                </a:lnTo>
                <a:lnTo>
                  <a:pt x="4824" y="1149041"/>
                </a:lnTo>
                <a:lnTo>
                  <a:pt x="2200" y="1127490"/>
                </a:lnTo>
                <a:lnTo>
                  <a:pt x="1920" y="1106169"/>
                </a:lnTo>
                <a:lnTo>
                  <a:pt x="0" y="1085475"/>
                </a:lnTo>
                <a:lnTo>
                  <a:pt x="1437" y="1062745"/>
                </a:lnTo>
                <a:lnTo>
                  <a:pt x="1940" y="1041501"/>
                </a:lnTo>
                <a:lnTo>
                  <a:pt x="4081" y="1019628"/>
                </a:lnTo>
                <a:lnTo>
                  <a:pt x="6376" y="996193"/>
                </a:lnTo>
                <a:lnTo>
                  <a:pt x="14644" y="952050"/>
                </a:lnTo>
                <a:lnTo>
                  <a:pt x="23924" y="905639"/>
                </a:lnTo>
                <a:lnTo>
                  <a:pt x="37741" y="861250"/>
                </a:lnTo>
                <a:lnTo>
                  <a:pt x="52569" y="814594"/>
                </a:lnTo>
                <a:lnTo>
                  <a:pt x="69665" y="768949"/>
                </a:lnTo>
                <a:lnTo>
                  <a:pt x="90669" y="723687"/>
                </a:lnTo>
                <a:lnTo>
                  <a:pt x="113314" y="677798"/>
                </a:lnTo>
                <a:lnTo>
                  <a:pt x="137445" y="632842"/>
                </a:lnTo>
                <a:lnTo>
                  <a:pt x="162986" y="589602"/>
                </a:lnTo>
                <a:lnTo>
                  <a:pt x="191807" y="545106"/>
                </a:lnTo>
                <a:lnTo>
                  <a:pt x="221257" y="502248"/>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24003"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62494"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200986"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524B48A-B35E-4013-B0EE-48BB168A4DD2}" type="datetimeFigureOut">
              <a:rPr lang="en-US" smtClean="0"/>
            </a:fld>
            <a:endParaRPr lang="en-US"/>
          </a:p>
        </p:txBody>
      </p:sp>
      <p:sp>
        <p:nvSpPr>
          <p:cNvPr id="5" name="Footer Placeholder 4"/>
          <p:cNvSpPr>
            <a:spLocks noGrp="1"/>
          </p:cNvSpPr>
          <p:nvPr>
            <p:ph type="ftr" sz="quarter" idx="11"/>
          </p:nvPr>
        </p:nvSpPr>
        <p:spPr>
          <a:xfrm>
            <a:off x="8128000" y="647700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21600" y="6356352"/>
            <a:ext cx="3860800" cy="365125"/>
          </a:xfrm>
          <a:prstGeom prst="rect">
            <a:avLst/>
          </a:prstGeom>
        </p:spPr>
        <p:txBody>
          <a:bodyPr/>
          <a:lstStyle/>
          <a:p>
            <a:fld id="{DCE19C65-CCE7-4ACC-8347-5667F054075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3.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image" Target="../media/image7.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3" Type="http://schemas.openxmlformats.org/officeDocument/2006/relationships/notesSlide" Target="../notesSlides/notesSlide1.xml"/><Relationship Id="rId22" Type="http://schemas.openxmlformats.org/officeDocument/2006/relationships/slideLayout" Target="../slideLayouts/slideLayout2.xml"/><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tags" Target="../tags/tag1.xml"/><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tags" Target="../tags/tag9.xml"/><Relationship Id="rId16" Type="http://schemas.openxmlformats.org/officeDocument/2006/relationships/tags" Target="../tags/tag8.xml"/><Relationship Id="rId15" Type="http://schemas.openxmlformats.org/officeDocument/2006/relationships/image" Target="../media/image13.png"/><Relationship Id="rId14" Type="http://schemas.openxmlformats.org/officeDocument/2006/relationships/tags" Target="../tags/tag7.xml"/><Relationship Id="rId13" Type="http://schemas.openxmlformats.org/officeDocument/2006/relationships/image" Target="../media/image12.jpeg"/><Relationship Id="rId12" Type="http://schemas.openxmlformats.org/officeDocument/2006/relationships/image" Target="../media/image11.jpeg"/><Relationship Id="rId11" Type="http://schemas.openxmlformats.org/officeDocument/2006/relationships/image" Target="../media/image10.jpeg"/><Relationship Id="rId10" Type="http://schemas.openxmlformats.org/officeDocument/2006/relationships/image" Target="../media/image9.jpeg"/><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l="26383" t="38431"/>
          <a:stretch>
            <a:fillRect/>
          </a:stretch>
        </p:blipFill>
        <p:spPr>
          <a:xfrm>
            <a:off x="1164910" y="1501201"/>
            <a:ext cx="11027090" cy="5474180"/>
          </a:xfrm>
          <a:prstGeom prst="rect">
            <a:avLst/>
          </a:prstGeom>
        </p:spPr>
      </p:pic>
      <p:sp>
        <p:nvSpPr>
          <p:cNvPr id="7" name="文本框 6"/>
          <p:cNvSpPr txBox="1"/>
          <p:nvPr/>
        </p:nvSpPr>
        <p:spPr>
          <a:xfrm>
            <a:off x="1475752" y="2611404"/>
            <a:ext cx="9240496" cy="81759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vi-VN" altLang="zh-CN" sz="4400" b="1" dirty="0">
                <a:latin typeface="Tahoma" panose="020B0604030504040204" pitchFamily="34" charset="0"/>
                <a:ea typeface="Tahoma" panose="020B0604030504040204" pitchFamily="34" charset="0"/>
                <a:cs typeface="Tahoma" panose="020B0604030504040204" pitchFamily="34" charset="0"/>
              </a:rPr>
              <a:t>2. Sự phân hoá của môi trường</a:t>
            </a:r>
            <a:endParaRPr lang="zh-CN" altLang="en-US" sz="4400" b="1" dirty="0">
              <a:latin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l="21481" t="21070" r="27315" b="10782"/>
          <a:stretch>
            <a:fillRect/>
          </a:stretch>
        </p:blipFill>
        <p:spPr>
          <a:xfrm>
            <a:off x="203200" y="1265714"/>
            <a:ext cx="7315200" cy="5476479"/>
          </a:xfrm>
          <a:prstGeom prst="rect">
            <a:avLst/>
          </a:prstGeom>
        </p:spPr>
      </p:pic>
      <p:sp>
        <p:nvSpPr>
          <p:cNvPr id="2" name="Rectangle 1"/>
          <p:cNvSpPr/>
          <p:nvPr/>
        </p:nvSpPr>
        <p:spPr>
          <a:xfrm>
            <a:off x="3962186" y="603449"/>
            <a:ext cx="784702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3200" b="1" dirty="0">
                <a:solidFill>
                  <a:srgbClr val="FF0000"/>
                </a:solidFill>
                <a:latin typeface="Arial" panose="020B0604020202020204" pitchFamily="34" charset="0"/>
                <a:cs typeface="Arial" panose="020B0604020202020204" pitchFamily="34" charset="0"/>
              </a:rPr>
              <a:t>K</a:t>
            </a:r>
            <a:r>
              <a:rPr lang="vi-VN" sz="3200" b="1" dirty="0">
                <a:solidFill>
                  <a:srgbClr val="FF0000"/>
                </a:solidFill>
                <a:latin typeface="Arial" panose="020B0604020202020204" pitchFamily="34" charset="0"/>
                <a:cs typeface="Arial" panose="020B0604020202020204" pitchFamily="34" charset="0"/>
              </a:rPr>
              <a:t>ể tên các kiểu môi trường đới ôn hòa.</a:t>
            </a:r>
            <a:endParaRPr lang="en-US" sz="32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7471906" y="1294100"/>
            <a:ext cx="4649994" cy="5171737"/>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vi-VN" sz="3200" b="1" dirty="0">
                <a:solidFill>
                  <a:srgbClr val="005446"/>
                </a:solidFill>
                <a:latin typeface="Arial" panose="020B0604020202020204" pitchFamily="34" charset="0"/>
                <a:cs typeface="Arial" panose="020B0604020202020204" pitchFamily="34" charset="0"/>
              </a:rPr>
              <a:t>- Ôn đới hải dương</a:t>
            </a:r>
            <a:endParaRPr lang="vi-VN" sz="3200" b="1" dirty="0">
              <a:solidFill>
                <a:srgbClr val="005446"/>
              </a:solidFill>
              <a:latin typeface="Arial" panose="020B0604020202020204" pitchFamily="34" charset="0"/>
              <a:cs typeface="Arial" panose="020B0604020202020204" pitchFamily="34" charset="0"/>
            </a:endParaRPr>
          </a:p>
          <a:p>
            <a:pPr algn="just">
              <a:lnSpc>
                <a:spcPct val="150000"/>
              </a:lnSpc>
            </a:pPr>
            <a:r>
              <a:rPr lang="vi-VN" sz="3200" b="1" dirty="0">
                <a:solidFill>
                  <a:srgbClr val="005446"/>
                </a:solidFill>
                <a:latin typeface="Arial" panose="020B0604020202020204" pitchFamily="34" charset="0"/>
                <a:cs typeface="Arial" panose="020B0604020202020204" pitchFamily="34" charset="0"/>
              </a:rPr>
              <a:t>- Ôn đới lục địa</a:t>
            </a:r>
            <a:endParaRPr lang="vi-VN" sz="3200" b="1" dirty="0">
              <a:solidFill>
                <a:srgbClr val="005446"/>
              </a:solidFill>
              <a:latin typeface="Arial" panose="020B0604020202020204" pitchFamily="34" charset="0"/>
              <a:cs typeface="Arial" panose="020B0604020202020204" pitchFamily="34" charset="0"/>
            </a:endParaRPr>
          </a:p>
          <a:p>
            <a:pPr algn="just">
              <a:lnSpc>
                <a:spcPct val="150000"/>
              </a:lnSpc>
            </a:pPr>
            <a:r>
              <a:rPr lang="vi-VN" sz="3200" b="1" dirty="0">
                <a:solidFill>
                  <a:srgbClr val="005446"/>
                </a:solidFill>
                <a:latin typeface="Arial" panose="020B0604020202020204" pitchFamily="34" charset="0"/>
                <a:cs typeface="Arial" panose="020B0604020202020204" pitchFamily="34" charset="0"/>
              </a:rPr>
              <a:t>- Ôn đới Địa Trung Hải</a:t>
            </a:r>
            <a:endParaRPr lang="vi-VN" sz="3200" b="1" dirty="0">
              <a:solidFill>
                <a:srgbClr val="005446"/>
              </a:solidFill>
              <a:latin typeface="Arial" panose="020B0604020202020204" pitchFamily="34" charset="0"/>
              <a:cs typeface="Arial" panose="020B0604020202020204" pitchFamily="34" charset="0"/>
            </a:endParaRPr>
          </a:p>
          <a:p>
            <a:pPr algn="just">
              <a:lnSpc>
                <a:spcPct val="150000"/>
              </a:lnSpc>
            </a:pPr>
            <a:r>
              <a:rPr lang="vi-VN" sz="3200" b="1" dirty="0">
                <a:solidFill>
                  <a:srgbClr val="005446"/>
                </a:solidFill>
                <a:latin typeface="Arial" panose="020B0604020202020204" pitchFamily="34" charset="0"/>
                <a:cs typeface="Arial" panose="020B0604020202020204" pitchFamily="34" charset="0"/>
              </a:rPr>
              <a:t>- Cận nhiệt đới gió mùa</a:t>
            </a:r>
            <a:endParaRPr lang="vi-VN" sz="3200" b="1" dirty="0">
              <a:solidFill>
                <a:srgbClr val="005446"/>
              </a:solidFill>
              <a:latin typeface="Arial" panose="020B0604020202020204" pitchFamily="34" charset="0"/>
              <a:cs typeface="Arial" panose="020B0604020202020204" pitchFamily="34" charset="0"/>
            </a:endParaRPr>
          </a:p>
          <a:p>
            <a:pPr algn="just">
              <a:lnSpc>
                <a:spcPct val="150000"/>
              </a:lnSpc>
            </a:pPr>
            <a:r>
              <a:rPr lang="vi-VN" sz="3200" b="1" dirty="0">
                <a:solidFill>
                  <a:srgbClr val="005446"/>
                </a:solidFill>
                <a:latin typeface="Arial" panose="020B0604020202020204" pitchFamily="34" charset="0"/>
                <a:cs typeface="Arial" panose="020B0604020202020204" pitchFamily="34" charset="0"/>
              </a:rPr>
              <a:t>- Cận nhiệt đới ẩm</a:t>
            </a:r>
            <a:endParaRPr lang="vi-VN" sz="3200" b="1" dirty="0">
              <a:solidFill>
                <a:srgbClr val="005446"/>
              </a:solidFill>
              <a:latin typeface="Arial" panose="020B0604020202020204" pitchFamily="34" charset="0"/>
              <a:cs typeface="Arial" panose="020B0604020202020204" pitchFamily="34" charset="0"/>
            </a:endParaRPr>
          </a:p>
          <a:p>
            <a:pPr algn="just">
              <a:lnSpc>
                <a:spcPct val="150000"/>
              </a:lnSpc>
            </a:pPr>
            <a:r>
              <a:rPr lang="vi-VN" sz="3200" b="1" dirty="0">
                <a:solidFill>
                  <a:srgbClr val="005446"/>
                </a:solidFill>
                <a:latin typeface="Arial" panose="020B0604020202020204" pitchFamily="34" charset="0"/>
                <a:cs typeface="Arial" panose="020B0604020202020204" pitchFamily="34" charset="0"/>
              </a:rPr>
              <a:t>- Hoang mạc ôn đới.</a:t>
            </a:r>
            <a:endParaRPr lang="en-US" sz="3200" b="1" dirty="0">
              <a:solidFill>
                <a:srgbClr val="00544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t="8512"/>
          <a:stretch>
            <a:fillRect/>
          </a:stretch>
        </p:blipFill>
        <p:spPr>
          <a:xfrm>
            <a:off x="1117600" y="299716"/>
            <a:ext cx="4632960" cy="308625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4000" y="3668891"/>
            <a:ext cx="4632960" cy="30780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79401"/>
            <a:ext cx="4632960" cy="30946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600" y="3632200"/>
            <a:ext cx="4632960" cy="3081712"/>
          </a:xfrm>
          <a:prstGeom prst="rect">
            <a:avLst/>
          </a:prstGeom>
        </p:spPr>
      </p:pic>
      <p:sp>
        <p:nvSpPr>
          <p:cNvPr id="10" name="Rectangle 9"/>
          <p:cNvSpPr/>
          <p:nvPr/>
        </p:nvSpPr>
        <p:spPr>
          <a:xfrm>
            <a:off x="1117600" y="3225800"/>
            <a:ext cx="1011936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a:solidFill>
                  <a:srgbClr val="FF0000"/>
                </a:solidFill>
                <a:latin typeface="Arial" panose="020B0604020202020204" pitchFamily="34" charset="0"/>
                <a:cs typeface="Arial" panose="020B0604020202020204" pitchFamily="34" charset="0"/>
              </a:rPr>
              <a:t>N</a:t>
            </a:r>
            <a:r>
              <a:rPr lang="vi-VN" sz="3200" b="1" dirty="0">
                <a:solidFill>
                  <a:srgbClr val="FF0000"/>
                </a:solidFill>
                <a:latin typeface="Arial" panose="020B0604020202020204" pitchFamily="34" charset="0"/>
                <a:cs typeface="Arial" panose="020B0604020202020204" pitchFamily="34" charset="0"/>
              </a:rPr>
              <a:t>hận xét về sự thay đổi của thiên nhiên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theo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mùa</a:t>
            </a:r>
            <a:r>
              <a:rPr lang="en-US" sz="3200" b="1" dirty="0">
                <a:solidFill>
                  <a:srgbClr val="FF0000"/>
                </a:solidFill>
                <a:latin typeface="Arial" panose="020B0604020202020204" pitchFamily="34" charset="0"/>
                <a:cs typeface="Arial" panose="020B0604020202020204" pitchFamily="34" charset="0"/>
              </a:rPr>
              <a:t>.</a:t>
            </a:r>
            <a:endParaRPr lang="en-US" sz="3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l="21481" t="21070" r="27315" b="10782"/>
          <a:stretch>
            <a:fillRect/>
          </a:stretch>
        </p:blipFill>
        <p:spPr>
          <a:xfrm>
            <a:off x="304800" y="1102122"/>
            <a:ext cx="7315200" cy="5476479"/>
          </a:xfrm>
          <a:prstGeom prst="rect">
            <a:avLst/>
          </a:prstGeom>
        </p:spPr>
      </p:pic>
      <p:sp>
        <p:nvSpPr>
          <p:cNvPr id="2" name="Rectangle 1"/>
          <p:cNvSpPr/>
          <p:nvPr/>
        </p:nvSpPr>
        <p:spPr>
          <a:xfrm>
            <a:off x="7823200" y="1905506"/>
            <a:ext cx="4064000"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200" b="1" dirty="0">
                <a:solidFill>
                  <a:srgbClr val="FF0000"/>
                </a:solidFill>
                <a:latin typeface="Arial" panose="020B0604020202020204" pitchFamily="34" charset="0"/>
                <a:cs typeface="Arial" panose="020B0604020202020204" pitchFamily="34" charset="0"/>
              </a:rPr>
              <a:t>Vai trò của gió Tây và dòng biển nóng có mối quan hệ như thế nào với môi trường ôn đới hải dương?</a:t>
            </a:r>
            <a:endParaRPr lang="en-US" sz="32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952967"/>
          <a:ext cx="11277600" cy="5782905"/>
        </p:xfrm>
        <a:graphic>
          <a:graphicData uri="http://schemas.openxmlformats.org/drawingml/2006/table">
            <a:tbl>
              <a:tblPr firstRow="1" firstCol="1" bandRow="1">
                <a:tableStyleId>{0505E3EF-67EA-436B-97B2-0124C06EBD24}</a:tableStyleId>
              </a:tblPr>
              <a:tblGrid>
                <a:gridCol w="1340980"/>
                <a:gridCol w="777711"/>
                <a:gridCol w="777711"/>
                <a:gridCol w="777711"/>
                <a:gridCol w="796288"/>
                <a:gridCol w="1727200"/>
                <a:gridCol w="5079999"/>
              </a:tblGrid>
              <a:tr h="800693">
                <a:tc rowSpan="2">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Kiểu</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khí</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hậu</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gridSpan="2">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Nhiệt</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độ</a:t>
                      </a:r>
                      <a:r>
                        <a:rPr lang="en-US" sz="1900" dirty="0">
                          <a:effectLst/>
                          <a:latin typeface="Arial" panose="020B0604020202020204" pitchFamily="34" charset="0"/>
                          <a:cs typeface="Arial" panose="020B0604020202020204" pitchFamily="34" charset="0"/>
                        </a:rPr>
                        <a:t> (</a:t>
                      </a:r>
                      <a:r>
                        <a:rPr lang="en-US" sz="1900" baseline="30000" dirty="0">
                          <a:effectLst/>
                          <a:latin typeface="Arial" panose="020B0604020202020204" pitchFamily="34" charset="0"/>
                          <a:cs typeface="Arial" panose="020B0604020202020204" pitchFamily="34" charset="0"/>
                        </a:rPr>
                        <a:t>O</a:t>
                      </a:r>
                      <a:r>
                        <a:rPr lang="en-US" sz="1900" dirty="0">
                          <a:effectLst/>
                          <a:latin typeface="Arial" panose="020B0604020202020204" pitchFamily="34" charset="0"/>
                          <a:cs typeface="Arial" panose="020B0604020202020204" pitchFamily="34" charset="0"/>
                        </a:rPr>
                        <a:t>C)</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chor="ctr"/>
                </a:tc>
                <a:tc hMerge="1">
                  <a:tcPr/>
                </a:tc>
                <a:tc gridSpan="2">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Lượng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mưa</a:t>
                      </a:r>
                      <a:r>
                        <a:rPr lang="en-US" sz="1900" dirty="0">
                          <a:effectLst/>
                          <a:latin typeface="Arial" panose="020B0604020202020204" pitchFamily="34" charset="0"/>
                          <a:cs typeface="Arial" panose="020B0604020202020204" pitchFamily="34" charset="0"/>
                        </a:rPr>
                        <a:t> (mm)</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chor="ctr"/>
                </a:tc>
                <a:tc hMerge="1">
                  <a:tcPr/>
                </a:tc>
                <a:tc rowSpan="2">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Cảnh</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quan</a:t>
                      </a:r>
                      <a:endParaRPr lang="en-US" sz="1900" dirty="0">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rowSpan="2">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Kết</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luận</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chung</a:t>
                      </a:r>
                      <a:endParaRPr lang="en-US" sz="1900" dirty="0">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r>
              <a:tr h="800693">
                <a:tc vMerge="1">
                  <a:tcPr/>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Tháng 1</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Tháng 7</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Tháng 1</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Tháng 7</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vMerge="1">
                  <a:tcPr marL="27372" marR="27372" marT="0" marB="0"/>
                </a:tc>
                <a:tc vMerge="1">
                  <a:tcPr marL="27372" marR="27372" marT="0" marB="0"/>
                </a:tc>
              </a:tr>
              <a:tr h="1654133">
                <a:tc>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Ôn</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đới</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hải</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dương</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Mưa</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cs typeface="Arial" panose="020B0604020202020204" pitchFamily="34" charset="0"/>
                      </a:endParaRPr>
                    </a:p>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Mùa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đông</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cs typeface="Arial" panose="020B0604020202020204" pitchFamily="34" charset="0"/>
                      </a:endParaRPr>
                    </a:p>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Mùa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hạ</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r h="1227413">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Ôn đới </a:t>
                      </a:r>
                      <a:endParaRPr lang="en-US" sz="1900">
                        <a:effectLst/>
                        <a:latin typeface="Arial" panose="020B0604020202020204" pitchFamily="34" charset="0"/>
                        <a:cs typeface="Arial" panose="020B0604020202020204" pitchFamily="34" charset="0"/>
                      </a:endParaRPr>
                    </a:p>
                    <a:p>
                      <a:pPr algn="ctr">
                        <a:lnSpc>
                          <a:spcPct val="150000"/>
                        </a:lnSpc>
                        <a:spcAft>
                          <a:spcPts val="0"/>
                        </a:spcAft>
                      </a:pPr>
                      <a:r>
                        <a:rPr lang="en-US" sz="1900">
                          <a:effectLst/>
                          <a:latin typeface="Arial" panose="020B0604020202020204" pitchFamily="34" charset="0"/>
                          <a:cs typeface="Arial" panose="020B0604020202020204" pitchFamily="34" charset="0"/>
                        </a:rPr>
                        <a:t>lục địa</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Mưa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nhiều</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vào</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cs typeface="Arial" panose="020B0604020202020204" pitchFamily="34" charset="0"/>
                      </a:endParaRPr>
                    </a:p>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Mùa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hạ</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cs typeface="Arial" panose="020B0604020202020204" pitchFamily="34" charset="0"/>
                      </a:endParaRPr>
                    </a:p>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Mùa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đông</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r h="1227413">
                <a:tc>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Ôn</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đới</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Địa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Trung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Hải</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 </a:t>
                      </a:r>
                      <a:endParaRPr lang="en-US" sz="1900">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Mưa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nhiều</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vào</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cs typeface="Arial" panose="020B0604020202020204" pitchFamily="34" charset="0"/>
                      </a:endParaRPr>
                    </a:p>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Mùa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hạ</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cs typeface="Arial" panose="020B0604020202020204" pitchFamily="34" charset="0"/>
                      </a:endParaRPr>
                    </a:p>
                    <a:p>
                      <a:pPr>
                        <a:lnSpc>
                          <a:spcPct val="150000"/>
                        </a:lnSpc>
                        <a:spcAft>
                          <a:spcPts val="0"/>
                        </a:spcAft>
                      </a:pP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Mùa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đông</a:t>
                      </a:r>
                      <a:r>
                        <a:rPr lang="en-US" sz="1900" dirty="0">
                          <a:effectLst/>
                          <a:latin typeface="Arial" panose="020B0604020202020204" pitchFamily="34" charset="0"/>
                          <a:cs typeface="Arial" panose="020B0604020202020204" pitchFamily="34" charset="0"/>
                        </a:rPr>
                        <a:t>………………………….……………</a:t>
                      </a:r>
                      <a:endParaRPr lang="en-US" sz="1900" dirty="0">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bl>
          </a:graphicData>
        </a:graphic>
      </p:graphicFrame>
      <p:sp>
        <p:nvSpPr>
          <p:cNvPr id="6" name="TextBox 5"/>
          <p:cNvSpPr txBox="1"/>
          <p:nvPr/>
        </p:nvSpPr>
        <p:spPr>
          <a:xfrm>
            <a:off x="2743200" y="460306"/>
            <a:ext cx="6705600" cy="461665"/>
          </a:xfrm>
          <a:prstGeom prst="rect">
            <a:avLst/>
          </a:prstGeom>
          <a:noFill/>
        </p:spPr>
        <p:txBody>
          <a:bodyPr wrap="square" rtlCol="0">
            <a:spAutoFit/>
          </a:bodyPr>
          <a:lstStyle/>
          <a:p>
            <a:pPr algn="ctr"/>
            <a:r>
              <a:rPr lang="en-US" sz="2400" b="1" dirty="0" err="1">
                <a:solidFill>
                  <a:srgbClr val="005446"/>
                </a:solidFill>
                <a:latin typeface="Arial" panose="020B0604020202020204" pitchFamily="34" charset="0"/>
                <a:cs typeface="Arial" panose="020B0604020202020204" pitchFamily="34" charset="0"/>
              </a:rPr>
              <a:t>Thảo</a:t>
            </a:r>
            <a:r>
              <a:rPr lang="en-US" sz="2400" b="1" dirty="0">
                <a:solidFill>
                  <a:srgbClr val="005446"/>
                </a:solidFill>
                <a:latin typeface="Arial" panose="020B0604020202020204" pitchFamily="34" charset="0"/>
                <a:cs typeface="Arial" panose="020B0604020202020204" pitchFamily="34" charset="0"/>
              </a:rPr>
              <a:t> </a:t>
            </a:r>
            <a:r>
              <a:rPr lang="en-US" sz="2400" b="1" dirty="0" err="1">
                <a:solidFill>
                  <a:srgbClr val="005446"/>
                </a:solidFill>
                <a:latin typeface="Arial" panose="020B0604020202020204" pitchFamily="34" charset="0"/>
                <a:cs typeface="Arial" panose="020B0604020202020204" pitchFamily="34" charset="0"/>
              </a:rPr>
              <a:t>luận</a:t>
            </a:r>
            <a:r>
              <a:rPr lang="en-US" sz="2400" b="1" dirty="0">
                <a:solidFill>
                  <a:srgbClr val="005446"/>
                </a:solidFill>
                <a:latin typeface="Arial" panose="020B0604020202020204" pitchFamily="34" charset="0"/>
                <a:cs typeface="Arial" panose="020B0604020202020204" pitchFamily="34" charset="0"/>
              </a:rPr>
              <a:t> </a:t>
            </a:r>
            <a:r>
              <a:rPr lang="en-US" sz="2400" b="1" dirty="0" err="1">
                <a:solidFill>
                  <a:srgbClr val="005446"/>
                </a:solidFill>
                <a:latin typeface="Arial" panose="020B0604020202020204" pitchFamily="34" charset="0"/>
                <a:cs typeface="Arial" panose="020B0604020202020204" pitchFamily="34" charset="0"/>
              </a:rPr>
              <a:t>nhóm</a:t>
            </a:r>
            <a:r>
              <a:rPr lang="en-US" sz="2400" b="1" dirty="0">
                <a:solidFill>
                  <a:srgbClr val="005446"/>
                </a:solidFill>
                <a:latin typeface="Arial" panose="020B0604020202020204" pitchFamily="34" charset="0"/>
                <a:cs typeface="Arial" panose="020B0604020202020204" pitchFamily="34" charset="0"/>
              </a:rPr>
              <a:t> </a:t>
            </a:r>
            <a:r>
              <a:rPr lang="en-US" sz="2400" b="1" dirty="0" err="1">
                <a:solidFill>
                  <a:srgbClr val="005446"/>
                </a:solidFill>
                <a:latin typeface="Arial" panose="020B0604020202020204" pitchFamily="34" charset="0"/>
                <a:cs typeface="Arial" panose="020B0604020202020204" pitchFamily="34" charset="0"/>
              </a:rPr>
              <a:t>đôi</a:t>
            </a:r>
            <a:r>
              <a:rPr lang="en-US" sz="2400" b="1" dirty="0">
                <a:solidFill>
                  <a:srgbClr val="005446"/>
                </a:solidFill>
                <a:latin typeface="Arial" panose="020B0604020202020204" pitchFamily="34" charset="0"/>
                <a:cs typeface="Arial" panose="020B0604020202020204" pitchFamily="34" charset="0"/>
              </a:rPr>
              <a:t> – 5 </a:t>
            </a:r>
            <a:r>
              <a:rPr lang="en-US" sz="2400" b="1" dirty="0" err="1">
                <a:solidFill>
                  <a:srgbClr val="005446"/>
                </a:solidFill>
                <a:latin typeface="Arial" panose="020B0604020202020204" pitchFamily="34" charset="0"/>
                <a:cs typeface="Arial" panose="020B0604020202020204" pitchFamily="34" charset="0"/>
              </a:rPr>
              <a:t>phút</a:t>
            </a:r>
            <a:endParaRPr lang="en-US" sz="2400" b="1" dirty="0">
              <a:solidFill>
                <a:srgbClr val="005446"/>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1025" y="773843"/>
          <a:ext cx="11735660" cy="2939175"/>
        </p:xfrm>
        <a:graphic>
          <a:graphicData uri="http://schemas.openxmlformats.org/drawingml/2006/table">
            <a:tbl>
              <a:tblPr firstRow="1" firstCol="1" bandRow="1">
                <a:tableStyleId>{22838BEF-8BB2-4498-84A7-C5851F593DF1}</a:tableStyleId>
              </a:tblPr>
              <a:tblGrid>
                <a:gridCol w="1340980"/>
                <a:gridCol w="777711"/>
                <a:gridCol w="777711"/>
                <a:gridCol w="777711"/>
                <a:gridCol w="796288"/>
                <a:gridCol w="1727200"/>
                <a:gridCol w="5538059"/>
              </a:tblGrid>
              <a:tr h="800693">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Kiểu</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khí</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hậu</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grid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Nhiệt</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độ</a:t>
                      </a:r>
                      <a:r>
                        <a:rPr lang="en-US" sz="1900" dirty="0">
                          <a:solidFill>
                            <a:srgbClr val="005446"/>
                          </a:solidFill>
                          <a:effectLst/>
                          <a:latin typeface="Arial" panose="020B0604020202020204" pitchFamily="34" charset="0"/>
                          <a:cs typeface="Arial" panose="020B0604020202020204" pitchFamily="34" charset="0"/>
                        </a:rPr>
                        <a:t> (</a:t>
                      </a:r>
                      <a:r>
                        <a:rPr lang="en-US" sz="1900" baseline="30000" dirty="0">
                          <a:solidFill>
                            <a:srgbClr val="005446"/>
                          </a:solidFill>
                          <a:effectLst/>
                          <a:latin typeface="Arial" panose="020B0604020202020204" pitchFamily="34" charset="0"/>
                          <a:cs typeface="Arial" panose="020B0604020202020204" pitchFamily="34" charset="0"/>
                        </a:rPr>
                        <a:t>O</a:t>
                      </a:r>
                      <a:r>
                        <a:rPr lang="en-US" sz="1900" dirty="0">
                          <a:solidFill>
                            <a:srgbClr val="005446"/>
                          </a:solidFill>
                          <a:effectLst/>
                          <a:latin typeface="Arial" panose="020B0604020202020204" pitchFamily="34" charset="0"/>
                          <a:cs typeface="Arial" panose="020B0604020202020204" pitchFamily="34" charset="0"/>
                        </a:rPr>
                        <a:t>C)</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hMerge="1">
                  <a:tcPr/>
                </a:tc>
                <a:tc gridSpan="2">
                  <a:txBody>
                    <a:bodyPr/>
                    <a:lstStyle/>
                    <a:p>
                      <a:pPr algn="ct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Lượng mưa (mm)</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hMerge="1">
                  <a:tcPr/>
                </a:tc>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Cảnh</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quan</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Kết</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luận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chung</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r>
              <a:tr h="800693">
                <a:tc vMerge="1">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1</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7</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1</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7</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vMerge="1">
                  <a:tcPr marL="27372" marR="27372" marT="0" marB="0"/>
                </a:tc>
                <a:tc vMerge="1">
                  <a:tcPr marL="27372" marR="27372" marT="0" marB="0"/>
                </a:tc>
              </a:tr>
              <a:tr h="1309129">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Ôn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đới</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hải</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dương</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bl>
          </a:graphicData>
        </a:graphic>
      </p:graphicFrame>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31944" t="12675" r="34632" b="60080"/>
          <a:stretch>
            <a:fillRect/>
          </a:stretch>
        </p:blipFill>
        <p:spPr>
          <a:xfrm>
            <a:off x="2777643" y="3794523"/>
            <a:ext cx="6653663" cy="3050823"/>
          </a:xfrm>
          <a:prstGeom prst="rect">
            <a:avLst/>
          </a:prstGeom>
        </p:spPr>
      </p:pic>
      <p:graphicFrame>
        <p:nvGraphicFramePr>
          <p:cNvPr id="5" name="Table 4"/>
          <p:cNvGraphicFramePr>
            <a:graphicFrameLocks noGrp="1"/>
          </p:cNvGraphicFramePr>
          <p:nvPr/>
        </p:nvGraphicFramePr>
        <p:xfrm>
          <a:off x="1486114" y="2362098"/>
          <a:ext cx="10414861" cy="1402757"/>
        </p:xfrm>
        <a:graphic>
          <a:graphicData uri="http://schemas.openxmlformats.org/drawingml/2006/table">
            <a:tbl>
              <a:tblPr firstRow="1" firstCol="1" bandRow="1">
                <a:tableStyleId>{2D5ABB26-0587-4C30-8999-92F81FD0307C}</a:tableStyleId>
              </a:tblPr>
              <a:tblGrid>
                <a:gridCol w="724349"/>
                <a:gridCol w="969740"/>
                <a:gridCol w="707985"/>
                <a:gridCol w="818984"/>
                <a:gridCol w="1836751"/>
                <a:gridCol w="5357052"/>
              </a:tblGrid>
              <a:tr h="1402757">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6</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18</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143</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62</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marL="0" indent="0" algn="ctr">
                        <a:lnSpc>
                          <a:spcPct val="150000"/>
                        </a:lnSpc>
                        <a:spcAft>
                          <a:spcPts val="0"/>
                        </a:spcAft>
                      </a:pPr>
                      <a:r>
                        <a:rPr lang="en-US" sz="2100" b="1" dirty="0" err="1">
                          <a:solidFill>
                            <a:srgbClr val="DAA747"/>
                          </a:solidFill>
                          <a:effectLst/>
                          <a:latin typeface="Arial" panose="020B0604020202020204" pitchFamily="34" charset="0"/>
                          <a:cs typeface="Arial" panose="020B0604020202020204" pitchFamily="34" charset="0"/>
                        </a:rPr>
                        <a:t>Rừng</a:t>
                      </a:r>
                      <a:r>
                        <a:rPr lang="en-US" sz="2100" b="1" dirty="0">
                          <a:solidFill>
                            <a:srgbClr val="DAA747"/>
                          </a:solidFill>
                          <a:effectLst/>
                          <a:latin typeface="Arial" panose="020B0604020202020204" pitchFamily="34" charset="0"/>
                          <a:cs typeface="Arial" panose="020B0604020202020204" pitchFamily="34" charset="0"/>
                        </a:rPr>
                        <a:t> </a:t>
                      </a:r>
                      <a:endParaRPr lang="en-US" sz="2100" b="1" dirty="0">
                        <a:solidFill>
                          <a:srgbClr val="DAA747"/>
                        </a:solidFill>
                        <a:effectLst/>
                        <a:latin typeface="Arial" panose="020B0604020202020204" pitchFamily="34" charset="0"/>
                        <a:cs typeface="Arial" panose="020B0604020202020204" pitchFamily="34" charset="0"/>
                      </a:endParaRPr>
                    </a:p>
                    <a:p>
                      <a:pPr marL="0" indent="0" algn="ctr">
                        <a:lnSpc>
                          <a:spcPct val="150000"/>
                        </a:lnSpc>
                        <a:spcAft>
                          <a:spcPts val="0"/>
                        </a:spcAft>
                      </a:pPr>
                      <a:r>
                        <a:rPr lang="en-US" sz="2100" b="1" dirty="0" err="1">
                          <a:solidFill>
                            <a:srgbClr val="DAA747"/>
                          </a:solidFill>
                          <a:effectLst/>
                          <a:latin typeface="Arial" panose="020B0604020202020204" pitchFamily="34" charset="0"/>
                          <a:cs typeface="Arial" panose="020B0604020202020204" pitchFamily="34" charset="0"/>
                        </a:rPr>
                        <a:t>lá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rộng</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algn="just">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 </a:t>
                      </a:r>
                      <a:r>
                        <a:rPr lang="en-US" sz="2100" b="1" dirty="0" err="1">
                          <a:solidFill>
                            <a:srgbClr val="DAA747"/>
                          </a:solidFill>
                          <a:effectLst/>
                          <a:latin typeface="Arial" panose="020B0604020202020204" pitchFamily="34" charset="0"/>
                          <a:cs typeface="Arial" panose="020B0604020202020204" pitchFamily="34" charset="0"/>
                        </a:rPr>
                        <a:t>Mưa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quanh</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năm</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nhiều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vào</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thu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endParaRPr lang="en-US" sz="2100" b="1" dirty="0">
                        <a:solidFill>
                          <a:srgbClr val="DAA747"/>
                        </a:solidFill>
                        <a:effectLst/>
                        <a:latin typeface="Arial" panose="020B0604020202020204" pitchFamily="34" charset="0"/>
                        <a:cs typeface="Arial" panose="020B0604020202020204" pitchFamily="34" charset="0"/>
                      </a:endParaRPr>
                    </a:p>
                    <a:p>
                      <a:pPr algn="just">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hạ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mát</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ấm</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31944" t="39393" r="35520" b="35630"/>
          <a:stretch>
            <a:fillRect/>
          </a:stretch>
        </p:blipFill>
        <p:spPr>
          <a:xfrm>
            <a:off x="2599763" y="3805516"/>
            <a:ext cx="6999703" cy="3022600"/>
          </a:xfrm>
          <a:prstGeom prst="rect">
            <a:avLst/>
          </a:prstGeom>
        </p:spPr>
      </p:pic>
      <p:graphicFrame>
        <p:nvGraphicFramePr>
          <p:cNvPr id="3" name="Table 2"/>
          <p:cNvGraphicFramePr>
            <a:graphicFrameLocks noGrp="1"/>
          </p:cNvGraphicFramePr>
          <p:nvPr/>
        </p:nvGraphicFramePr>
        <p:xfrm>
          <a:off x="508001" y="889000"/>
          <a:ext cx="11277600" cy="2797899"/>
        </p:xfrm>
        <a:graphic>
          <a:graphicData uri="http://schemas.openxmlformats.org/drawingml/2006/table">
            <a:tbl>
              <a:tblPr firstRow="1" firstCol="1" bandRow="1">
                <a:tableStyleId>{22838BEF-8BB2-4498-84A7-C5851F593DF1}</a:tableStyleId>
              </a:tblPr>
              <a:tblGrid>
                <a:gridCol w="1340980"/>
                <a:gridCol w="777711"/>
                <a:gridCol w="777711"/>
                <a:gridCol w="777711"/>
                <a:gridCol w="796288"/>
                <a:gridCol w="1727200"/>
                <a:gridCol w="5079999"/>
              </a:tblGrid>
              <a:tr h="800693">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Kiểu</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khí</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hậu</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gridSpan="2">
                  <a:txBody>
                    <a:bodyPr/>
                    <a:lstStyle/>
                    <a:p>
                      <a:pPr algn="ct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Nhiệt độ (</a:t>
                      </a:r>
                      <a:r>
                        <a:rPr lang="en-US" sz="1900" baseline="30000">
                          <a:solidFill>
                            <a:srgbClr val="005446"/>
                          </a:solidFill>
                          <a:effectLst/>
                          <a:latin typeface="Arial" panose="020B0604020202020204" pitchFamily="34" charset="0"/>
                          <a:cs typeface="Arial" panose="020B0604020202020204" pitchFamily="34" charset="0"/>
                        </a:rPr>
                        <a:t>O</a:t>
                      </a:r>
                      <a:r>
                        <a:rPr lang="en-US" sz="1900">
                          <a:solidFill>
                            <a:srgbClr val="005446"/>
                          </a:solidFill>
                          <a:effectLst/>
                          <a:latin typeface="Arial" panose="020B0604020202020204" pitchFamily="34" charset="0"/>
                          <a:cs typeface="Arial" panose="020B0604020202020204" pitchFamily="34" charset="0"/>
                        </a:rPr>
                        <a:t>C)</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hMerge="1">
                  <a:tcPr/>
                </a:tc>
                <a:tc grid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Lượng</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mưa</a:t>
                      </a:r>
                      <a:r>
                        <a:rPr lang="en-US" sz="1900" dirty="0">
                          <a:solidFill>
                            <a:srgbClr val="005446"/>
                          </a:solidFill>
                          <a:effectLst/>
                          <a:latin typeface="Arial" panose="020B0604020202020204" pitchFamily="34" charset="0"/>
                          <a:cs typeface="Arial" panose="020B0604020202020204" pitchFamily="34" charset="0"/>
                        </a:rPr>
                        <a:t> (mm)</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hMerge="1">
                  <a:tcPr/>
                </a:tc>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Cảnh</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quan</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Kết</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luận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chung</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r>
              <a:tr h="800693">
                <a:tc vMerge="1">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1</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7</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1</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7</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vMerge="1">
                  <a:tcPr marL="27372" marR="27372" marT="0" marB="0"/>
                </a:tc>
                <a:tc vMerge="1">
                  <a:tcPr marL="27372" marR="27372" marT="0" marB="0"/>
                </a:tc>
              </a:tr>
              <a:tr h="1167853">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Ôn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đới</a:t>
                      </a: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cs typeface="Arial" panose="020B0604020202020204" pitchFamily="34" charset="0"/>
                      </a:endParaRPr>
                    </a:p>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lục</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địa</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bl>
          </a:graphicData>
        </a:graphic>
      </p:graphicFrame>
      <p:graphicFrame>
        <p:nvGraphicFramePr>
          <p:cNvPr id="4" name="Table 3"/>
          <p:cNvGraphicFramePr>
            <a:graphicFrameLocks noGrp="1"/>
          </p:cNvGraphicFramePr>
          <p:nvPr/>
        </p:nvGraphicFramePr>
        <p:xfrm>
          <a:off x="1828798" y="2513923"/>
          <a:ext cx="9956803" cy="915077"/>
        </p:xfrm>
        <a:graphic>
          <a:graphicData uri="http://schemas.openxmlformats.org/drawingml/2006/table">
            <a:tbl>
              <a:tblPr firstRow="1" firstCol="1" bandRow="1">
                <a:tableStyleId>{2D5ABB26-0587-4C30-8999-92F81FD0307C}</a:tableStyleId>
              </a:tblPr>
              <a:tblGrid>
                <a:gridCol w="812800"/>
                <a:gridCol w="812801"/>
                <a:gridCol w="812801"/>
                <a:gridCol w="711200"/>
                <a:gridCol w="1727201"/>
                <a:gridCol w="5080000"/>
              </a:tblGrid>
              <a:tr h="915077">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10</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19</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a:solidFill>
                            <a:srgbClr val="DAA747"/>
                          </a:solidFill>
                          <a:effectLst/>
                          <a:latin typeface="Arial" panose="020B0604020202020204" pitchFamily="34" charset="0"/>
                          <a:cs typeface="Arial" panose="020B0604020202020204" pitchFamily="34" charset="0"/>
                        </a:rPr>
                        <a:t>31</a:t>
                      </a:r>
                      <a:endParaRPr lang="en-US" sz="2100" b="1">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a:solidFill>
                            <a:srgbClr val="DAA747"/>
                          </a:solidFill>
                          <a:effectLst/>
                          <a:latin typeface="Arial" panose="020B0604020202020204" pitchFamily="34" charset="0"/>
                          <a:cs typeface="Arial" panose="020B0604020202020204" pitchFamily="34" charset="0"/>
                        </a:rPr>
                        <a:t>74</a:t>
                      </a:r>
                      <a:endParaRPr lang="en-US" sz="2100" b="1">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err="1">
                          <a:solidFill>
                            <a:srgbClr val="DAA747"/>
                          </a:solidFill>
                          <a:effectLst/>
                          <a:latin typeface="Arial" panose="020B0604020202020204" pitchFamily="34" charset="0"/>
                          <a:cs typeface="Arial" panose="020B0604020202020204" pitchFamily="34" charset="0"/>
                        </a:rPr>
                        <a:t>Rừng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lá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kim</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Mưa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nhiều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vào</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hạ</a:t>
                      </a:r>
                      <a:endParaRPr lang="en-US" sz="2100" b="1" dirty="0">
                        <a:solidFill>
                          <a:srgbClr val="DAA747"/>
                        </a:solidFill>
                        <a:effectLst/>
                        <a:latin typeface="Arial" panose="020B0604020202020204" pitchFamily="34" charset="0"/>
                        <a:cs typeface="Arial" panose="020B0604020202020204" pitchFamily="34" charset="0"/>
                      </a:endParaRPr>
                    </a:p>
                    <a:p>
                      <a:pP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hạ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nóng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rét</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1" y="749300"/>
          <a:ext cx="11277600" cy="2641600"/>
        </p:xfrm>
        <a:graphic>
          <a:graphicData uri="http://schemas.openxmlformats.org/drawingml/2006/table">
            <a:tbl>
              <a:tblPr firstRow="1" firstCol="1" bandRow="1">
                <a:tableStyleId>{22838BEF-8BB2-4498-84A7-C5851F593DF1}</a:tableStyleId>
              </a:tblPr>
              <a:tblGrid>
                <a:gridCol w="1340980"/>
                <a:gridCol w="777711"/>
                <a:gridCol w="777711"/>
                <a:gridCol w="777711"/>
                <a:gridCol w="796288"/>
                <a:gridCol w="1727200"/>
                <a:gridCol w="5079999"/>
              </a:tblGrid>
              <a:tr h="800693">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Kiểu</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khí</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hậu</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grid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Nhiệt</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độ</a:t>
                      </a:r>
                      <a:r>
                        <a:rPr lang="en-US" sz="1900" dirty="0">
                          <a:solidFill>
                            <a:srgbClr val="005446"/>
                          </a:solidFill>
                          <a:effectLst/>
                          <a:latin typeface="Arial" panose="020B0604020202020204" pitchFamily="34" charset="0"/>
                          <a:cs typeface="Arial" panose="020B0604020202020204" pitchFamily="34" charset="0"/>
                        </a:rPr>
                        <a:t> (</a:t>
                      </a:r>
                      <a:r>
                        <a:rPr lang="en-US" sz="1900" baseline="30000" dirty="0">
                          <a:solidFill>
                            <a:srgbClr val="005446"/>
                          </a:solidFill>
                          <a:effectLst/>
                          <a:latin typeface="Arial" panose="020B0604020202020204" pitchFamily="34" charset="0"/>
                          <a:cs typeface="Arial" panose="020B0604020202020204" pitchFamily="34" charset="0"/>
                        </a:rPr>
                        <a:t>O</a:t>
                      </a:r>
                      <a:r>
                        <a:rPr lang="en-US" sz="1900" dirty="0">
                          <a:solidFill>
                            <a:srgbClr val="005446"/>
                          </a:solidFill>
                          <a:effectLst/>
                          <a:latin typeface="Arial" panose="020B0604020202020204" pitchFamily="34" charset="0"/>
                          <a:cs typeface="Arial" panose="020B0604020202020204" pitchFamily="34" charset="0"/>
                        </a:rPr>
                        <a:t>C)</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hMerge="1">
                  <a:tcPr/>
                </a:tc>
                <a:tc grid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Lượng</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mưa</a:t>
                      </a:r>
                      <a:r>
                        <a:rPr lang="en-US" sz="1900" dirty="0">
                          <a:solidFill>
                            <a:srgbClr val="005446"/>
                          </a:solidFill>
                          <a:effectLst/>
                          <a:latin typeface="Arial" panose="020B0604020202020204" pitchFamily="34" charset="0"/>
                          <a:cs typeface="Arial" panose="020B0604020202020204" pitchFamily="34" charset="0"/>
                        </a:rPr>
                        <a:t> (mm)</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hMerge="1">
                  <a:tcPr/>
                </a:tc>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Cảnh</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quan</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Kết</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luận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chung</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r>
              <a:tr h="800693">
                <a:tc vMerge="1">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1</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7</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1</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7</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vMerge="1">
                  <a:tcPr marL="27372" marR="27372" marT="0" marB="0"/>
                </a:tc>
                <a:tc vMerge="1">
                  <a:tcPr marL="27372" marR="27372" marT="0" marB="0"/>
                </a:tc>
              </a:tr>
              <a:tr h="1011554">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Ôn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đới</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Địa</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Trung</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Hải</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bl>
          </a:graphicData>
        </a:graphic>
      </p:graphicFrame>
      <p:graphicFrame>
        <p:nvGraphicFramePr>
          <p:cNvPr id="4" name="Table 3"/>
          <p:cNvGraphicFramePr>
            <a:graphicFrameLocks noGrp="1"/>
          </p:cNvGraphicFramePr>
          <p:nvPr/>
        </p:nvGraphicFramePr>
        <p:xfrm>
          <a:off x="1676399" y="2374900"/>
          <a:ext cx="10058400" cy="915077"/>
        </p:xfrm>
        <a:graphic>
          <a:graphicData uri="http://schemas.openxmlformats.org/drawingml/2006/table">
            <a:tbl>
              <a:tblPr firstRow="1" firstCol="1" bandRow="1">
                <a:tableStyleId>{2D5ABB26-0587-4C30-8999-92F81FD0307C}</a:tableStyleId>
              </a:tblPr>
              <a:tblGrid>
                <a:gridCol w="914400"/>
                <a:gridCol w="711200"/>
                <a:gridCol w="812800"/>
                <a:gridCol w="812800"/>
                <a:gridCol w="1727200"/>
                <a:gridCol w="5080000"/>
              </a:tblGrid>
              <a:tr h="915077">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10</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28</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69</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a:solidFill>
                            <a:srgbClr val="DAA747"/>
                          </a:solidFill>
                          <a:effectLst/>
                          <a:latin typeface="Arial" panose="020B0604020202020204" pitchFamily="34" charset="0"/>
                          <a:cs typeface="Arial" panose="020B0604020202020204" pitchFamily="34" charset="0"/>
                        </a:rPr>
                        <a:t>9</a:t>
                      </a:r>
                      <a:endParaRPr lang="en-US" sz="2100" b="1">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err="1">
                          <a:solidFill>
                            <a:srgbClr val="DAA747"/>
                          </a:solidFill>
                          <a:effectLst/>
                          <a:latin typeface="Arial" panose="020B0604020202020204" pitchFamily="34" charset="0"/>
                          <a:cs typeface="Arial" panose="020B0604020202020204" pitchFamily="34" charset="0"/>
                        </a:rPr>
                        <a:t>Rừng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cây</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bụi</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gai</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l">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Mưa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nhiều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vào</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thu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r>
                        <a:rPr lang="en-US" sz="2100" b="1" dirty="0">
                          <a:solidFill>
                            <a:srgbClr val="DAA747"/>
                          </a:solidFill>
                          <a:effectLst/>
                          <a:latin typeface="Arial" panose="020B0604020202020204" pitchFamily="34" charset="0"/>
                          <a:cs typeface="Arial" panose="020B0604020202020204" pitchFamily="34" charset="0"/>
                        </a:rPr>
                        <a:t>.</a:t>
                      </a:r>
                      <a:endParaRPr lang="en-US" sz="2100" b="1" dirty="0">
                        <a:solidFill>
                          <a:srgbClr val="DAA747"/>
                        </a:solidFill>
                        <a:effectLst/>
                        <a:latin typeface="Arial" panose="020B0604020202020204" pitchFamily="34" charset="0"/>
                        <a:cs typeface="Arial" panose="020B0604020202020204" pitchFamily="34" charset="0"/>
                      </a:endParaRPr>
                    </a:p>
                    <a:p>
                      <a:pPr algn="l">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hạ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nóng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không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lạnh</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r>
            </a:tbl>
          </a:graphicData>
        </a:graphic>
      </p:graphicFrame>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32521" t="63553" r="34943" b="8998"/>
          <a:stretch>
            <a:fillRect/>
          </a:stretch>
        </p:blipFill>
        <p:spPr>
          <a:xfrm>
            <a:off x="2451097" y="3378199"/>
            <a:ext cx="7315200" cy="3471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1" y="1066801"/>
          <a:ext cx="11277600" cy="5571551"/>
        </p:xfrm>
        <a:graphic>
          <a:graphicData uri="http://schemas.openxmlformats.org/drawingml/2006/table">
            <a:tbl>
              <a:tblPr firstRow="1" firstCol="1" bandRow="1">
                <a:tableStyleId>{22838BEF-8BB2-4498-84A7-C5851F593DF1}</a:tableStyleId>
              </a:tblPr>
              <a:tblGrid>
                <a:gridCol w="1340980"/>
                <a:gridCol w="777711"/>
                <a:gridCol w="777711"/>
                <a:gridCol w="777711"/>
                <a:gridCol w="796288"/>
                <a:gridCol w="1727200"/>
                <a:gridCol w="5079999"/>
              </a:tblGrid>
              <a:tr h="800693">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Kiểu</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khí</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hậu</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grid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Nhiệt</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độ</a:t>
                      </a:r>
                      <a:r>
                        <a:rPr lang="en-US" sz="1900" dirty="0">
                          <a:solidFill>
                            <a:srgbClr val="005446"/>
                          </a:solidFill>
                          <a:effectLst/>
                          <a:latin typeface="Arial" panose="020B0604020202020204" pitchFamily="34" charset="0"/>
                          <a:cs typeface="Arial" panose="020B0604020202020204" pitchFamily="34" charset="0"/>
                        </a:rPr>
                        <a:t> (</a:t>
                      </a:r>
                      <a:r>
                        <a:rPr lang="en-US" sz="1900" baseline="30000" dirty="0">
                          <a:solidFill>
                            <a:srgbClr val="005446"/>
                          </a:solidFill>
                          <a:effectLst/>
                          <a:latin typeface="Arial" panose="020B0604020202020204" pitchFamily="34" charset="0"/>
                          <a:cs typeface="Arial" panose="020B0604020202020204" pitchFamily="34" charset="0"/>
                        </a:rPr>
                        <a:t>O</a:t>
                      </a:r>
                      <a:r>
                        <a:rPr lang="en-US" sz="1900" dirty="0">
                          <a:solidFill>
                            <a:srgbClr val="005446"/>
                          </a:solidFill>
                          <a:effectLst/>
                          <a:latin typeface="Arial" panose="020B0604020202020204" pitchFamily="34" charset="0"/>
                          <a:cs typeface="Arial" panose="020B0604020202020204" pitchFamily="34" charset="0"/>
                        </a:rPr>
                        <a:t>C)</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hMerge="1">
                  <a:tcPr/>
                </a:tc>
                <a:tc gridSpan="2">
                  <a:txBody>
                    <a:bodyPr/>
                    <a:lstStyle/>
                    <a:p>
                      <a:pPr algn="ct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Lượng mưa (mm)</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hMerge="1">
                  <a:tcPr/>
                </a:tc>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Cảnh</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quan</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rowSpan="2">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Kết</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luận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chung</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r>
              <a:tr h="800693">
                <a:tc vMerge="1">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1</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Tháng 7</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Tháng 1</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Tháng</a:t>
                      </a:r>
                      <a:r>
                        <a:rPr lang="en-US" sz="1900" dirty="0">
                          <a:solidFill>
                            <a:srgbClr val="005446"/>
                          </a:solidFill>
                          <a:effectLst/>
                          <a:latin typeface="Arial" panose="020B0604020202020204" pitchFamily="34" charset="0"/>
                          <a:cs typeface="Arial" panose="020B0604020202020204" pitchFamily="34" charset="0"/>
                        </a:rPr>
                        <a:t> 7</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vMerge="1">
                  <a:tcPr marL="27372" marR="27372" marT="0" marB="0"/>
                </a:tc>
                <a:tc vMerge="1">
                  <a:tcPr marL="27372" marR="27372" marT="0" marB="0"/>
                </a:tc>
              </a:tr>
              <a:tr h="1605799">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Ôn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đới</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hải</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dương</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r h="1167853">
                <a:tc>
                  <a:txBody>
                    <a:bodyPr/>
                    <a:lstStyle/>
                    <a:p>
                      <a:pPr algn="ct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Ôn đới </a:t>
                      </a:r>
                      <a:endParaRPr lang="en-US" sz="1900">
                        <a:solidFill>
                          <a:srgbClr val="005446"/>
                        </a:solidFill>
                        <a:effectLst/>
                        <a:latin typeface="Arial" panose="020B0604020202020204" pitchFamily="34" charset="0"/>
                        <a:cs typeface="Arial" panose="020B0604020202020204" pitchFamily="34" charset="0"/>
                      </a:endParaRPr>
                    </a:p>
                    <a:p>
                      <a:pPr algn="ct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lục địa</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dirty="0">
                          <a:solidFill>
                            <a:srgbClr val="005446"/>
                          </a:solidFill>
                          <a:effectLst/>
                          <a:latin typeface="Arial" panose="020B0604020202020204" pitchFamily="34" charset="0"/>
                          <a:cs typeface="Arial" panose="020B0604020202020204" pitchFamily="34" charset="0"/>
                        </a:rPr>
                        <a:t> </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r h="1167853">
                <a:tc>
                  <a:txBody>
                    <a:bodyPr/>
                    <a:lstStyle/>
                    <a:p>
                      <a:pPr algn="ctr">
                        <a:lnSpc>
                          <a:spcPct val="150000"/>
                        </a:lnSpc>
                        <a:spcAft>
                          <a:spcPts val="0"/>
                        </a:spcAft>
                      </a:pPr>
                      <a:r>
                        <a:rPr lang="en-US" sz="1900" dirty="0" err="1">
                          <a:solidFill>
                            <a:srgbClr val="005446"/>
                          </a:solidFill>
                          <a:effectLst/>
                          <a:latin typeface="Arial" panose="020B0604020202020204" pitchFamily="34" charset="0"/>
                          <a:cs typeface="Arial" panose="020B0604020202020204" pitchFamily="34" charset="0"/>
                        </a:rPr>
                        <a:t>Ôn</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đới</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Địa</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Trung</a:t>
                      </a:r>
                      <a:r>
                        <a:rPr lang="en-US" sz="1900" dirty="0">
                          <a:solidFill>
                            <a:srgbClr val="005446"/>
                          </a:solidFill>
                          <a:effectLst/>
                          <a:latin typeface="Arial" panose="020B0604020202020204" pitchFamily="34" charset="0"/>
                          <a:cs typeface="Arial" panose="020B0604020202020204" pitchFamily="34" charset="0"/>
                        </a:rPr>
                        <a:t> </a:t>
                      </a:r>
                      <a:r>
                        <a:rPr lang="en-US" sz="1900" dirty="0" err="1">
                          <a:solidFill>
                            <a:srgbClr val="005446"/>
                          </a:solidFill>
                          <a:effectLst/>
                          <a:latin typeface="Arial" panose="020B0604020202020204" pitchFamily="34" charset="0"/>
                          <a:cs typeface="Arial" panose="020B0604020202020204" pitchFamily="34" charset="0"/>
                        </a:rPr>
                        <a:t>Hải</a:t>
                      </a: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chor="ctr">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r>
                        <a:rPr lang="en-US" sz="1900">
                          <a:solidFill>
                            <a:srgbClr val="005446"/>
                          </a:solidFill>
                          <a:effectLst/>
                          <a:latin typeface="Arial" panose="020B0604020202020204" pitchFamily="34" charset="0"/>
                          <a:cs typeface="Arial" panose="020B0604020202020204" pitchFamily="34" charset="0"/>
                        </a:rPr>
                        <a:t> </a:t>
                      </a:r>
                      <a:endParaRPr lang="en-US" sz="190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c>
                  <a:txBody>
                    <a:bodyPr/>
                    <a:lstStyle/>
                    <a:p>
                      <a:pPr>
                        <a:lnSpc>
                          <a:spcPct val="150000"/>
                        </a:lnSpc>
                        <a:spcAft>
                          <a:spcPts val="0"/>
                        </a:spcAft>
                      </a:pPr>
                      <a:endParaRPr lang="en-US" sz="1900" dirty="0">
                        <a:solidFill>
                          <a:srgbClr val="005446"/>
                        </a:solidFill>
                        <a:effectLst/>
                        <a:latin typeface="Arial" panose="020B0604020202020204" pitchFamily="34" charset="0"/>
                        <a:ea typeface="Arial" panose="020B0604020202020204"/>
                        <a:cs typeface="Arial" panose="020B0604020202020204" pitchFamily="34" charset="0"/>
                      </a:endParaRPr>
                    </a:p>
                  </a:txBody>
                  <a:tcPr marL="36496" marR="36496" marT="0" marB="0">
                    <a:noFill/>
                  </a:tcPr>
                </a:tc>
              </a:tr>
            </a:tbl>
          </a:graphicData>
        </a:graphic>
      </p:graphicFrame>
      <p:graphicFrame>
        <p:nvGraphicFramePr>
          <p:cNvPr id="5" name="Table 4"/>
          <p:cNvGraphicFramePr>
            <a:graphicFrameLocks noGrp="1"/>
          </p:cNvGraphicFramePr>
          <p:nvPr/>
        </p:nvGraphicFramePr>
        <p:xfrm>
          <a:off x="1778001" y="2692400"/>
          <a:ext cx="9652001" cy="1402757"/>
        </p:xfrm>
        <a:graphic>
          <a:graphicData uri="http://schemas.openxmlformats.org/drawingml/2006/table">
            <a:tbl>
              <a:tblPr firstRow="1" firstCol="1" bandRow="1">
                <a:tableStyleId>{2D5ABB26-0587-4C30-8999-92F81FD0307C}</a:tableStyleId>
              </a:tblPr>
              <a:tblGrid>
                <a:gridCol w="784539"/>
                <a:gridCol w="785463"/>
                <a:gridCol w="784539"/>
                <a:gridCol w="785463"/>
                <a:gridCol w="1764485"/>
                <a:gridCol w="4747512"/>
              </a:tblGrid>
              <a:tr h="1402757">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6</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18</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143</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62</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marL="0" indent="0" algn="ctr">
                        <a:lnSpc>
                          <a:spcPct val="150000"/>
                        </a:lnSpc>
                        <a:spcAft>
                          <a:spcPts val="0"/>
                        </a:spcAft>
                      </a:pPr>
                      <a:r>
                        <a:rPr lang="en-US" sz="2100" b="1" dirty="0" err="1">
                          <a:solidFill>
                            <a:srgbClr val="DAA747"/>
                          </a:solidFill>
                          <a:effectLst/>
                          <a:latin typeface="Arial" panose="020B0604020202020204" pitchFamily="34" charset="0"/>
                          <a:cs typeface="Arial" panose="020B0604020202020204" pitchFamily="34" charset="0"/>
                        </a:rPr>
                        <a:t>Rừng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lá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rộng</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nchor="ctr"/>
                </a:tc>
                <a:tc>
                  <a:txBody>
                    <a:bodyPr/>
                    <a:lstStyle/>
                    <a:p>
                      <a:pPr algn="just">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 </a:t>
                      </a:r>
                      <a:r>
                        <a:rPr lang="en-US" sz="2100" b="1" dirty="0" err="1">
                          <a:solidFill>
                            <a:srgbClr val="DAA747"/>
                          </a:solidFill>
                          <a:effectLst/>
                          <a:latin typeface="Arial" panose="020B0604020202020204" pitchFamily="34" charset="0"/>
                          <a:cs typeface="Arial" panose="020B0604020202020204" pitchFamily="34" charset="0"/>
                        </a:rPr>
                        <a:t>Mưa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quanh</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năm</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nhiều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vào</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thu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endParaRPr lang="en-US" sz="2100" b="1" dirty="0">
                        <a:solidFill>
                          <a:srgbClr val="DAA747"/>
                        </a:solidFill>
                        <a:effectLst/>
                        <a:latin typeface="Arial" panose="020B0604020202020204" pitchFamily="34" charset="0"/>
                        <a:cs typeface="Arial" panose="020B0604020202020204" pitchFamily="34" charset="0"/>
                      </a:endParaRPr>
                    </a:p>
                    <a:p>
                      <a:pPr algn="just">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hạ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mát</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ấm</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r>
            </a:tbl>
          </a:graphicData>
        </a:graphic>
      </p:graphicFrame>
      <p:graphicFrame>
        <p:nvGraphicFramePr>
          <p:cNvPr id="6" name="Table 5"/>
          <p:cNvGraphicFramePr>
            <a:graphicFrameLocks noGrp="1"/>
          </p:cNvGraphicFramePr>
          <p:nvPr/>
        </p:nvGraphicFramePr>
        <p:xfrm>
          <a:off x="1778002" y="4419600"/>
          <a:ext cx="9956798" cy="915077"/>
        </p:xfrm>
        <a:graphic>
          <a:graphicData uri="http://schemas.openxmlformats.org/drawingml/2006/table">
            <a:tbl>
              <a:tblPr firstRow="1" firstCol="1" bandRow="1">
                <a:tableStyleId>{2D5ABB26-0587-4C30-8999-92F81FD0307C}</a:tableStyleId>
              </a:tblPr>
              <a:tblGrid>
                <a:gridCol w="812799"/>
                <a:gridCol w="812800"/>
                <a:gridCol w="812800"/>
                <a:gridCol w="711200"/>
                <a:gridCol w="1727200"/>
                <a:gridCol w="5079999"/>
              </a:tblGrid>
              <a:tr h="915077">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10</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19</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31</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74</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err="1">
                          <a:solidFill>
                            <a:srgbClr val="DAA747"/>
                          </a:solidFill>
                          <a:effectLst/>
                          <a:latin typeface="Arial" panose="020B0604020202020204" pitchFamily="34" charset="0"/>
                          <a:cs typeface="Arial" panose="020B0604020202020204" pitchFamily="34" charset="0"/>
                        </a:rPr>
                        <a:t>Rừng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lá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kim</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Mưa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nhiều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vào</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hạ</a:t>
                      </a:r>
                      <a:endParaRPr lang="en-US" sz="2100" b="1" dirty="0">
                        <a:solidFill>
                          <a:srgbClr val="DAA747"/>
                        </a:solidFill>
                        <a:effectLst/>
                        <a:latin typeface="Arial" panose="020B0604020202020204" pitchFamily="34" charset="0"/>
                        <a:cs typeface="Arial" panose="020B0604020202020204" pitchFamily="34" charset="0"/>
                      </a:endParaRPr>
                    </a:p>
                    <a:p>
                      <a:pP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hạ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nóng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rét</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r>
            </a:tbl>
          </a:graphicData>
        </a:graphic>
      </p:graphicFrame>
      <p:graphicFrame>
        <p:nvGraphicFramePr>
          <p:cNvPr id="7" name="Table 6"/>
          <p:cNvGraphicFramePr>
            <a:graphicFrameLocks noGrp="1"/>
          </p:cNvGraphicFramePr>
          <p:nvPr/>
        </p:nvGraphicFramePr>
        <p:xfrm>
          <a:off x="1676400" y="5638800"/>
          <a:ext cx="10058400" cy="915077"/>
        </p:xfrm>
        <a:graphic>
          <a:graphicData uri="http://schemas.openxmlformats.org/drawingml/2006/table">
            <a:tbl>
              <a:tblPr firstRow="1" firstCol="1" bandRow="1">
                <a:tableStyleId>{2D5ABB26-0587-4C30-8999-92F81FD0307C}</a:tableStyleId>
              </a:tblPr>
              <a:tblGrid>
                <a:gridCol w="914400"/>
                <a:gridCol w="711200"/>
                <a:gridCol w="812800"/>
                <a:gridCol w="812800"/>
                <a:gridCol w="1727200"/>
                <a:gridCol w="5080000"/>
              </a:tblGrid>
              <a:tr h="915077">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10</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28</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69</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a:solidFill>
                            <a:srgbClr val="DAA747"/>
                          </a:solidFill>
                          <a:effectLst/>
                          <a:latin typeface="Arial" panose="020B0604020202020204" pitchFamily="34" charset="0"/>
                          <a:cs typeface="Arial" panose="020B0604020202020204" pitchFamily="34" charset="0"/>
                        </a:rPr>
                        <a:t>9</a:t>
                      </a:r>
                      <a:endParaRPr lang="en-US" sz="2100" b="1">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ctr">
                        <a:lnSpc>
                          <a:spcPct val="150000"/>
                        </a:lnSpc>
                        <a:spcAft>
                          <a:spcPts val="0"/>
                        </a:spcAft>
                      </a:pPr>
                      <a:r>
                        <a:rPr lang="en-US" sz="2100" b="1" dirty="0" err="1">
                          <a:solidFill>
                            <a:srgbClr val="DAA747"/>
                          </a:solidFill>
                          <a:effectLst/>
                          <a:latin typeface="Arial" panose="020B0604020202020204" pitchFamily="34" charset="0"/>
                          <a:cs typeface="Arial" panose="020B0604020202020204" pitchFamily="34" charset="0"/>
                        </a:rPr>
                        <a:t>Rừng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cây</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bụi</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gai</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c>
                  <a:txBody>
                    <a:bodyPr/>
                    <a:lstStyle/>
                    <a:p>
                      <a:pPr algn="l">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Mưa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nhiều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vào</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thu</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r>
                        <a:rPr lang="en-US" sz="2100" b="1" dirty="0">
                          <a:solidFill>
                            <a:srgbClr val="DAA747"/>
                          </a:solidFill>
                          <a:effectLst/>
                          <a:latin typeface="Arial" panose="020B0604020202020204" pitchFamily="34" charset="0"/>
                          <a:cs typeface="Arial" panose="020B0604020202020204" pitchFamily="34" charset="0"/>
                        </a:rPr>
                        <a:t>.</a:t>
                      </a:r>
                      <a:endParaRPr lang="en-US" sz="2100" b="1" dirty="0">
                        <a:solidFill>
                          <a:srgbClr val="DAA747"/>
                        </a:solidFill>
                        <a:effectLst/>
                        <a:latin typeface="Arial" panose="020B0604020202020204" pitchFamily="34" charset="0"/>
                        <a:cs typeface="Arial" panose="020B0604020202020204" pitchFamily="34" charset="0"/>
                      </a:endParaRPr>
                    </a:p>
                    <a:p>
                      <a:pPr algn="l">
                        <a:lnSpc>
                          <a:spcPct val="150000"/>
                        </a:lnSpc>
                        <a:spcAft>
                          <a:spcPts val="0"/>
                        </a:spcAft>
                      </a:pP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hạ</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nóng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mùa</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đông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không</a:t>
                      </a:r>
                      <a:r>
                        <a:rPr lang="en-US" sz="2100" b="1" dirty="0">
                          <a:solidFill>
                            <a:srgbClr val="DAA747"/>
                          </a:solidFill>
                          <a:effectLst/>
                          <a:latin typeface="Arial" panose="020B0604020202020204" pitchFamily="34" charset="0"/>
                          <a:cs typeface="Arial" panose="020B0604020202020204" pitchFamily="34" charset="0"/>
                        </a:rPr>
                        <a:t> </a:t>
                      </a:r>
                      <a:r>
                        <a:rPr lang="en-US" sz="2100" b="1" dirty="0" err="1">
                          <a:solidFill>
                            <a:srgbClr val="DAA747"/>
                          </a:solidFill>
                          <a:effectLst/>
                          <a:latin typeface="Arial" panose="020B0604020202020204" pitchFamily="34" charset="0"/>
                          <a:cs typeface="Arial" panose="020B0604020202020204" pitchFamily="34" charset="0"/>
                        </a:rPr>
                        <a:t>lạnh</a:t>
                      </a:r>
                      <a:endParaRPr lang="en-US" sz="2100" b="1" dirty="0">
                        <a:solidFill>
                          <a:srgbClr val="DAA747"/>
                        </a:solidFill>
                        <a:effectLst/>
                        <a:latin typeface="Arial" panose="020B0604020202020204" pitchFamily="34" charset="0"/>
                        <a:ea typeface="Arial" panose="020B0604020202020204"/>
                        <a:cs typeface="Arial" panose="020B0604020202020204" pitchFamily="34" charset="0"/>
                      </a:endParaRPr>
                    </a:p>
                  </a:txBody>
                  <a:tcPr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8730" y="2962265"/>
            <a:ext cx="5218860" cy="390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0359" y="1392605"/>
            <a:ext cx="8758197" cy="1569660"/>
          </a:xfrm>
          <a:prstGeom prst="rect">
            <a:avLst/>
          </a:prstGeom>
        </p:spPr>
        <p:txBody>
          <a:bodyPr wrap="square">
            <a:spAutoFit/>
          </a:bodyPr>
          <a:lstStyle/>
          <a:p>
            <a:r>
              <a:rPr lang="en-US" sz="2400" dirty="0">
                <a:solidFill>
                  <a:schemeClr val="accent1"/>
                </a:solidFill>
              </a:rPr>
              <a:t>- Thiên nhiên môi trường đới ôn hoà thay đổi theo không gian và thời gian.</a:t>
            </a:r>
            <a:endParaRPr lang="en-US" sz="2400" dirty="0">
              <a:solidFill>
                <a:schemeClr val="accent1"/>
              </a:solidFill>
            </a:endParaRPr>
          </a:p>
          <a:p>
            <a:r>
              <a:rPr lang="en-US" sz="2400" dirty="0">
                <a:solidFill>
                  <a:schemeClr val="accent1"/>
                </a:solidFill>
              </a:rPr>
              <a:t>+ Thời gian: thay đổi theo 4 mùa</a:t>
            </a:r>
            <a:endParaRPr lang="en-US" sz="2400" dirty="0">
              <a:solidFill>
                <a:schemeClr val="accent1"/>
              </a:solidFill>
            </a:endParaRPr>
          </a:p>
          <a:p>
            <a:r>
              <a:rPr lang="en-US" sz="2400" dirty="0">
                <a:solidFill>
                  <a:schemeClr val="accent1"/>
                </a:solidFill>
              </a:rPr>
              <a:t>+ Không gian: thay đổi từ tây sang đông, từ bắc xuống nam. </a:t>
            </a:r>
            <a:endParaRPr lang="en-US" sz="2400" dirty="0">
              <a:solidFill>
                <a:schemeClr val="accent1"/>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14" t="372"/>
          <a:stretch>
            <a:fillRect/>
          </a:stretch>
        </p:blipFill>
        <p:spPr bwMode="auto">
          <a:xfrm>
            <a:off x="9290757" y="0"/>
            <a:ext cx="2901243" cy="680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118566" y="332266"/>
            <a:ext cx="5954868" cy="681097"/>
            <a:chOff x="3118566" y="332266"/>
            <a:chExt cx="5954868" cy="681097"/>
          </a:xfrm>
        </p:grpSpPr>
        <p:pic>
          <p:nvPicPr>
            <p:cNvPr id="18" name="图片 17"/>
            <p:cNvPicPr>
              <a:picLocks noChangeAspect="1"/>
            </p:cNvPicPr>
            <p:nvPr/>
          </p:nvPicPr>
          <p:blipFill>
            <a:blip r:embed="rId1"/>
            <a:stretch>
              <a:fillRect/>
            </a:stretch>
          </p:blipFill>
          <p:spPr>
            <a:xfrm>
              <a:off x="3118566" y="606614"/>
              <a:ext cx="656733" cy="406749"/>
            </a:xfrm>
            <a:prstGeom prst="rect">
              <a:avLst/>
            </a:prstGeom>
          </p:spPr>
        </p:pic>
        <p:sp>
          <p:nvSpPr>
            <p:cNvPr id="19" name="文本框 18"/>
            <p:cNvSpPr txBox="1"/>
            <p:nvPr/>
          </p:nvSpPr>
          <p:spPr>
            <a:xfrm>
              <a:off x="3301968" y="332266"/>
              <a:ext cx="5617091" cy="61972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vi-VN" altLang="zh-CN" sz="3200" b="1" dirty="0">
                  <a:latin typeface="Tahoma" panose="020B0604030504040204" pitchFamily="34" charset="0"/>
                  <a:ea typeface="Tahoma" panose="020B0604030504040204" pitchFamily="34" charset="0"/>
                  <a:cs typeface="Tahoma" panose="020B0604030504040204" pitchFamily="34" charset="0"/>
                </a:rPr>
                <a:t>CÂY GÌ? Ở ĐÂU</a:t>
              </a:r>
              <a:endParaRPr lang="zh-CN" altLang="en-US" sz="3200" b="1" dirty="0">
                <a:latin typeface="Tahoma" panose="020B0604030504040204" pitchFamily="34" charset="0"/>
                <a:cs typeface="Tahoma" panose="020B0604030504040204" pitchFamily="34" charset="0"/>
              </a:endParaRPr>
            </a:p>
          </p:txBody>
        </p:sp>
        <p:pic>
          <p:nvPicPr>
            <p:cNvPr id="20" name="图片 19"/>
            <p:cNvPicPr>
              <a:picLocks noChangeAspect="1"/>
            </p:cNvPicPr>
            <p:nvPr/>
          </p:nvPicPr>
          <p:blipFill>
            <a:blip r:embed="rId1"/>
            <a:stretch>
              <a:fillRect/>
            </a:stretch>
          </p:blipFill>
          <p:spPr>
            <a:xfrm flipH="1">
              <a:off x="8416701" y="606614"/>
              <a:ext cx="656733" cy="406749"/>
            </a:xfrm>
            <a:prstGeom prst="rect">
              <a:avLst/>
            </a:prstGeom>
          </p:spPr>
        </p:pic>
      </p:grpSp>
      <p:grpSp>
        <p:nvGrpSpPr>
          <p:cNvPr id="3" name="组合 2"/>
          <p:cNvGrpSpPr/>
          <p:nvPr/>
        </p:nvGrpSpPr>
        <p:grpSpPr>
          <a:xfrm>
            <a:off x="1053650" y="1672659"/>
            <a:ext cx="2839368" cy="1812902"/>
            <a:chOff x="1511302" y="1854775"/>
            <a:chExt cx="2839368" cy="1812902"/>
          </a:xfrm>
        </p:grpSpPr>
        <p:sp>
          <p:nvSpPr>
            <p:cNvPr id="5" name="MH_SubTitle_1"/>
            <p:cNvSpPr/>
            <p:nvPr>
              <p:custDataLst>
                <p:tags r:id="rId2"/>
              </p:custDataLst>
            </p:nvPr>
          </p:nvSpPr>
          <p:spPr bwMode="auto">
            <a:xfrm>
              <a:off x="1511302"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22" name="矩形 21"/>
            <p:cNvSpPr/>
            <p:nvPr/>
          </p:nvSpPr>
          <p:spPr>
            <a:xfrm>
              <a:off x="1694243"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endPar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endParaRPr>
            </a:p>
          </p:txBody>
        </p:sp>
      </p:grpSp>
      <p:sp>
        <p:nvSpPr>
          <p:cNvPr id="23" name="MH_SubTitle_4"/>
          <p:cNvSpPr/>
          <p:nvPr>
            <p:custDataLst>
              <p:tags r:id="rId3"/>
            </p:custDataLst>
          </p:nvPr>
        </p:nvSpPr>
        <p:spPr bwMode="auto">
          <a:xfrm>
            <a:off x="1037430" y="4318332"/>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grpSp>
        <p:nvGrpSpPr>
          <p:cNvPr id="4" name="组合 3"/>
          <p:cNvGrpSpPr/>
          <p:nvPr/>
        </p:nvGrpSpPr>
        <p:grpSpPr>
          <a:xfrm>
            <a:off x="4680467" y="1654514"/>
            <a:ext cx="2839368" cy="1812902"/>
            <a:chOff x="4680467" y="1854775"/>
            <a:chExt cx="2839368" cy="1812902"/>
          </a:xfrm>
        </p:grpSpPr>
        <p:sp>
          <p:nvSpPr>
            <p:cNvPr id="11" name="MH_SubTitle_2"/>
            <p:cNvSpPr/>
            <p:nvPr>
              <p:custDataLst>
                <p:tags r:id="rId4"/>
              </p:custDataLst>
            </p:nvPr>
          </p:nvSpPr>
          <p:spPr bwMode="auto">
            <a:xfrm>
              <a:off x="4680467"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26" name="矩形 25"/>
            <p:cNvSpPr/>
            <p:nvPr/>
          </p:nvSpPr>
          <p:spPr>
            <a:xfrm>
              <a:off x="4863407"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endPar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endParaRPr>
            </a:p>
          </p:txBody>
        </p:sp>
      </p:grpSp>
      <p:grpSp>
        <p:nvGrpSpPr>
          <p:cNvPr id="8" name="组合 7"/>
          <p:cNvGrpSpPr/>
          <p:nvPr/>
        </p:nvGrpSpPr>
        <p:grpSpPr>
          <a:xfrm>
            <a:off x="4663721" y="4318332"/>
            <a:ext cx="2839368" cy="1812903"/>
            <a:chOff x="4680467" y="4151637"/>
            <a:chExt cx="2839368" cy="1812903"/>
          </a:xfrm>
        </p:grpSpPr>
        <p:sp>
          <p:nvSpPr>
            <p:cNvPr id="29" name="MH_SubTitle_5"/>
            <p:cNvSpPr/>
            <p:nvPr>
              <p:custDataLst>
                <p:tags r:id="rId5"/>
              </p:custDataLst>
            </p:nvPr>
          </p:nvSpPr>
          <p:spPr bwMode="auto">
            <a:xfrm>
              <a:off x="4680467"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27" name="矩形 26"/>
            <p:cNvSpPr/>
            <p:nvPr/>
          </p:nvSpPr>
          <p:spPr>
            <a:xfrm>
              <a:off x="4863407" y="4712330"/>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endPar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endParaRPr>
            </a:p>
          </p:txBody>
        </p:sp>
      </p:grpSp>
      <p:grpSp>
        <p:nvGrpSpPr>
          <p:cNvPr id="6" name="组合 5"/>
          <p:cNvGrpSpPr/>
          <p:nvPr/>
        </p:nvGrpSpPr>
        <p:grpSpPr>
          <a:xfrm>
            <a:off x="8264256" y="1654514"/>
            <a:ext cx="2837417" cy="1812902"/>
            <a:chOff x="7849633" y="1854775"/>
            <a:chExt cx="2837417" cy="1812902"/>
          </a:xfrm>
        </p:grpSpPr>
        <p:sp>
          <p:nvSpPr>
            <p:cNvPr id="17" name="MH_SubTitle_3"/>
            <p:cNvSpPr/>
            <p:nvPr>
              <p:custDataLst>
                <p:tags r:id="rId6"/>
              </p:custDataLst>
            </p:nvPr>
          </p:nvSpPr>
          <p:spPr bwMode="auto">
            <a:xfrm>
              <a:off x="7849633" y="1854775"/>
              <a:ext cx="2837417"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28" name="矩形 27"/>
            <p:cNvSpPr/>
            <p:nvPr/>
          </p:nvSpPr>
          <p:spPr>
            <a:xfrm>
              <a:off x="8050382" y="2385801"/>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endPar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endParaRPr>
            </a:p>
          </p:txBody>
        </p:sp>
      </p:grpSp>
      <p:grpSp>
        <p:nvGrpSpPr>
          <p:cNvPr id="9" name="组合 8"/>
          <p:cNvGrpSpPr/>
          <p:nvPr/>
        </p:nvGrpSpPr>
        <p:grpSpPr>
          <a:xfrm>
            <a:off x="8288711" y="4337280"/>
            <a:ext cx="2837417" cy="1812903"/>
            <a:chOff x="7849633" y="4151637"/>
            <a:chExt cx="2837417" cy="1812903"/>
          </a:xfrm>
        </p:grpSpPr>
        <p:sp>
          <p:nvSpPr>
            <p:cNvPr id="35" name="MH_SubTitle_6"/>
            <p:cNvSpPr/>
            <p:nvPr>
              <p:custDataLst>
                <p:tags r:id="rId7"/>
              </p:custDataLst>
            </p:nvPr>
          </p:nvSpPr>
          <p:spPr bwMode="auto">
            <a:xfrm>
              <a:off x="7849633" y="4151637"/>
              <a:ext cx="2837417"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ko-KR" altLang="en-US" dirty="0">
                <a:solidFill>
                  <a:schemeClr val="accent1">
                    <a:lumMod val="75000"/>
                  </a:schemeClr>
                </a:solidFill>
              </a:endParaRPr>
            </a:p>
          </p:txBody>
        </p:sp>
        <p:sp>
          <p:nvSpPr>
            <p:cNvPr id="30" name="矩形 29"/>
            <p:cNvSpPr/>
            <p:nvPr/>
          </p:nvSpPr>
          <p:spPr>
            <a:xfrm>
              <a:off x="8050382" y="4712330"/>
              <a:ext cx="242030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rPr>
                <a:t>用户可以在投影仪或者计算机上进行演示也可以将演示文稿打印出来</a:t>
              </a:r>
              <a:endPar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endParaRPr>
            </a:p>
          </p:txBody>
        </p:sp>
      </p:grpSp>
      <p:pic>
        <p:nvPicPr>
          <p:cNvPr id="31" name="image32.png" descr="Related image"/>
          <p:cNvPicPr/>
          <p:nvPr/>
        </p:nvPicPr>
        <p:blipFill>
          <a:blip r:embed="rId8"/>
          <a:srcRect/>
          <a:stretch>
            <a:fillRect/>
          </a:stretch>
        </p:blipFill>
        <p:spPr>
          <a:xfrm>
            <a:off x="1090327" y="1695708"/>
            <a:ext cx="2792533" cy="1790194"/>
          </a:xfrm>
          <a:prstGeom prst="rect">
            <a:avLst/>
          </a:prstGeom>
        </p:spPr>
      </p:pic>
      <p:pic>
        <p:nvPicPr>
          <p:cNvPr id="32" name="image7.jpg" descr="Image result for Viá»t quáº¥t"/>
          <p:cNvPicPr/>
          <p:nvPr/>
        </p:nvPicPr>
        <p:blipFill>
          <a:blip r:embed="rId9"/>
          <a:srcRect/>
          <a:stretch>
            <a:fillRect/>
          </a:stretch>
        </p:blipFill>
        <p:spPr>
          <a:xfrm>
            <a:off x="4704787" y="1671323"/>
            <a:ext cx="2804162" cy="1784271"/>
          </a:xfrm>
          <a:prstGeom prst="rect">
            <a:avLst/>
          </a:prstGeom>
        </p:spPr>
      </p:pic>
      <p:pic>
        <p:nvPicPr>
          <p:cNvPr id="33" name="image3.jpg" descr="Image result for Ã liu"/>
          <p:cNvPicPr/>
          <p:nvPr/>
        </p:nvPicPr>
        <p:blipFill>
          <a:blip r:embed="rId10"/>
          <a:srcRect/>
          <a:stretch>
            <a:fillRect/>
          </a:stretch>
        </p:blipFill>
        <p:spPr>
          <a:xfrm>
            <a:off x="8285405" y="1671323"/>
            <a:ext cx="2795118" cy="1785204"/>
          </a:xfrm>
          <a:prstGeom prst="rect">
            <a:avLst/>
          </a:prstGeom>
        </p:spPr>
      </p:pic>
      <p:pic>
        <p:nvPicPr>
          <p:cNvPr id="34" name="image5.jpg" descr="Image result for Cá»§ cáº£i ÄÆ°á»ng"/>
          <p:cNvPicPr/>
          <p:nvPr/>
        </p:nvPicPr>
        <p:blipFill>
          <a:blip r:embed="rId11"/>
          <a:srcRect/>
          <a:stretch>
            <a:fillRect/>
          </a:stretch>
        </p:blipFill>
        <p:spPr>
          <a:xfrm>
            <a:off x="1053650" y="4337491"/>
            <a:ext cx="2795823" cy="1792067"/>
          </a:xfrm>
          <a:prstGeom prst="rect">
            <a:avLst/>
          </a:prstGeom>
        </p:spPr>
      </p:pic>
      <p:pic>
        <p:nvPicPr>
          <p:cNvPr id="36" name="image4.jpg" descr="Image result for Oáº£i hÆ°Æ¡ng"/>
          <p:cNvPicPr/>
          <p:nvPr/>
        </p:nvPicPr>
        <p:blipFill>
          <a:blip r:embed="rId12"/>
          <a:srcRect/>
          <a:stretch>
            <a:fillRect/>
          </a:stretch>
        </p:blipFill>
        <p:spPr>
          <a:xfrm>
            <a:off x="4688041" y="4337280"/>
            <a:ext cx="2815048" cy="1793954"/>
          </a:xfrm>
          <a:prstGeom prst="rect">
            <a:avLst/>
          </a:prstGeom>
        </p:spPr>
      </p:pic>
      <p:pic>
        <p:nvPicPr>
          <p:cNvPr id="37" name="image8.jpg" descr="Image result for lÃºa mÃ¬"/>
          <p:cNvPicPr/>
          <p:nvPr/>
        </p:nvPicPr>
        <p:blipFill>
          <a:blip r:embed="rId13"/>
          <a:srcRect/>
          <a:stretch>
            <a:fillRect/>
          </a:stretch>
        </p:blipFill>
        <p:spPr>
          <a:xfrm>
            <a:off x="8312360" y="4356430"/>
            <a:ext cx="2795789" cy="1794271"/>
          </a:xfrm>
          <a:prstGeom prst="rect">
            <a:avLst/>
          </a:prstGeom>
        </p:spPr>
      </p:pic>
      <p:sp>
        <p:nvSpPr>
          <p:cNvPr id="38" name="MH_Other_1"/>
          <p:cNvSpPr/>
          <p:nvPr>
            <p:custDataLst>
              <p:tags r:id="rId14"/>
            </p:custDataLst>
          </p:nvPr>
        </p:nvSpPr>
        <p:spPr>
          <a:xfrm>
            <a:off x="1053650" y="1371553"/>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39" name="MH_Other_1"/>
          <p:cNvSpPr/>
          <p:nvPr>
            <p:custDataLst>
              <p:tags r:id="rId16"/>
            </p:custDataLst>
          </p:nvPr>
        </p:nvSpPr>
        <p:spPr>
          <a:xfrm>
            <a:off x="8285405" y="1348847"/>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40" name="MH_Other_1"/>
          <p:cNvSpPr/>
          <p:nvPr>
            <p:custDataLst>
              <p:tags r:id="rId17"/>
            </p:custDataLst>
          </p:nvPr>
        </p:nvSpPr>
        <p:spPr>
          <a:xfrm>
            <a:off x="4705499" y="1382556"/>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41" name="MH_Other_1"/>
          <p:cNvSpPr/>
          <p:nvPr>
            <p:custDataLst>
              <p:tags r:id="rId18"/>
            </p:custDataLst>
          </p:nvPr>
        </p:nvSpPr>
        <p:spPr>
          <a:xfrm>
            <a:off x="7167405" y="4044845"/>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42" name="MH_Other_1"/>
          <p:cNvSpPr/>
          <p:nvPr>
            <p:custDataLst>
              <p:tags r:id="rId19"/>
            </p:custDataLst>
          </p:nvPr>
        </p:nvSpPr>
        <p:spPr>
          <a:xfrm>
            <a:off x="3558693" y="4025923"/>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43" name="MH_Other_1"/>
          <p:cNvSpPr/>
          <p:nvPr>
            <p:custDataLst>
              <p:tags r:id="rId20"/>
            </p:custDataLst>
          </p:nvPr>
        </p:nvSpPr>
        <p:spPr>
          <a:xfrm>
            <a:off x="10796280" y="4056669"/>
            <a:ext cx="324798" cy="565922"/>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endParaRPr lang="zh-CN" altLang="en-US" sz="2000" dirty="0">
              <a:solidFill>
                <a:srgbClr val="FFFFFF"/>
              </a:solidFill>
            </a:endParaRPr>
          </a:p>
        </p:txBody>
      </p:sp>
      <p:sp>
        <p:nvSpPr>
          <p:cNvPr id="12" name="Rounded Rectangle 11"/>
          <p:cNvSpPr/>
          <p:nvPr/>
        </p:nvSpPr>
        <p:spPr>
          <a:xfrm>
            <a:off x="1915567" y="3512401"/>
            <a:ext cx="1062349" cy="321292"/>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Thông</a:t>
            </a:r>
            <a:endParaRPr lang="en-US" sz="2000" b="1" dirty="0">
              <a:solidFill>
                <a:schemeClr val="tx1"/>
              </a:solidFill>
            </a:endParaRPr>
          </a:p>
        </p:txBody>
      </p:sp>
      <p:sp>
        <p:nvSpPr>
          <p:cNvPr id="47" name="Rounded Rectangle 46"/>
          <p:cNvSpPr/>
          <p:nvPr/>
        </p:nvSpPr>
        <p:spPr>
          <a:xfrm>
            <a:off x="5400747" y="3517840"/>
            <a:ext cx="1412242" cy="321292"/>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Việt quất</a:t>
            </a:r>
            <a:endParaRPr lang="en-US" sz="2000" b="1" dirty="0">
              <a:solidFill>
                <a:schemeClr val="tx1"/>
              </a:solidFill>
            </a:endParaRPr>
          </a:p>
        </p:txBody>
      </p:sp>
      <p:sp>
        <p:nvSpPr>
          <p:cNvPr id="48" name="Rounded Rectangle 47"/>
          <p:cNvSpPr/>
          <p:nvPr/>
        </p:nvSpPr>
        <p:spPr>
          <a:xfrm>
            <a:off x="9073434" y="3496751"/>
            <a:ext cx="1412242" cy="321292"/>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Ô liu</a:t>
            </a:r>
            <a:endParaRPr lang="en-US" sz="2000" b="1" dirty="0">
              <a:solidFill>
                <a:schemeClr val="tx1"/>
              </a:solidFill>
            </a:endParaRPr>
          </a:p>
        </p:txBody>
      </p:sp>
      <p:sp>
        <p:nvSpPr>
          <p:cNvPr id="49" name="Rounded Rectangle 48"/>
          <p:cNvSpPr/>
          <p:nvPr/>
        </p:nvSpPr>
        <p:spPr>
          <a:xfrm>
            <a:off x="1491460" y="6166810"/>
            <a:ext cx="1950569" cy="321292"/>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Củ cải đường</a:t>
            </a:r>
            <a:endParaRPr lang="en-US" sz="2000" b="1" dirty="0">
              <a:solidFill>
                <a:schemeClr val="tx1"/>
              </a:solidFill>
            </a:endParaRPr>
          </a:p>
        </p:txBody>
      </p:sp>
      <p:sp>
        <p:nvSpPr>
          <p:cNvPr id="50" name="Rounded Rectangle 49"/>
          <p:cNvSpPr/>
          <p:nvPr/>
        </p:nvSpPr>
        <p:spPr>
          <a:xfrm>
            <a:off x="5344589" y="6175234"/>
            <a:ext cx="1524557" cy="321292"/>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Oải hương</a:t>
            </a:r>
            <a:endParaRPr lang="en-US" sz="2000" b="1" dirty="0">
              <a:solidFill>
                <a:schemeClr val="tx1"/>
              </a:solidFill>
            </a:endParaRPr>
          </a:p>
        </p:txBody>
      </p:sp>
      <p:sp>
        <p:nvSpPr>
          <p:cNvPr id="51" name="Rounded Rectangle 50"/>
          <p:cNvSpPr/>
          <p:nvPr/>
        </p:nvSpPr>
        <p:spPr>
          <a:xfrm>
            <a:off x="8961119" y="6194385"/>
            <a:ext cx="1524557" cy="321292"/>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Lúa mì</a:t>
            </a:r>
            <a:endParaRPr lang="en-US" sz="2000" b="1" dirty="0">
              <a:solidFill>
                <a:schemeClr val="tx1"/>
              </a:solidFill>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style.rotation</p:attrName>
                                        </p:attrNameLst>
                                      </p:cBhvr>
                                      <p:tavLst>
                                        <p:tav tm="0">
                                          <p:val>
                                            <p:fltVal val="90"/>
                                          </p:val>
                                        </p:tav>
                                        <p:tav tm="100000">
                                          <p:val>
                                            <p:fltVal val="0"/>
                                          </p:val>
                                        </p:tav>
                                      </p:tavLst>
                                    </p:anim>
                                    <p:animEffect transition="in" filter="fade">
                                      <p:cBhvr>
                                        <p:cTn id="23" dur="1000"/>
                                        <p:tgtEl>
                                          <p:spTgt spid="3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strips(downLeft)">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style.rotation</p:attrName>
                                        </p:attrNameLst>
                                      </p:cBhvr>
                                      <p:tavLst>
                                        <p:tav tm="0">
                                          <p:val>
                                            <p:fltVal val="90"/>
                                          </p:val>
                                        </p:tav>
                                        <p:tav tm="100000">
                                          <p:val>
                                            <p:fltVal val="0"/>
                                          </p:val>
                                        </p:tav>
                                      </p:tavLst>
                                    </p:anim>
                                    <p:animEffect transition="in" filter="fade">
                                      <p:cBhvr>
                                        <p:cTn id="39" dur="1000"/>
                                        <p:tgtEl>
                                          <p:spTgt spid="4"/>
                                        </p:tgtEl>
                                      </p:cBhvr>
                                    </p:animEffect>
                                  </p:childTnLst>
                                </p:cTn>
                              </p:par>
                              <p:par>
                                <p:cTn id="40" presetID="3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1000" fill="hold"/>
                                        <p:tgtEl>
                                          <p:spTgt spid="32"/>
                                        </p:tgtEl>
                                        <p:attrNameLst>
                                          <p:attrName>ppt_w</p:attrName>
                                        </p:attrNameLst>
                                      </p:cBhvr>
                                      <p:tavLst>
                                        <p:tav tm="0">
                                          <p:val>
                                            <p:fltVal val="0"/>
                                          </p:val>
                                        </p:tav>
                                        <p:tav tm="100000">
                                          <p:val>
                                            <p:strVal val="#ppt_w"/>
                                          </p:val>
                                        </p:tav>
                                      </p:tavLst>
                                    </p:anim>
                                    <p:anim calcmode="lin" valueType="num">
                                      <p:cBhvr>
                                        <p:cTn id="43" dur="1000" fill="hold"/>
                                        <p:tgtEl>
                                          <p:spTgt spid="32"/>
                                        </p:tgtEl>
                                        <p:attrNameLst>
                                          <p:attrName>ppt_h</p:attrName>
                                        </p:attrNameLst>
                                      </p:cBhvr>
                                      <p:tavLst>
                                        <p:tav tm="0">
                                          <p:val>
                                            <p:fltVal val="0"/>
                                          </p:val>
                                        </p:tav>
                                        <p:tav tm="100000">
                                          <p:val>
                                            <p:strVal val="#ppt_h"/>
                                          </p:val>
                                        </p:tav>
                                      </p:tavLst>
                                    </p:anim>
                                    <p:anim calcmode="lin" valueType="num">
                                      <p:cBhvr>
                                        <p:cTn id="44" dur="1000" fill="hold"/>
                                        <p:tgtEl>
                                          <p:spTgt spid="32"/>
                                        </p:tgtEl>
                                        <p:attrNameLst>
                                          <p:attrName>style.rotation</p:attrName>
                                        </p:attrNameLst>
                                      </p:cBhvr>
                                      <p:tavLst>
                                        <p:tav tm="0">
                                          <p:val>
                                            <p:fltVal val="90"/>
                                          </p:val>
                                        </p:tav>
                                        <p:tav tm="100000">
                                          <p:val>
                                            <p:fltVal val="0"/>
                                          </p:val>
                                        </p:tav>
                                      </p:tavLst>
                                    </p:anim>
                                    <p:animEffect transition="in" filter="fade">
                                      <p:cBhvr>
                                        <p:cTn id="45" dur="1000"/>
                                        <p:tgtEl>
                                          <p:spTgt spid="32"/>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strips(downLeft)">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dissolv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style.rotation</p:attrName>
                                        </p:attrNameLst>
                                      </p:cBhvr>
                                      <p:tavLst>
                                        <p:tav tm="0">
                                          <p:val>
                                            <p:fltVal val="90"/>
                                          </p:val>
                                        </p:tav>
                                        <p:tav tm="100000">
                                          <p:val>
                                            <p:fltVal val="0"/>
                                          </p:val>
                                        </p:tav>
                                      </p:tavLst>
                                    </p:anim>
                                    <p:animEffect transition="in" filter="fade">
                                      <p:cBhvr>
                                        <p:cTn id="61" dur="1000"/>
                                        <p:tgtEl>
                                          <p:spTgt spid="6"/>
                                        </p:tgtEl>
                                      </p:cBhvr>
                                    </p:animEffect>
                                  </p:childTnLst>
                                </p:cTn>
                              </p:par>
                              <p:par>
                                <p:cTn id="62" presetID="31"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1000" fill="hold"/>
                                        <p:tgtEl>
                                          <p:spTgt spid="33"/>
                                        </p:tgtEl>
                                        <p:attrNameLst>
                                          <p:attrName>ppt_w</p:attrName>
                                        </p:attrNameLst>
                                      </p:cBhvr>
                                      <p:tavLst>
                                        <p:tav tm="0">
                                          <p:val>
                                            <p:fltVal val="0"/>
                                          </p:val>
                                        </p:tav>
                                        <p:tav tm="100000">
                                          <p:val>
                                            <p:strVal val="#ppt_w"/>
                                          </p:val>
                                        </p:tav>
                                      </p:tavLst>
                                    </p:anim>
                                    <p:anim calcmode="lin" valueType="num">
                                      <p:cBhvr>
                                        <p:cTn id="65" dur="1000" fill="hold"/>
                                        <p:tgtEl>
                                          <p:spTgt spid="33"/>
                                        </p:tgtEl>
                                        <p:attrNameLst>
                                          <p:attrName>ppt_h</p:attrName>
                                        </p:attrNameLst>
                                      </p:cBhvr>
                                      <p:tavLst>
                                        <p:tav tm="0">
                                          <p:val>
                                            <p:fltVal val="0"/>
                                          </p:val>
                                        </p:tav>
                                        <p:tav tm="100000">
                                          <p:val>
                                            <p:strVal val="#ppt_h"/>
                                          </p:val>
                                        </p:tav>
                                      </p:tavLst>
                                    </p:anim>
                                    <p:anim calcmode="lin" valueType="num">
                                      <p:cBhvr>
                                        <p:cTn id="66" dur="1000" fill="hold"/>
                                        <p:tgtEl>
                                          <p:spTgt spid="33"/>
                                        </p:tgtEl>
                                        <p:attrNameLst>
                                          <p:attrName>style.rotation</p:attrName>
                                        </p:attrNameLst>
                                      </p:cBhvr>
                                      <p:tavLst>
                                        <p:tav tm="0">
                                          <p:val>
                                            <p:fltVal val="90"/>
                                          </p:val>
                                        </p:tav>
                                        <p:tav tm="100000">
                                          <p:val>
                                            <p:fltVal val="0"/>
                                          </p:val>
                                        </p:tav>
                                      </p:tavLst>
                                    </p:anim>
                                    <p:animEffect transition="in" filter="fade">
                                      <p:cBhvr>
                                        <p:cTn id="67" dur="1000"/>
                                        <p:tgtEl>
                                          <p:spTgt spid="33"/>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strips(downLeft)">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dissolve">
                                      <p:cBhvr>
                                        <p:cTn id="75" dur="500"/>
                                        <p:tgtEl>
                                          <p:spTgt spid="48"/>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par>
                                <p:cTn id="84" presetID="31"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1000" fill="hold"/>
                                        <p:tgtEl>
                                          <p:spTgt spid="34"/>
                                        </p:tgtEl>
                                        <p:attrNameLst>
                                          <p:attrName>ppt_w</p:attrName>
                                        </p:attrNameLst>
                                      </p:cBhvr>
                                      <p:tavLst>
                                        <p:tav tm="0">
                                          <p:val>
                                            <p:fltVal val="0"/>
                                          </p:val>
                                        </p:tav>
                                        <p:tav tm="100000">
                                          <p:val>
                                            <p:strVal val="#ppt_w"/>
                                          </p:val>
                                        </p:tav>
                                      </p:tavLst>
                                    </p:anim>
                                    <p:anim calcmode="lin" valueType="num">
                                      <p:cBhvr>
                                        <p:cTn id="87" dur="1000" fill="hold"/>
                                        <p:tgtEl>
                                          <p:spTgt spid="34"/>
                                        </p:tgtEl>
                                        <p:attrNameLst>
                                          <p:attrName>ppt_h</p:attrName>
                                        </p:attrNameLst>
                                      </p:cBhvr>
                                      <p:tavLst>
                                        <p:tav tm="0">
                                          <p:val>
                                            <p:fltVal val="0"/>
                                          </p:val>
                                        </p:tav>
                                        <p:tav tm="100000">
                                          <p:val>
                                            <p:strVal val="#ppt_h"/>
                                          </p:val>
                                        </p:tav>
                                      </p:tavLst>
                                    </p:anim>
                                    <p:anim calcmode="lin" valueType="num">
                                      <p:cBhvr>
                                        <p:cTn id="88" dur="1000" fill="hold"/>
                                        <p:tgtEl>
                                          <p:spTgt spid="34"/>
                                        </p:tgtEl>
                                        <p:attrNameLst>
                                          <p:attrName>style.rotation</p:attrName>
                                        </p:attrNameLst>
                                      </p:cBhvr>
                                      <p:tavLst>
                                        <p:tav tm="0">
                                          <p:val>
                                            <p:fltVal val="90"/>
                                          </p:val>
                                        </p:tav>
                                        <p:tav tm="100000">
                                          <p:val>
                                            <p:fltVal val="0"/>
                                          </p:val>
                                        </p:tav>
                                      </p:tavLst>
                                    </p:anim>
                                    <p:animEffect transition="in" filter="fade">
                                      <p:cBhvr>
                                        <p:cTn id="89" dur="1000"/>
                                        <p:tgtEl>
                                          <p:spTgt spid="34"/>
                                        </p:tgtEl>
                                      </p:cBhvr>
                                    </p:animEffect>
                                  </p:childTnLst>
                                </p:cTn>
                              </p:par>
                              <p:par>
                                <p:cTn id="90" presetID="18" presetClass="entr" presetSubtype="12"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strips(downLeft)">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dissolve">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p:cTn id="102" dur="1000" fill="hold"/>
                                        <p:tgtEl>
                                          <p:spTgt spid="8"/>
                                        </p:tgtEl>
                                        <p:attrNameLst>
                                          <p:attrName>ppt_w</p:attrName>
                                        </p:attrNameLst>
                                      </p:cBhvr>
                                      <p:tavLst>
                                        <p:tav tm="0">
                                          <p:val>
                                            <p:fltVal val="0"/>
                                          </p:val>
                                        </p:tav>
                                        <p:tav tm="100000">
                                          <p:val>
                                            <p:strVal val="#ppt_w"/>
                                          </p:val>
                                        </p:tav>
                                      </p:tavLst>
                                    </p:anim>
                                    <p:anim calcmode="lin" valueType="num">
                                      <p:cBhvr>
                                        <p:cTn id="103" dur="1000" fill="hold"/>
                                        <p:tgtEl>
                                          <p:spTgt spid="8"/>
                                        </p:tgtEl>
                                        <p:attrNameLst>
                                          <p:attrName>ppt_h</p:attrName>
                                        </p:attrNameLst>
                                      </p:cBhvr>
                                      <p:tavLst>
                                        <p:tav tm="0">
                                          <p:val>
                                            <p:fltVal val="0"/>
                                          </p:val>
                                        </p:tav>
                                        <p:tav tm="100000">
                                          <p:val>
                                            <p:strVal val="#ppt_h"/>
                                          </p:val>
                                        </p:tav>
                                      </p:tavLst>
                                    </p:anim>
                                    <p:anim calcmode="lin" valueType="num">
                                      <p:cBhvr>
                                        <p:cTn id="104" dur="1000" fill="hold"/>
                                        <p:tgtEl>
                                          <p:spTgt spid="8"/>
                                        </p:tgtEl>
                                        <p:attrNameLst>
                                          <p:attrName>style.rotation</p:attrName>
                                        </p:attrNameLst>
                                      </p:cBhvr>
                                      <p:tavLst>
                                        <p:tav tm="0">
                                          <p:val>
                                            <p:fltVal val="90"/>
                                          </p:val>
                                        </p:tav>
                                        <p:tav tm="100000">
                                          <p:val>
                                            <p:fltVal val="0"/>
                                          </p:val>
                                        </p:tav>
                                      </p:tavLst>
                                    </p:anim>
                                    <p:animEffect transition="in" filter="fade">
                                      <p:cBhvr>
                                        <p:cTn id="105" dur="1000"/>
                                        <p:tgtEl>
                                          <p:spTgt spid="8"/>
                                        </p:tgtEl>
                                      </p:cBhvr>
                                    </p:animEffect>
                                  </p:childTnLst>
                                </p:cTn>
                              </p:par>
                              <p:par>
                                <p:cTn id="106" presetID="31" presetClass="entr" presetSubtype="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p:cTn id="108" dur="1000" fill="hold"/>
                                        <p:tgtEl>
                                          <p:spTgt spid="36"/>
                                        </p:tgtEl>
                                        <p:attrNameLst>
                                          <p:attrName>ppt_w</p:attrName>
                                        </p:attrNameLst>
                                      </p:cBhvr>
                                      <p:tavLst>
                                        <p:tav tm="0">
                                          <p:val>
                                            <p:fltVal val="0"/>
                                          </p:val>
                                        </p:tav>
                                        <p:tav tm="100000">
                                          <p:val>
                                            <p:strVal val="#ppt_w"/>
                                          </p:val>
                                        </p:tav>
                                      </p:tavLst>
                                    </p:anim>
                                    <p:anim calcmode="lin" valueType="num">
                                      <p:cBhvr>
                                        <p:cTn id="109" dur="1000" fill="hold"/>
                                        <p:tgtEl>
                                          <p:spTgt spid="36"/>
                                        </p:tgtEl>
                                        <p:attrNameLst>
                                          <p:attrName>ppt_h</p:attrName>
                                        </p:attrNameLst>
                                      </p:cBhvr>
                                      <p:tavLst>
                                        <p:tav tm="0">
                                          <p:val>
                                            <p:fltVal val="0"/>
                                          </p:val>
                                        </p:tav>
                                        <p:tav tm="100000">
                                          <p:val>
                                            <p:strVal val="#ppt_h"/>
                                          </p:val>
                                        </p:tav>
                                      </p:tavLst>
                                    </p:anim>
                                    <p:anim calcmode="lin" valueType="num">
                                      <p:cBhvr>
                                        <p:cTn id="110" dur="1000" fill="hold"/>
                                        <p:tgtEl>
                                          <p:spTgt spid="36"/>
                                        </p:tgtEl>
                                        <p:attrNameLst>
                                          <p:attrName>style.rotation</p:attrName>
                                        </p:attrNameLst>
                                      </p:cBhvr>
                                      <p:tavLst>
                                        <p:tav tm="0">
                                          <p:val>
                                            <p:fltVal val="90"/>
                                          </p:val>
                                        </p:tav>
                                        <p:tav tm="100000">
                                          <p:val>
                                            <p:fltVal val="0"/>
                                          </p:val>
                                        </p:tav>
                                      </p:tavLst>
                                    </p:anim>
                                    <p:animEffect transition="in" filter="fade">
                                      <p:cBhvr>
                                        <p:cTn id="111" dur="1000"/>
                                        <p:tgtEl>
                                          <p:spTgt spid="36"/>
                                        </p:tgtEl>
                                      </p:cBhvr>
                                    </p:animEffect>
                                  </p:childTnLst>
                                </p:cTn>
                              </p:par>
                              <p:par>
                                <p:cTn id="112" presetID="18" presetClass="entr" presetSubtype="12"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strips(downLeft)">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dissolve">
                                      <p:cBhvr>
                                        <p:cTn id="119" dur="5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nodeType="clickEffect">
                                  <p:stCondLst>
                                    <p:cond delay="0"/>
                                  </p:stCondLst>
                                  <p:childTnLst>
                                    <p:set>
                                      <p:cBhvr>
                                        <p:cTn id="123" dur="1" fill="hold">
                                          <p:stCondLst>
                                            <p:cond delay="0"/>
                                          </p:stCondLst>
                                        </p:cTn>
                                        <p:tgtEl>
                                          <p:spTgt spid="9"/>
                                        </p:tgtEl>
                                        <p:attrNameLst>
                                          <p:attrName>style.visibility</p:attrName>
                                        </p:attrNameLst>
                                      </p:cBhvr>
                                      <p:to>
                                        <p:strVal val="visible"/>
                                      </p:to>
                                    </p:set>
                                    <p:anim calcmode="lin" valueType="num">
                                      <p:cBhvr>
                                        <p:cTn id="124" dur="1000" fill="hold"/>
                                        <p:tgtEl>
                                          <p:spTgt spid="9"/>
                                        </p:tgtEl>
                                        <p:attrNameLst>
                                          <p:attrName>ppt_w</p:attrName>
                                        </p:attrNameLst>
                                      </p:cBhvr>
                                      <p:tavLst>
                                        <p:tav tm="0">
                                          <p:val>
                                            <p:fltVal val="0"/>
                                          </p:val>
                                        </p:tav>
                                        <p:tav tm="100000">
                                          <p:val>
                                            <p:strVal val="#ppt_w"/>
                                          </p:val>
                                        </p:tav>
                                      </p:tavLst>
                                    </p:anim>
                                    <p:anim calcmode="lin" valueType="num">
                                      <p:cBhvr>
                                        <p:cTn id="125" dur="1000" fill="hold"/>
                                        <p:tgtEl>
                                          <p:spTgt spid="9"/>
                                        </p:tgtEl>
                                        <p:attrNameLst>
                                          <p:attrName>ppt_h</p:attrName>
                                        </p:attrNameLst>
                                      </p:cBhvr>
                                      <p:tavLst>
                                        <p:tav tm="0">
                                          <p:val>
                                            <p:fltVal val="0"/>
                                          </p:val>
                                        </p:tav>
                                        <p:tav tm="100000">
                                          <p:val>
                                            <p:strVal val="#ppt_h"/>
                                          </p:val>
                                        </p:tav>
                                      </p:tavLst>
                                    </p:anim>
                                    <p:anim calcmode="lin" valueType="num">
                                      <p:cBhvr>
                                        <p:cTn id="126" dur="1000" fill="hold"/>
                                        <p:tgtEl>
                                          <p:spTgt spid="9"/>
                                        </p:tgtEl>
                                        <p:attrNameLst>
                                          <p:attrName>style.rotation</p:attrName>
                                        </p:attrNameLst>
                                      </p:cBhvr>
                                      <p:tavLst>
                                        <p:tav tm="0">
                                          <p:val>
                                            <p:fltVal val="90"/>
                                          </p:val>
                                        </p:tav>
                                        <p:tav tm="100000">
                                          <p:val>
                                            <p:fltVal val="0"/>
                                          </p:val>
                                        </p:tav>
                                      </p:tavLst>
                                    </p:anim>
                                    <p:animEffect transition="in" filter="fade">
                                      <p:cBhvr>
                                        <p:cTn id="127" dur="1000"/>
                                        <p:tgtEl>
                                          <p:spTgt spid="9"/>
                                        </p:tgtEl>
                                      </p:cBhvr>
                                    </p:animEffect>
                                  </p:childTnLst>
                                </p:cTn>
                              </p:par>
                              <p:par>
                                <p:cTn id="128" presetID="31" presetClass="entr" presetSubtype="0" fill="hold" nodeType="withEffect">
                                  <p:stCondLst>
                                    <p:cond delay="0"/>
                                  </p:stCondLst>
                                  <p:childTnLst>
                                    <p:set>
                                      <p:cBhvr>
                                        <p:cTn id="129" dur="1" fill="hold">
                                          <p:stCondLst>
                                            <p:cond delay="0"/>
                                          </p:stCondLst>
                                        </p:cTn>
                                        <p:tgtEl>
                                          <p:spTgt spid="37"/>
                                        </p:tgtEl>
                                        <p:attrNameLst>
                                          <p:attrName>style.visibility</p:attrName>
                                        </p:attrNameLst>
                                      </p:cBhvr>
                                      <p:to>
                                        <p:strVal val="visible"/>
                                      </p:to>
                                    </p:set>
                                    <p:anim calcmode="lin" valueType="num">
                                      <p:cBhvr>
                                        <p:cTn id="130" dur="1000" fill="hold"/>
                                        <p:tgtEl>
                                          <p:spTgt spid="37"/>
                                        </p:tgtEl>
                                        <p:attrNameLst>
                                          <p:attrName>ppt_w</p:attrName>
                                        </p:attrNameLst>
                                      </p:cBhvr>
                                      <p:tavLst>
                                        <p:tav tm="0">
                                          <p:val>
                                            <p:fltVal val="0"/>
                                          </p:val>
                                        </p:tav>
                                        <p:tav tm="100000">
                                          <p:val>
                                            <p:strVal val="#ppt_w"/>
                                          </p:val>
                                        </p:tav>
                                      </p:tavLst>
                                    </p:anim>
                                    <p:anim calcmode="lin" valueType="num">
                                      <p:cBhvr>
                                        <p:cTn id="131" dur="1000" fill="hold"/>
                                        <p:tgtEl>
                                          <p:spTgt spid="37"/>
                                        </p:tgtEl>
                                        <p:attrNameLst>
                                          <p:attrName>ppt_h</p:attrName>
                                        </p:attrNameLst>
                                      </p:cBhvr>
                                      <p:tavLst>
                                        <p:tav tm="0">
                                          <p:val>
                                            <p:fltVal val="0"/>
                                          </p:val>
                                        </p:tav>
                                        <p:tav tm="100000">
                                          <p:val>
                                            <p:strVal val="#ppt_h"/>
                                          </p:val>
                                        </p:tav>
                                      </p:tavLst>
                                    </p:anim>
                                    <p:anim calcmode="lin" valueType="num">
                                      <p:cBhvr>
                                        <p:cTn id="132" dur="1000" fill="hold"/>
                                        <p:tgtEl>
                                          <p:spTgt spid="37"/>
                                        </p:tgtEl>
                                        <p:attrNameLst>
                                          <p:attrName>style.rotation</p:attrName>
                                        </p:attrNameLst>
                                      </p:cBhvr>
                                      <p:tavLst>
                                        <p:tav tm="0">
                                          <p:val>
                                            <p:fltVal val="90"/>
                                          </p:val>
                                        </p:tav>
                                        <p:tav tm="100000">
                                          <p:val>
                                            <p:fltVal val="0"/>
                                          </p:val>
                                        </p:tav>
                                      </p:tavLst>
                                    </p:anim>
                                    <p:animEffect transition="in" filter="fade">
                                      <p:cBhvr>
                                        <p:cTn id="133" dur="1000"/>
                                        <p:tgtEl>
                                          <p:spTgt spid="37"/>
                                        </p:tgtEl>
                                      </p:cBhvr>
                                    </p:animEffect>
                                  </p:childTnLst>
                                </p:cTn>
                              </p:par>
                              <p:par>
                                <p:cTn id="134" presetID="18" presetClass="entr" presetSubtype="12" fill="hold" grpId="0"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strips(downLeft)">
                                      <p:cBhvr>
                                        <p:cTn id="136" dur="500"/>
                                        <p:tgtEl>
                                          <p:spTgt spid="43"/>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dissolve">
                                      <p:cBhvr>
                                        <p:cTn id="1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animBg="1"/>
      <p:bldP spid="39" grpId="0" animBg="1"/>
      <p:bldP spid="40" grpId="0" animBg="1"/>
      <p:bldP spid="41" grpId="0" animBg="1"/>
      <p:bldP spid="42" grpId="0" animBg="1"/>
      <p:bldP spid="43" grpId="0" animBg="1"/>
      <p:bldP spid="12"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108710" y="428625"/>
            <a:ext cx="8834755" cy="706755"/>
          </a:xfrm>
          <a:prstGeom prst="rect">
            <a:avLst/>
          </a:prstGeom>
          <a:noFill/>
        </p:spPr>
        <p:txBody>
          <a:bodyPr wrap="square" rtlCol="0">
            <a:spAutoFit/>
          </a:bodyPr>
          <a:p>
            <a:r>
              <a:rPr lang="vi-VN" altLang="zh-CN" sz="40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Tahoma" panose="020B0604030504040204" pitchFamily="34" charset="0"/>
                <a:cs typeface="Times New Roman" panose="02020603050405020304" charset="0"/>
                <a:sym typeface="+mn-ea"/>
              </a:rPr>
              <a:t>2. Sự phân hoá của môi trường</a:t>
            </a:r>
            <a:endParaRPr lang="vi-VN" altLang="zh-CN" sz="40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Tahoma" panose="020B0604030504040204" pitchFamily="34" charset="0"/>
              <a:cs typeface="Times New Roman" panose="02020603050405020304" charset="0"/>
              <a:sym typeface="+mn-ea"/>
            </a:endParaRPr>
          </a:p>
        </p:txBody>
      </p:sp>
      <p:sp>
        <p:nvSpPr>
          <p:cNvPr id="5" name="Text Box 4"/>
          <p:cNvSpPr txBox="1"/>
          <p:nvPr/>
        </p:nvSpPr>
        <p:spPr>
          <a:xfrm>
            <a:off x="480060" y="1656715"/>
            <a:ext cx="11368405" cy="2861310"/>
          </a:xfrm>
          <a:prstGeom prst="rect">
            <a:avLst/>
          </a:prstGeom>
          <a:noFill/>
        </p:spPr>
        <p:txBody>
          <a:bodyPr wrap="square" rtlCol="0">
            <a:spAutoFit/>
          </a:bodyPr>
          <a:p>
            <a:pPr algn="just">
              <a:lnSpc>
                <a:spcPct val="150000"/>
              </a:lnSpc>
            </a:pPr>
            <a:r>
              <a:rPr 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a:t>
            </a:r>
            <a:r>
              <a:rPr lang="en-US" alt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Các kiểu môi trường : </a:t>
            </a:r>
            <a:r>
              <a:rPr 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Ôn đới hải dương</a:t>
            </a:r>
            <a:r>
              <a:rPr lang="en-US" alt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a:t>
            </a:r>
            <a:r>
              <a:rPr 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Ôn đới lục địa</a:t>
            </a:r>
            <a:r>
              <a:rPr lang="en-US" alt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a:t>
            </a:r>
            <a:r>
              <a:rPr 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Ôn đới Địa Trung Hải</a:t>
            </a:r>
            <a:r>
              <a:rPr lang="en-US" alt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a:t>
            </a:r>
            <a:r>
              <a:rPr 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Cận nhiệt đới gió mùa</a:t>
            </a:r>
            <a:r>
              <a:rPr lang="en-US" alt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r>
              <a:rPr 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Cận nhiệt đới ẩm</a:t>
            </a:r>
            <a:r>
              <a:rPr lang="en-US" alt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r>
              <a:rPr 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Hoang mạc ôn đới.</a:t>
            </a:r>
            <a:endParaRPr lang="vi-VN"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algn="just">
              <a:lnSpc>
                <a:spcPct val="150000"/>
              </a:lnSpc>
            </a:pPr>
            <a:r>
              <a:rPr lang="en-US"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Thiên nhiên môi trường đới ôn hoà thay đổi theo không gian và thời gian.</a:t>
            </a:r>
            <a:endParaRPr lang="en-US"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just">
              <a:lnSpc>
                <a:spcPct val="150000"/>
              </a:lnSpc>
            </a:pPr>
            <a:r>
              <a:rPr lang="en-US"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Thời gian: thay đổi theo 4 mùa</a:t>
            </a:r>
            <a:endParaRPr lang="en-US"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just">
              <a:lnSpc>
                <a:spcPct val="150000"/>
              </a:lnSpc>
            </a:pPr>
            <a:r>
              <a:rPr lang="en-US"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Không gian: thay đổi từ tây sang đông, từ bắc xuống nam.</a:t>
            </a:r>
            <a:endParaRPr lang="en-US" sz="24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1" cstate="screen"/>
          <a:srcRect l="-565"/>
          <a:stretch>
            <a:fillRect/>
          </a:stretch>
        </p:blipFill>
        <p:spPr>
          <a:xfrm>
            <a:off x="406400" y="1967475"/>
            <a:ext cx="6126480" cy="4890525"/>
          </a:xfrm>
          <a:prstGeom prst="rect">
            <a:avLst/>
          </a:prstGeom>
        </p:spPr>
      </p:pic>
      <p:sp>
        <p:nvSpPr>
          <p:cNvPr id="5" name="Rounded Rectangular Callout 4"/>
          <p:cNvSpPr/>
          <p:nvPr/>
        </p:nvSpPr>
        <p:spPr>
          <a:xfrm>
            <a:off x="5588000" y="685801"/>
            <a:ext cx="4648200" cy="1167905"/>
          </a:xfrm>
          <a:prstGeom prst="wedgeRoundRectCallout">
            <a:avLst>
              <a:gd name="adj1" fmla="val -42277"/>
              <a:gd name="adj2" fmla="val 83056"/>
              <a:gd name="adj3" fmla="val 16667"/>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3200" b="1" dirty="0" err="1">
                <a:solidFill>
                  <a:srgbClr val="005446"/>
                </a:solidFill>
                <a:latin typeface="Arial" panose="020B0604020202020204" pitchFamily="34" charset="0"/>
                <a:ea typeface="Cambria" panose="02040503050406030204" pitchFamily="18" charset="0"/>
                <a:cs typeface="Arial" panose="020B0604020202020204" pitchFamily="34" charset="0"/>
              </a:rPr>
              <a:t>Hôm</a:t>
            </a:r>
            <a:r>
              <a:rPr lang="en-US" sz="3200" b="1" dirty="0">
                <a:solidFill>
                  <a:srgbClr val="005446"/>
                </a:solidFill>
                <a:latin typeface="Arial" panose="020B0604020202020204" pitchFamily="34" charset="0"/>
                <a:ea typeface="Cambria" panose="02040503050406030204" pitchFamily="18" charset="0"/>
                <a:cs typeface="Arial" panose="020B0604020202020204" pitchFamily="34" charset="0"/>
              </a:rPr>
              <a:t> nay </a:t>
            </a:r>
            <a:r>
              <a:rPr lang="en-US" sz="3200" b="1" dirty="0" err="1">
                <a:solidFill>
                  <a:srgbClr val="005446"/>
                </a:solidFill>
                <a:latin typeface="Arial" panose="020B0604020202020204" pitchFamily="34" charset="0"/>
                <a:ea typeface="Cambria" panose="02040503050406030204" pitchFamily="18" charset="0"/>
                <a:cs typeface="Arial" panose="020B0604020202020204" pitchFamily="34" charset="0"/>
              </a:rPr>
              <a:t>các</a:t>
            </a:r>
            <a:r>
              <a:rPr lang="en-US" sz="3200" b="1" dirty="0">
                <a:solidFill>
                  <a:srgbClr val="005446"/>
                </a:solidFill>
                <a:latin typeface="Arial" panose="020B0604020202020204" pitchFamily="34" charset="0"/>
                <a:ea typeface="Cambria" panose="02040503050406030204" pitchFamily="18" charset="0"/>
                <a:cs typeface="Arial" panose="020B0604020202020204" pitchFamily="34" charset="0"/>
              </a:rPr>
              <a:t> con </a:t>
            </a:r>
            <a:r>
              <a:rPr lang="en-US" sz="3200" b="1" dirty="0" err="1">
                <a:solidFill>
                  <a:srgbClr val="005446"/>
                </a:solidFill>
                <a:latin typeface="Arial" panose="020B0604020202020204" pitchFamily="34" charset="0"/>
                <a:ea typeface="Cambria" panose="02040503050406030204" pitchFamily="18" charset="0"/>
                <a:cs typeface="Arial" panose="020B0604020202020204" pitchFamily="34" charset="0"/>
              </a:rPr>
              <a:t>học</a:t>
            </a:r>
            <a:r>
              <a:rPr lang="en-US" sz="3200" b="1" dirty="0">
                <a:solidFill>
                  <a:srgbClr val="005446"/>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5446"/>
                </a:solidFill>
                <a:latin typeface="Arial" panose="020B0604020202020204" pitchFamily="34" charset="0"/>
                <a:ea typeface="Cambria" panose="02040503050406030204" pitchFamily="18" charset="0"/>
                <a:cs typeface="Arial" panose="020B0604020202020204" pitchFamily="34" charset="0"/>
              </a:rPr>
              <a:t>được</a:t>
            </a:r>
            <a:r>
              <a:rPr lang="en-US" sz="3200" b="1" dirty="0">
                <a:solidFill>
                  <a:srgbClr val="005446"/>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5446"/>
                </a:solidFill>
                <a:latin typeface="Arial" panose="020B0604020202020204" pitchFamily="34" charset="0"/>
                <a:ea typeface="Cambria" panose="02040503050406030204" pitchFamily="18" charset="0"/>
                <a:cs typeface="Arial" panose="020B0604020202020204" pitchFamily="34" charset="0"/>
              </a:rPr>
              <a:t>những</a:t>
            </a:r>
            <a:r>
              <a:rPr lang="en-US" sz="3200" b="1" dirty="0">
                <a:solidFill>
                  <a:srgbClr val="005446"/>
                </a:solidFill>
                <a:latin typeface="Arial" panose="020B0604020202020204" pitchFamily="34" charset="0"/>
                <a:ea typeface="Cambria" panose="02040503050406030204" pitchFamily="18" charset="0"/>
                <a:cs typeface="Arial" panose="020B0604020202020204" pitchFamily="34" charset="0"/>
              </a:rPr>
              <a:t> </a:t>
            </a:r>
            <a:r>
              <a:rPr lang="en-US" sz="3200" b="1" dirty="0" err="1">
                <a:solidFill>
                  <a:srgbClr val="005446"/>
                </a:solidFill>
                <a:latin typeface="Arial" panose="020B0604020202020204" pitchFamily="34" charset="0"/>
                <a:ea typeface="Cambria" panose="02040503050406030204" pitchFamily="18" charset="0"/>
                <a:cs typeface="Arial" panose="020B0604020202020204" pitchFamily="34" charset="0"/>
              </a:rPr>
              <a:t>gì</a:t>
            </a:r>
            <a:r>
              <a:rPr lang="en-US" sz="3200" b="1" dirty="0">
                <a:solidFill>
                  <a:srgbClr val="005446"/>
                </a:solidFill>
                <a:latin typeface="Arial" panose="020B0604020202020204" pitchFamily="34" charset="0"/>
                <a:ea typeface="Cambria" panose="02040503050406030204" pitchFamily="18" charset="0"/>
                <a:cs typeface="Arial" panose="020B0604020202020204" pitchFamily="34" charset="0"/>
              </a:rPr>
              <a:t>???</a:t>
            </a:r>
            <a:endParaRPr lang="en-US" sz="3200" b="1" dirty="0">
              <a:solidFill>
                <a:srgbClr val="005446"/>
              </a:solidFill>
              <a:latin typeface="Arial" panose="020B0604020202020204" pitchFamily="34" charset="0"/>
              <a:ea typeface="Cambria" panose="02040503050406030204" pitchFamily="18"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0020" y="1495425"/>
            <a:ext cx="11144250" cy="1753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vi-VN" sz="3600" b="1" noProof="0" dirty="0">
                <a:solidFill>
                  <a:schemeClr val="tx1"/>
                </a:solidFill>
                <a:effectLst>
                  <a:outerShdw blurRad="38100" dist="19050" dir="2700000" algn="tl" rotWithShape="0">
                    <a:schemeClr val="dk1">
                      <a:alpha val="40000"/>
                    </a:schemeClr>
                  </a:outerShdw>
                </a:effectLst>
                <a:latin typeface="Times New Roman" panose="02020603050405020304" charset="0"/>
                <a:ea typeface="汉仪趣黑W" panose="00020600040101010101" pitchFamily="18" charset="-122"/>
                <a:cs typeface="Times New Roman" panose="02020603050405020304" charset="0"/>
              </a:rPr>
              <a:t>DẶN DÒ :</a:t>
            </a:r>
            <a:endParaRPr lang="en-US" altLang="vi-VN" sz="3600" b="1" noProof="0" dirty="0">
              <a:solidFill>
                <a:schemeClr val="tx1"/>
              </a:solidFill>
              <a:effectLst>
                <a:outerShdw blurRad="38100" dist="19050" dir="2700000" algn="tl" rotWithShape="0">
                  <a:schemeClr val="dk1">
                    <a:alpha val="40000"/>
                  </a:schemeClr>
                </a:outerShdw>
              </a:effectLst>
              <a:latin typeface="Times New Roman" panose="02020603050405020304" charset="0"/>
              <a:ea typeface="汉仪趣黑W" panose="00020600040101010101" pitchFamily="18" charset="-122"/>
              <a:cs typeface="Times New Roman" panose="020206030504050203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vi-VN" sz="3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汉仪趣黑W" panose="00020600040101010101" pitchFamily="18" charset="-122"/>
                <a:cs typeface="Times New Roman" panose="02020603050405020304" charset="0"/>
              </a:rPr>
              <a:t>-Học bài, xem trước bài 17: Ô nhiễm môi trường ở đới ôn hòa</a:t>
            </a:r>
            <a:endParaRPr kumimoji="0" lang="en-US" altLang="vi-VN" sz="3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charset="0"/>
              <a:ea typeface="汉仪趣黑W" panose="00020600040101010101" pitchFamily="18" charset="-122"/>
              <a:cs typeface="Times New Roman" panose="02020603050405020304" charset="0"/>
            </a:endParaRPr>
          </a:p>
        </p:txBody>
      </p:sp>
      <p:pic>
        <p:nvPicPr>
          <p:cNvPr id="4" name="Picture 3"/>
          <p:cNvPicPr>
            <a:picLocks noChangeAspect="1"/>
          </p:cNvPicPr>
          <p:nvPr/>
        </p:nvPicPr>
        <p:blipFill rotWithShape="1">
          <a:blip r:embed="rId1"/>
          <a:srcRect l="2614" t="11531" r="9476" b="11298"/>
          <a:stretch>
            <a:fillRect/>
          </a:stretch>
        </p:blipFill>
        <p:spPr>
          <a:xfrm>
            <a:off x="39755" y="43208"/>
            <a:ext cx="2375971" cy="558675"/>
          </a:xfrm>
          <a:prstGeom prst="rect">
            <a:avLst/>
          </a:prstGeom>
          <a:ln w="12700">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anim calcmode="lin" valueType="num">
                                      <p:cBhvr>
                                        <p:cTn id="10" dur="750" fill="hold"/>
                                        <p:tgtEl>
                                          <p:spTgt spid="6"/>
                                        </p:tgtEl>
                                        <p:attrNameLst>
                                          <p:attrName>ppt_x</p:attrName>
                                        </p:attrNameLst>
                                      </p:cBhvr>
                                      <p:tavLst>
                                        <p:tav tm="0">
                                          <p:val>
                                            <p:fltVal val="0.5"/>
                                          </p:val>
                                        </p:tav>
                                        <p:tav tm="100000">
                                          <p:val>
                                            <p:strVal val="#ppt_x"/>
                                          </p:val>
                                        </p:tav>
                                      </p:tavLst>
                                    </p:anim>
                                    <p:anim calcmode="lin" valueType="num">
                                      <p:cBhvr>
                                        <p:cTn id="11"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71698" y="3420188"/>
            <a:ext cx="7190558" cy="830997"/>
          </a:xfrm>
          <a:prstGeom prst="rect">
            <a:avLst/>
          </a:prstGeom>
          <a:noFill/>
        </p:spPr>
        <p:txBody>
          <a:bodyPr wrap="none" rtlCol="0">
            <a:spAutoFit/>
            <a:scene3d>
              <a:camera prst="orthographicFront"/>
              <a:lightRig rig="threePt" dir="t"/>
            </a:scene3d>
            <a:sp3d contourW="12700"/>
          </a:bodyPr>
          <a:lstStyle/>
          <a:p>
            <a:pPr algn="ct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Môi</a:t>
            </a:r>
            <a:r>
              <a:rPr lang="en-US" altLang="zh-CN" sz="4800" b="1" dirty="0">
                <a:solidFill>
                  <a:srgbClr val="1C75BC"/>
                </a:solidFill>
                <a:latin typeface="Tahoma" panose="020B0604030504040204" pitchFamily="34" charset="0"/>
                <a:ea typeface="Tahoma" panose="020B0604030504040204" pitchFamily="34" charset="0"/>
                <a:cs typeface="Tahoma" panose="020B0604030504040204" pitchFamily="34" charset="0"/>
              </a:rPr>
              <a:t> </a:t>
            </a: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trường</a:t>
            </a:r>
            <a:r>
              <a:rPr lang="en-US" altLang="zh-CN" sz="4800" b="1" dirty="0">
                <a:solidFill>
                  <a:srgbClr val="1C75BC"/>
                </a:solidFill>
                <a:latin typeface="Tahoma" panose="020B0604030504040204" pitchFamily="34" charset="0"/>
                <a:ea typeface="Tahoma" panose="020B0604030504040204" pitchFamily="34" charset="0"/>
                <a:cs typeface="Tahoma" panose="020B0604030504040204" pitchFamily="34" charset="0"/>
              </a:rPr>
              <a:t> </a:t>
            </a: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đới</a:t>
            </a:r>
            <a:r>
              <a:rPr lang="en-US" altLang="zh-CN" sz="4800" b="1" dirty="0">
                <a:solidFill>
                  <a:srgbClr val="1C75BC"/>
                </a:solidFill>
                <a:latin typeface="Tahoma" panose="020B0604030504040204" pitchFamily="34" charset="0"/>
                <a:ea typeface="Tahoma" panose="020B0604030504040204" pitchFamily="34" charset="0"/>
                <a:cs typeface="Tahoma" panose="020B0604030504040204" pitchFamily="34" charset="0"/>
              </a:rPr>
              <a:t> </a:t>
            </a: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ôn</a:t>
            </a:r>
            <a:r>
              <a:rPr lang="en-US" altLang="zh-CN" sz="4800" b="1" dirty="0">
                <a:solidFill>
                  <a:srgbClr val="1C75BC"/>
                </a:solidFill>
                <a:latin typeface="Tahoma" panose="020B0604030504040204" pitchFamily="34" charset="0"/>
                <a:ea typeface="Tahoma" panose="020B0604030504040204" pitchFamily="34" charset="0"/>
                <a:cs typeface="Tahoma" panose="020B0604030504040204" pitchFamily="34" charset="0"/>
              </a:rPr>
              <a:t> </a:t>
            </a:r>
            <a:r>
              <a:rPr lang="en-US" altLang="zh-CN" sz="4800" b="1" dirty="0" err="1">
                <a:solidFill>
                  <a:srgbClr val="1C75BC"/>
                </a:solidFill>
                <a:latin typeface="Tahoma" panose="020B0604030504040204" pitchFamily="34" charset="0"/>
                <a:ea typeface="Tahoma" panose="020B0604030504040204" pitchFamily="34" charset="0"/>
                <a:cs typeface="Tahoma" panose="020B0604030504040204" pitchFamily="34" charset="0"/>
              </a:rPr>
              <a:t>hoà</a:t>
            </a:r>
            <a:endParaRPr lang="zh-CN" altLang="en-US" sz="4800" b="1" dirty="0">
              <a:solidFill>
                <a:srgbClr val="1C75BC"/>
              </a:solidFill>
              <a:latin typeface="Tahoma" panose="020B0604030504040204" pitchFamily="34" charset="0"/>
              <a:ea typeface="汉仪趣黑W" panose="00020600040101010101" pitchFamily="18" charset="-122"/>
              <a:cs typeface="Tahoma" panose="020B0604030504040204" pitchFamily="34" charset="0"/>
            </a:endParaRPr>
          </a:p>
        </p:txBody>
      </p:sp>
      <p:sp>
        <p:nvSpPr>
          <p:cNvPr id="9" name="文本框 8"/>
          <p:cNvSpPr txBox="1"/>
          <p:nvPr/>
        </p:nvSpPr>
        <p:spPr>
          <a:xfrm>
            <a:off x="5013191" y="2547658"/>
            <a:ext cx="2107565" cy="768350"/>
          </a:xfrm>
          <a:prstGeom prst="rect">
            <a:avLst/>
          </a:prstGeom>
          <a:noFill/>
        </p:spPr>
        <p:txBody>
          <a:bodyPr wrap="none" rtlCol="0">
            <a:spAutoFit/>
            <a:scene3d>
              <a:camera prst="orthographicFront"/>
              <a:lightRig rig="threePt" dir="t"/>
            </a:scene3d>
          </a:bodyPr>
          <a:lstStyle/>
          <a:p>
            <a:pPr algn="ctr"/>
            <a:r>
              <a:rPr lang="en-US" altLang="zh-CN" sz="4400" b="1" dirty="0">
                <a:solidFill>
                  <a:schemeClr val="accent1"/>
                </a:solidFill>
                <a:effectLst>
                  <a:outerShdw blurRad="38100" dist="25400" dir="5400000" algn="ctr" rotWithShape="0">
                    <a:srgbClr val="6E747A">
                      <a:alpha val="43000"/>
                    </a:srgbClr>
                  </a:outerShdw>
                </a:effectLst>
                <a:ea typeface="汉仪趣黑W" panose="00020600040101010101" pitchFamily="18" charset="-122"/>
              </a:rPr>
              <a:t>BÀI 13:</a:t>
            </a:r>
            <a:endParaRPr lang="en-US" altLang="zh-CN" sz="4400" b="1" dirty="0">
              <a:solidFill>
                <a:schemeClr val="accent1"/>
              </a:solidFill>
              <a:effectLst>
                <a:outerShdw blurRad="38100" dist="25400" dir="5400000" algn="ctr" rotWithShape="0">
                  <a:srgbClr val="6E747A">
                    <a:alpha val="43000"/>
                  </a:srgbClr>
                </a:outerShdw>
              </a:effectLst>
              <a:ea typeface="汉仪趣黑W"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anim calcmode="lin" valueType="num">
                                      <p:cBhvr>
                                        <p:cTn id="10" dur="750" fill="hold"/>
                                        <p:tgtEl>
                                          <p:spTgt spid="9"/>
                                        </p:tgtEl>
                                        <p:attrNameLst>
                                          <p:attrName>ppt_x</p:attrName>
                                        </p:attrNameLst>
                                      </p:cBhvr>
                                      <p:tavLst>
                                        <p:tav tm="0">
                                          <p:val>
                                            <p:fltVal val="0.5"/>
                                          </p:val>
                                        </p:tav>
                                        <p:tav tm="100000">
                                          <p:val>
                                            <p:strVal val="#ppt_x"/>
                                          </p:val>
                                        </p:tav>
                                      </p:tavLst>
                                    </p:anim>
                                    <p:anim calcmode="lin" valueType="num">
                                      <p:cBhvr>
                                        <p:cTn id="11" dur="750" fill="hold"/>
                                        <p:tgtEl>
                                          <p:spTgt spid="9"/>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l="26383" t="38431"/>
          <a:stretch>
            <a:fillRect/>
          </a:stretch>
        </p:blipFill>
        <p:spPr>
          <a:xfrm>
            <a:off x="582455" y="959577"/>
            <a:ext cx="11027090" cy="5474180"/>
          </a:xfrm>
          <a:prstGeom prst="rect">
            <a:avLst/>
          </a:prstGeom>
        </p:spPr>
      </p:pic>
      <p:sp>
        <p:nvSpPr>
          <p:cNvPr id="7" name="文本框 6"/>
          <p:cNvSpPr txBox="1"/>
          <p:nvPr/>
        </p:nvSpPr>
        <p:spPr>
          <a:xfrm>
            <a:off x="2266628" y="2816869"/>
            <a:ext cx="7373319" cy="75161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vi-VN" altLang="zh-CN" sz="4000" b="1" dirty="0">
                <a:latin typeface="Tahoma" panose="020B0604030504040204" pitchFamily="34" charset="0"/>
                <a:ea typeface="Tahoma" panose="020B0604030504040204" pitchFamily="34" charset="0"/>
                <a:cs typeface="Tahoma" panose="020B0604030504040204" pitchFamily="34" charset="0"/>
              </a:rPr>
              <a:t>1. Vị trí, giới hạn và khí hậu</a:t>
            </a:r>
            <a:endParaRPr lang="zh-CN" altLang="en-US" sz="4000" b="1" dirty="0">
              <a:latin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21481" t="21070" r="27315" b="10782"/>
          <a:stretch>
            <a:fillRect/>
          </a:stretch>
        </p:blipFill>
        <p:spPr>
          <a:xfrm>
            <a:off x="2220687" y="907144"/>
            <a:ext cx="7559040" cy="5659028"/>
          </a:xfrm>
          <a:prstGeom prst="rect">
            <a:avLst/>
          </a:prstGeom>
        </p:spPr>
      </p:pic>
      <p:sp>
        <p:nvSpPr>
          <p:cNvPr id="2" name="Rectangle 1"/>
          <p:cNvSpPr/>
          <p:nvPr/>
        </p:nvSpPr>
        <p:spPr>
          <a:xfrm>
            <a:off x="2743200" y="315093"/>
            <a:ext cx="7048724" cy="584775"/>
          </a:xfrm>
          <a:prstGeom prst="rect">
            <a:avLst/>
          </a:prstGeom>
        </p:spPr>
        <p:txBody>
          <a:bodyPr wrap="none">
            <a:spAutoFit/>
          </a:bodyPr>
          <a:lstStyle/>
          <a:p>
            <a:r>
              <a:rPr lang="en-US" sz="3200" b="1" dirty="0">
                <a:solidFill>
                  <a:srgbClr val="FF0000"/>
                </a:solidFill>
                <a:latin typeface="Arial" panose="020B0604020202020204" pitchFamily="34" charset="0"/>
                <a:cs typeface="Arial" panose="020B0604020202020204" pitchFamily="34" charset="0"/>
              </a:rPr>
              <a:t>X</a:t>
            </a:r>
            <a:r>
              <a:rPr lang="vi-VN" sz="3200" b="1" dirty="0">
                <a:solidFill>
                  <a:srgbClr val="FF0000"/>
                </a:solidFill>
                <a:latin typeface="Arial" panose="020B0604020202020204" pitchFamily="34" charset="0"/>
                <a:cs typeface="Arial" panose="020B0604020202020204" pitchFamily="34" charset="0"/>
              </a:rPr>
              <a:t>ác định vị trí, giới hạn đới ôn hòa.</a:t>
            </a:r>
            <a:endParaRPr lang="en-US" sz="3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066799" y="6027003"/>
            <a:ext cx="10058401"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Vị trí: nằm giữa đới nóng và đới lạnh</a:t>
            </a:r>
            <a:r>
              <a:rPr 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từ chí tuyến đến vòng cực ở 2 bán cầu</a:t>
            </a:r>
            <a:r>
              <a:rPr 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51200" y="386097"/>
            <a:ext cx="83312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b="1" dirty="0">
                <a:solidFill>
                  <a:srgbClr val="FF0000"/>
                </a:solidFill>
                <a:latin typeface="Arial" panose="020B0604020202020204" pitchFamily="34" charset="0"/>
                <a:cs typeface="Arial" panose="020B0604020202020204" pitchFamily="34" charset="0"/>
              </a:rPr>
              <a:t>N</a:t>
            </a:r>
            <a:r>
              <a:rPr lang="vi-VN" sz="3200" b="1" dirty="0">
                <a:solidFill>
                  <a:srgbClr val="FF0000"/>
                </a:solidFill>
                <a:latin typeface="Arial" panose="020B0604020202020204" pitchFamily="34" charset="0"/>
                <a:cs typeface="Arial" panose="020B0604020202020204" pitchFamily="34" charset="0"/>
              </a:rPr>
              <a:t>hận xét về nhiệt độ và lượng mưa đới ôn hòa, so sánh với đới nóng và đới lạnh.</a:t>
            </a:r>
            <a:endParaRPr lang="en-US" sz="3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3338707" y="5489175"/>
            <a:ext cx="5946807" cy="1200329"/>
          </a:xfrm>
          <a:prstGeom prst="rect">
            <a:avLst/>
          </a:prstGeom>
          <a:noFill/>
          <a:ln>
            <a:prstDash val="sys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Khí hậu</a:t>
            </a:r>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r>
              <a:rPr 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Mang tính chất trung gian</a:t>
            </a:r>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r>
              <a:rPr lang="vi-VN"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Thời tiết thay đổi</a:t>
            </a:r>
            <a:endParaRPr lang="en-US" sz="40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p:cNvGraphicFramePr>
            <a:graphicFrameLocks noGrp="1"/>
          </p:cNvGraphicFramePr>
          <p:nvPr/>
        </p:nvGraphicFramePr>
        <p:xfrm>
          <a:off x="451051" y="1650998"/>
          <a:ext cx="11297920" cy="3794634"/>
        </p:xfrm>
        <a:graphic>
          <a:graphicData uri="http://schemas.openxmlformats.org/drawingml/2006/table">
            <a:tbl>
              <a:tblPr firstRow="1" bandRow="1">
                <a:tableStyleId>{69CF1AB2-1976-4502-BF36-3FF5EA218861}</a:tableStyleId>
              </a:tblPr>
              <a:tblGrid>
                <a:gridCol w="2226835"/>
                <a:gridCol w="4194285"/>
                <a:gridCol w="2316480"/>
                <a:gridCol w="2560320"/>
              </a:tblGrid>
              <a:tr h="1265852">
                <a:tc>
                  <a:txBody>
                    <a:bodyPr/>
                    <a:lstStyle/>
                    <a:p>
                      <a:pPr algn="ctr">
                        <a:lnSpc>
                          <a:spcPct val="150000"/>
                        </a:lnSpc>
                      </a:pPr>
                      <a:r>
                        <a:rPr lang="en-US" sz="2700" dirty="0" err="1">
                          <a:solidFill>
                            <a:srgbClr val="005446"/>
                          </a:solidFill>
                          <a:latin typeface="Arial" panose="020B0604020202020204" pitchFamily="34" charset="0"/>
                          <a:cs typeface="Arial" panose="020B0604020202020204" pitchFamily="34" charset="0"/>
                        </a:rPr>
                        <a:t>Đới</a:t>
                      </a:r>
                      <a:endParaRPr lang="en-US" sz="2700" b="1" dirty="0">
                        <a:solidFill>
                          <a:srgbClr val="005446"/>
                        </a:solidFill>
                        <a:latin typeface="Arial" panose="020B0604020202020204" pitchFamily="34" charset="0"/>
                        <a:cs typeface="Arial" panose="020B0604020202020204" pitchFamily="34" charset="0"/>
                      </a:endParaRPr>
                    </a:p>
                  </a:txBody>
                  <a:tcPr marL="121920" marR="121920" marT="60960" marB="60960" anchor="ctr">
                    <a:solidFill>
                      <a:schemeClr val="accent4">
                        <a:lumMod val="20000"/>
                        <a:lumOff val="80000"/>
                      </a:schemeClr>
                    </a:solidFill>
                  </a:tcPr>
                </a:tc>
                <a:tc>
                  <a:txBody>
                    <a:bodyPr/>
                    <a:lstStyle/>
                    <a:p>
                      <a:pPr algn="ctr">
                        <a:lnSpc>
                          <a:spcPct val="150000"/>
                        </a:lnSpc>
                      </a:pPr>
                      <a:r>
                        <a:rPr lang="en-US" sz="2700" dirty="0" err="1">
                          <a:solidFill>
                            <a:srgbClr val="005446"/>
                          </a:solidFill>
                          <a:latin typeface="Arial" panose="020B0604020202020204" pitchFamily="34" charset="0"/>
                          <a:cs typeface="Arial" panose="020B0604020202020204" pitchFamily="34" charset="0"/>
                        </a:rPr>
                        <a:t>Địa</a:t>
                      </a:r>
                      <a:r>
                        <a:rPr lang="en-US" sz="2700" baseline="0" dirty="0">
                          <a:solidFill>
                            <a:srgbClr val="005446"/>
                          </a:solidFill>
                          <a:latin typeface="Arial" panose="020B0604020202020204" pitchFamily="34" charset="0"/>
                          <a:cs typeface="Arial" panose="020B0604020202020204" pitchFamily="34" charset="0"/>
                        </a:rPr>
                        <a:t> </a:t>
                      </a:r>
                      <a:r>
                        <a:rPr lang="en-US" sz="2700" baseline="0" dirty="0" err="1">
                          <a:solidFill>
                            <a:srgbClr val="005446"/>
                          </a:solidFill>
                          <a:latin typeface="Arial" panose="020B0604020202020204" pitchFamily="34" charset="0"/>
                          <a:cs typeface="Arial" panose="020B0604020202020204" pitchFamily="34" charset="0"/>
                        </a:rPr>
                        <a:t>điểm</a:t>
                      </a:r>
                      <a:endParaRPr lang="en-US" sz="2700" b="1" dirty="0">
                        <a:solidFill>
                          <a:srgbClr val="005446"/>
                        </a:solidFill>
                        <a:latin typeface="Arial" panose="020B0604020202020204" pitchFamily="34" charset="0"/>
                        <a:cs typeface="Arial" panose="020B0604020202020204" pitchFamily="34" charset="0"/>
                      </a:endParaRPr>
                    </a:p>
                  </a:txBody>
                  <a:tcPr marL="121920" marR="121920" marT="60960" marB="60960" anchor="ctr">
                    <a:solidFill>
                      <a:schemeClr val="accent4">
                        <a:lumMod val="20000"/>
                        <a:lumOff val="80000"/>
                      </a:schemeClr>
                    </a:solidFill>
                  </a:tcPr>
                </a:tc>
                <a:tc>
                  <a:txBody>
                    <a:bodyPr/>
                    <a:lstStyle/>
                    <a:p>
                      <a:pPr algn="ctr">
                        <a:lnSpc>
                          <a:spcPct val="150000"/>
                        </a:lnSpc>
                      </a:pPr>
                      <a:r>
                        <a:rPr lang="en-US" sz="2700" dirty="0" err="1">
                          <a:solidFill>
                            <a:srgbClr val="005446"/>
                          </a:solidFill>
                          <a:latin typeface="Arial" panose="020B0604020202020204" pitchFamily="34" charset="0"/>
                          <a:cs typeface="Arial" panose="020B0604020202020204" pitchFamily="34" charset="0"/>
                        </a:rPr>
                        <a:t>Nhiệt</a:t>
                      </a:r>
                      <a:r>
                        <a:rPr lang="en-US" sz="2700" baseline="0" dirty="0">
                          <a:solidFill>
                            <a:srgbClr val="005446"/>
                          </a:solidFill>
                          <a:latin typeface="Arial" panose="020B0604020202020204" pitchFamily="34" charset="0"/>
                          <a:cs typeface="Arial" panose="020B0604020202020204" pitchFamily="34" charset="0"/>
                        </a:rPr>
                        <a:t> </a:t>
                      </a:r>
                      <a:r>
                        <a:rPr lang="en-US" sz="2700" baseline="0" dirty="0" err="1">
                          <a:solidFill>
                            <a:srgbClr val="005446"/>
                          </a:solidFill>
                          <a:latin typeface="Arial" panose="020B0604020202020204" pitchFamily="34" charset="0"/>
                          <a:cs typeface="Arial" panose="020B0604020202020204" pitchFamily="34" charset="0"/>
                        </a:rPr>
                        <a:t>độ</a:t>
                      </a:r>
                      <a:r>
                        <a:rPr lang="en-US" sz="2700" baseline="0" dirty="0">
                          <a:solidFill>
                            <a:srgbClr val="005446"/>
                          </a:solidFill>
                          <a:latin typeface="Arial" panose="020B0604020202020204" pitchFamily="34" charset="0"/>
                          <a:cs typeface="Arial" panose="020B0604020202020204" pitchFamily="34" charset="0"/>
                        </a:rPr>
                        <a:t> </a:t>
                      </a:r>
                      <a:endParaRPr lang="en-US" sz="2700" baseline="0" dirty="0">
                        <a:solidFill>
                          <a:srgbClr val="005446"/>
                        </a:solidFill>
                        <a:latin typeface="Arial" panose="020B0604020202020204" pitchFamily="34" charset="0"/>
                        <a:cs typeface="Arial" panose="020B0604020202020204" pitchFamily="34" charset="0"/>
                      </a:endParaRPr>
                    </a:p>
                    <a:p>
                      <a:pPr algn="ctr">
                        <a:lnSpc>
                          <a:spcPct val="150000"/>
                        </a:lnSpc>
                      </a:pPr>
                      <a:r>
                        <a:rPr lang="en-US" sz="2700" baseline="0" dirty="0">
                          <a:solidFill>
                            <a:srgbClr val="005446"/>
                          </a:solidFill>
                          <a:latin typeface="Arial" panose="020B0604020202020204" pitchFamily="34" charset="0"/>
                          <a:cs typeface="Arial" panose="020B0604020202020204" pitchFamily="34" charset="0"/>
                        </a:rPr>
                        <a:t>TB </a:t>
                      </a:r>
                      <a:r>
                        <a:rPr lang="en-US" sz="2700" baseline="0" dirty="0" err="1">
                          <a:solidFill>
                            <a:srgbClr val="005446"/>
                          </a:solidFill>
                          <a:latin typeface="Arial" panose="020B0604020202020204" pitchFamily="34" charset="0"/>
                          <a:cs typeface="Arial" panose="020B0604020202020204" pitchFamily="34" charset="0"/>
                        </a:rPr>
                        <a:t>năm</a:t>
                      </a:r>
                      <a:endParaRPr lang="en-US" sz="2700" b="1" dirty="0">
                        <a:solidFill>
                          <a:srgbClr val="005446"/>
                        </a:solidFill>
                        <a:latin typeface="Arial" panose="020B0604020202020204" pitchFamily="34" charset="0"/>
                        <a:cs typeface="Arial" panose="020B0604020202020204" pitchFamily="34" charset="0"/>
                      </a:endParaRPr>
                    </a:p>
                  </a:txBody>
                  <a:tcPr marL="121920" marR="121920" marT="60960" marB="60960" anchor="ctr">
                    <a:solidFill>
                      <a:schemeClr val="accent4">
                        <a:lumMod val="20000"/>
                        <a:lumOff val="80000"/>
                      </a:schemeClr>
                    </a:solidFill>
                  </a:tcPr>
                </a:tc>
                <a:tc>
                  <a:txBody>
                    <a:bodyPr/>
                    <a:lstStyle/>
                    <a:p>
                      <a:pPr algn="ctr">
                        <a:lnSpc>
                          <a:spcPct val="150000"/>
                        </a:lnSpc>
                      </a:pPr>
                      <a:r>
                        <a:rPr lang="en-US" sz="2700" dirty="0" err="1">
                          <a:solidFill>
                            <a:srgbClr val="005446"/>
                          </a:solidFill>
                          <a:latin typeface="Arial" panose="020B0604020202020204" pitchFamily="34" charset="0"/>
                          <a:cs typeface="Arial" panose="020B0604020202020204" pitchFamily="34" charset="0"/>
                        </a:rPr>
                        <a:t>Lượng</a:t>
                      </a:r>
                      <a:r>
                        <a:rPr lang="en-US" sz="2700" baseline="0" dirty="0">
                          <a:solidFill>
                            <a:srgbClr val="005446"/>
                          </a:solidFill>
                          <a:latin typeface="Arial" panose="020B0604020202020204" pitchFamily="34" charset="0"/>
                          <a:cs typeface="Arial" panose="020B0604020202020204" pitchFamily="34" charset="0"/>
                        </a:rPr>
                        <a:t> </a:t>
                      </a:r>
                      <a:r>
                        <a:rPr lang="en-US" sz="2700" baseline="0" dirty="0" err="1">
                          <a:solidFill>
                            <a:srgbClr val="005446"/>
                          </a:solidFill>
                          <a:latin typeface="Arial" panose="020B0604020202020204" pitchFamily="34" charset="0"/>
                          <a:cs typeface="Arial" panose="020B0604020202020204" pitchFamily="34" charset="0"/>
                        </a:rPr>
                        <a:t>mưa</a:t>
                      </a:r>
                      <a:r>
                        <a:rPr lang="en-US" sz="2700" baseline="0" dirty="0">
                          <a:solidFill>
                            <a:srgbClr val="005446"/>
                          </a:solidFill>
                          <a:latin typeface="Arial" panose="020B0604020202020204" pitchFamily="34" charset="0"/>
                          <a:cs typeface="Arial" panose="020B0604020202020204" pitchFamily="34" charset="0"/>
                        </a:rPr>
                        <a:t> TB </a:t>
                      </a:r>
                      <a:r>
                        <a:rPr lang="en-US" sz="2700" baseline="0" dirty="0" err="1">
                          <a:solidFill>
                            <a:srgbClr val="005446"/>
                          </a:solidFill>
                          <a:latin typeface="Arial" panose="020B0604020202020204" pitchFamily="34" charset="0"/>
                          <a:cs typeface="Arial" panose="020B0604020202020204" pitchFamily="34" charset="0"/>
                        </a:rPr>
                        <a:t>năm</a:t>
                      </a:r>
                      <a:endParaRPr lang="en-US" sz="2700" b="1" dirty="0">
                        <a:solidFill>
                          <a:srgbClr val="005446"/>
                        </a:solidFill>
                        <a:latin typeface="Arial" panose="020B0604020202020204" pitchFamily="34" charset="0"/>
                        <a:cs typeface="Arial" panose="020B0604020202020204" pitchFamily="34" charset="0"/>
                      </a:endParaRPr>
                    </a:p>
                  </a:txBody>
                  <a:tcPr marL="121920" marR="121920" marT="60960" marB="60960" anchor="ctr">
                    <a:solidFill>
                      <a:schemeClr val="accent4">
                        <a:lumMod val="20000"/>
                        <a:lumOff val="80000"/>
                      </a:schemeClr>
                    </a:solidFill>
                  </a:tcPr>
                </a:tc>
              </a:tr>
              <a:tr h="1875452">
                <a:tc>
                  <a:txBody>
                    <a:bodyPr/>
                    <a:lstStyle/>
                    <a:p>
                      <a:pPr>
                        <a:lnSpc>
                          <a:spcPct val="150000"/>
                        </a:lnSpc>
                      </a:pPr>
                      <a:r>
                        <a:rPr lang="en-US" sz="2700" b="1" dirty="0" err="1">
                          <a:solidFill>
                            <a:srgbClr val="005446"/>
                          </a:solidFill>
                          <a:latin typeface="Arial" panose="020B0604020202020204" pitchFamily="34" charset="0"/>
                          <a:cs typeface="Arial" panose="020B0604020202020204" pitchFamily="34" charset="0"/>
                        </a:rPr>
                        <a:t>Đới</a:t>
                      </a:r>
                      <a:r>
                        <a:rPr lang="en-US" sz="2700" b="1" baseline="0" dirty="0">
                          <a:solidFill>
                            <a:srgbClr val="005446"/>
                          </a:solidFill>
                          <a:latin typeface="Arial" panose="020B0604020202020204" pitchFamily="34" charset="0"/>
                          <a:cs typeface="Arial" panose="020B0604020202020204" pitchFamily="34" charset="0"/>
                        </a:rPr>
                        <a:t> </a:t>
                      </a:r>
                      <a:r>
                        <a:rPr lang="en-US" sz="2700" b="1" baseline="0" dirty="0" err="1">
                          <a:solidFill>
                            <a:srgbClr val="005446"/>
                          </a:solidFill>
                          <a:latin typeface="Arial" panose="020B0604020202020204" pitchFamily="34" charset="0"/>
                          <a:cs typeface="Arial" panose="020B0604020202020204" pitchFamily="34" charset="0"/>
                        </a:rPr>
                        <a:t>lạnh</a:t>
                      </a:r>
                      <a:endParaRPr lang="en-US" sz="2700" b="1" baseline="0" dirty="0">
                        <a:solidFill>
                          <a:srgbClr val="005446"/>
                        </a:solidFill>
                        <a:latin typeface="Arial" panose="020B0604020202020204" pitchFamily="34" charset="0"/>
                        <a:cs typeface="Arial" panose="020B0604020202020204" pitchFamily="34" charset="0"/>
                      </a:endParaRPr>
                    </a:p>
                    <a:p>
                      <a:pPr>
                        <a:lnSpc>
                          <a:spcPct val="150000"/>
                        </a:lnSpc>
                      </a:pPr>
                      <a:r>
                        <a:rPr lang="en-US" sz="2700" b="1" baseline="0" dirty="0" err="1">
                          <a:solidFill>
                            <a:srgbClr val="FF0000"/>
                          </a:solidFill>
                          <a:latin typeface="Arial" panose="020B0604020202020204" pitchFamily="34" charset="0"/>
                          <a:cs typeface="Arial" panose="020B0604020202020204" pitchFamily="34" charset="0"/>
                        </a:rPr>
                        <a:t>Đới</a:t>
                      </a:r>
                      <a:r>
                        <a:rPr lang="en-US" sz="2700" b="1" baseline="0" dirty="0">
                          <a:solidFill>
                            <a:srgbClr val="FF0000"/>
                          </a:solidFill>
                          <a:latin typeface="Arial" panose="020B0604020202020204" pitchFamily="34" charset="0"/>
                          <a:cs typeface="Arial" panose="020B0604020202020204" pitchFamily="34" charset="0"/>
                        </a:rPr>
                        <a:t> </a:t>
                      </a:r>
                      <a:r>
                        <a:rPr lang="en-US" sz="2700" b="1" baseline="0" dirty="0" err="1">
                          <a:solidFill>
                            <a:srgbClr val="FF0000"/>
                          </a:solidFill>
                          <a:latin typeface="Arial" panose="020B0604020202020204" pitchFamily="34" charset="0"/>
                          <a:cs typeface="Arial" panose="020B0604020202020204" pitchFamily="34" charset="0"/>
                        </a:rPr>
                        <a:t>ôn</a:t>
                      </a:r>
                      <a:r>
                        <a:rPr lang="en-US" sz="2700" b="1" baseline="0" dirty="0">
                          <a:solidFill>
                            <a:srgbClr val="FF0000"/>
                          </a:solidFill>
                          <a:latin typeface="Arial" panose="020B0604020202020204" pitchFamily="34" charset="0"/>
                          <a:cs typeface="Arial" panose="020B0604020202020204" pitchFamily="34" charset="0"/>
                        </a:rPr>
                        <a:t> </a:t>
                      </a:r>
                      <a:r>
                        <a:rPr lang="en-US" sz="2700" b="1" baseline="0" dirty="0" err="1">
                          <a:solidFill>
                            <a:srgbClr val="FF0000"/>
                          </a:solidFill>
                          <a:latin typeface="Arial" panose="020B0604020202020204" pitchFamily="34" charset="0"/>
                          <a:cs typeface="Arial" panose="020B0604020202020204" pitchFamily="34" charset="0"/>
                        </a:rPr>
                        <a:t>hòa</a:t>
                      </a:r>
                      <a:endParaRPr lang="en-US" sz="2700" b="1" baseline="0" dirty="0">
                        <a:solidFill>
                          <a:srgbClr val="FF0000"/>
                        </a:solidFill>
                        <a:latin typeface="Arial" panose="020B0604020202020204" pitchFamily="34" charset="0"/>
                        <a:cs typeface="Arial" panose="020B0604020202020204" pitchFamily="34" charset="0"/>
                      </a:endParaRPr>
                    </a:p>
                    <a:p>
                      <a:pPr>
                        <a:lnSpc>
                          <a:spcPct val="150000"/>
                        </a:lnSpc>
                      </a:pPr>
                      <a:r>
                        <a:rPr lang="en-US" sz="2700" b="1" baseline="0" dirty="0" err="1">
                          <a:solidFill>
                            <a:srgbClr val="005446"/>
                          </a:solidFill>
                          <a:latin typeface="Arial" panose="020B0604020202020204" pitchFamily="34" charset="0"/>
                          <a:cs typeface="Arial" panose="020B0604020202020204" pitchFamily="34" charset="0"/>
                        </a:rPr>
                        <a:t>Đới</a:t>
                      </a:r>
                      <a:r>
                        <a:rPr lang="en-US" sz="2700" b="1" baseline="0" dirty="0">
                          <a:solidFill>
                            <a:srgbClr val="005446"/>
                          </a:solidFill>
                          <a:latin typeface="Arial" panose="020B0604020202020204" pitchFamily="34" charset="0"/>
                          <a:cs typeface="Arial" panose="020B0604020202020204" pitchFamily="34" charset="0"/>
                        </a:rPr>
                        <a:t> </a:t>
                      </a:r>
                      <a:r>
                        <a:rPr lang="en-US" sz="2700" b="1" baseline="0" dirty="0" err="1">
                          <a:solidFill>
                            <a:srgbClr val="005446"/>
                          </a:solidFill>
                          <a:latin typeface="Arial" panose="020B0604020202020204" pitchFamily="34" charset="0"/>
                          <a:cs typeface="Arial" panose="020B0604020202020204" pitchFamily="34" charset="0"/>
                        </a:rPr>
                        <a:t>nóng</a:t>
                      </a:r>
                      <a:endParaRPr lang="en-US" sz="2700" b="1" dirty="0">
                        <a:solidFill>
                          <a:srgbClr val="005446"/>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a:lnSpc>
                          <a:spcPct val="150000"/>
                        </a:lnSpc>
                      </a:pPr>
                      <a:r>
                        <a:rPr lang="en-US" sz="2700" b="1" dirty="0">
                          <a:solidFill>
                            <a:srgbClr val="005446"/>
                          </a:solidFill>
                          <a:latin typeface="Arial" panose="020B0604020202020204" pitchFamily="34" charset="0"/>
                          <a:cs typeface="Arial" panose="020B0604020202020204" pitchFamily="34" charset="0"/>
                        </a:rPr>
                        <a:t>Ac-khan-</a:t>
                      </a:r>
                      <a:r>
                        <a:rPr lang="en-US" sz="2700" b="1" dirty="0" err="1">
                          <a:solidFill>
                            <a:srgbClr val="005446"/>
                          </a:solidFill>
                          <a:latin typeface="Arial" panose="020B0604020202020204" pitchFamily="34" charset="0"/>
                          <a:cs typeface="Arial" panose="020B0604020202020204" pitchFamily="34" charset="0"/>
                        </a:rPr>
                        <a:t>ghen</a:t>
                      </a:r>
                      <a:r>
                        <a:rPr lang="en-US" sz="2700" b="1" dirty="0">
                          <a:solidFill>
                            <a:srgbClr val="005446"/>
                          </a:solidFill>
                          <a:latin typeface="Arial" panose="020B0604020202020204" pitchFamily="34" charset="0"/>
                          <a:cs typeface="Arial" panose="020B0604020202020204" pitchFamily="34" charset="0"/>
                        </a:rPr>
                        <a:t> (65</a:t>
                      </a:r>
                      <a:r>
                        <a:rPr lang="en-US" sz="2700" b="1" kern="1200" baseline="30000" dirty="0">
                          <a:solidFill>
                            <a:srgbClr val="005446"/>
                          </a:solidFill>
                          <a:effectLst/>
                          <a:latin typeface="Arial" panose="020B0604020202020204" pitchFamily="34" charset="0"/>
                          <a:ea typeface="+mn-ea"/>
                          <a:cs typeface="Arial" panose="020B0604020202020204" pitchFamily="34" charset="0"/>
                        </a:rPr>
                        <a:t>O</a:t>
                      </a:r>
                      <a:r>
                        <a:rPr lang="en-US" sz="2700" b="1" baseline="0" dirty="0">
                          <a:solidFill>
                            <a:srgbClr val="005446"/>
                          </a:solidFill>
                          <a:latin typeface="Arial" panose="020B0604020202020204" pitchFamily="34" charset="0"/>
                          <a:cs typeface="Arial" panose="020B0604020202020204" pitchFamily="34" charset="0"/>
                        </a:rPr>
                        <a:t> B)</a:t>
                      </a:r>
                      <a:endParaRPr lang="en-US" sz="2700" b="1" baseline="0" dirty="0">
                        <a:solidFill>
                          <a:srgbClr val="005446"/>
                        </a:solidFill>
                        <a:latin typeface="Arial" panose="020B0604020202020204" pitchFamily="34" charset="0"/>
                        <a:cs typeface="Arial" panose="020B0604020202020204" pitchFamily="34" charset="0"/>
                      </a:endParaRPr>
                    </a:p>
                    <a:p>
                      <a:pPr>
                        <a:lnSpc>
                          <a:spcPct val="150000"/>
                        </a:lnSpc>
                      </a:pPr>
                      <a:r>
                        <a:rPr lang="en-US" sz="2700" b="1" dirty="0" err="1">
                          <a:solidFill>
                            <a:srgbClr val="FF0000"/>
                          </a:solidFill>
                          <a:latin typeface="Arial" panose="020B0604020202020204" pitchFamily="34" charset="0"/>
                          <a:cs typeface="Arial" panose="020B0604020202020204" pitchFamily="34" charset="0"/>
                        </a:rPr>
                        <a:t>Côn</a:t>
                      </a:r>
                      <a:r>
                        <a:rPr lang="en-US" sz="2700" b="1" baseline="0" dirty="0">
                          <a:solidFill>
                            <a:srgbClr val="FF0000"/>
                          </a:solidFill>
                          <a:latin typeface="Arial" panose="020B0604020202020204" pitchFamily="34" charset="0"/>
                          <a:cs typeface="Arial" panose="020B0604020202020204" pitchFamily="34" charset="0"/>
                        </a:rPr>
                        <a:t> (51</a:t>
                      </a:r>
                      <a:r>
                        <a:rPr lang="en-US" sz="2700" b="1" kern="1200" baseline="30000" dirty="0">
                          <a:solidFill>
                            <a:srgbClr val="FF0000"/>
                          </a:solidFill>
                          <a:effectLst/>
                          <a:latin typeface="Arial" panose="020B0604020202020204" pitchFamily="34" charset="0"/>
                          <a:ea typeface="+mn-ea"/>
                          <a:cs typeface="Arial" panose="020B0604020202020204" pitchFamily="34" charset="0"/>
                        </a:rPr>
                        <a:t>O</a:t>
                      </a:r>
                      <a:r>
                        <a:rPr lang="en-US" sz="2700" b="1" baseline="0" dirty="0">
                          <a:solidFill>
                            <a:srgbClr val="FF0000"/>
                          </a:solidFill>
                          <a:latin typeface="Arial" panose="020B0604020202020204" pitchFamily="34" charset="0"/>
                          <a:cs typeface="Arial" panose="020B0604020202020204" pitchFamily="34" charset="0"/>
                        </a:rPr>
                        <a:t> B</a:t>
                      </a:r>
                      <a:r>
                        <a:rPr lang="en-US" sz="2700" b="1" baseline="0" dirty="0">
                          <a:solidFill>
                            <a:srgbClr val="005446"/>
                          </a:solidFill>
                          <a:latin typeface="Arial" panose="020B0604020202020204" pitchFamily="34" charset="0"/>
                          <a:cs typeface="Arial" panose="020B0604020202020204" pitchFamily="34" charset="0"/>
                        </a:rPr>
                        <a:t>)</a:t>
                      </a:r>
                      <a:endParaRPr lang="en-US" sz="2700" b="1" baseline="0" dirty="0">
                        <a:solidFill>
                          <a:srgbClr val="005446"/>
                        </a:solidFill>
                        <a:latin typeface="Arial" panose="020B0604020202020204" pitchFamily="34" charset="0"/>
                        <a:cs typeface="Arial" panose="020B0604020202020204" pitchFamily="34" charset="0"/>
                      </a:endParaRPr>
                    </a:p>
                    <a:p>
                      <a:pPr>
                        <a:lnSpc>
                          <a:spcPct val="150000"/>
                        </a:lnSpc>
                      </a:pPr>
                      <a:r>
                        <a:rPr lang="en-US" sz="2700" b="1" baseline="0" dirty="0">
                          <a:solidFill>
                            <a:srgbClr val="005446"/>
                          </a:solidFill>
                          <a:latin typeface="Arial" panose="020B0604020202020204" pitchFamily="34" charset="0"/>
                          <a:cs typeface="Arial" panose="020B0604020202020204" pitchFamily="34" charset="0"/>
                        </a:rPr>
                        <a:t>TP. </a:t>
                      </a:r>
                      <a:r>
                        <a:rPr lang="en-US" sz="2700" b="1" baseline="0" dirty="0" err="1">
                          <a:solidFill>
                            <a:srgbClr val="005446"/>
                          </a:solidFill>
                          <a:latin typeface="Arial" panose="020B0604020202020204" pitchFamily="34" charset="0"/>
                          <a:cs typeface="Arial" panose="020B0604020202020204" pitchFamily="34" charset="0"/>
                        </a:rPr>
                        <a:t>Hồ</a:t>
                      </a:r>
                      <a:r>
                        <a:rPr lang="en-US" sz="2700" b="1" baseline="0" dirty="0">
                          <a:solidFill>
                            <a:srgbClr val="005446"/>
                          </a:solidFill>
                          <a:latin typeface="Arial" panose="020B0604020202020204" pitchFamily="34" charset="0"/>
                          <a:cs typeface="Arial" panose="020B0604020202020204" pitchFamily="34" charset="0"/>
                        </a:rPr>
                        <a:t> </a:t>
                      </a:r>
                      <a:r>
                        <a:rPr lang="en-US" sz="2700" b="1" baseline="0" dirty="0" err="1">
                          <a:solidFill>
                            <a:srgbClr val="005446"/>
                          </a:solidFill>
                          <a:latin typeface="Arial" panose="020B0604020202020204" pitchFamily="34" charset="0"/>
                          <a:cs typeface="Arial" panose="020B0604020202020204" pitchFamily="34" charset="0"/>
                        </a:rPr>
                        <a:t>Chí</a:t>
                      </a:r>
                      <a:r>
                        <a:rPr lang="en-US" sz="2700" b="1" baseline="0" dirty="0">
                          <a:solidFill>
                            <a:srgbClr val="005446"/>
                          </a:solidFill>
                          <a:latin typeface="Arial" panose="020B0604020202020204" pitchFamily="34" charset="0"/>
                          <a:cs typeface="Arial" panose="020B0604020202020204" pitchFamily="34" charset="0"/>
                        </a:rPr>
                        <a:t> Minh (10</a:t>
                      </a:r>
                      <a:r>
                        <a:rPr lang="en-US" sz="2700" b="1" kern="1200" baseline="30000" dirty="0">
                          <a:solidFill>
                            <a:srgbClr val="005446"/>
                          </a:solidFill>
                          <a:effectLst/>
                          <a:latin typeface="Arial" panose="020B0604020202020204" pitchFamily="34" charset="0"/>
                          <a:ea typeface="+mn-ea"/>
                          <a:cs typeface="Arial" panose="020B0604020202020204" pitchFamily="34" charset="0"/>
                        </a:rPr>
                        <a:t>O</a:t>
                      </a:r>
                      <a:r>
                        <a:rPr lang="en-US" sz="2700" b="1" kern="1200" baseline="0" dirty="0">
                          <a:solidFill>
                            <a:srgbClr val="005446"/>
                          </a:solidFill>
                          <a:effectLst/>
                          <a:latin typeface="Arial" panose="020B0604020202020204" pitchFamily="34" charset="0"/>
                          <a:ea typeface="+mn-ea"/>
                          <a:cs typeface="Arial" panose="020B0604020202020204" pitchFamily="34" charset="0"/>
                        </a:rPr>
                        <a:t>47’B)</a:t>
                      </a:r>
                      <a:endParaRPr lang="en-US" sz="2700" b="1" dirty="0">
                        <a:solidFill>
                          <a:srgbClr val="005446"/>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228600" indent="0">
                        <a:lnSpc>
                          <a:spcPct val="150000"/>
                        </a:lnSpc>
                      </a:pPr>
                      <a:r>
                        <a:rPr lang="en-US" sz="2700" b="1" dirty="0">
                          <a:solidFill>
                            <a:srgbClr val="005446"/>
                          </a:solidFill>
                          <a:latin typeface="Arial" panose="020B0604020202020204" pitchFamily="34" charset="0"/>
                          <a:cs typeface="Arial" panose="020B0604020202020204" pitchFamily="34" charset="0"/>
                        </a:rPr>
                        <a:t>-1</a:t>
                      </a:r>
                      <a:r>
                        <a:rPr lang="en-US" sz="2700" b="1" kern="1200" baseline="30000" dirty="0">
                          <a:solidFill>
                            <a:srgbClr val="005446"/>
                          </a:solidFill>
                          <a:effectLst/>
                          <a:latin typeface="Arial" panose="020B0604020202020204" pitchFamily="34" charset="0"/>
                          <a:ea typeface="+mn-ea"/>
                          <a:cs typeface="Arial" panose="020B0604020202020204" pitchFamily="34" charset="0"/>
                        </a:rPr>
                        <a:t>O</a:t>
                      </a:r>
                      <a:r>
                        <a:rPr lang="en-US" sz="2700" b="1" kern="1200" baseline="0" dirty="0">
                          <a:solidFill>
                            <a:srgbClr val="005446"/>
                          </a:solidFill>
                          <a:effectLst/>
                          <a:latin typeface="Arial" panose="020B0604020202020204" pitchFamily="34" charset="0"/>
                          <a:ea typeface="+mn-ea"/>
                          <a:cs typeface="Arial" panose="020B0604020202020204" pitchFamily="34" charset="0"/>
                        </a:rPr>
                        <a:t> C</a:t>
                      </a:r>
                      <a:endParaRPr lang="en-US" sz="2700" b="1" kern="1200" baseline="0" dirty="0">
                        <a:solidFill>
                          <a:srgbClr val="005446"/>
                        </a:solidFill>
                        <a:effectLst/>
                        <a:latin typeface="Arial" panose="020B0604020202020204" pitchFamily="34" charset="0"/>
                        <a:ea typeface="+mn-ea"/>
                        <a:cs typeface="Arial" panose="020B0604020202020204" pitchFamily="34" charset="0"/>
                      </a:endParaRPr>
                    </a:p>
                    <a:p>
                      <a:pPr marL="228600" indent="0">
                        <a:lnSpc>
                          <a:spcPct val="150000"/>
                        </a:lnSpc>
                      </a:pPr>
                      <a:r>
                        <a:rPr lang="en-US" sz="2700" b="1" dirty="0">
                          <a:solidFill>
                            <a:srgbClr val="FF0000"/>
                          </a:solidFill>
                          <a:latin typeface="Arial" panose="020B0604020202020204" pitchFamily="34" charset="0"/>
                          <a:cs typeface="Arial" panose="020B0604020202020204" pitchFamily="34" charset="0"/>
                        </a:rPr>
                        <a:t>10</a:t>
                      </a:r>
                      <a:r>
                        <a:rPr lang="en-US" sz="2700" b="1" kern="1200" baseline="30000" dirty="0">
                          <a:solidFill>
                            <a:srgbClr val="FF0000"/>
                          </a:solidFill>
                          <a:effectLst/>
                          <a:latin typeface="Arial" panose="020B0604020202020204" pitchFamily="34" charset="0"/>
                          <a:ea typeface="+mn-ea"/>
                          <a:cs typeface="Arial" panose="020B0604020202020204" pitchFamily="34" charset="0"/>
                        </a:rPr>
                        <a:t>O</a:t>
                      </a:r>
                      <a:r>
                        <a:rPr lang="en-US" sz="2700" b="1" kern="1200" baseline="0" dirty="0">
                          <a:solidFill>
                            <a:srgbClr val="FF0000"/>
                          </a:solidFill>
                          <a:effectLst/>
                          <a:latin typeface="Arial" panose="020B0604020202020204" pitchFamily="34" charset="0"/>
                          <a:ea typeface="+mn-ea"/>
                          <a:cs typeface="Arial" panose="020B0604020202020204" pitchFamily="34" charset="0"/>
                        </a:rPr>
                        <a:t> C</a:t>
                      </a:r>
                      <a:endParaRPr lang="en-US" sz="2700" b="1" kern="1200" baseline="0" dirty="0">
                        <a:solidFill>
                          <a:srgbClr val="FF0000"/>
                        </a:solidFill>
                        <a:effectLst/>
                        <a:latin typeface="Arial" panose="020B0604020202020204" pitchFamily="34" charset="0"/>
                        <a:ea typeface="+mn-ea"/>
                        <a:cs typeface="Arial" panose="020B0604020202020204" pitchFamily="34" charset="0"/>
                      </a:endParaRPr>
                    </a:p>
                    <a:p>
                      <a:pPr marL="228600" indent="0">
                        <a:lnSpc>
                          <a:spcPct val="150000"/>
                        </a:lnSpc>
                      </a:pPr>
                      <a:r>
                        <a:rPr lang="en-US" sz="2700" b="1" kern="1200" baseline="0" dirty="0">
                          <a:solidFill>
                            <a:srgbClr val="005446"/>
                          </a:solidFill>
                          <a:effectLst/>
                          <a:latin typeface="Arial" panose="020B0604020202020204" pitchFamily="34" charset="0"/>
                          <a:ea typeface="+mn-ea"/>
                          <a:cs typeface="Arial" panose="020B0604020202020204" pitchFamily="34" charset="0"/>
                        </a:rPr>
                        <a:t>27</a:t>
                      </a:r>
                      <a:r>
                        <a:rPr lang="en-US" sz="2700" b="1" kern="1200" baseline="30000" dirty="0">
                          <a:solidFill>
                            <a:srgbClr val="005446"/>
                          </a:solidFill>
                          <a:effectLst/>
                          <a:latin typeface="Arial" panose="020B0604020202020204" pitchFamily="34" charset="0"/>
                          <a:ea typeface="+mn-ea"/>
                          <a:cs typeface="Arial" panose="020B0604020202020204" pitchFamily="34" charset="0"/>
                        </a:rPr>
                        <a:t>O</a:t>
                      </a:r>
                      <a:r>
                        <a:rPr lang="en-US" sz="2700" b="1" kern="1200" baseline="0" dirty="0">
                          <a:solidFill>
                            <a:srgbClr val="005446"/>
                          </a:solidFill>
                          <a:effectLst/>
                          <a:latin typeface="Arial" panose="020B0604020202020204" pitchFamily="34" charset="0"/>
                          <a:ea typeface="+mn-ea"/>
                          <a:cs typeface="Arial" panose="020B0604020202020204" pitchFamily="34" charset="0"/>
                        </a:rPr>
                        <a:t> C</a:t>
                      </a:r>
                      <a:endParaRPr lang="en-US" sz="2700" b="1" dirty="0">
                        <a:solidFill>
                          <a:srgbClr val="005446"/>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347980" indent="-60325">
                        <a:lnSpc>
                          <a:spcPct val="150000"/>
                        </a:lnSpc>
                      </a:pPr>
                      <a:r>
                        <a:rPr lang="en-US" sz="2700" b="1" dirty="0">
                          <a:solidFill>
                            <a:srgbClr val="005446"/>
                          </a:solidFill>
                          <a:latin typeface="Arial" panose="020B0604020202020204" pitchFamily="34" charset="0"/>
                          <a:cs typeface="Arial" panose="020B0604020202020204" pitchFamily="34" charset="0"/>
                        </a:rPr>
                        <a:t>539 mm</a:t>
                      </a:r>
                      <a:endParaRPr lang="en-US" sz="2700" b="1" dirty="0">
                        <a:solidFill>
                          <a:srgbClr val="005446"/>
                        </a:solidFill>
                        <a:latin typeface="Arial" panose="020B0604020202020204" pitchFamily="34" charset="0"/>
                        <a:cs typeface="Arial" panose="020B0604020202020204" pitchFamily="34" charset="0"/>
                      </a:endParaRPr>
                    </a:p>
                    <a:p>
                      <a:pPr marL="347980" indent="-60325">
                        <a:lnSpc>
                          <a:spcPct val="150000"/>
                        </a:lnSpc>
                      </a:pPr>
                      <a:r>
                        <a:rPr lang="en-US" sz="2700" b="1" dirty="0">
                          <a:solidFill>
                            <a:srgbClr val="FF0000"/>
                          </a:solidFill>
                          <a:latin typeface="Arial" panose="020B0604020202020204" pitchFamily="34" charset="0"/>
                          <a:cs typeface="Arial" panose="020B0604020202020204" pitchFamily="34" charset="0"/>
                        </a:rPr>
                        <a:t>676 mm</a:t>
                      </a:r>
                      <a:endParaRPr lang="en-US" sz="2700" b="1" dirty="0">
                        <a:solidFill>
                          <a:srgbClr val="FF0000"/>
                        </a:solidFill>
                        <a:latin typeface="Arial" panose="020B0604020202020204" pitchFamily="34" charset="0"/>
                        <a:cs typeface="Arial" panose="020B0604020202020204" pitchFamily="34" charset="0"/>
                      </a:endParaRPr>
                    </a:p>
                    <a:p>
                      <a:pPr marL="347980" indent="-60325">
                        <a:lnSpc>
                          <a:spcPct val="150000"/>
                        </a:lnSpc>
                      </a:pPr>
                      <a:r>
                        <a:rPr lang="en-US" sz="2700" b="1" dirty="0">
                          <a:solidFill>
                            <a:srgbClr val="005446"/>
                          </a:solidFill>
                          <a:latin typeface="Arial" panose="020B0604020202020204" pitchFamily="34" charset="0"/>
                          <a:cs typeface="Arial" panose="020B0604020202020204" pitchFamily="34" charset="0"/>
                        </a:rPr>
                        <a:t>1931 mm</a:t>
                      </a:r>
                      <a:endParaRPr lang="en-US" sz="2700" b="1" dirty="0">
                        <a:solidFill>
                          <a:srgbClr val="005446"/>
                        </a:solidFill>
                        <a:latin typeface="Arial" panose="020B0604020202020204" pitchFamily="34" charset="0"/>
                        <a:cs typeface="Arial" panose="020B0604020202020204" pitchFamily="34" charset="0"/>
                      </a:endParaRPr>
                    </a:p>
                  </a:txBody>
                  <a:tcPr marL="121920" marR="121920" marT="60960" marB="6096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l="21481" t="21070" r="27315" b="10782"/>
          <a:stretch>
            <a:fillRect/>
          </a:stretch>
        </p:blipFill>
        <p:spPr>
          <a:xfrm>
            <a:off x="203200" y="876817"/>
            <a:ext cx="7315200" cy="5476479"/>
          </a:xfrm>
          <a:prstGeom prst="rect">
            <a:avLst/>
          </a:prstGeom>
        </p:spPr>
      </p:pic>
      <p:sp>
        <p:nvSpPr>
          <p:cNvPr id="4" name="Rectangle 3"/>
          <p:cNvSpPr/>
          <p:nvPr/>
        </p:nvSpPr>
        <p:spPr>
          <a:xfrm>
            <a:off x="7632720" y="874455"/>
            <a:ext cx="4267200" cy="255454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200" b="1" dirty="0">
                <a:solidFill>
                  <a:srgbClr val="FF0000"/>
                </a:solidFill>
                <a:latin typeface="Arial" panose="020B0604020202020204" pitchFamily="34" charset="0"/>
                <a:cs typeface="Arial" panose="020B0604020202020204" pitchFamily="34" charset="0"/>
              </a:rPr>
              <a:t>Khí hậu thất thường gây ảnh hưởng đến sản xuất nông nghiệp và đời sống như thế nào?</a:t>
            </a:r>
            <a:endParaRPr lang="en-US" sz="32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7632720" y="3777978"/>
            <a:ext cx="4267200" cy="2554545"/>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3200" b="1" dirty="0">
                <a:solidFill>
                  <a:srgbClr val="005446"/>
                </a:solidFill>
              </a:rPr>
              <a:t>- Thời tiết ở đới ôn hoà thay đổi bất thường, luôn biến động rất khó dự báo trước.</a:t>
            </a:r>
            <a:endParaRPr lang="en-US" sz="3200" b="1" dirty="0">
              <a:solidFill>
                <a:srgbClr val="00544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72950" y="795139"/>
            <a:ext cx="9446100" cy="6280758"/>
          </a:xfrm>
          <a:prstGeom prst="rect">
            <a:avLst/>
          </a:prstGeom>
        </p:spPr>
      </p:pic>
      <p:sp>
        <p:nvSpPr>
          <p:cNvPr id="7" name="Rectangle 6"/>
          <p:cNvSpPr/>
          <p:nvPr/>
        </p:nvSpPr>
        <p:spPr>
          <a:xfrm>
            <a:off x="1790632" y="1596291"/>
            <a:ext cx="1510854" cy="1781907"/>
          </a:xfrm>
          <a:prstGeom prst="rect">
            <a:avLst/>
          </a:prstGeom>
          <a:solidFill>
            <a:srgbClr val="B0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385364"/>
              </a:solidFill>
            </a:endParaRPr>
          </a:p>
        </p:txBody>
      </p:sp>
      <p:sp>
        <p:nvSpPr>
          <p:cNvPr id="8" name="Rectangle 7"/>
          <p:cNvSpPr/>
          <p:nvPr/>
        </p:nvSpPr>
        <p:spPr>
          <a:xfrm>
            <a:off x="1747399" y="1617924"/>
            <a:ext cx="1631577" cy="1477328"/>
          </a:xfrm>
          <a:prstGeom prst="rect">
            <a:avLst/>
          </a:prstGeom>
        </p:spPr>
        <p:txBody>
          <a:bodyPr wrap="square">
            <a:spAutoFit/>
          </a:bodyPr>
          <a:lstStyle/>
          <a:p>
            <a:pPr algn="ctr"/>
            <a:r>
              <a:rPr lang="en-US" b="1" dirty="0">
                <a:solidFill>
                  <a:srgbClr val="385364"/>
                </a:solidFill>
              </a:rPr>
              <a:t>Mùa xuân</a:t>
            </a:r>
            <a:endParaRPr lang="en-US" b="1" dirty="0">
              <a:solidFill>
                <a:srgbClr val="385364"/>
              </a:solidFill>
            </a:endParaRPr>
          </a:p>
          <a:p>
            <a:r>
              <a:rPr lang="en-US" dirty="0">
                <a:solidFill>
                  <a:srgbClr val="385364"/>
                </a:solidFill>
              </a:rPr>
              <a:t>- Thời tiết không ổn định</a:t>
            </a:r>
            <a:endParaRPr lang="en-US" dirty="0">
              <a:solidFill>
                <a:srgbClr val="385364"/>
              </a:solidFill>
            </a:endParaRPr>
          </a:p>
          <a:p>
            <a:r>
              <a:rPr lang="en-US" dirty="0">
                <a:solidFill>
                  <a:srgbClr val="385364"/>
                </a:solidFill>
              </a:rPr>
              <a:t>- Mang đồ chống nước</a:t>
            </a:r>
            <a:endParaRPr lang="en-US" dirty="0">
              <a:solidFill>
                <a:srgbClr val="385364"/>
              </a:solidFill>
            </a:endParaRPr>
          </a:p>
        </p:txBody>
      </p:sp>
      <p:sp>
        <p:nvSpPr>
          <p:cNvPr id="11" name="Rectangle 10"/>
          <p:cNvSpPr/>
          <p:nvPr/>
        </p:nvSpPr>
        <p:spPr>
          <a:xfrm>
            <a:off x="6504273" y="1596289"/>
            <a:ext cx="1844937" cy="1194864"/>
          </a:xfrm>
          <a:prstGeom prst="rect">
            <a:avLst/>
          </a:prstGeom>
          <a:solidFill>
            <a:srgbClr val="B0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385364"/>
              </a:solidFill>
            </a:endParaRPr>
          </a:p>
        </p:txBody>
      </p:sp>
      <p:sp>
        <p:nvSpPr>
          <p:cNvPr id="12" name="Rectangle 11"/>
          <p:cNvSpPr/>
          <p:nvPr/>
        </p:nvSpPr>
        <p:spPr>
          <a:xfrm>
            <a:off x="6504273" y="1423281"/>
            <a:ext cx="1957891" cy="1702967"/>
          </a:xfrm>
          <a:prstGeom prst="rect">
            <a:avLst/>
          </a:prstGeom>
        </p:spPr>
        <p:txBody>
          <a:bodyPr wrap="square">
            <a:spAutoFit/>
          </a:bodyPr>
          <a:lstStyle/>
          <a:p>
            <a:pPr algn="ctr">
              <a:lnSpc>
                <a:spcPct val="150000"/>
              </a:lnSpc>
            </a:pPr>
            <a:r>
              <a:rPr lang="en-US" b="1" dirty="0">
                <a:solidFill>
                  <a:srgbClr val="385364"/>
                </a:solidFill>
              </a:rPr>
              <a:t>Mùa hè</a:t>
            </a:r>
            <a:endParaRPr lang="en-US" b="1" dirty="0">
              <a:solidFill>
                <a:srgbClr val="385364"/>
              </a:solidFill>
            </a:endParaRPr>
          </a:p>
          <a:p>
            <a:pPr>
              <a:lnSpc>
                <a:spcPct val="150000"/>
              </a:lnSpc>
            </a:pPr>
            <a:r>
              <a:rPr lang="en-US" dirty="0">
                <a:solidFill>
                  <a:srgbClr val="385364"/>
                </a:solidFill>
              </a:rPr>
              <a:t>- Nóng ẩm</a:t>
            </a:r>
            <a:endParaRPr lang="en-US" dirty="0">
              <a:solidFill>
                <a:srgbClr val="385364"/>
              </a:solidFill>
            </a:endParaRPr>
          </a:p>
          <a:p>
            <a:pPr>
              <a:lnSpc>
                <a:spcPct val="150000"/>
              </a:lnSpc>
            </a:pPr>
            <a:r>
              <a:rPr lang="en-US" dirty="0">
                <a:solidFill>
                  <a:srgbClr val="385364"/>
                </a:solidFill>
              </a:rPr>
              <a:t>- Mang đồ nhẹ, thoải mái</a:t>
            </a:r>
            <a:endParaRPr lang="en-US" dirty="0">
              <a:solidFill>
                <a:srgbClr val="385364"/>
              </a:solidFill>
            </a:endParaRPr>
          </a:p>
        </p:txBody>
      </p:sp>
      <p:sp>
        <p:nvSpPr>
          <p:cNvPr id="15" name="Rectangle 14"/>
          <p:cNvSpPr/>
          <p:nvPr/>
        </p:nvSpPr>
        <p:spPr>
          <a:xfrm>
            <a:off x="3601193" y="4127330"/>
            <a:ext cx="1957891" cy="1095050"/>
          </a:xfrm>
          <a:prstGeom prst="rect">
            <a:avLst/>
          </a:prstGeom>
          <a:solidFill>
            <a:srgbClr val="B0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385364"/>
              </a:solidFill>
            </a:endParaRPr>
          </a:p>
        </p:txBody>
      </p:sp>
      <p:sp>
        <p:nvSpPr>
          <p:cNvPr id="16" name="Rectangle 15"/>
          <p:cNvSpPr/>
          <p:nvPr/>
        </p:nvSpPr>
        <p:spPr>
          <a:xfrm>
            <a:off x="3560955" y="4169207"/>
            <a:ext cx="2393576" cy="1477328"/>
          </a:xfrm>
          <a:prstGeom prst="rect">
            <a:avLst/>
          </a:prstGeom>
        </p:spPr>
        <p:txBody>
          <a:bodyPr wrap="square">
            <a:spAutoFit/>
          </a:bodyPr>
          <a:lstStyle/>
          <a:p>
            <a:pPr algn="ctr"/>
            <a:r>
              <a:rPr lang="en-US" b="1" dirty="0">
                <a:solidFill>
                  <a:srgbClr val="385364"/>
                </a:solidFill>
              </a:rPr>
              <a:t>Mùa thu</a:t>
            </a:r>
            <a:endParaRPr lang="en-US" b="1" dirty="0">
              <a:solidFill>
                <a:srgbClr val="385364"/>
              </a:solidFill>
            </a:endParaRPr>
          </a:p>
          <a:p>
            <a:r>
              <a:rPr lang="en-US" dirty="0">
                <a:solidFill>
                  <a:srgbClr val="385364"/>
                </a:solidFill>
              </a:rPr>
              <a:t>- Nhiệt độ giảm vào tháng 10</a:t>
            </a:r>
            <a:endParaRPr lang="en-US" dirty="0">
              <a:solidFill>
                <a:srgbClr val="385364"/>
              </a:solidFill>
            </a:endParaRPr>
          </a:p>
          <a:p>
            <a:r>
              <a:rPr lang="en-US" dirty="0">
                <a:solidFill>
                  <a:srgbClr val="385364"/>
                </a:solidFill>
              </a:rPr>
              <a:t>- Mang quần áo ấm</a:t>
            </a:r>
            <a:endParaRPr lang="en-US" dirty="0">
              <a:solidFill>
                <a:srgbClr val="385364"/>
              </a:solidFill>
            </a:endParaRPr>
          </a:p>
          <a:p>
            <a:pPr marL="285750" indent="-285750">
              <a:buFontTx/>
              <a:buChar char="-"/>
            </a:pPr>
            <a:endParaRPr lang="en-US" dirty="0">
              <a:solidFill>
                <a:srgbClr val="385364"/>
              </a:solidFill>
            </a:endParaRPr>
          </a:p>
        </p:txBody>
      </p:sp>
      <p:sp>
        <p:nvSpPr>
          <p:cNvPr id="17" name="Rectangle 16"/>
          <p:cNvSpPr/>
          <p:nvPr/>
        </p:nvSpPr>
        <p:spPr>
          <a:xfrm>
            <a:off x="6538560" y="4122713"/>
            <a:ext cx="1957891" cy="1194864"/>
          </a:xfrm>
          <a:prstGeom prst="rect">
            <a:avLst/>
          </a:prstGeom>
          <a:solidFill>
            <a:srgbClr val="B0C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385364"/>
              </a:solidFill>
            </a:endParaRPr>
          </a:p>
        </p:txBody>
      </p:sp>
      <p:sp>
        <p:nvSpPr>
          <p:cNvPr id="18" name="Rectangle 17"/>
          <p:cNvSpPr/>
          <p:nvPr/>
        </p:nvSpPr>
        <p:spPr>
          <a:xfrm>
            <a:off x="6463114" y="3995593"/>
            <a:ext cx="2772410" cy="1754326"/>
          </a:xfrm>
          <a:prstGeom prst="rect">
            <a:avLst/>
          </a:prstGeom>
        </p:spPr>
        <p:txBody>
          <a:bodyPr wrap="square">
            <a:spAutoFit/>
          </a:bodyPr>
          <a:lstStyle/>
          <a:p>
            <a:pPr algn="ctr"/>
            <a:r>
              <a:rPr lang="en-US" b="1" dirty="0">
                <a:solidFill>
                  <a:srgbClr val="385364"/>
                </a:solidFill>
              </a:rPr>
              <a:t>Mùa đông</a:t>
            </a:r>
            <a:endParaRPr lang="en-US" b="1" dirty="0">
              <a:solidFill>
                <a:srgbClr val="385364"/>
              </a:solidFill>
            </a:endParaRPr>
          </a:p>
          <a:p>
            <a:r>
              <a:rPr lang="en-US" dirty="0">
                <a:solidFill>
                  <a:srgbClr val="385364"/>
                </a:solidFill>
              </a:rPr>
              <a:t>- Nhiệt độ trung bình 7,2 độ C</a:t>
            </a:r>
            <a:endParaRPr lang="en-US" dirty="0">
              <a:solidFill>
                <a:srgbClr val="385364"/>
              </a:solidFill>
            </a:endParaRPr>
          </a:p>
          <a:p>
            <a:r>
              <a:rPr lang="en-US" dirty="0">
                <a:solidFill>
                  <a:srgbClr val="385364"/>
                </a:solidFill>
              </a:rPr>
              <a:t>- Mang đồ nhẹ, thoải mái</a:t>
            </a:r>
            <a:endParaRPr lang="en-US" dirty="0">
              <a:solidFill>
                <a:srgbClr val="385364"/>
              </a:solidFill>
            </a:endParaRPr>
          </a:p>
          <a:p>
            <a:r>
              <a:rPr lang="en-US" dirty="0">
                <a:solidFill>
                  <a:srgbClr val="385364"/>
                </a:solidFill>
              </a:rPr>
              <a:t>- Có tuyết</a:t>
            </a:r>
            <a:endParaRPr lang="en-US" dirty="0">
              <a:solidFill>
                <a:srgbClr val="385364"/>
              </a:solidFill>
            </a:endParaRPr>
          </a:p>
          <a:p>
            <a:r>
              <a:rPr lang="en-US" dirty="0">
                <a:solidFill>
                  <a:srgbClr val="385364"/>
                </a:solidFill>
              </a:rPr>
              <a:t>- Mang quần áo ấm</a:t>
            </a:r>
            <a:endParaRPr lang="en-US" dirty="0">
              <a:solidFill>
                <a:srgbClr val="385364"/>
              </a:solidFill>
            </a:endParaRPr>
          </a:p>
        </p:txBody>
      </p:sp>
      <p:sp>
        <p:nvSpPr>
          <p:cNvPr id="19" name="TextBox 18"/>
          <p:cNvSpPr txBox="1"/>
          <p:nvPr/>
        </p:nvSpPr>
        <p:spPr>
          <a:xfrm>
            <a:off x="3787820" y="293901"/>
            <a:ext cx="4623382" cy="523220"/>
          </a:xfrm>
          <a:prstGeom prst="rect">
            <a:avLst/>
          </a:prstGeom>
          <a:noFill/>
        </p:spPr>
        <p:txBody>
          <a:bodyPr wrap="none" rtlCol="0">
            <a:spAutoFit/>
          </a:bodyPr>
          <a:lstStyle/>
          <a:p>
            <a:r>
              <a:rPr lang="en-US" sz="2800" b="1" dirty="0">
                <a:solidFill>
                  <a:schemeClr val="accent1"/>
                </a:solidFill>
                <a:latin typeface="Andale Mono" panose="020B0509000000000004" pitchFamily="49" charset="0"/>
              </a:rPr>
              <a:t>Du lịch ở đới ôn hoà?</a:t>
            </a:r>
            <a:endParaRPr lang="en-US" sz="2800" b="1" dirty="0">
              <a:solidFill>
                <a:schemeClr val="accent1"/>
              </a:solidFill>
              <a:latin typeface="Andale Mono" panose="020B0509000000000004"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1977390" y="504825"/>
            <a:ext cx="6420485" cy="645160"/>
          </a:xfrm>
          <a:prstGeom prst="rect">
            <a:avLst/>
          </a:prstGeom>
          <a:noFill/>
        </p:spPr>
        <p:txBody>
          <a:bodyPr wrap="square" rtlCol="0">
            <a:spAutoFit/>
            <a:scene3d>
              <a:camera prst="orthographicFront"/>
              <a:lightRig rig="threePt" dir="t"/>
            </a:scene3d>
          </a:bodyPr>
          <a:p>
            <a:r>
              <a:rPr lang="vi-VN" altLang="zh-CN" sz="36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Tahoma" panose="020B0604030504040204" pitchFamily="34" charset="0"/>
                <a:cs typeface="Times New Roman" panose="02020603050405020304" charset="0"/>
                <a:sym typeface="+mn-ea"/>
              </a:rPr>
              <a:t>1. Vị trí, giới hạn và khí hậu</a:t>
            </a:r>
            <a:endParaRPr lang="vi-VN" altLang="zh-CN" sz="36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Tahoma" panose="020B0604030504040204" pitchFamily="34" charset="0"/>
              <a:cs typeface="Times New Roman" panose="02020603050405020304" charset="0"/>
              <a:sym typeface="+mn-ea"/>
            </a:endParaRPr>
          </a:p>
        </p:txBody>
      </p:sp>
      <p:sp>
        <p:nvSpPr>
          <p:cNvPr id="6" name="Text Box 5"/>
          <p:cNvSpPr txBox="1"/>
          <p:nvPr/>
        </p:nvSpPr>
        <p:spPr>
          <a:xfrm>
            <a:off x="669290" y="1833880"/>
            <a:ext cx="8928100" cy="645160"/>
          </a:xfrm>
          <a:prstGeom prst="rect">
            <a:avLst/>
          </a:prstGeom>
          <a:noFill/>
        </p:spPr>
        <p:txBody>
          <a:bodyPr wrap="square" rtlCol="0">
            <a:spAutoFit/>
            <a:scene3d>
              <a:camera prst="orthographicFront"/>
              <a:lightRig rig="threePt" dir="t"/>
            </a:scene3d>
          </a:bodyPr>
          <a:p>
            <a:endParaRPr 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7" name="Text Box 6"/>
          <p:cNvSpPr txBox="1"/>
          <p:nvPr/>
        </p:nvSpPr>
        <p:spPr>
          <a:xfrm>
            <a:off x="523558" y="1149985"/>
            <a:ext cx="12564745" cy="2368550"/>
          </a:xfrm>
          <a:prstGeom prst="rect">
            <a:avLst/>
          </a:prstGeom>
          <a:noFill/>
        </p:spPr>
        <p:txBody>
          <a:bodyPr wrap="none" rtlCol="0" anchor="t">
            <a:spAutoFit/>
            <a:scene3d>
              <a:camera prst="orthographicFront"/>
              <a:lightRig rig="threePt" dir="t"/>
            </a:scene3d>
          </a:bodyPr>
          <a:p>
            <a:pPr algn="l"/>
            <a:r>
              <a:rPr lang="en-US" sz="3600" b="1" dirty="0">
                <a:solidFill>
                  <a:schemeClr val="tx1"/>
                </a:solidFill>
                <a:effectLst>
                  <a:outerShdw blurRad="38100" dist="19050" dir="2700000" algn="tl" rotWithShape="0">
                    <a:schemeClr val="dk1">
                      <a:alpha val="40000"/>
                    </a:schemeClr>
                  </a:outerShdw>
                </a:effectLst>
                <a:latin typeface="Times New Roman" panose="02020603050405020304" charset="0"/>
                <a:ea typeface="Tahoma" panose="020B0604030504040204" pitchFamily="34" charset="0"/>
                <a:cs typeface="Times New Roman" panose="02020603050405020304" charset="0"/>
                <a:sym typeface="+mn-ea"/>
              </a:rPr>
              <a:t>-</a:t>
            </a:r>
            <a:r>
              <a:rPr lang="en-US" sz="2800" b="1" dirty="0">
                <a:solidFill>
                  <a:schemeClr val="tx1"/>
                </a:solidFill>
                <a:effectLst>
                  <a:outerShdw blurRad="38100" dist="19050" dir="2700000" algn="tl" rotWithShape="0">
                    <a:schemeClr val="dk1">
                      <a:alpha val="40000"/>
                    </a:schemeClr>
                  </a:outerShdw>
                </a:effectLst>
                <a:latin typeface="Times New Roman" panose="02020603050405020304" charset="0"/>
                <a:ea typeface="Tahoma" panose="020B0604030504040204" pitchFamily="34" charset="0"/>
                <a:cs typeface="Times New Roman" panose="02020603050405020304" charset="0"/>
                <a:sym typeface="+mn-ea"/>
              </a:rPr>
              <a:t> Vị trí: nằm giữa đới nóng và đới lạnh</a:t>
            </a:r>
            <a:r>
              <a:rPr lang="vi-VN" sz="2800" b="1" dirty="0">
                <a:solidFill>
                  <a:schemeClr val="tx1"/>
                </a:solidFill>
                <a:effectLst>
                  <a:outerShdw blurRad="38100" dist="19050" dir="2700000" algn="tl" rotWithShape="0">
                    <a:schemeClr val="dk1">
                      <a:alpha val="40000"/>
                    </a:schemeClr>
                  </a:outerShdw>
                </a:effectLst>
                <a:latin typeface="Times New Roman" panose="02020603050405020304" charset="0"/>
                <a:ea typeface="Tahoma" panose="020B0604030504040204" pitchFamily="34" charset="0"/>
                <a:cs typeface="Times New Roman" panose="02020603050405020304" charset="0"/>
                <a:sym typeface="+mn-ea"/>
              </a:rPr>
              <a:t> (</a:t>
            </a:r>
            <a:r>
              <a:rPr lang="en-US" sz="2800" b="1" dirty="0">
                <a:solidFill>
                  <a:schemeClr val="tx1"/>
                </a:solidFill>
                <a:effectLst>
                  <a:outerShdw blurRad="38100" dist="19050" dir="2700000" algn="tl" rotWithShape="0">
                    <a:schemeClr val="dk1">
                      <a:alpha val="40000"/>
                    </a:schemeClr>
                  </a:outerShdw>
                </a:effectLst>
                <a:latin typeface="Times New Roman" panose="02020603050405020304" charset="0"/>
                <a:ea typeface="Tahoma" panose="020B0604030504040204" pitchFamily="34" charset="0"/>
                <a:cs typeface="Times New Roman" panose="02020603050405020304" charset="0"/>
                <a:sym typeface="+mn-ea"/>
              </a:rPr>
              <a:t>từ chí tuyến đến vòng cực ở 2 bán </a:t>
            </a:r>
            <a:endParaRPr lang="en-US" sz="2800" b="1" dirty="0">
              <a:solidFill>
                <a:schemeClr val="tx1"/>
              </a:solidFill>
              <a:effectLst>
                <a:outerShdw blurRad="38100" dist="19050" dir="2700000" algn="tl" rotWithShape="0">
                  <a:schemeClr val="dk1">
                    <a:alpha val="40000"/>
                  </a:schemeClr>
                </a:outerShdw>
              </a:effectLst>
              <a:latin typeface="Times New Roman" panose="02020603050405020304" charset="0"/>
              <a:ea typeface="Tahoma" panose="020B0604030504040204" pitchFamily="34" charset="0"/>
              <a:cs typeface="Times New Roman" panose="02020603050405020304" charset="0"/>
              <a:sym typeface="+mn-ea"/>
            </a:endParaRPr>
          </a:p>
          <a:p>
            <a:pPr algn="l"/>
            <a:r>
              <a:rPr lang="en-US" sz="2800" b="1" dirty="0">
                <a:solidFill>
                  <a:schemeClr val="tx1"/>
                </a:solidFill>
                <a:effectLst>
                  <a:outerShdw blurRad="38100" dist="19050" dir="2700000" algn="tl" rotWithShape="0">
                    <a:schemeClr val="dk1">
                      <a:alpha val="40000"/>
                    </a:schemeClr>
                  </a:outerShdw>
                </a:effectLst>
                <a:latin typeface="Times New Roman" panose="02020603050405020304" charset="0"/>
                <a:ea typeface="Tahoma" panose="020B0604030504040204" pitchFamily="34" charset="0"/>
                <a:cs typeface="Times New Roman" panose="02020603050405020304" charset="0"/>
                <a:sym typeface="+mn-ea"/>
              </a:rPr>
              <a:t> - Mang tính chất trung gian</a:t>
            </a:r>
            <a:endParaRPr lang="en-US" sz="2800" b="1" dirty="0">
              <a:solidFill>
                <a:schemeClr val="tx1"/>
              </a:solidFill>
              <a:effectLst>
                <a:outerShdw blurRad="38100" dist="19050" dir="2700000" algn="tl" rotWithShape="0">
                  <a:schemeClr val="dk1">
                    <a:alpha val="40000"/>
                  </a:schemeClr>
                </a:outerShdw>
              </a:effectLst>
              <a:latin typeface="Times New Roman" panose="02020603050405020304" charset="0"/>
              <a:ea typeface="Tahoma" panose="020B0604030504040204" pitchFamily="34" charset="0"/>
              <a:cs typeface="Times New Roman" panose="02020603050405020304" charset="0"/>
              <a:sym typeface="+mn-ea"/>
            </a:endParaRPr>
          </a:p>
          <a:p>
            <a:pPr algn="l"/>
            <a:r>
              <a:rPr lang="vi-VN"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Thời tiết ở đới ôn hoà thay đổi bất thường, luôn biến động rất khó dự báo trước.</a:t>
            </a:r>
            <a:endParaRPr 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ctr"/>
            <a:endParaRPr lang="en-US" sz="28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ctr"/>
            <a:endParaRPr lang="en-US" sz="28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MH" val="20170706155207"/>
  <p:tag name="MH_LIBRARY" val="GRAPHIC"/>
  <p:tag name="MH_TYPE" val="SubTitle"/>
  <p:tag name="MH_ORDER" val="1"/>
</p:tagLst>
</file>

<file path=ppt/tags/tag10.xml><?xml version="1.0" encoding="utf-8"?>
<p:tagLst xmlns:p="http://schemas.openxmlformats.org/presentationml/2006/main">
  <p:tag name="MH" val="20170706155207"/>
  <p:tag name="MH_LIBRARY" val="GRAPHIC"/>
  <p:tag name="MH_TYPE" val="Other"/>
  <p:tag name="MH_ORDER" val="1"/>
</p:tagLst>
</file>

<file path=ppt/tags/tag11.xml><?xml version="1.0" encoding="utf-8"?>
<p:tagLst xmlns:p="http://schemas.openxmlformats.org/presentationml/2006/main">
  <p:tag name="MH" val="20170706155207"/>
  <p:tag name="MH_LIBRARY" val="GRAPHIC"/>
  <p:tag name="MH_TYPE" val="Other"/>
  <p:tag name="MH_ORDER" val="1"/>
</p:tagLst>
</file>

<file path=ppt/tags/tag12.xml><?xml version="1.0" encoding="utf-8"?>
<p:tagLst xmlns:p="http://schemas.openxmlformats.org/presentationml/2006/main">
  <p:tag name="MH" val="20170706155207"/>
  <p:tag name="MH_LIBRARY" val="GRAPHIC"/>
  <p:tag name="MH_TYPE" val="Other"/>
  <p:tag name="MH_ORDER" val="1"/>
</p:tagLst>
</file>

<file path=ppt/tags/tag13.xml><?xml version="1.0" encoding="utf-8"?>
<p:tagLst xmlns:p="http://schemas.openxmlformats.org/presentationml/2006/main">
  <p:tag name="MH_TYPE" val="#NeiR#"/>
  <p:tag name="MH_NUMBER" val="6"/>
  <p:tag name="MH_CATEGORY" val="#BingLLB#"/>
  <p:tag name="MH_LAYOUT" val="SubTitle"/>
  <p:tag name="MH" val="20170706155207"/>
  <p:tag name="MH_LIBRARY" val="GRAPHIC"/>
</p:tagLst>
</file>

<file path=ppt/tags/tag14.xml><?xml version="1.0" encoding="utf-8"?>
<p:tagLst xmlns:p="http://schemas.openxmlformats.org/presentationml/2006/main">
  <p:tag name="ISPRING_PRESENTATION_TITLE" val="PowerPoint 演示文稿"/>
</p:tagLst>
</file>

<file path=ppt/tags/tag2.xml><?xml version="1.0" encoding="utf-8"?>
<p:tagLst xmlns:p="http://schemas.openxmlformats.org/presentationml/2006/main">
  <p:tag name="MH" val="20170706155207"/>
  <p:tag name="MH_LIBRARY" val="GRAPHIC"/>
  <p:tag name="MH_TYPE" val="SubTitle"/>
  <p:tag name="MH_ORDER" val="4"/>
</p:tagLst>
</file>

<file path=ppt/tags/tag3.xml><?xml version="1.0" encoding="utf-8"?>
<p:tagLst xmlns:p="http://schemas.openxmlformats.org/presentationml/2006/main">
  <p:tag name="MH" val="20170706155207"/>
  <p:tag name="MH_LIBRARY" val="GRAPHIC"/>
  <p:tag name="MH_TYPE" val="SubTitle"/>
  <p:tag name="MH_ORDER" val="2"/>
</p:tagLst>
</file>

<file path=ppt/tags/tag4.xml><?xml version="1.0" encoding="utf-8"?>
<p:tagLst xmlns:p="http://schemas.openxmlformats.org/presentationml/2006/main">
  <p:tag name="MH" val="20170706155207"/>
  <p:tag name="MH_LIBRARY" val="GRAPHIC"/>
  <p:tag name="MH_TYPE" val="SubTitle"/>
  <p:tag name="MH_ORDER" val="5"/>
</p:tagLst>
</file>

<file path=ppt/tags/tag5.xml><?xml version="1.0" encoding="utf-8"?>
<p:tagLst xmlns:p="http://schemas.openxmlformats.org/presentationml/2006/main">
  <p:tag name="MH" val="20170706155207"/>
  <p:tag name="MH_LIBRARY" val="GRAPHIC"/>
  <p:tag name="MH_TYPE" val="SubTitle"/>
  <p:tag name="MH_ORDER" val="3"/>
</p:tagLst>
</file>

<file path=ppt/tags/tag6.xml><?xml version="1.0" encoding="utf-8"?>
<p:tagLst xmlns:p="http://schemas.openxmlformats.org/presentationml/2006/main">
  <p:tag name="MH" val="20170706155207"/>
  <p:tag name="MH_LIBRARY" val="GRAPHIC"/>
  <p:tag name="MH_TYPE" val="SubTitle"/>
  <p:tag name="MH_ORDER" val="6"/>
</p:tagLst>
</file>

<file path=ppt/tags/tag7.xml><?xml version="1.0" encoding="utf-8"?>
<p:tagLst xmlns:p="http://schemas.openxmlformats.org/presentationml/2006/main">
  <p:tag name="MH" val="20170706155207"/>
  <p:tag name="MH_LIBRARY" val="GRAPHIC"/>
  <p:tag name="MH_TYPE" val="Other"/>
  <p:tag name="MH_ORDER" val="1"/>
</p:tagLst>
</file>

<file path=ppt/tags/tag8.xml><?xml version="1.0" encoding="utf-8"?>
<p:tagLst xmlns:p="http://schemas.openxmlformats.org/presentationml/2006/main">
  <p:tag name="MH" val="20170706155207"/>
  <p:tag name="MH_LIBRARY" val="GRAPHIC"/>
  <p:tag name="MH_TYPE" val="Other"/>
  <p:tag name="MH_ORDER" val="1"/>
</p:tagLst>
</file>

<file path=ppt/tags/tag9.xml><?xml version="1.0" encoding="utf-8"?>
<p:tagLst xmlns:p="http://schemas.openxmlformats.org/presentationml/2006/main">
  <p:tag name="MH" val="20170706155207"/>
  <p:tag name="MH_LIBRARY" val="GRAPHIC"/>
  <p:tag name="MH_TYPE" val="Other"/>
  <p:tag name="MH_ORDER" val="1"/>
</p:tagLst>
</file>

<file path=ppt/theme/theme1.xml><?xml version="1.0" encoding="utf-8"?>
<a:theme xmlns:a="http://schemas.openxmlformats.org/drawingml/2006/main" name="包图主题2">
  <a:themeElements>
    <a:clrScheme name="自定义 54">
      <a:dk1>
        <a:sysClr val="windowText" lastClr="000000"/>
      </a:dk1>
      <a:lt1>
        <a:sysClr val="window" lastClr="FFFFFF"/>
      </a:lt1>
      <a:dk2>
        <a:srgbClr val="44546A"/>
      </a:dk2>
      <a:lt2>
        <a:srgbClr val="E7E6E6"/>
      </a:lt2>
      <a:accent1>
        <a:srgbClr val="1C75BC"/>
      </a:accent1>
      <a:accent2>
        <a:srgbClr val="1C75BC"/>
      </a:accent2>
      <a:accent3>
        <a:srgbClr val="1C75BC"/>
      </a:accent3>
      <a:accent4>
        <a:srgbClr val="1C75BC"/>
      </a:accent4>
      <a:accent5>
        <a:srgbClr val="1C75BC"/>
      </a:accent5>
      <a:accent6>
        <a:srgbClr val="1C75BC"/>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3983</Words>
  <Application>WPS Presentation</Application>
  <PresentationFormat>Widescreen</PresentationFormat>
  <Paragraphs>493</Paragraphs>
  <Slides>22</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SimSun</vt:lpstr>
      <vt:lpstr>Wingdings</vt:lpstr>
      <vt:lpstr>汉仪趣黑W</vt:lpstr>
      <vt:lpstr>Tahoma</vt:lpstr>
      <vt:lpstr>迷你简准圆</vt:lpstr>
      <vt:lpstr>Andale Mono</vt:lpstr>
      <vt:lpstr>MV Boli</vt:lpstr>
      <vt:lpstr>Times New Roman</vt:lpstr>
      <vt:lpstr>Microsoft YaHei</vt:lpstr>
      <vt:lpstr>Arial Unicode MS</vt:lpstr>
      <vt:lpstr>等线</vt:lpstr>
      <vt:lpstr>Arial</vt:lpstr>
      <vt:lpstr>Cambria</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myvan</cp:lastModifiedBy>
  <cp:revision>58</cp:revision>
  <dcterms:created xsi:type="dcterms:W3CDTF">2017-07-06T07:15:00Z</dcterms:created>
  <dcterms:modified xsi:type="dcterms:W3CDTF">2021-10-27T10:24:43Z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EAD1AED83BC3417FBF6B4C5E7150B06B</vt:lpwstr>
  </property>
  <property fmtid="{D5CDD505-2E9C-101B-9397-08002B2CF9AE}" pid="3" name="KSOProductBuildVer">
    <vt:lpwstr>1033-11.2.0.10351</vt:lpwstr>
  </property>
</Properties>
</file>