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3"/>
    <p:sldId id="257" r:id="rId4"/>
    <p:sldId id="258" r:id="rId5"/>
    <p:sldId id="269" r:id="rId6"/>
    <p:sldId id="270" r:id="rId7"/>
    <p:sldId id="276" r:id="rId8"/>
  </p:sldIdLst>
  <p:sldSz cx="9144000" cy="6858000" type="screen4x3"/>
  <p:notesSz cx="7315200" cy="9601200"/>
  <p:embeddedFontLst>
    <p:embeddedFont>
      <p:font typeface="Tahoma" panose="020B0604030504040204" pitchFamily="34" charset="0"/>
      <p:regular r:id="rId12"/>
      <p:bold r:id="rId13"/>
    </p:embeddedFont>
    <p:embeddedFont>
      <p:font typeface="VNI-Times" pitchFamily="2" charset="0"/>
      <p:regular r:id="rId14"/>
      <p:bold r:id="rId15"/>
      <p:italic r:id="rId16"/>
    </p:embeddedFont>
  </p:embeddedFontLst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3399"/>
    <a:srgbClr val="1BC9CD"/>
    <a:srgbClr val="00FF00"/>
    <a:srgbClr val="B2B2B2"/>
    <a:srgbClr val="000000"/>
    <a:srgbClr val="0000FF"/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853"/>
    <p:restoredTop sz="97157"/>
  </p:normalViewPr>
  <p:slideViewPr>
    <p:cSldViewPr showGuides="1">
      <p:cViewPr varScale="1">
        <p:scale>
          <a:sx n="52" d="100"/>
          <a:sy n="52" d="100"/>
        </p:scale>
        <p:origin x="-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font" Target="fonts/font5.fntdata"/><Relationship Id="rId15" Type="http://schemas.openxmlformats.org/officeDocument/2006/relationships/font" Target="fonts/font4.fntdata"/><Relationship Id="rId14" Type="http://schemas.openxmlformats.org/officeDocument/2006/relationships/font" Target="fonts/font3.fntdata"/><Relationship Id="rId13" Type="http://schemas.openxmlformats.org/officeDocument/2006/relationships/font" Target="fonts/font2.fntdata"/><Relationship Id="rId12" Type="http://schemas.openxmlformats.org/officeDocument/2006/relationships/font" Target="fonts/font1.fntdata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PhAnim="0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grpSp>
        <p:nvGrpSpPr>
          <p:cNvPr id="2050" name="Group 2049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2051" name="Freeform 2050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grpSp>
          <p:nvGrpSpPr>
            <p:cNvPr id="2052" name="Group 2051"/>
            <p:cNvGrpSpPr/>
            <p:nvPr userDrawn="1"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2053" name="Oval 205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54" name="Oval 2053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55" name="Oval 2054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56" name="Oval 2055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57" name="Oval 2056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58" name="Freeform 2057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59" name="Freeform 2058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0" name="Freeform 2059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1" name="Freeform 2060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0980"/>
                      <a:invGamma/>
                      <a:alpha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2" name="Freeform 206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3" name="Oval 206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2064" name="Group 2063"/>
            <p:cNvGrpSpPr/>
            <p:nvPr userDrawn="1"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065" name="Oval 2064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6" name="Oval 2065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7" name="Oval 2066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8" name="Oval 2067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69" name="Oval 2068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0" name="Oval 2069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1" name="Oval 2070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2" name="Oval 207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3" name="Freeform 207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4" name="Freeform 2073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4706"/>
                      <a:invGamma/>
                      <a:alpha val="100000"/>
                    </a:scheme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5" name="Freeform 2074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0980"/>
                      <a:invGamma/>
                      <a:alpha val="100000"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6" name="Freeform 2075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1961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7" name="Freeform 2076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8" name="Freeform 2077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79" name="Freeform 2078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0" name="Freeform 2079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1" name="Freeform 2080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2" name="Freeform 208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2083" name="Group 2082"/>
            <p:cNvGrpSpPr/>
            <p:nvPr userDrawn="1"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084" name="Freeform 2083"/>
              <p:cNvSpPr>
                <a:spLocks noEditPoints="1"/>
              </p:cNvSpPr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5" name="Freeform 2084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6" name="Freeform 2085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7" name="Freeform 2086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8" name="Freeform 2087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89" name="Freeform 2088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0" name="Freeform 2089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1" name="Freeform 2090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2" name="Freeform 209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3" name="Freeform 209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4" name="Freeform 2093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5" name="Oval 2094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6" name="Oval 2095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7" name="Oval 2096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8" name="Oval 2097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099" name="Oval 2098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100" name="Oval 2099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2101" name="Group 2100"/>
            <p:cNvGrpSpPr/>
            <p:nvPr userDrawn="1"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2102" name="Freeform 210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103" name="Freeform 210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104" name="Freeform 2103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105" name="Freeform 2104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106" name="Freeform 2105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107" name="Freeform 2106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2108" name="Freeform 2107"/>
              <p:cNvSpPr>
                <a:spLocks noEditPoints="1"/>
              </p:cNvSpPr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grpSp>
            <p:nvGrpSpPr>
              <p:cNvPr id="2109" name="Group 2108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2110" name="Oval 2109"/>
                <p:cNvSpPr/>
                <p:nvPr userDrawn="1"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  <p:sp>
              <p:nvSpPr>
                <p:cNvPr id="2111" name="Oval 2110"/>
                <p:cNvSpPr/>
                <p:nvPr userDrawn="1"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  <p:sp>
              <p:nvSpPr>
                <p:cNvPr id="2112" name="Oval 2111"/>
                <p:cNvSpPr/>
                <p:nvPr userDrawn="1"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  <p:sp>
              <p:nvSpPr>
                <p:cNvPr id="2113" name="Oval 2112"/>
                <p:cNvSpPr/>
                <p:nvPr userDrawn="1"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</p:grpSp>
        </p:grpSp>
      </p:grpSp>
      <p:sp>
        <p:nvSpPr>
          <p:cNvPr id="2114" name="Title 2113"/>
          <p:cNvSpPr>
            <a:spLocks noGrp="1"/>
          </p:cNvSpPr>
          <p:nvPr>
            <p:ph type="ctrTitle" sz="quarter"/>
          </p:nvPr>
        </p:nvSpPr>
        <p:spPr>
          <a:xfrm>
            <a:off x="685800" y="1676400"/>
            <a:ext cx="7772400" cy="1736725"/>
          </a:xfrm>
          <a:prstGeom prst="rect">
            <a:avLst/>
          </a:prstGeom>
          <a:noFill/>
          <a:ln w="9525">
            <a:noFill/>
          </a:ln>
        </p:spPr>
        <p:txBody>
          <a:bodyPr anchor="b" anchorCtr="1"/>
          <a:lstStyle>
            <a:lvl1pPr lvl="0">
              <a:buClrTx/>
              <a:buSzTx/>
              <a:buFontTx/>
              <a:defRPr sz="5400">
                <a:latin typeface="Tahoma" panose="020B0604030504040204" pitchFamily="34" charset="0"/>
              </a:defRPr>
            </a:lvl1pPr>
          </a:lstStyle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2115" name="Subtitle 2114"/>
          <p:cNvSpPr>
            <a:spLocks noGrp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>
            <a:lvl1pPr marL="0" lvl="0" indent="0" algn="ctr"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 sz="2800">
                <a:latin typeface="Tahoma" panose="020B0604030504040204" pitchFamily="34" charset="0"/>
              </a:defRPr>
            </a:lvl1pPr>
            <a:lvl2pPr marL="457200" lvl="1" indent="0" algn="ctr">
              <a:buClr>
                <a:schemeClr val="tx2"/>
              </a:buClr>
              <a:buSzPct val="50000"/>
              <a:buFont typeface="Wingdings" panose="05000000000000000000" pitchFamily="2" charset="2"/>
              <a:buNone/>
              <a:defRPr sz="2800">
                <a:latin typeface="Tahoma" panose="020B0604030504040204" pitchFamily="34" charset="0"/>
              </a:defRPr>
            </a:lvl2pPr>
            <a:lvl3pPr marL="914400" lvl="2" indent="0" algn="ctr">
              <a:buClr>
                <a:schemeClr val="accent2"/>
              </a:buClr>
              <a:buSzTx/>
              <a:buFontTx/>
              <a:buNone/>
              <a:defRPr sz="2800">
                <a:latin typeface="Tahoma" panose="020B0604030504040204" pitchFamily="34" charset="0"/>
              </a:defRPr>
            </a:lvl3pPr>
            <a:lvl4pPr marL="1371600" lvl="3" indent="0" algn="ctr">
              <a:buClr>
                <a:schemeClr val="folHlink"/>
              </a:buClr>
              <a:buSzPct val="50000"/>
              <a:buFont typeface="Wingdings" panose="05000000000000000000" pitchFamily="2" charset="2"/>
              <a:buNone/>
              <a:defRPr sz="2800">
                <a:latin typeface="Tahoma" panose="020B0604030504040204" pitchFamily="34" charset="0"/>
              </a:defRPr>
            </a:lvl4pPr>
            <a:lvl5pPr marL="1828800" lvl="4" indent="0" algn="ctr">
              <a:buClr>
                <a:schemeClr val="hlink"/>
              </a:buClr>
              <a:buSzTx/>
              <a:buFontTx/>
              <a:buNone/>
              <a:defRPr sz="2800">
                <a:latin typeface="Tahoma" panose="020B0604030504040204" pitchFamily="34" charset="0"/>
              </a:defRPr>
            </a:lvl5pPr>
          </a:lstStyle>
          <a:p>
            <a:pPr lvl="0"/>
            <a:r>
              <a:rPr dirty="0"/>
              <a:t>Click to edit Master subtitle style</a:t>
            </a:r>
            <a:endParaRPr dirty="0"/>
          </a:p>
        </p:txBody>
      </p:sp>
      <p:sp>
        <p:nvSpPr>
          <p:cNvPr id="2116" name="Date Placeholder 2115"/>
          <p:cNvSpPr>
            <a:spLocks noGrp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>
              <a:defRPr sz="1400"/>
            </a:lvl1pPr>
          </a:lstStyle>
          <a:p>
            <a:pPr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117" name="Footer Placeholder 2116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algn="ctr">
              <a:defRPr sz="1400"/>
            </a:lvl1pPr>
          </a:lstStyle>
          <a:p>
            <a:pPr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118" name="Slide Number Placeholder 2117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algn="r">
              <a:defRPr sz="1400"/>
            </a:lvl1pPr>
          </a:lstStyle>
          <a:p>
            <a:pPr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5293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Freeform 1025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alpha val="100000"/>
                </a:schemeClr>
              </a:gs>
              <a:gs pos="100000">
                <a:schemeClr val="accent2">
                  <a:gamma/>
                  <a:shade val="87843"/>
                  <a:invGamma/>
                  <a:alpha val="100000"/>
                </a:schemeClr>
              </a:gs>
            </a:gsLst>
            <a:lin ang="18900000" scaled="1"/>
            <a:tileRect/>
          </a:gradFill>
          <a:ln w="9525">
            <a:noFill/>
          </a:ln>
        </p:spPr>
        <p:txBody>
          <a:bodyPr/>
          <a:p>
            <a:endParaRPr lang="en-US"/>
          </a:p>
        </p:txBody>
      </p:sp>
      <p:grpSp>
        <p:nvGrpSpPr>
          <p:cNvPr id="1027" name="Group 1026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28" name="Freeform 1027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alpha val="100000"/>
                  </a:schemeClr>
                </a:gs>
                <a:gs pos="100000">
                  <a:schemeClr val="accent2">
                    <a:alpha val="100000"/>
                  </a:schemeClr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/>
            <a:p>
              <a:endParaRPr lang="en-US"/>
            </a:p>
          </p:txBody>
        </p:sp>
        <p:grpSp>
          <p:nvGrpSpPr>
            <p:cNvPr id="1029" name="Group 1028"/>
            <p:cNvGrpSpPr/>
            <p:nvPr userDrawn="1"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030" name="Oval 1029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1" name="Oval 1030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2" name="Oval 103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3" name="Oval 103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4" name="Oval 1033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5" name="Freeform 1034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6" name="Freeform 1035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189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7" name="Freeform 1036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8" name="Freeform 1037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0980"/>
                      <a:invGamma/>
                      <a:alpha val="10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39" name="Freeform 1038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0" name="Oval 1039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1041" name="Group 1040"/>
            <p:cNvGrpSpPr/>
            <p:nvPr userDrawn="1"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042" name="Oval 104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3" name="Oval 104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4" name="Oval 1043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5" name="Oval 1044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6" name="Oval 1045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7" name="Oval 1046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8" name="Oval 1047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49" name="Oval 1048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0" name="Freeform 1049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1" name="Freeform 1050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4706"/>
                      <a:invGamma/>
                      <a:alpha val="100000"/>
                    </a:schemeClr>
                  </a:gs>
                </a:gsLst>
                <a:lin ang="27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2" name="Freeform 105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0980"/>
                      <a:invGamma/>
                      <a:alpha val="100000"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3" name="Freeform 105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1961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4" name="Freeform 1053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5" name="Freeform 1054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6" name="Freeform 1055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7" name="Freeform 1056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8" name="Freeform 1057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87843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59" name="Freeform 1058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1060" name="Group 1059"/>
            <p:cNvGrpSpPr/>
            <p:nvPr userDrawn="1"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061" name="Freeform 1060"/>
              <p:cNvSpPr>
                <a:spLocks noEditPoints="1"/>
              </p:cNvSpPr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2" name="Freeform 106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3" name="Freeform 106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4" name="Freeform 1063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5" name="Freeform 1064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6" name="Freeform 1065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7" name="Freeform 1066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accent2">
                      <a:gamma/>
                      <a:shade val="94118"/>
                      <a:invGamma/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8" name="Freeform 1067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>
                  <a:alpha val="100000"/>
                </a:schemeClr>
              </a:soli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69" name="Freeform 1068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0" name="Freeform 1069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1" name="Freeform 1070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2" name="Oval 107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3" name="Oval 107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4" name="Oval 1073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5" name="Oval 1074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6" name="Oval 1075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77" name="Oval 1076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</p:grpSp>
        <p:grpSp>
          <p:nvGrpSpPr>
            <p:cNvPr id="1078" name="Group 1077"/>
            <p:cNvGrpSpPr/>
            <p:nvPr userDrawn="1"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079" name="Freeform 1078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80" name="Freeform 1079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81" name="Freeform 1080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82" name="Freeform 108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83" name="Freeform 108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84" name="Freeform 1083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alpha val="100000"/>
                    </a:schemeClr>
                  </a:gs>
                  <a:gs pos="100000">
                    <a:schemeClr val="accent2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sp>
            <p:nvSpPr>
              <p:cNvPr id="1085" name="Freeform 1084"/>
              <p:cNvSpPr>
                <a:spLocks noEditPoints="1"/>
              </p:cNvSpPr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alpha val="100000"/>
                    </a:schemeClr>
                  </a:gs>
                  <a:gs pos="100000">
                    <a:schemeClr val="bg1">
                      <a:alpha val="100000"/>
                    </a:scheme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p>
                <a:endParaRPr lang="en-US"/>
              </a:p>
            </p:txBody>
          </p:sp>
          <p:grpSp>
            <p:nvGrpSpPr>
              <p:cNvPr id="1086" name="Group 1085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87" name="Oval 1086"/>
                <p:cNvSpPr/>
                <p:nvPr userDrawn="1"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  <p:sp>
              <p:nvSpPr>
                <p:cNvPr id="1088" name="Oval 1087"/>
                <p:cNvSpPr/>
                <p:nvPr userDrawn="1"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  <p:sp>
              <p:nvSpPr>
                <p:cNvPr id="1089" name="Oval 1088"/>
                <p:cNvSpPr/>
                <p:nvPr userDrawn="1"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  <p:sp>
              <p:nvSpPr>
                <p:cNvPr id="1090" name="Oval 1089"/>
                <p:cNvSpPr/>
                <p:nvPr userDrawn="1"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p>
                  <a:endParaRPr lang="en-US"/>
                </a:p>
              </p:txBody>
            </p:sp>
          </p:grpSp>
        </p:grpSp>
      </p:grpSp>
      <p:sp>
        <p:nvSpPr>
          <p:cNvPr id="1091" name="Title 1090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</a:ln>
        </p:spPr>
        <p:txBody>
          <a:bodyPr anchor="ctr" anchorCtr="1"/>
          <a:p>
            <a:pPr lvl="0"/>
            <a:r>
              <a:rPr dirty="0"/>
              <a:t>Click to edit Master title style</a:t>
            </a:r>
            <a:endParaRPr dirty="0"/>
          </a:p>
        </p:txBody>
      </p:sp>
      <p:sp>
        <p:nvSpPr>
          <p:cNvPr id="1092" name="Text Placeholder 109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Click to edit Master text styles</a:t>
            </a:r>
            <a:endParaRPr dirty="0"/>
          </a:p>
          <a:p>
            <a:pPr lvl="1"/>
            <a:r>
              <a:rPr dirty="0"/>
              <a:t>Second level</a:t>
            </a:r>
            <a:endParaRPr dirty="0"/>
          </a:p>
          <a:p>
            <a:pPr lvl="2"/>
            <a:r>
              <a:rPr dirty="0"/>
              <a:t>Third level</a:t>
            </a:r>
            <a:endParaRPr dirty="0"/>
          </a:p>
          <a:p>
            <a:pPr lvl="3"/>
            <a:r>
              <a:rPr dirty="0"/>
              <a:t>Fourth level</a:t>
            </a:r>
            <a:endParaRPr dirty="0"/>
          </a:p>
          <a:p>
            <a:pPr lvl="4"/>
            <a:r>
              <a:rPr dirty="0"/>
              <a:t>Fifth level</a:t>
            </a:r>
            <a:endParaRPr dirty="0"/>
          </a:p>
        </p:txBody>
      </p:sp>
      <p:sp>
        <p:nvSpPr>
          <p:cNvPr id="1093" name="Date Placeholder 109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>
              <a:defRPr sz="1400"/>
            </a:lvl1pPr>
          </a:lstStyle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094" name="Footer Placeholder 1093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algn="ctr">
              <a:defRPr sz="1400"/>
            </a:lvl1pPr>
          </a:lstStyle>
          <a:p>
            <a:pPr lvl="0" eaLnBrk="1" hangingPunct="1"/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095" name="Slide Number Placeholder 1094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>
                <a:effectLst>
                  <a:outerShdw blurRad="38100" dist="38100" dir="2700000">
                    <a:srgbClr val="000000"/>
                  </a:outerShdw>
                </a:effectLst>
              </a:rPr>
            </a:fld>
            <a:endParaRPr lang="en-US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effectLst>
            <a:outerShdw blurRad="38100" dist="38100" dir="2700000">
              <a:srgbClr val="000000"/>
            </a:outerShdw>
          </a:effectLst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2"/>
        </a:buClr>
        <a:buSzTx/>
        <a:buFontTx/>
        <a:buChar char="•"/>
        <a:defRPr sz="24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Tx/>
        <a:buFontTx/>
        <a:buChar char="•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Tx/>
        <a:buFontTx/>
        <a:buChar char="•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Tx/>
        <a:buFontTx/>
        <a:buChar char="•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Tx/>
        <a:buFontTx/>
        <a:buChar char="•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hlink"/>
        </a:buClr>
        <a:buSzTx/>
        <a:buFontTx/>
        <a:buChar char="•"/>
        <a:defRPr sz="2000" b="0" i="0" u="none" kern="1200" baseline="0">
          <a:solidFill>
            <a:schemeClr val="tx1"/>
          </a:solidFill>
          <a:effectLst>
            <a:outerShdw blurRad="38100" dist="38100" dir="2700000">
              <a:srgbClr val="000000"/>
            </a:outerShdw>
          </a:effectLst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Title 52225"/>
          <p:cNvSpPr>
            <a:spLocks noGrp="1"/>
          </p:cNvSpPr>
          <p:nvPr>
            <p:ph type="ctrTitle"/>
          </p:nvPr>
        </p:nvSpPr>
        <p:spPr>
          <a:xfrm>
            <a:off x="838200" y="990600"/>
            <a:ext cx="7696200" cy="914400"/>
          </a:xfrm>
          <a:ln/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anchor="b" anchorCtr="1"/>
          <a:p>
            <a:pPr defTabSz="914400">
              <a:buSzTx/>
              <a:buFontTx/>
              <a:buNone/>
            </a:pPr>
            <a:r>
              <a:rPr sz="6000" b="1" kern="1200" baseline="0">
                <a:solidFill>
                  <a:srgbClr val="CCFFCC"/>
                </a:solidFill>
                <a:latin typeface="Tahoma" panose="020B0604030504040204" pitchFamily="34" charset="0"/>
              </a:rPr>
              <a:t>GIÁO ÁN ĐỊA 9</a:t>
            </a:r>
            <a:endParaRPr kern="1200" baseline="0">
              <a:latin typeface="Tahoma" panose="020B0604030504040204" pitchFamily="34" charset="0"/>
            </a:endParaRPr>
          </a:p>
        </p:txBody>
      </p:sp>
      <p:sp>
        <p:nvSpPr>
          <p:cNvPr id="52227" name="Subtitle 52226"/>
          <p:cNvSpPr>
            <a:spLocks noGrp="1"/>
          </p:cNvSpPr>
          <p:nvPr>
            <p:ph type="subTitle" idx="1"/>
          </p:nvPr>
        </p:nvSpPr>
        <p:spPr>
          <a:xfrm>
            <a:off x="1143000" y="2362200"/>
            <a:ext cx="7620000" cy="3124200"/>
          </a:xfrm>
          <a:ln>
            <a:solidFill>
              <a:schemeClr val="hlink"/>
            </a:solidFill>
            <a:miter/>
          </a:ln>
        </p:spPr>
        <p:txBody>
          <a:bodyPr anchor="t" anchorCtr="0"/>
          <a:p>
            <a:pPr defTabSz="914400">
              <a:buSzPct val="80000"/>
            </a:pPr>
            <a:endParaRPr b="1" kern="1200" baseline="0">
              <a:latin typeface="Tahoma" panose="020B0604030504040204" pitchFamily="34" charset="0"/>
            </a:endParaRPr>
          </a:p>
          <a:p>
            <a:pPr defTabSz="914400">
              <a:buSzPct val="80000"/>
            </a:pPr>
            <a:r>
              <a:rPr b="1" kern="1200" baseline="0">
                <a:latin typeface="Tahoma" panose="020B0604030504040204" pitchFamily="34" charset="0"/>
              </a:rPr>
              <a:t>VẼ VÀ PHÂN TÍCH BIỂU ĐỒ VỀ SỰ THAY ĐỔI CƠ CẤU, DIỆN TÍCH GIEO TRỒNG PHÂN THEO CÁC LOẠI CÂY, SỰ TĂNG TRƯỞNG ĐÀN GIA SÚC, GIA CẦM.</a:t>
            </a:r>
            <a:endParaRPr b="1" kern="1200" baseline="0">
              <a:latin typeface="Tahoma" panose="020B0604030504040204" pitchFamily="34" charset="0"/>
            </a:endParaRPr>
          </a:p>
        </p:txBody>
      </p:sp>
      <p:pic>
        <p:nvPicPr>
          <p:cNvPr id="52228" name="Picture 52227" descr="computerbig_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91000" y="228600"/>
            <a:ext cx="409575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2229" name="Rectangles 52228"/>
          <p:cNvSpPr/>
          <p:nvPr/>
        </p:nvSpPr>
        <p:spPr>
          <a:xfrm>
            <a:off x="304800" y="1752600"/>
            <a:ext cx="1524000" cy="5334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 sz="280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457200" lvl="1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None/>
              <a:defRPr sz="2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914400" lvl="2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defRPr sz="2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371600" lvl="3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None/>
              <a:defRPr sz="2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1828800" lvl="4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defRPr sz="2800" b="0" i="0" u="none" kern="1200" baseline="0">
                <a:solidFill>
                  <a:schemeClr val="tx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Tahoma" panose="020B0604030504040204" pitchFamily="34" charset="0"/>
              </a:defRPr>
            </a:lvl5pPr>
          </a:lstStyle>
          <a:p>
            <a:pPr lvl="0" algn="l"/>
            <a:r>
              <a:rPr b="1" u="sng" err="1">
                <a:solidFill>
                  <a:srgbClr val="FFFF00"/>
                </a:solidFill>
              </a:rPr>
              <a:t>Bài</a:t>
            </a:r>
            <a:r>
              <a:rPr b="1" u="sng">
                <a:solidFill>
                  <a:srgbClr val="FFFF00"/>
                </a:solidFill>
              </a:rPr>
              <a:t> 10</a:t>
            </a:r>
            <a:r>
              <a:rPr u="sng">
                <a:solidFill>
                  <a:srgbClr val="FFFF00"/>
                </a:solidFill>
              </a:rPr>
              <a:t>: </a:t>
            </a:r>
            <a:r>
              <a:rPr u="sng"/>
              <a:t> </a:t>
            </a:r>
            <a:endParaRPr u="sng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charRg st="1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27">
                                            <p:txEl>
                                              <p:charRg st="1" end="1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  <p:bldP spid="522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91" name="Text Box 3090"/>
          <p:cNvSpPr txBox="1"/>
          <p:nvPr/>
        </p:nvSpPr>
        <p:spPr>
          <a:xfrm>
            <a:off x="457200" y="50800"/>
            <a:ext cx="3429000" cy="5191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KIEÅM TRA BAØI CUÕ</a:t>
            </a:r>
            <a:endParaRPr sz="2800"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  <p:sp>
        <p:nvSpPr>
          <p:cNvPr id="3092" name="Text Box 3091"/>
          <p:cNvSpPr txBox="1"/>
          <p:nvPr/>
        </p:nvSpPr>
        <p:spPr>
          <a:xfrm>
            <a:off x="0" y="762000"/>
            <a:ext cx="3779838" cy="13731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-</a:t>
            </a:r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Leân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baûng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laøm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baøi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taäp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:</a:t>
            </a:r>
            <a:endParaRPr sz="2800"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  <a:p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baøi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2 </a:t>
            </a:r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trang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33, </a:t>
            </a:r>
            <a:endParaRPr sz="2800"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  <a:p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baøi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3 </a:t>
            </a:r>
            <a:r>
              <a:rPr sz="28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trang</a:t>
            </a:r>
            <a:r>
              <a:rPr sz="28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37-sgk</a:t>
            </a:r>
            <a:endParaRPr sz="2800"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  <p:pic>
        <p:nvPicPr>
          <p:cNvPr id="3093" name="Picture 3092" descr="Luoc do lam nghiep va thuy sa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2400" y="0"/>
            <a:ext cx="51816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94" name="Text Box 3093"/>
          <p:cNvSpPr txBox="1"/>
          <p:nvPr/>
        </p:nvSpPr>
        <p:spPr>
          <a:xfrm>
            <a:off x="0" y="2895600"/>
            <a:ext cx="3733800" cy="1554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-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Xaùc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ñònh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treân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löôïc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ñoà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caùc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tænh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troïng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ñieåm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ngheà</a:t>
            </a:r>
            <a:r>
              <a:rPr sz="32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32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caù</a:t>
            </a:r>
            <a:endParaRPr sz="3200"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1" grpId="0"/>
      <p:bldP spid="3092" grpId="0"/>
      <p:bldP spid="30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74" name="Text Box 30773"/>
          <p:cNvSpPr txBox="1"/>
          <p:nvPr/>
        </p:nvSpPr>
        <p:spPr>
          <a:xfrm>
            <a:off x="0" y="0"/>
            <a:ext cx="9144000" cy="706755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BÀI TẬP 1</a:t>
            </a:r>
            <a:r>
              <a:rPr lang="en-US"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: hs tự học </a:t>
            </a:r>
            <a:endParaRPr lang="en-US" sz="400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188" name="Straight Connector 45187"/>
          <p:cNvSpPr/>
          <p:nvPr/>
        </p:nvSpPr>
        <p:spPr>
          <a:xfrm flipV="1">
            <a:off x="152400" y="2819400"/>
            <a:ext cx="457200" cy="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70" name="Straight Connector 45169"/>
          <p:cNvSpPr/>
          <p:nvPr/>
        </p:nvSpPr>
        <p:spPr>
          <a:xfrm>
            <a:off x="6477000" y="4572000"/>
            <a:ext cx="1066800" cy="1524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058" name="Text Box 45057"/>
          <p:cNvSpPr txBox="1"/>
          <p:nvPr/>
        </p:nvSpPr>
        <p:spPr>
          <a:xfrm>
            <a:off x="0" y="0"/>
            <a:ext cx="9144000" cy="701675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HƯỚNG DẪN BÀI TẬP 2</a:t>
            </a:r>
            <a:endParaRPr sz="400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39" name="Straight Connector 45138"/>
          <p:cNvSpPr/>
          <p:nvPr/>
        </p:nvSpPr>
        <p:spPr>
          <a:xfrm>
            <a:off x="2133600" y="1371600"/>
            <a:ext cx="0" cy="44196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triangle" w="med" len="med"/>
            <a:tailEnd type="none" w="med" len="med"/>
          </a:ln>
        </p:spPr>
      </p:sp>
      <p:sp>
        <p:nvSpPr>
          <p:cNvPr id="45140" name="Straight Connector 45139"/>
          <p:cNvSpPr/>
          <p:nvPr/>
        </p:nvSpPr>
        <p:spPr>
          <a:xfrm>
            <a:off x="2133600" y="5770563"/>
            <a:ext cx="5943600" cy="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45141" name="Text Box 45140"/>
          <p:cNvSpPr txBox="1"/>
          <p:nvPr/>
        </p:nvSpPr>
        <p:spPr>
          <a:xfrm>
            <a:off x="1600200" y="1066800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%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42" name="Text Box 45141"/>
          <p:cNvSpPr txBox="1"/>
          <p:nvPr/>
        </p:nvSpPr>
        <p:spPr>
          <a:xfrm>
            <a:off x="7848600" y="5334000"/>
            <a:ext cx="990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 err="1">
                <a:effectLst>
                  <a:outerShdw blurRad="38100" dist="38100" dir="2700000">
                    <a:srgbClr val="000000"/>
                  </a:outerShdw>
                </a:effectLst>
              </a:rPr>
              <a:t>Năm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43" name="Straight Connector 45142"/>
          <p:cNvSpPr/>
          <p:nvPr/>
        </p:nvSpPr>
        <p:spPr>
          <a:xfrm>
            <a:off x="2133600" y="5181600"/>
            <a:ext cx="5715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5144" name="Straight Connector 45143"/>
          <p:cNvSpPr/>
          <p:nvPr/>
        </p:nvSpPr>
        <p:spPr>
          <a:xfrm>
            <a:off x="2133600" y="4648200"/>
            <a:ext cx="5715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5145" name="Straight Connector 45144"/>
          <p:cNvSpPr/>
          <p:nvPr/>
        </p:nvSpPr>
        <p:spPr>
          <a:xfrm>
            <a:off x="2133600" y="4038600"/>
            <a:ext cx="5715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5146" name="Straight Connector 45145"/>
          <p:cNvSpPr/>
          <p:nvPr/>
        </p:nvSpPr>
        <p:spPr>
          <a:xfrm>
            <a:off x="2133600" y="3505200"/>
            <a:ext cx="5715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5147" name="Text Box 45146"/>
          <p:cNvSpPr txBox="1"/>
          <p:nvPr/>
        </p:nvSpPr>
        <p:spPr>
          <a:xfrm>
            <a:off x="1600200" y="5410200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60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48" name="Text Box 45147"/>
          <p:cNvSpPr txBox="1"/>
          <p:nvPr/>
        </p:nvSpPr>
        <p:spPr>
          <a:xfrm>
            <a:off x="1524000" y="4953000"/>
            <a:ext cx="609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80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49" name="Text Box 45148"/>
          <p:cNvSpPr txBox="1"/>
          <p:nvPr/>
        </p:nvSpPr>
        <p:spPr>
          <a:xfrm>
            <a:off x="1447800" y="4419600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100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50" name="Text Box 45149"/>
          <p:cNvSpPr txBox="1"/>
          <p:nvPr/>
        </p:nvSpPr>
        <p:spPr>
          <a:xfrm>
            <a:off x="1447800" y="3733800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120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51" name="Text Box 45150"/>
          <p:cNvSpPr txBox="1"/>
          <p:nvPr/>
        </p:nvSpPr>
        <p:spPr>
          <a:xfrm>
            <a:off x="1371600" y="3124200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140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52" name="Straight Connector 45151"/>
          <p:cNvSpPr/>
          <p:nvPr/>
        </p:nvSpPr>
        <p:spPr>
          <a:xfrm>
            <a:off x="2133600" y="2895600"/>
            <a:ext cx="5715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5153" name="Text Box 45152"/>
          <p:cNvSpPr txBox="1"/>
          <p:nvPr/>
        </p:nvSpPr>
        <p:spPr>
          <a:xfrm>
            <a:off x="1371600" y="2514600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160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54" name="Straight Connector 45153"/>
          <p:cNvSpPr/>
          <p:nvPr/>
        </p:nvSpPr>
        <p:spPr>
          <a:xfrm>
            <a:off x="4343400" y="5715000"/>
            <a:ext cx="0" cy="76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57" name="Straight Connector 45156"/>
          <p:cNvSpPr/>
          <p:nvPr/>
        </p:nvSpPr>
        <p:spPr>
          <a:xfrm>
            <a:off x="6400800" y="5715000"/>
            <a:ext cx="0" cy="76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58" name="Straight Connector 45157"/>
          <p:cNvSpPr/>
          <p:nvPr/>
        </p:nvSpPr>
        <p:spPr>
          <a:xfrm>
            <a:off x="7620000" y="5715000"/>
            <a:ext cx="0" cy="76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59" name="Text Box 45158"/>
          <p:cNvSpPr txBox="1"/>
          <p:nvPr/>
        </p:nvSpPr>
        <p:spPr>
          <a:xfrm>
            <a:off x="3886200" y="5867400"/>
            <a:ext cx="990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1995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60" name="Text Box 45159"/>
          <p:cNvSpPr txBox="1"/>
          <p:nvPr/>
        </p:nvSpPr>
        <p:spPr>
          <a:xfrm>
            <a:off x="6096000" y="5867400"/>
            <a:ext cx="990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2000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61" name="Text Box 45160"/>
          <p:cNvSpPr txBox="1"/>
          <p:nvPr/>
        </p:nvSpPr>
        <p:spPr>
          <a:xfrm>
            <a:off x="7239000" y="5867400"/>
            <a:ext cx="990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2002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62" name="Text Box 45161"/>
          <p:cNvSpPr txBox="1"/>
          <p:nvPr/>
        </p:nvSpPr>
        <p:spPr>
          <a:xfrm>
            <a:off x="1752600" y="5867400"/>
            <a:ext cx="9906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1990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67" name="Oval 45166"/>
          <p:cNvSpPr/>
          <p:nvPr/>
        </p:nvSpPr>
        <p:spPr>
          <a:xfrm>
            <a:off x="7543800" y="46482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68" name="Straight Connector 45167"/>
          <p:cNvSpPr/>
          <p:nvPr/>
        </p:nvSpPr>
        <p:spPr>
          <a:xfrm flipV="1">
            <a:off x="2209800" y="4495800"/>
            <a:ext cx="2057400" cy="131763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71" name="Text Box 45170"/>
          <p:cNvSpPr txBox="1"/>
          <p:nvPr/>
        </p:nvSpPr>
        <p:spPr>
          <a:xfrm>
            <a:off x="304800" y="914400"/>
            <a:ext cx="1295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 u="sng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Cách</a:t>
            </a:r>
            <a:r>
              <a:rPr sz="2400" b="1" u="sng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1</a:t>
            </a:r>
            <a:endParaRPr sz="2400" b="1" u="sng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75" name="Straight Connector 45174"/>
          <p:cNvSpPr/>
          <p:nvPr/>
        </p:nvSpPr>
        <p:spPr>
          <a:xfrm flipV="1">
            <a:off x="4343400" y="3733800"/>
            <a:ext cx="2057400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77" name="Straight Connector 45176"/>
          <p:cNvSpPr/>
          <p:nvPr/>
        </p:nvSpPr>
        <p:spPr>
          <a:xfrm>
            <a:off x="6477000" y="3733800"/>
            <a:ext cx="1143000" cy="76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82" name="Isosceles Triangle 45181"/>
          <p:cNvSpPr/>
          <p:nvPr/>
        </p:nvSpPr>
        <p:spPr>
          <a:xfrm>
            <a:off x="6324600" y="3657600"/>
            <a:ext cx="228600" cy="1524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83" name="Isosceles Triangle 45182"/>
          <p:cNvSpPr/>
          <p:nvPr/>
        </p:nvSpPr>
        <p:spPr>
          <a:xfrm>
            <a:off x="7543800" y="3733800"/>
            <a:ext cx="228600" cy="1524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73" name="Straight Connector 45172"/>
          <p:cNvSpPr/>
          <p:nvPr/>
        </p:nvSpPr>
        <p:spPr>
          <a:xfrm flipV="1">
            <a:off x="2133600" y="4191000"/>
            <a:ext cx="2209800" cy="45720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64" name="Oval 45163"/>
          <p:cNvSpPr/>
          <p:nvPr/>
        </p:nvSpPr>
        <p:spPr>
          <a:xfrm>
            <a:off x="2057400" y="45720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85" name="Text Box 45184"/>
          <p:cNvSpPr txBox="1"/>
          <p:nvPr/>
        </p:nvSpPr>
        <p:spPr>
          <a:xfrm>
            <a:off x="1371600" y="1981200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180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186" name="Text Box 45185"/>
          <p:cNvSpPr txBox="1"/>
          <p:nvPr/>
        </p:nvSpPr>
        <p:spPr>
          <a:xfrm>
            <a:off x="0" y="1981200"/>
            <a:ext cx="1371600" cy="396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sz="2000" u="sng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Chuù</a:t>
            </a:r>
            <a:r>
              <a:rPr sz="2000" u="sng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u="sng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giaûi</a:t>
            </a:r>
            <a:endParaRPr sz="2000" u="sng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  <p:sp>
        <p:nvSpPr>
          <p:cNvPr id="45187" name="Oval 45186"/>
          <p:cNvSpPr/>
          <p:nvPr/>
        </p:nvSpPr>
        <p:spPr>
          <a:xfrm>
            <a:off x="304800" y="27432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89" name="Text Box 45188"/>
          <p:cNvSpPr txBox="1"/>
          <p:nvPr/>
        </p:nvSpPr>
        <p:spPr>
          <a:xfrm>
            <a:off x="609600" y="2590800"/>
            <a:ext cx="642938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Traâu</a:t>
            </a:r>
            <a:endParaRPr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  <p:sp>
        <p:nvSpPr>
          <p:cNvPr id="45190" name="Straight Connector 45189"/>
          <p:cNvSpPr/>
          <p:nvPr/>
        </p:nvSpPr>
        <p:spPr>
          <a:xfrm flipV="1">
            <a:off x="152400" y="3276600"/>
            <a:ext cx="457200" cy="0"/>
          </a:xfrm>
          <a:prstGeom prst="line">
            <a:avLst/>
          </a:prstGeom>
          <a:ln w="5715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91" name="Isosceles Triangle 45190"/>
          <p:cNvSpPr/>
          <p:nvPr/>
        </p:nvSpPr>
        <p:spPr>
          <a:xfrm>
            <a:off x="304800" y="3200400"/>
            <a:ext cx="228600" cy="1524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92" name="Text Box 45191"/>
          <p:cNvSpPr txBox="1"/>
          <p:nvPr/>
        </p:nvSpPr>
        <p:spPr>
          <a:xfrm>
            <a:off x="609600" y="3048000"/>
            <a:ext cx="549275" cy="3667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Boø</a:t>
            </a:r>
            <a:endParaRPr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  <p:sp>
        <p:nvSpPr>
          <p:cNvPr id="45193" name="Isosceles Triangle 45192"/>
          <p:cNvSpPr/>
          <p:nvPr/>
        </p:nvSpPr>
        <p:spPr>
          <a:xfrm>
            <a:off x="4191000" y="4114800"/>
            <a:ext cx="228600" cy="1524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94" name="Straight Connector 45193"/>
          <p:cNvSpPr/>
          <p:nvPr/>
        </p:nvSpPr>
        <p:spPr>
          <a:xfrm flipV="1">
            <a:off x="2133600" y="3657600"/>
            <a:ext cx="2209800" cy="990600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96" name="Straight Connector 45195"/>
          <p:cNvSpPr/>
          <p:nvPr/>
        </p:nvSpPr>
        <p:spPr>
          <a:xfrm flipV="1">
            <a:off x="6400800" y="1981200"/>
            <a:ext cx="1295400" cy="762000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00" name="Straight Connector 45199"/>
          <p:cNvSpPr/>
          <p:nvPr/>
        </p:nvSpPr>
        <p:spPr>
          <a:xfrm>
            <a:off x="2133600" y="1676400"/>
            <a:ext cx="5715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5201" name="Text Box 45200"/>
          <p:cNvSpPr txBox="1"/>
          <p:nvPr/>
        </p:nvSpPr>
        <p:spPr>
          <a:xfrm>
            <a:off x="1371600" y="1524000"/>
            <a:ext cx="914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>
                <a:effectLst>
                  <a:outerShdw blurRad="38100" dist="38100" dir="2700000">
                    <a:srgbClr val="000000"/>
                  </a:outerShdw>
                </a:effectLst>
              </a:rPr>
              <a:t>200</a:t>
            </a:r>
            <a:endParaRPr sz="2400" b="1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45202" name="Straight Connector 45201"/>
          <p:cNvSpPr/>
          <p:nvPr/>
        </p:nvSpPr>
        <p:spPr>
          <a:xfrm>
            <a:off x="2133600" y="2286000"/>
            <a:ext cx="5715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5203" name="Straight Connector 45202"/>
          <p:cNvSpPr/>
          <p:nvPr/>
        </p:nvSpPr>
        <p:spPr>
          <a:xfrm flipV="1">
            <a:off x="4343400" y="1600200"/>
            <a:ext cx="0" cy="411480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5169" name="Straight Connector 45168"/>
          <p:cNvSpPr/>
          <p:nvPr/>
        </p:nvSpPr>
        <p:spPr>
          <a:xfrm>
            <a:off x="4343400" y="4495800"/>
            <a:ext cx="2057400" cy="76200"/>
          </a:xfrm>
          <a:prstGeom prst="line">
            <a:avLst/>
          </a:prstGeom>
          <a:ln w="571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165" name="Oval 45164"/>
          <p:cNvSpPr/>
          <p:nvPr/>
        </p:nvSpPr>
        <p:spPr>
          <a:xfrm>
            <a:off x="4267200" y="44196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166" name="Oval 45165"/>
          <p:cNvSpPr/>
          <p:nvPr/>
        </p:nvSpPr>
        <p:spPr>
          <a:xfrm>
            <a:off x="6324600" y="4495800"/>
            <a:ext cx="152400" cy="152400"/>
          </a:xfrm>
          <a:prstGeom prst="ellipse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09" name="Straight Connector 45208"/>
          <p:cNvSpPr/>
          <p:nvPr/>
        </p:nvSpPr>
        <p:spPr>
          <a:xfrm flipV="1">
            <a:off x="4343400" y="2743200"/>
            <a:ext cx="2057400" cy="914400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10" name="Rectangles 45209"/>
          <p:cNvSpPr/>
          <p:nvPr/>
        </p:nvSpPr>
        <p:spPr>
          <a:xfrm>
            <a:off x="6324600" y="2667000"/>
            <a:ext cx="152400" cy="152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11" name="Rectangles 45210"/>
          <p:cNvSpPr/>
          <p:nvPr/>
        </p:nvSpPr>
        <p:spPr>
          <a:xfrm>
            <a:off x="7543800" y="1905000"/>
            <a:ext cx="152400" cy="152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13" name="Straight Connector 45212"/>
          <p:cNvSpPr/>
          <p:nvPr/>
        </p:nvSpPr>
        <p:spPr>
          <a:xfrm flipV="1">
            <a:off x="2133600" y="3810000"/>
            <a:ext cx="2209800" cy="838200"/>
          </a:xfrm>
          <a:prstGeom prst="line">
            <a:avLst/>
          </a:prstGeom>
          <a:ln w="57150" cap="flat" cmpd="sng">
            <a:solidFill>
              <a:srgbClr val="FF33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15" name="Straight Connector 45214"/>
          <p:cNvSpPr/>
          <p:nvPr/>
        </p:nvSpPr>
        <p:spPr>
          <a:xfrm flipV="1">
            <a:off x="4343400" y="2209800"/>
            <a:ext cx="2057400" cy="1600200"/>
          </a:xfrm>
          <a:prstGeom prst="line">
            <a:avLst/>
          </a:prstGeom>
          <a:ln w="57150" cap="flat" cmpd="sng">
            <a:solidFill>
              <a:srgbClr val="FF33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16" name="Straight Connector 45215"/>
          <p:cNvSpPr/>
          <p:nvPr/>
        </p:nvSpPr>
        <p:spPr>
          <a:xfrm flipV="1">
            <a:off x="6400800" y="1524000"/>
            <a:ext cx="1219200" cy="685800"/>
          </a:xfrm>
          <a:prstGeom prst="line">
            <a:avLst/>
          </a:prstGeom>
          <a:ln w="57150" cap="flat" cmpd="sng">
            <a:solidFill>
              <a:srgbClr val="FF33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17" name="Diamond 45216"/>
          <p:cNvSpPr/>
          <p:nvPr/>
        </p:nvSpPr>
        <p:spPr>
          <a:xfrm>
            <a:off x="6248400" y="2133600"/>
            <a:ext cx="381000" cy="152400"/>
          </a:xfrm>
          <a:prstGeom prst="diamond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18" name="Diamond 45217"/>
          <p:cNvSpPr/>
          <p:nvPr/>
        </p:nvSpPr>
        <p:spPr>
          <a:xfrm>
            <a:off x="7467600" y="1447800"/>
            <a:ext cx="304800" cy="152400"/>
          </a:xfrm>
          <a:prstGeom prst="diamond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14" name="Diamond 45213"/>
          <p:cNvSpPr/>
          <p:nvPr/>
        </p:nvSpPr>
        <p:spPr>
          <a:xfrm>
            <a:off x="4191000" y="3733800"/>
            <a:ext cx="304800" cy="152400"/>
          </a:xfrm>
          <a:prstGeom prst="diamond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19" name="Straight Connector 45218"/>
          <p:cNvSpPr/>
          <p:nvPr/>
        </p:nvSpPr>
        <p:spPr>
          <a:xfrm flipV="1">
            <a:off x="6400800" y="1600200"/>
            <a:ext cx="0" cy="411480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5220" name="Straight Connector 45219"/>
          <p:cNvSpPr/>
          <p:nvPr/>
        </p:nvSpPr>
        <p:spPr>
          <a:xfrm flipV="1">
            <a:off x="7620000" y="1600200"/>
            <a:ext cx="0" cy="4114800"/>
          </a:xfrm>
          <a:prstGeom prst="line">
            <a:avLst/>
          </a:prstGeom>
          <a:ln w="9525" cap="flat" cmpd="sng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</p:sp>
      <p:sp>
        <p:nvSpPr>
          <p:cNvPr id="45221" name="Straight Connector 45220"/>
          <p:cNvSpPr/>
          <p:nvPr/>
        </p:nvSpPr>
        <p:spPr>
          <a:xfrm flipV="1">
            <a:off x="152400" y="3733800"/>
            <a:ext cx="457200" cy="0"/>
          </a:xfrm>
          <a:prstGeom prst="line">
            <a:avLst/>
          </a:prstGeom>
          <a:ln w="57150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22" name="Straight Connector 45221"/>
          <p:cNvSpPr/>
          <p:nvPr/>
        </p:nvSpPr>
        <p:spPr>
          <a:xfrm flipV="1">
            <a:off x="152400" y="4191000"/>
            <a:ext cx="457200" cy="0"/>
          </a:xfrm>
          <a:prstGeom prst="line">
            <a:avLst/>
          </a:prstGeom>
          <a:ln w="57150" cap="flat" cmpd="sng">
            <a:solidFill>
              <a:srgbClr val="FF33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45223" name="Text Box 45222"/>
          <p:cNvSpPr txBox="1"/>
          <p:nvPr/>
        </p:nvSpPr>
        <p:spPr>
          <a:xfrm>
            <a:off x="609600" y="3505200"/>
            <a:ext cx="593725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Lôïn</a:t>
            </a:r>
            <a:endParaRPr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  <p:sp>
        <p:nvSpPr>
          <p:cNvPr id="45224" name="Text Box 45223"/>
          <p:cNvSpPr txBox="1"/>
          <p:nvPr/>
        </p:nvSpPr>
        <p:spPr>
          <a:xfrm>
            <a:off x="609600" y="3962400"/>
            <a:ext cx="1030288" cy="36671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Gia</a:t>
            </a:r>
            <a:r>
              <a:rPr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caàm</a:t>
            </a:r>
            <a:endParaRPr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  <p:sp>
        <p:nvSpPr>
          <p:cNvPr id="45225" name="Rectangles 45224"/>
          <p:cNvSpPr/>
          <p:nvPr/>
        </p:nvSpPr>
        <p:spPr>
          <a:xfrm>
            <a:off x="4267200" y="3581400"/>
            <a:ext cx="152400" cy="152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26" name="Rectangles 45225"/>
          <p:cNvSpPr/>
          <p:nvPr/>
        </p:nvSpPr>
        <p:spPr>
          <a:xfrm>
            <a:off x="304800" y="3657600"/>
            <a:ext cx="152400" cy="152400"/>
          </a:xfrm>
          <a:prstGeom prst="rect">
            <a:avLst/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27" name="Diamond 45226"/>
          <p:cNvSpPr/>
          <p:nvPr/>
        </p:nvSpPr>
        <p:spPr>
          <a:xfrm>
            <a:off x="304800" y="4114800"/>
            <a:ext cx="228600" cy="152400"/>
          </a:xfrm>
          <a:prstGeom prst="diamond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5228" name="Text Box 45227"/>
          <p:cNvSpPr txBox="1"/>
          <p:nvPr/>
        </p:nvSpPr>
        <p:spPr>
          <a:xfrm>
            <a:off x="990600" y="6248400"/>
            <a:ext cx="7683500" cy="396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Bieåu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ñoà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theå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hieän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chæ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soá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taêng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tröôûng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gia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suùc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,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gia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caàm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2000" b="1" err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naêm</a:t>
            </a:r>
            <a:r>
              <a:rPr sz="2000" b="1"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1990-2002</a:t>
            </a:r>
            <a:endParaRPr sz="2000" b="1"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5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5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45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45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5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45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45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5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5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45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000"/>
                            </p:stCondLst>
                            <p:childTnLst>
                              <p:par>
                                <p:cTn id="8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45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45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45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45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5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45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45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45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45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0" dur="500"/>
                                        <p:tgtEl>
                                          <p:spTgt spid="45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5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45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5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5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5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6" dur="500"/>
                                        <p:tgtEl>
                                          <p:spTgt spid="4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4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2" dur="2000"/>
                                        <p:tgtEl>
                                          <p:spTgt spid="4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4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5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5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500"/>
                                        <p:tgtEl>
                                          <p:spTgt spid="45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00"/>
                                        <p:tgtEl>
                                          <p:spTgt spid="4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4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5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45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5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5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45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45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45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45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45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45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500"/>
                                        <p:tgtEl>
                                          <p:spTgt spid="4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3" dur="2000"/>
                                        <p:tgtEl>
                                          <p:spTgt spid="45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45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45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45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45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8" dur="500"/>
                                        <p:tgtEl>
                                          <p:spTgt spid="45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500"/>
                                        <p:tgtEl>
                                          <p:spTgt spid="45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45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3" dur="500"/>
                                        <p:tgtEl>
                                          <p:spTgt spid="45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00"/>
                                        <p:tgtEl>
                                          <p:spTgt spid="45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45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45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45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4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3" dur="80"/>
                                        <p:tgtEl>
                                          <p:spTgt spid="45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4" dur="80"/>
                                        <p:tgtEl>
                                          <p:spTgt spid="45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5" dur="80"/>
                                        <p:tgtEl>
                                          <p:spTgt spid="45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41" grpId="0"/>
      <p:bldP spid="45142" grpId="0"/>
      <p:bldP spid="45147" grpId="0"/>
      <p:bldP spid="45148" grpId="0"/>
      <p:bldP spid="45149" grpId="0"/>
      <p:bldP spid="45150" grpId="0"/>
      <p:bldP spid="45151" grpId="0"/>
      <p:bldP spid="45153" grpId="0"/>
      <p:bldP spid="45159" grpId="0"/>
      <p:bldP spid="45160" grpId="0"/>
      <p:bldP spid="45161" grpId="0"/>
      <p:bldP spid="45162" grpId="0"/>
      <p:bldP spid="45171" grpId="0"/>
      <p:bldP spid="45185" grpId="0"/>
      <p:bldP spid="45186" grpId="0"/>
      <p:bldP spid="45189" grpId="0"/>
      <p:bldP spid="45192" grpId="0"/>
      <p:bldP spid="45201" grpId="0"/>
      <p:bldP spid="45223" grpId="0"/>
      <p:bldP spid="45224" grpId="0"/>
      <p:bldP spid="452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3" name="Text Box 46082"/>
          <p:cNvSpPr txBox="1"/>
          <p:nvPr/>
        </p:nvSpPr>
        <p:spPr>
          <a:xfrm>
            <a:off x="0" y="0"/>
            <a:ext cx="9144000" cy="701675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HƯỚNG DẪN BÀI TẬP 2</a:t>
            </a:r>
            <a:endParaRPr sz="400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grpSp>
        <p:nvGrpSpPr>
          <p:cNvPr id="46117" name="Group 46116"/>
          <p:cNvGrpSpPr/>
          <p:nvPr/>
        </p:nvGrpSpPr>
        <p:grpSpPr>
          <a:xfrm>
            <a:off x="1447800" y="914400"/>
            <a:ext cx="7391400" cy="5410200"/>
            <a:chOff x="912" y="576"/>
            <a:chExt cx="4656" cy="3408"/>
          </a:xfrm>
        </p:grpSpPr>
        <p:sp>
          <p:nvSpPr>
            <p:cNvPr id="46082" name="Straight Connector 46081"/>
            <p:cNvSpPr/>
            <p:nvPr/>
          </p:nvSpPr>
          <p:spPr>
            <a:xfrm>
              <a:off x="4080" y="1838"/>
              <a:ext cx="672" cy="13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084" name="Straight Connector 46083"/>
            <p:cNvSpPr/>
            <p:nvPr/>
          </p:nvSpPr>
          <p:spPr>
            <a:xfrm>
              <a:off x="1344" y="576"/>
              <a:ext cx="0" cy="307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triangle" w="med" len="med"/>
              <a:tailEnd type="none" w="med" len="med"/>
            </a:ln>
          </p:spPr>
        </p:sp>
        <p:sp>
          <p:nvSpPr>
            <p:cNvPr id="46085" name="Straight Connector 46084"/>
            <p:cNvSpPr/>
            <p:nvPr/>
          </p:nvSpPr>
          <p:spPr>
            <a:xfrm>
              <a:off x="1344" y="3635"/>
              <a:ext cx="3744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  <p:sp>
          <p:nvSpPr>
            <p:cNvPr id="46086" name="Text Box 46085"/>
            <p:cNvSpPr txBox="1"/>
            <p:nvPr/>
          </p:nvSpPr>
          <p:spPr>
            <a:xfrm>
              <a:off x="1344" y="672"/>
              <a:ext cx="38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%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87" name="Text Box 46086"/>
            <p:cNvSpPr txBox="1"/>
            <p:nvPr/>
          </p:nvSpPr>
          <p:spPr>
            <a:xfrm>
              <a:off x="4944" y="3360"/>
              <a:ext cx="62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 err="1">
                  <a:effectLst>
                    <a:outerShdw blurRad="38100" dist="38100" dir="2700000">
                      <a:srgbClr val="000000"/>
                    </a:outerShdw>
                  </a:effectLst>
                </a:rPr>
                <a:t>Năm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88" name="Straight Connector 46087"/>
            <p:cNvSpPr/>
            <p:nvPr/>
          </p:nvSpPr>
          <p:spPr>
            <a:xfrm>
              <a:off x="1344" y="2640"/>
              <a:ext cx="36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089" name="Straight Connector 46088"/>
            <p:cNvSpPr/>
            <p:nvPr/>
          </p:nvSpPr>
          <p:spPr>
            <a:xfrm>
              <a:off x="1344" y="2304"/>
              <a:ext cx="36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090" name="Straight Connector 46089"/>
            <p:cNvSpPr/>
            <p:nvPr/>
          </p:nvSpPr>
          <p:spPr>
            <a:xfrm>
              <a:off x="1344" y="1920"/>
              <a:ext cx="36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091" name="Straight Connector 46090"/>
            <p:cNvSpPr/>
            <p:nvPr/>
          </p:nvSpPr>
          <p:spPr>
            <a:xfrm>
              <a:off x="1344" y="1536"/>
              <a:ext cx="36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092" name="Text Box 46091"/>
            <p:cNvSpPr txBox="1"/>
            <p:nvPr/>
          </p:nvSpPr>
          <p:spPr>
            <a:xfrm>
              <a:off x="1008" y="3408"/>
              <a:ext cx="38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93" name="Text Box 46092"/>
            <p:cNvSpPr txBox="1"/>
            <p:nvPr/>
          </p:nvSpPr>
          <p:spPr>
            <a:xfrm>
              <a:off x="960" y="3120"/>
              <a:ext cx="38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20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94" name="Text Box 46093"/>
            <p:cNvSpPr txBox="1"/>
            <p:nvPr/>
          </p:nvSpPr>
          <p:spPr>
            <a:xfrm>
              <a:off x="960" y="2784"/>
              <a:ext cx="38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40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95" name="Text Box 46094"/>
            <p:cNvSpPr txBox="1"/>
            <p:nvPr/>
          </p:nvSpPr>
          <p:spPr>
            <a:xfrm>
              <a:off x="960" y="2448"/>
              <a:ext cx="38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60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96" name="Text Box 46095"/>
            <p:cNvSpPr txBox="1"/>
            <p:nvPr/>
          </p:nvSpPr>
          <p:spPr>
            <a:xfrm>
              <a:off x="960" y="2112"/>
              <a:ext cx="38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80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97" name="Straight Connector 46096"/>
            <p:cNvSpPr/>
            <p:nvPr/>
          </p:nvSpPr>
          <p:spPr>
            <a:xfrm>
              <a:off x="1344" y="1152"/>
              <a:ext cx="36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098" name="Text Box 46097"/>
            <p:cNvSpPr txBox="1"/>
            <p:nvPr/>
          </p:nvSpPr>
          <p:spPr>
            <a:xfrm>
              <a:off x="912" y="1728"/>
              <a:ext cx="57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100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099" name="Straight Connector 46098"/>
            <p:cNvSpPr/>
            <p:nvPr/>
          </p:nvSpPr>
          <p:spPr>
            <a:xfrm>
              <a:off x="2736" y="3600"/>
              <a:ext cx="0" cy="4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100" name="Straight Connector 46099"/>
            <p:cNvSpPr/>
            <p:nvPr/>
          </p:nvSpPr>
          <p:spPr>
            <a:xfrm>
              <a:off x="4032" y="3600"/>
              <a:ext cx="0" cy="4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101" name="Straight Connector 46100"/>
            <p:cNvSpPr/>
            <p:nvPr/>
          </p:nvSpPr>
          <p:spPr>
            <a:xfrm>
              <a:off x="4800" y="3600"/>
              <a:ext cx="0" cy="48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102" name="Text Box 46101"/>
            <p:cNvSpPr txBox="1"/>
            <p:nvPr/>
          </p:nvSpPr>
          <p:spPr>
            <a:xfrm>
              <a:off x="2448" y="3696"/>
              <a:ext cx="62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1995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103" name="Text Box 46102"/>
            <p:cNvSpPr txBox="1"/>
            <p:nvPr/>
          </p:nvSpPr>
          <p:spPr>
            <a:xfrm>
              <a:off x="3840" y="3696"/>
              <a:ext cx="62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2000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104" name="Text Box 46103"/>
            <p:cNvSpPr txBox="1"/>
            <p:nvPr/>
          </p:nvSpPr>
          <p:spPr>
            <a:xfrm>
              <a:off x="4560" y="3696"/>
              <a:ext cx="62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2002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105" name="Text Box 46104"/>
            <p:cNvSpPr txBox="1"/>
            <p:nvPr/>
          </p:nvSpPr>
          <p:spPr>
            <a:xfrm>
              <a:off x="1104" y="3696"/>
              <a:ext cx="62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1990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106" name="Oval 46105"/>
            <p:cNvSpPr/>
            <p:nvPr/>
          </p:nvSpPr>
          <p:spPr>
            <a:xfrm>
              <a:off x="1296" y="1863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46107" name="Oval 46106"/>
            <p:cNvSpPr/>
            <p:nvPr/>
          </p:nvSpPr>
          <p:spPr>
            <a:xfrm>
              <a:off x="2688" y="1741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46108" name="Oval 46107"/>
            <p:cNvSpPr/>
            <p:nvPr/>
          </p:nvSpPr>
          <p:spPr>
            <a:xfrm>
              <a:off x="3984" y="1793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46109" name="Oval 46108"/>
            <p:cNvSpPr/>
            <p:nvPr/>
          </p:nvSpPr>
          <p:spPr>
            <a:xfrm>
              <a:off x="4726" y="1933"/>
              <a:ext cx="96" cy="96"/>
            </a:xfrm>
            <a:prstGeom prst="ellipse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endParaRPr lang="en-US"/>
            </a:p>
          </p:txBody>
        </p:sp>
        <p:sp>
          <p:nvSpPr>
            <p:cNvPr id="46110" name="Straight Connector 46109"/>
            <p:cNvSpPr/>
            <p:nvPr/>
          </p:nvSpPr>
          <p:spPr>
            <a:xfrm flipV="1">
              <a:off x="1392" y="1767"/>
              <a:ext cx="1296" cy="144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111" name="Straight Connector 46110"/>
            <p:cNvSpPr/>
            <p:nvPr/>
          </p:nvSpPr>
          <p:spPr>
            <a:xfrm>
              <a:off x="2784" y="1780"/>
              <a:ext cx="1200" cy="48"/>
            </a:xfrm>
            <a:prstGeom prst="line">
              <a:avLst/>
            </a:prstGeom>
            <a:ln w="57150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112" name="Straight Connector 46111"/>
            <p:cNvSpPr/>
            <p:nvPr/>
          </p:nvSpPr>
          <p:spPr>
            <a:xfrm>
              <a:off x="1344" y="3312"/>
              <a:ext cx="36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113" name="Straight Connector 46112"/>
            <p:cNvSpPr/>
            <p:nvPr/>
          </p:nvSpPr>
          <p:spPr>
            <a:xfrm>
              <a:off x="1344" y="2976"/>
              <a:ext cx="3600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6114" name="Text Box 46113"/>
            <p:cNvSpPr txBox="1"/>
            <p:nvPr/>
          </p:nvSpPr>
          <p:spPr>
            <a:xfrm>
              <a:off x="912" y="1344"/>
              <a:ext cx="57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120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46115" name="Text Box 46114"/>
            <p:cNvSpPr txBox="1"/>
            <p:nvPr/>
          </p:nvSpPr>
          <p:spPr>
            <a:xfrm>
              <a:off x="912" y="1056"/>
              <a:ext cx="57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sz="2400" b="1">
                  <a:effectLst>
                    <a:outerShdw blurRad="38100" dist="38100" dir="2700000">
                      <a:srgbClr val="000000"/>
                    </a:outerShdw>
                  </a:effectLst>
                </a:rPr>
                <a:t>140</a:t>
              </a:r>
              <a:endParaRPr sz="2400" b="1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  <p:sp>
        <p:nvSpPr>
          <p:cNvPr id="46116" name="Text Box 46115"/>
          <p:cNvSpPr txBox="1"/>
          <p:nvPr/>
        </p:nvSpPr>
        <p:spPr>
          <a:xfrm>
            <a:off x="304800" y="914400"/>
            <a:ext cx="12954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sz="2400" b="1" u="sng" err="1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Cách</a:t>
            </a:r>
            <a:r>
              <a:rPr sz="2400" b="1" u="sng">
                <a:solidFill>
                  <a:srgbClr val="FFFF00"/>
                </a:solidFill>
                <a:effectLst>
                  <a:outerShdw blurRad="38100" dist="38100" dir="2700000">
                    <a:srgbClr val="000000"/>
                  </a:outerShdw>
                </a:effectLst>
              </a:rPr>
              <a:t> 2</a:t>
            </a:r>
            <a:endParaRPr sz="2400" b="1" u="sng">
              <a:solidFill>
                <a:srgbClr val="FFFF00"/>
              </a:solidFill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3250" name="Text Box 53249"/>
          <p:cNvSpPr txBox="1"/>
          <p:nvPr/>
        </p:nvSpPr>
        <p:spPr>
          <a:xfrm>
            <a:off x="0" y="914400"/>
            <a:ext cx="9144000" cy="2652713"/>
          </a:xfrm>
          <a:prstGeom prst="rect">
            <a:avLst/>
          </a:prstGeom>
          <a:solidFill>
            <a:srgbClr val="CCFFCC"/>
          </a:solidFill>
          <a:ln w="9525">
            <a:noFill/>
          </a:ln>
        </p:spPr>
        <p:txBody>
          <a:bodyPr>
            <a:spAutoFit/>
          </a:bodyPr>
          <a:p>
            <a:pPr algn="ctr">
              <a:spcBef>
                <a:spcPct val="50000"/>
              </a:spcBef>
            </a:pPr>
            <a:r>
              <a:rPr sz="48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Veà</a:t>
            </a:r>
            <a:r>
              <a:rPr sz="48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48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nhaø</a:t>
            </a:r>
            <a:r>
              <a:rPr sz="48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:</a:t>
            </a:r>
            <a:endParaRPr sz="480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-</a:t>
            </a:r>
            <a:r>
              <a:rPr sz="40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Hoaøn</a:t>
            </a: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40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thaønh</a:t>
            </a: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40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baøi</a:t>
            </a: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40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taäp</a:t>
            </a: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2</a:t>
            </a:r>
            <a:endParaRPr sz="400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  <a:p>
            <a:pPr algn="ctr">
              <a:spcBef>
                <a:spcPct val="50000"/>
              </a:spcBef>
            </a:pP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-</a:t>
            </a:r>
            <a:r>
              <a:rPr sz="40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Xem</a:t>
            </a: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40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tröôùc</a:t>
            </a: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</a:t>
            </a:r>
            <a:r>
              <a:rPr sz="4000" err="1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baøi</a:t>
            </a:r>
            <a:r>
              <a:rPr sz="4000">
                <a:solidFill>
                  <a:srgbClr val="FF33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VNI-Times" pitchFamily="2" charset="0"/>
              </a:rPr>
              <a:t> 11-sgk</a:t>
            </a:r>
            <a:endParaRPr sz="4000">
              <a:solidFill>
                <a:srgbClr val="FF3300"/>
              </a:solidFill>
              <a:effectLst>
                <a:outerShdw blurRad="38100" dist="38100" dir="2700000">
                  <a:srgbClr val="000000"/>
                </a:outerShdw>
              </a:effectLst>
              <a:latin typeface="VNI-Times" pitchFamily="2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animBg="1"/>
    </p:bldLst>
  </p:timing>
</p:sld>
</file>

<file path=ppt/theme/theme1.xml><?xml version="1.0" encoding="utf-8"?>
<a:theme xmlns:a="http://schemas.openxmlformats.org/drawingml/2006/main" name="Ripple">
  <a:themeElements>
    <a:clrScheme name="">
      <a:dk1>
        <a:srgbClr val="FFFFFF"/>
      </a:dk1>
      <a:lt1>
        <a:srgbClr val="0068AE"/>
      </a:lt1>
      <a:dk2>
        <a:srgbClr val="CCECFF"/>
      </a:dk2>
      <a:lt2>
        <a:srgbClr val="008AE8"/>
      </a:lt2>
      <a:accent1>
        <a:srgbClr val="009999"/>
      </a:accent1>
      <a:accent2>
        <a:srgbClr val="0088E4"/>
      </a:accent2>
      <a:accent3>
        <a:srgbClr val="AAB9D3"/>
      </a:accent3>
      <a:accent4>
        <a:srgbClr val="DCDCDC"/>
      </a:accent4>
      <a:accent5>
        <a:srgbClr val="AACACA"/>
      </a:accent5>
      <a:accent6>
        <a:srgbClr val="0079CC"/>
      </a:accent6>
      <a:hlink>
        <a:srgbClr val="99FF99"/>
      </a:hlink>
      <a:folHlink>
        <a:srgbClr val="AFE1FF"/>
      </a:folHlink>
    </a:clrScheme>
    <a:fontScheme name="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FFFFFF"/>
        </a:dk1>
        <a:lt1>
          <a:srgbClr val="00254A"/>
        </a:lt1>
        <a:dk2>
          <a:srgbClr val="C0C0C0"/>
        </a:dk2>
        <a:lt2>
          <a:srgbClr val="2B2B85"/>
        </a:lt2>
        <a:accent1>
          <a:srgbClr val="0099FF"/>
        </a:accent1>
        <a:accent2>
          <a:srgbClr val="006699"/>
        </a:accent2>
        <a:accent3>
          <a:srgbClr val="AAABB2"/>
        </a:accent3>
        <a:accent4>
          <a:srgbClr val="DCDCDC"/>
        </a:accent4>
        <a:accent5>
          <a:srgbClr val="AACAFF"/>
        </a:accent5>
        <a:accent6>
          <a:srgbClr val="005B89"/>
        </a:accent6>
        <a:hlink>
          <a:srgbClr val="99CCFF"/>
        </a:hlink>
        <a:folHlink>
          <a:srgbClr val="8F8FB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466886"/>
        </a:lt1>
        <a:dk2>
          <a:srgbClr val="CCECFF"/>
        </a:dk2>
        <a:lt2>
          <a:srgbClr val="3B4B5D"/>
        </a:lt2>
        <a:accent1>
          <a:srgbClr val="6D9D97"/>
        </a:accent1>
        <a:accent2>
          <a:srgbClr val="53718C"/>
        </a:accent2>
        <a:accent3>
          <a:srgbClr val="B1B9C3"/>
        </a:accent3>
        <a:accent4>
          <a:srgbClr val="DCDCDC"/>
        </a:accent4>
        <a:accent5>
          <a:srgbClr val="BBCCC9"/>
        </a:accent5>
        <a:accent6>
          <a:srgbClr val="4A657D"/>
        </a:accent6>
        <a:hlink>
          <a:srgbClr val="99CCFF"/>
        </a:hlink>
        <a:folHlink>
          <a:srgbClr val="A97C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68AE"/>
        </a:lt1>
        <a:dk2>
          <a:srgbClr val="CCECFF"/>
        </a:dk2>
        <a:lt2>
          <a:srgbClr val="008AE8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CDCDC"/>
        </a:accent4>
        <a:accent5>
          <a:srgbClr val="AACACA"/>
        </a:accent5>
        <a:accent6>
          <a:srgbClr val="0079CC"/>
        </a:accent6>
        <a:hlink>
          <a:srgbClr val="99FF99"/>
        </a:hlink>
        <a:folHlink>
          <a:srgbClr val="AFE1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D9D9FF"/>
        </a:dk2>
        <a:lt2>
          <a:srgbClr val="9B69FF"/>
        </a:lt2>
        <a:accent1>
          <a:srgbClr val="66CCFF"/>
        </a:accent1>
        <a:accent2>
          <a:srgbClr val="9966FF"/>
        </a:accent2>
        <a:accent3>
          <a:srgbClr val="B9B9CA"/>
        </a:accent3>
        <a:accent4>
          <a:srgbClr val="DCDCDC"/>
        </a:accent4>
        <a:accent5>
          <a:srgbClr val="B9E2FF"/>
        </a:accent5>
        <a:accent6>
          <a:srgbClr val="895BE5"/>
        </a:accent6>
        <a:hlink>
          <a:srgbClr val="0099CC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6666"/>
        </a:lt1>
        <a:dk2>
          <a:srgbClr val="FFFFCC"/>
        </a:dk2>
        <a:lt2>
          <a:srgbClr val="008080"/>
        </a:lt2>
        <a:accent1>
          <a:srgbClr val="0099FF"/>
        </a:accent1>
        <a:accent2>
          <a:srgbClr val="008080"/>
        </a:accent2>
        <a:accent3>
          <a:srgbClr val="AAB9B9"/>
        </a:accent3>
        <a:accent4>
          <a:srgbClr val="DCDCDC"/>
        </a:accent4>
        <a:accent5>
          <a:srgbClr val="AACAFF"/>
        </a:accent5>
        <a:accent6>
          <a:srgbClr val="007272"/>
        </a:accent6>
        <a:hlink>
          <a:srgbClr val="1ACE9F"/>
        </a:hlink>
        <a:folHlink>
          <a:srgbClr val="A5B5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A3BBA9"/>
        </a:lt1>
        <a:dk2>
          <a:srgbClr val="007D80"/>
        </a:dk2>
        <a:lt2>
          <a:srgbClr val="CDD9D1"/>
        </a:lt2>
        <a:accent1>
          <a:srgbClr val="9CA8A4"/>
        </a:accent1>
        <a:accent2>
          <a:srgbClr val="CBD7CE"/>
        </a:accent2>
        <a:accent3>
          <a:srgbClr val="CED9D1"/>
        </a:accent3>
        <a:accent4>
          <a:srgbClr val="DCDCDC"/>
        </a:accent4>
        <a:accent5>
          <a:srgbClr val="CBD0CF"/>
        </a:accent5>
        <a:accent6>
          <a:srgbClr val="B6C1B8"/>
        </a:accent6>
        <a:hlink>
          <a:srgbClr val="009900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DCDAD0"/>
        </a:dk1>
        <a:lt1>
          <a:srgbClr val="525040"/>
        </a:lt1>
        <a:dk2>
          <a:srgbClr val="D3D2A6"/>
        </a:dk2>
        <a:lt2>
          <a:srgbClr val="686B5D"/>
        </a:lt2>
        <a:accent1>
          <a:srgbClr val="5D8770"/>
        </a:accent1>
        <a:accent2>
          <a:srgbClr val="686B5D"/>
        </a:accent2>
        <a:accent3>
          <a:srgbClr val="B3B3B0"/>
        </a:accent3>
        <a:accent4>
          <a:srgbClr val="BDBCB3"/>
        </a:accent4>
        <a:accent5>
          <a:srgbClr val="B6C3BC"/>
        </a:accent5>
        <a:accent6>
          <a:srgbClr val="5D5F53"/>
        </a:accent6>
        <a:hlink>
          <a:srgbClr val="85B7A9"/>
        </a:hlink>
        <a:folHlink>
          <a:srgbClr val="B8936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2F2F2"/>
        </a:accent3>
        <a:accent4>
          <a:srgbClr val="000000"/>
        </a:accent4>
        <a:accent5>
          <a:srgbClr val="CFDADE"/>
        </a:accent5>
        <a:accent6>
          <a:srgbClr val="E5E5E5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4D8"/>
        </a:accent3>
        <a:accent4>
          <a:srgbClr val="000000"/>
        </a:accent4>
        <a:accent5>
          <a:srgbClr val="FFE2B9"/>
        </a:accent5>
        <a:accent6>
          <a:srgbClr val="CECB9A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606</Words>
  <Application>WPS Presentation</Application>
  <PresentationFormat/>
  <Paragraphs>96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8" baseType="lpstr">
      <vt:lpstr>Arial</vt:lpstr>
      <vt:lpstr>SimSun</vt:lpstr>
      <vt:lpstr>Wingdings</vt:lpstr>
      <vt:lpstr>Tahoma</vt:lpstr>
      <vt:lpstr>VNI-Times</vt:lpstr>
      <vt:lpstr>Times New Roman</vt:lpstr>
      <vt:lpstr>System</vt:lpstr>
      <vt:lpstr>Segoe Print</vt:lpstr>
      <vt:lpstr>Microsoft YaHei</vt:lpstr>
      <vt:lpstr>Arial Unicode MS</vt:lpstr>
      <vt:lpstr>Calibri</vt:lpstr>
      <vt:lpstr>Ripple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myvan</cp:lastModifiedBy>
  <cp:revision>3</cp:revision>
  <dcterms:created xsi:type="dcterms:W3CDTF">2005-11-27T14:57:45Z</dcterms:created>
  <dcterms:modified xsi:type="dcterms:W3CDTF">2021-10-27T13:18:32Z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802B9DEA71984B7E9017471B958E9E5C</vt:lpwstr>
  </property>
  <property fmtid="{D5CDD505-2E9C-101B-9397-08002B2CF9AE}" pid="3" name="KSOProductBuildVer">
    <vt:lpwstr>1033-11.2.0.10351</vt:lpwstr>
  </property>
</Properties>
</file>